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4.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5.xml" ContentType="application/vnd.openxmlformats-officedocument.theme+xml"/>
  <Override PartName="/ppt/tags/tag1.xml" ContentType="application/vnd.openxmlformats-officedocument.presentationml.tags+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75" r:id="rId2"/>
    <p:sldMasterId id="2147483908" r:id="rId3"/>
    <p:sldMasterId id="2147483916" r:id="rId4"/>
    <p:sldMasterId id="2147483980" r:id="rId5"/>
  </p:sldMasterIdLst>
  <p:notesMasterIdLst>
    <p:notesMasterId r:id="rId24"/>
  </p:notesMasterIdLst>
  <p:sldIdLst>
    <p:sldId id="283" r:id="rId6"/>
    <p:sldId id="2147479576" r:id="rId7"/>
    <p:sldId id="929" r:id="rId8"/>
    <p:sldId id="2147376254" r:id="rId9"/>
    <p:sldId id="2147479633" r:id="rId10"/>
    <p:sldId id="2147479577" r:id="rId11"/>
    <p:sldId id="2147479575" r:id="rId12"/>
    <p:sldId id="2147479648" r:id="rId13"/>
    <p:sldId id="345" r:id="rId14"/>
    <p:sldId id="2147479642" r:id="rId15"/>
    <p:sldId id="2147479635" r:id="rId16"/>
    <p:sldId id="2147479624" r:id="rId17"/>
    <p:sldId id="2147479643" r:id="rId18"/>
    <p:sldId id="2147479634" r:id="rId19"/>
    <p:sldId id="2147479651" r:id="rId20"/>
    <p:sldId id="2147479652" r:id="rId21"/>
    <p:sldId id="2147479653" r:id="rId22"/>
    <p:sldId id="34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1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4" autoAdjust="0"/>
    <p:restoredTop sz="94660"/>
  </p:normalViewPr>
  <p:slideViewPr>
    <p:cSldViewPr snapToGrid="0">
      <p:cViewPr varScale="1">
        <p:scale>
          <a:sx n="124" d="100"/>
          <a:sy n="124" d="100"/>
        </p:scale>
        <p:origin x="584" y="168"/>
      </p:cViewPr>
      <p:guideLst/>
    </p:cSldViewPr>
  </p:slideViewPr>
  <p:notesTextViewPr>
    <p:cViewPr>
      <p:scale>
        <a:sx n="3" d="2"/>
        <a:sy n="3" d="2"/>
      </p:scale>
      <p:origin x="0" y="0"/>
    </p:cViewPr>
  </p:notesTextViewPr>
  <p:sorterViewPr>
    <p:cViewPr>
      <p:scale>
        <a:sx n="100" d="100"/>
        <a:sy n="100" d="100"/>
      </p:scale>
      <p:origin x="0" y="-5545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1FFF2C-EE04-4331-BB2D-B809325A966C}" type="datetimeFigureOut">
              <a:rPr lang="en-US" smtClean="0"/>
              <a:t>10/4/24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AC480F-77A6-435B-AC2D-3F79487D4CE1}" type="slidenum">
              <a:rPr lang="en-US" smtClean="0"/>
              <a:t>‹#›</a:t>
            </a:fld>
            <a:endParaRPr lang="en-US" dirty="0"/>
          </a:p>
        </p:txBody>
      </p:sp>
    </p:spTree>
    <p:extLst>
      <p:ext uri="{BB962C8B-B14F-4D97-AF65-F5344CB8AC3E}">
        <p14:creationId xmlns:p14="http://schemas.microsoft.com/office/powerpoint/2010/main" val="323730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 Global Leader in smart transportation, focused on making transit easy, safe and connected for all users</a:t>
            </a:r>
          </a:p>
          <a:p>
            <a:pPr marL="171450" marR="0" lvl="0" indent="-1714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00" dirty="0">
                <a:effectLst/>
                <a:latin typeface="Calibri" panose="020F0502020204030204" pitchFamily="34" charset="0"/>
                <a:ea typeface="Calibri" panose="020F0502020204030204" pitchFamily="34" charset="0"/>
                <a:cs typeface="Times New Roman" panose="02020603050405020304" pitchFamily="18" charset="0"/>
              </a:rPr>
              <a:t>We work with everybody in the transportation ecosystem to build customized solutions to solve various complex mobility problems</a:t>
            </a:r>
          </a:p>
          <a:p>
            <a:pPr marL="171450" marR="0" lvl="0" indent="-1714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00" dirty="0">
                <a:effectLst/>
                <a:latin typeface="Calibri" panose="020F0502020204030204" pitchFamily="34" charset="0"/>
                <a:cs typeface="Times New Roman" panose="02020603050405020304" pitchFamily="18" charset="0"/>
              </a:rPr>
              <a:t>So be it our customers, end users, government agencies or industry partners we strive to work collaboratively </a:t>
            </a:r>
          </a:p>
          <a:p>
            <a:pPr marL="171450" marR="0" lvl="0" indent="-1714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dirty="0">
                <a:solidFill>
                  <a:srgbClr val="FFFFFF"/>
                </a:solidFill>
                <a:latin typeface="+mn-lt"/>
              </a:rPr>
              <a:t>Making life </a:t>
            </a:r>
            <a:r>
              <a:rPr lang="en-US" sz="800" b="1" dirty="0">
                <a:solidFill>
                  <a:srgbClr val="FFFFFF"/>
                </a:solidFill>
                <a:latin typeface="+mn-lt"/>
              </a:rPr>
              <a:t>safer</a:t>
            </a:r>
            <a:r>
              <a:rPr lang="en-US" sz="800" dirty="0">
                <a:solidFill>
                  <a:srgbClr val="FFFFFF"/>
                </a:solidFill>
                <a:latin typeface="+mn-lt"/>
              </a:rPr>
              <a:t>, </a:t>
            </a:r>
            <a:r>
              <a:rPr lang="en-US" sz="800" b="1" dirty="0">
                <a:solidFill>
                  <a:srgbClr val="FFFFFF"/>
                </a:solidFill>
                <a:latin typeface="+mn-lt"/>
              </a:rPr>
              <a:t>easier </a:t>
            </a:r>
            <a:r>
              <a:rPr lang="en-US" sz="800" dirty="0">
                <a:solidFill>
                  <a:srgbClr val="FFFFFF"/>
                </a:solidFill>
                <a:latin typeface="+mn-lt"/>
              </a:rPr>
              <a:t>and </a:t>
            </a:r>
            <a:r>
              <a:rPr lang="en-US" sz="800" b="1" dirty="0">
                <a:solidFill>
                  <a:srgbClr val="FFFFFF"/>
                </a:solidFill>
                <a:latin typeface="+mn-lt"/>
              </a:rPr>
              <a:t>more connected</a:t>
            </a:r>
            <a:r>
              <a:rPr lang="en-US" sz="800" dirty="0">
                <a:solidFill>
                  <a:srgbClr val="FFFFFF"/>
                </a:solidFill>
                <a:latin typeface="+mn-lt"/>
              </a:rPr>
              <a:t> for the customers and communities we serve</a:t>
            </a:r>
            <a:endParaRPr lang="en-US" dirty="0"/>
          </a:p>
          <a:p>
            <a:pPr marL="171450" marR="0" lvl="0" indent="-171450" algn="l" defTabSz="45701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Header Placeholder 3"/>
          <p:cNvSpPr>
            <a:spLocks noGrp="1"/>
          </p:cNvSpPr>
          <p:nvPr>
            <p:ph type="hdr" sz="quarter"/>
          </p:nvPr>
        </p:nvSpPr>
        <p:spPr/>
        <p:txBody>
          <a:bodyPr/>
          <a:lstStyle/>
          <a:p>
            <a:pPr marL="0" marR="0" lvl="0" indent="0" algn="l" defTabSz="228509"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Open Sans"/>
                <a:ea typeface="+mn-ea"/>
                <a:cs typeface="+mn-cs"/>
              </a:rPr>
              <a:t>PowerPoint Draft Template</a:t>
            </a:r>
          </a:p>
        </p:txBody>
      </p:sp>
      <p:sp>
        <p:nvSpPr>
          <p:cNvPr id="5" name="Date Placeholder 4"/>
          <p:cNvSpPr>
            <a:spLocks noGrp="1"/>
          </p:cNvSpPr>
          <p:nvPr>
            <p:ph type="dt" idx="1"/>
          </p:nvPr>
        </p:nvSpPr>
        <p:spPr/>
        <p:txBody>
          <a:bodyPr/>
          <a:lstStyle/>
          <a:p>
            <a:pPr marL="0" marR="0" lvl="0" indent="0" algn="r" defTabSz="228509"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May 2019</a:t>
            </a:r>
            <a:endParaRPr kumimoji="0" lang="en-GB" sz="1200" b="0" i="0" u="none" strike="noStrike" kern="1200" cap="none" spc="0" normalizeH="0" baseline="0" noProof="0">
              <a:ln>
                <a:noFill/>
              </a:ln>
              <a:solidFill>
                <a:prstClr val="black"/>
              </a:solidFill>
              <a:effectLst/>
              <a:uLnTx/>
              <a:uFillTx/>
              <a:latin typeface="Open Sans"/>
              <a:ea typeface="+mn-ea"/>
              <a:cs typeface="+mn-cs"/>
            </a:endParaRPr>
          </a:p>
        </p:txBody>
      </p:sp>
      <p:sp>
        <p:nvSpPr>
          <p:cNvPr id="7" name="Slide Number Placeholder 6"/>
          <p:cNvSpPr>
            <a:spLocks noGrp="1"/>
          </p:cNvSpPr>
          <p:nvPr>
            <p:ph type="sldNum" sz="quarter" idx="5"/>
          </p:nvPr>
        </p:nvSpPr>
        <p:spPr/>
        <p:txBody>
          <a:bodyPr/>
          <a:lstStyle/>
          <a:p>
            <a:pPr marL="0" marR="0" lvl="0" indent="0" algn="r" defTabSz="228509" rtl="0" eaLnBrk="1" fontAlgn="auto" latinLnBrk="0" hangingPunct="1">
              <a:lnSpc>
                <a:spcPct val="100000"/>
              </a:lnSpc>
              <a:spcBef>
                <a:spcPts val="0"/>
              </a:spcBef>
              <a:spcAft>
                <a:spcPts val="0"/>
              </a:spcAft>
              <a:buClrTx/>
              <a:buSzTx/>
              <a:buFontTx/>
              <a:buNone/>
              <a:tabLst/>
              <a:defRPr/>
            </a:pPr>
            <a:fld id="{C3479235-7771-4369-87CF-8B1F39B21D02}" type="slidenum">
              <a:rPr kumimoji="0" lang="en-GB" sz="1200" b="0" i="0" u="none" strike="noStrike" kern="1200" cap="none" spc="0" normalizeH="0" baseline="0" noProof="0" smtClean="0">
                <a:ln>
                  <a:noFill/>
                </a:ln>
                <a:solidFill>
                  <a:prstClr val="black"/>
                </a:solidFill>
                <a:effectLst/>
                <a:uLnTx/>
                <a:uFillTx/>
                <a:latin typeface="Open Sans"/>
                <a:ea typeface="+mn-ea"/>
                <a:cs typeface="+mn-cs"/>
              </a:rPr>
              <a:pPr marL="0" marR="0" lvl="0" indent="0" algn="r" defTabSz="228509"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Open Sans"/>
              <a:ea typeface="+mn-ea"/>
              <a:cs typeface="+mn-cs"/>
            </a:endParaRPr>
          </a:p>
        </p:txBody>
      </p:sp>
    </p:spTree>
    <p:extLst>
      <p:ext uri="{BB962C8B-B14F-4D97-AF65-F5344CB8AC3E}">
        <p14:creationId xmlns:p14="http://schemas.microsoft.com/office/powerpoint/2010/main" val="649128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7: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8" name="Google Shape;468;p7:notes"/>
          <p:cNvSpPr txBox="1">
            <a:spLocks noGrp="1"/>
          </p:cNvSpPr>
          <p:nvPr>
            <p:ph type="body" idx="1"/>
          </p:nvPr>
        </p:nvSpPr>
        <p:spPr>
          <a:xfrm>
            <a:off x="695008" y="4444861"/>
            <a:ext cx="5560060" cy="3636705"/>
          </a:xfrm>
          <a:prstGeom prst="rect">
            <a:avLst/>
          </a:prstGeom>
          <a:noFill/>
          <a:ln>
            <a:noFill/>
          </a:ln>
        </p:spPr>
        <p:txBody>
          <a:bodyPr spcFirstLastPara="1" wrap="square" lIns="92475" tIns="46225" rIns="92475" bIns="46225" anchor="t" anchorCtr="0">
            <a:noAutofit/>
          </a:bodyPr>
          <a:lstStyle/>
          <a:p>
            <a:pPr marL="0" marR="0" lvl="0" indent="0" algn="l" rtl="0">
              <a:lnSpc>
                <a:spcPct val="100000"/>
              </a:lnSpc>
              <a:spcBef>
                <a:spcPts val="0"/>
              </a:spcBef>
              <a:spcAft>
                <a:spcPts val="0"/>
              </a:spcAft>
              <a:buSzPts val="1400"/>
              <a:buNone/>
            </a:pPr>
            <a:endParaRPr sz="1200">
              <a:latin typeface="Arial"/>
              <a:ea typeface="Arial"/>
              <a:cs typeface="Arial"/>
              <a:sym typeface="Arial"/>
            </a:endParaRPr>
          </a:p>
        </p:txBody>
      </p:sp>
      <p:sp>
        <p:nvSpPr>
          <p:cNvPr id="469" name="Google Shape;469;p7:notes"/>
          <p:cNvSpPr txBox="1">
            <a:spLocks noGrp="1"/>
          </p:cNvSpPr>
          <p:nvPr>
            <p:ph type="hdr" idx="3"/>
          </p:nvPr>
        </p:nvSpPr>
        <p:spPr>
          <a:xfrm>
            <a:off x="0" y="0"/>
            <a:ext cx="3011699" cy="463408"/>
          </a:xfrm>
          <a:prstGeom prst="rect">
            <a:avLst/>
          </a:prstGeom>
          <a:noFill/>
          <a:ln>
            <a:noFill/>
          </a:ln>
        </p:spPr>
        <p:txBody>
          <a:bodyPr spcFirstLastPara="1" wrap="square" lIns="92475" tIns="46225" rIns="92475" bIns="46225" anchor="t" anchorCtr="0">
            <a:noAutofit/>
          </a:bodyPr>
          <a:lstStyle/>
          <a:p>
            <a:pPr marL="0" marR="0" lvl="0" indent="0" algn="l" defTabSz="228509" rtl="0" eaLnBrk="1" fontAlgn="auto" latinLnBrk="0" hangingPunct="1">
              <a:lnSpc>
                <a:spcPct val="100000"/>
              </a:lnSpc>
              <a:spcBef>
                <a:spcPts val="0"/>
              </a:spcBef>
              <a:spcAft>
                <a:spcPts val="0"/>
              </a:spcAft>
              <a:buClrTx/>
              <a:buSzPts val="1400"/>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PowerPoint Draft Template</a:t>
            </a:r>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
        <p:nvSpPr>
          <p:cNvPr id="470" name="Google Shape;470;p7:notes"/>
          <p:cNvSpPr txBox="1">
            <a:spLocks noGrp="1"/>
          </p:cNvSpPr>
          <p:nvPr>
            <p:ph type="dt" idx="10"/>
          </p:nvPr>
        </p:nvSpPr>
        <p:spPr>
          <a:xfrm>
            <a:off x="3936768" y="0"/>
            <a:ext cx="3011699" cy="463408"/>
          </a:xfrm>
          <a:prstGeom prst="rect">
            <a:avLst/>
          </a:prstGeom>
          <a:noFill/>
          <a:ln>
            <a:noFill/>
          </a:ln>
        </p:spPr>
        <p:txBody>
          <a:bodyPr spcFirstLastPara="1" wrap="square" lIns="92475" tIns="46225" rIns="92475" bIns="46225" anchor="t" anchorCtr="0">
            <a:noAutofit/>
          </a:bodyPr>
          <a:lstStyle/>
          <a:p>
            <a:pPr marL="0" marR="0" lvl="0" indent="0" algn="r" defTabSz="228509" rtl="0" eaLnBrk="1" fontAlgn="auto" latinLnBrk="0" hangingPunct="1">
              <a:lnSpc>
                <a:spcPct val="100000"/>
              </a:lnSpc>
              <a:spcBef>
                <a:spcPts val="0"/>
              </a:spcBef>
              <a:spcAft>
                <a:spcPts val="0"/>
              </a:spcAft>
              <a:buClrTx/>
              <a:buSzPts val="1400"/>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May 2019</a:t>
            </a:r>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
        <p:nvSpPr>
          <p:cNvPr id="471" name="Google Shape;471;p7:notes"/>
          <p:cNvSpPr txBox="1">
            <a:spLocks noGrp="1"/>
          </p:cNvSpPr>
          <p:nvPr>
            <p:ph type="ftr" idx="11"/>
          </p:nvPr>
        </p:nvSpPr>
        <p:spPr>
          <a:xfrm>
            <a:off x="0" y="8772669"/>
            <a:ext cx="3011699" cy="463407"/>
          </a:xfrm>
          <a:prstGeom prst="rect">
            <a:avLst/>
          </a:prstGeom>
          <a:noFill/>
          <a:ln>
            <a:noFill/>
          </a:ln>
        </p:spPr>
        <p:txBody>
          <a:bodyPr spcFirstLastPara="1" wrap="square" lIns="92475" tIns="46225" rIns="92475" bIns="46225" anchor="b" anchorCtr="0">
            <a:noAutofit/>
          </a:bodyPr>
          <a:lstStyle/>
          <a:p>
            <a:pPr marL="0" marR="0" lvl="0" indent="0" algn="l" defTabSz="228509" rtl="0" eaLnBrk="1" fontAlgn="auto" latinLnBrk="0" hangingPunct="1">
              <a:lnSpc>
                <a:spcPct val="100000"/>
              </a:lnSpc>
              <a:spcBef>
                <a:spcPts val="0"/>
              </a:spcBef>
              <a:spcAft>
                <a:spcPts val="0"/>
              </a:spcAft>
              <a:buClrTx/>
              <a:buSzPts val="1400"/>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(c) 2019 Verra Mobility                            Proprietary &amp; Confidential  </a:t>
            </a:r>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
        <p:nvSpPr>
          <p:cNvPr id="472" name="Google Shape;472;p7:notes"/>
          <p:cNvSpPr txBox="1">
            <a:spLocks noGrp="1"/>
          </p:cNvSpPr>
          <p:nvPr>
            <p:ph type="sldNum" idx="12"/>
          </p:nvPr>
        </p:nvSpPr>
        <p:spPr>
          <a:xfrm>
            <a:off x="3936768" y="8772669"/>
            <a:ext cx="3011699" cy="463407"/>
          </a:xfrm>
          <a:prstGeom prst="rect">
            <a:avLst/>
          </a:prstGeom>
          <a:noFill/>
          <a:ln>
            <a:noFill/>
          </a:ln>
        </p:spPr>
        <p:txBody>
          <a:bodyPr spcFirstLastPara="1" wrap="square" lIns="92475" tIns="46225" rIns="92475" bIns="46225" anchor="b" anchorCtr="0">
            <a:noAutofit/>
          </a:bodyPr>
          <a:lstStyle/>
          <a:p>
            <a:pPr marL="0" marR="0" lvl="0" indent="0" algn="r" defTabSz="228509" rtl="0" eaLnBrk="1" fontAlgn="auto" latinLnBrk="0" hangingPunct="1">
              <a:lnSpc>
                <a:spcPct val="100000"/>
              </a:lnSpc>
              <a:spcBef>
                <a:spcPts val="0"/>
              </a:spcBef>
              <a:spcAft>
                <a:spcPts val="0"/>
              </a:spcAft>
              <a:buClrTx/>
              <a:buSzPts val="1400"/>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Open Sans"/>
                <a:ea typeface="+mn-ea"/>
                <a:cs typeface="+mn-cs"/>
              </a:rPr>
              <a:pPr marL="0" marR="0" lvl="0" indent="0" algn="r" defTabSz="228509" rtl="0" eaLnBrk="1" fontAlgn="auto" latinLnBrk="0" hangingPunct="1">
                <a:lnSpc>
                  <a:spcPct val="100000"/>
                </a:lnSpc>
                <a:spcBef>
                  <a:spcPts val="0"/>
                </a:spcBef>
                <a:spcAft>
                  <a:spcPts val="0"/>
                </a:spcAft>
                <a:buClrTx/>
                <a:buSzPts val="1400"/>
                <a:buFontTx/>
                <a:buNone/>
                <a:tabLst/>
                <a:defRPr/>
              </a:pPr>
              <a:t>15</a:t>
            </a:fld>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Tree>
    <p:extLst>
      <p:ext uri="{BB962C8B-B14F-4D97-AF65-F5344CB8AC3E}">
        <p14:creationId xmlns:p14="http://schemas.microsoft.com/office/powerpoint/2010/main" val="38624631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7: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8" name="Google Shape;468;p7:notes"/>
          <p:cNvSpPr txBox="1">
            <a:spLocks noGrp="1"/>
          </p:cNvSpPr>
          <p:nvPr>
            <p:ph type="body" idx="1"/>
          </p:nvPr>
        </p:nvSpPr>
        <p:spPr>
          <a:xfrm>
            <a:off x="695008" y="4444861"/>
            <a:ext cx="5560060" cy="3636705"/>
          </a:xfrm>
          <a:prstGeom prst="rect">
            <a:avLst/>
          </a:prstGeom>
          <a:noFill/>
          <a:ln>
            <a:noFill/>
          </a:ln>
        </p:spPr>
        <p:txBody>
          <a:bodyPr spcFirstLastPara="1" wrap="square" lIns="92475" tIns="46225" rIns="92475" bIns="46225" anchor="t" anchorCtr="0">
            <a:noAutofit/>
          </a:bodyPr>
          <a:lstStyle/>
          <a:p>
            <a:pPr marL="0" marR="0" lvl="0" indent="0" algn="l" rtl="0">
              <a:lnSpc>
                <a:spcPct val="100000"/>
              </a:lnSpc>
              <a:spcBef>
                <a:spcPts val="0"/>
              </a:spcBef>
              <a:spcAft>
                <a:spcPts val="0"/>
              </a:spcAft>
              <a:buSzPts val="1400"/>
              <a:buNone/>
            </a:pPr>
            <a:endParaRPr sz="1200">
              <a:latin typeface="Arial"/>
              <a:ea typeface="Arial"/>
              <a:cs typeface="Arial"/>
              <a:sym typeface="Arial"/>
            </a:endParaRPr>
          </a:p>
        </p:txBody>
      </p:sp>
      <p:sp>
        <p:nvSpPr>
          <p:cNvPr id="469" name="Google Shape;469;p7:notes"/>
          <p:cNvSpPr txBox="1">
            <a:spLocks noGrp="1"/>
          </p:cNvSpPr>
          <p:nvPr>
            <p:ph type="hdr" idx="3"/>
          </p:nvPr>
        </p:nvSpPr>
        <p:spPr>
          <a:xfrm>
            <a:off x="0" y="0"/>
            <a:ext cx="3011699" cy="463408"/>
          </a:xfrm>
          <a:prstGeom prst="rect">
            <a:avLst/>
          </a:prstGeom>
          <a:noFill/>
          <a:ln>
            <a:noFill/>
          </a:ln>
        </p:spPr>
        <p:txBody>
          <a:bodyPr spcFirstLastPara="1" wrap="square" lIns="92475" tIns="46225" rIns="92475" bIns="46225" anchor="t" anchorCtr="0">
            <a:noAutofit/>
          </a:bodyPr>
          <a:lstStyle/>
          <a:p>
            <a:pPr marL="0" marR="0" lvl="0" indent="0" algn="l" defTabSz="228509" rtl="0" eaLnBrk="1" fontAlgn="auto" latinLnBrk="0" hangingPunct="1">
              <a:lnSpc>
                <a:spcPct val="100000"/>
              </a:lnSpc>
              <a:spcBef>
                <a:spcPts val="0"/>
              </a:spcBef>
              <a:spcAft>
                <a:spcPts val="0"/>
              </a:spcAft>
              <a:buClrTx/>
              <a:buSzPts val="1400"/>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PowerPoint Draft Template</a:t>
            </a:r>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
        <p:nvSpPr>
          <p:cNvPr id="470" name="Google Shape;470;p7:notes"/>
          <p:cNvSpPr txBox="1">
            <a:spLocks noGrp="1"/>
          </p:cNvSpPr>
          <p:nvPr>
            <p:ph type="dt" idx="10"/>
          </p:nvPr>
        </p:nvSpPr>
        <p:spPr>
          <a:xfrm>
            <a:off x="3936768" y="0"/>
            <a:ext cx="3011699" cy="463408"/>
          </a:xfrm>
          <a:prstGeom prst="rect">
            <a:avLst/>
          </a:prstGeom>
          <a:noFill/>
          <a:ln>
            <a:noFill/>
          </a:ln>
        </p:spPr>
        <p:txBody>
          <a:bodyPr spcFirstLastPara="1" wrap="square" lIns="92475" tIns="46225" rIns="92475" bIns="46225" anchor="t" anchorCtr="0">
            <a:noAutofit/>
          </a:bodyPr>
          <a:lstStyle/>
          <a:p>
            <a:pPr marL="0" marR="0" lvl="0" indent="0" algn="r" defTabSz="228509" rtl="0" eaLnBrk="1" fontAlgn="auto" latinLnBrk="0" hangingPunct="1">
              <a:lnSpc>
                <a:spcPct val="100000"/>
              </a:lnSpc>
              <a:spcBef>
                <a:spcPts val="0"/>
              </a:spcBef>
              <a:spcAft>
                <a:spcPts val="0"/>
              </a:spcAft>
              <a:buClrTx/>
              <a:buSzPts val="1400"/>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May 2019</a:t>
            </a:r>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
        <p:nvSpPr>
          <p:cNvPr id="471" name="Google Shape;471;p7:notes"/>
          <p:cNvSpPr txBox="1">
            <a:spLocks noGrp="1"/>
          </p:cNvSpPr>
          <p:nvPr>
            <p:ph type="ftr" idx="11"/>
          </p:nvPr>
        </p:nvSpPr>
        <p:spPr>
          <a:xfrm>
            <a:off x="0" y="8772669"/>
            <a:ext cx="3011699" cy="463407"/>
          </a:xfrm>
          <a:prstGeom prst="rect">
            <a:avLst/>
          </a:prstGeom>
          <a:noFill/>
          <a:ln>
            <a:noFill/>
          </a:ln>
        </p:spPr>
        <p:txBody>
          <a:bodyPr spcFirstLastPara="1" wrap="square" lIns="92475" tIns="46225" rIns="92475" bIns="46225" anchor="b" anchorCtr="0">
            <a:noAutofit/>
          </a:bodyPr>
          <a:lstStyle/>
          <a:p>
            <a:pPr marL="0" marR="0" lvl="0" indent="0" algn="l" defTabSz="228509" rtl="0" eaLnBrk="1" fontAlgn="auto" latinLnBrk="0" hangingPunct="1">
              <a:lnSpc>
                <a:spcPct val="100000"/>
              </a:lnSpc>
              <a:spcBef>
                <a:spcPts val="0"/>
              </a:spcBef>
              <a:spcAft>
                <a:spcPts val="0"/>
              </a:spcAft>
              <a:buClrTx/>
              <a:buSzPts val="1400"/>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(c) 2019 Verra Mobility                            Proprietary &amp; Confidential  </a:t>
            </a:r>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
        <p:nvSpPr>
          <p:cNvPr id="472" name="Google Shape;472;p7:notes"/>
          <p:cNvSpPr txBox="1">
            <a:spLocks noGrp="1"/>
          </p:cNvSpPr>
          <p:nvPr>
            <p:ph type="sldNum" idx="12"/>
          </p:nvPr>
        </p:nvSpPr>
        <p:spPr>
          <a:xfrm>
            <a:off x="3936768" y="8772669"/>
            <a:ext cx="3011699" cy="463407"/>
          </a:xfrm>
          <a:prstGeom prst="rect">
            <a:avLst/>
          </a:prstGeom>
          <a:noFill/>
          <a:ln>
            <a:noFill/>
          </a:ln>
        </p:spPr>
        <p:txBody>
          <a:bodyPr spcFirstLastPara="1" wrap="square" lIns="92475" tIns="46225" rIns="92475" bIns="46225" anchor="b" anchorCtr="0">
            <a:noAutofit/>
          </a:bodyPr>
          <a:lstStyle/>
          <a:p>
            <a:pPr marL="0" marR="0" lvl="0" indent="0" algn="r" defTabSz="228509" rtl="0" eaLnBrk="1" fontAlgn="auto" latinLnBrk="0" hangingPunct="1">
              <a:lnSpc>
                <a:spcPct val="100000"/>
              </a:lnSpc>
              <a:spcBef>
                <a:spcPts val="0"/>
              </a:spcBef>
              <a:spcAft>
                <a:spcPts val="0"/>
              </a:spcAft>
              <a:buClrTx/>
              <a:buSzPts val="1400"/>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Open Sans"/>
                <a:ea typeface="+mn-ea"/>
                <a:cs typeface="+mn-cs"/>
              </a:rPr>
              <a:pPr marL="0" marR="0" lvl="0" indent="0" algn="r" defTabSz="228509" rtl="0" eaLnBrk="1" fontAlgn="auto" latinLnBrk="0" hangingPunct="1">
                <a:lnSpc>
                  <a:spcPct val="100000"/>
                </a:lnSpc>
                <a:spcBef>
                  <a:spcPts val="0"/>
                </a:spcBef>
                <a:spcAft>
                  <a:spcPts val="0"/>
                </a:spcAft>
                <a:buClrTx/>
                <a:buSzPts val="1400"/>
                <a:buFontTx/>
                <a:buNone/>
                <a:tabLst/>
                <a:defRPr/>
              </a:pPr>
              <a:t>16</a:t>
            </a:fld>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Tree>
    <p:extLst>
      <p:ext uri="{BB962C8B-B14F-4D97-AF65-F5344CB8AC3E}">
        <p14:creationId xmlns:p14="http://schemas.microsoft.com/office/powerpoint/2010/main" val="17596927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7: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8" name="Google Shape;468;p7:notes"/>
          <p:cNvSpPr txBox="1">
            <a:spLocks noGrp="1"/>
          </p:cNvSpPr>
          <p:nvPr>
            <p:ph type="body" idx="1"/>
          </p:nvPr>
        </p:nvSpPr>
        <p:spPr>
          <a:xfrm>
            <a:off x="695008" y="4444861"/>
            <a:ext cx="5560060" cy="3636705"/>
          </a:xfrm>
          <a:prstGeom prst="rect">
            <a:avLst/>
          </a:prstGeom>
          <a:noFill/>
          <a:ln>
            <a:noFill/>
          </a:ln>
        </p:spPr>
        <p:txBody>
          <a:bodyPr spcFirstLastPara="1" wrap="square" lIns="92475" tIns="46225" rIns="92475" bIns="46225" anchor="t" anchorCtr="0">
            <a:noAutofit/>
          </a:bodyPr>
          <a:lstStyle/>
          <a:p>
            <a:pPr marL="0" marR="0" lvl="0" indent="0" algn="l" rtl="0">
              <a:lnSpc>
                <a:spcPct val="100000"/>
              </a:lnSpc>
              <a:spcBef>
                <a:spcPts val="0"/>
              </a:spcBef>
              <a:spcAft>
                <a:spcPts val="0"/>
              </a:spcAft>
              <a:buSzPts val="1400"/>
              <a:buNone/>
            </a:pPr>
            <a:endParaRPr sz="1200">
              <a:latin typeface="Arial"/>
              <a:ea typeface="Arial"/>
              <a:cs typeface="Arial"/>
              <a:sym typeface="Arial"/>
            </a:endParaRPr>
          </a:p>
        </p:txBody>
      </p:sp>
      <p:sp>
        <p:nvSpPr>
          <p:cNvPr id="469" name="Google Shape;469;p7:notes"/>
          <p:cNvSpPr txBox="1">
            <a:spLocks noGrp="1"/>
          </p:cNvSpPr>
          <p:nvPr>
            <p:ph type="hdr" idx="3"/>
          </p:nvPr>
        </p:nvSpPr>
        <p:spPr>
          <a:xfrm>
            <a:off x="0" y="0"/>
            <a:ext cx="3011699" cy="463408"/>
          </a:xfrm>
          <a:prstGeom prst="rect">
            <a:avLst/>
          </a:prstGeom>
          <a:noFill/>
          <a:ln>
            <a:noFill/>
          </a:ln>
        </p:spPr>
        <p:txBody>
          <a:bodyPr spcFirstLastPara="1" wrap="square" lIns="92475" tIns="46225" rIns="92475" bIns="46225" anchor="t" anchorCtr="0">
            <a:noAutofit/>
          </a:bodyPr>
          <a:lstStyle/>
          <a:p>
            <a:pPr marL="0" marR="0" lvl="0" indent="0" algn="l" defTabSz="228509" rtl="0" eaLnBrk="1" fontAlgn="auto" latinLnBrk="0" hangingPunct="1">
              <a:lnSpc>
                <a:spcPct val="100000"/>
              </a:lnSpc>
              <a:spcBef>
                <a:spcPts val="0"/>
              </a:spcBef>
              <a:spcAft>
                <a:spcPts val="0"/>
              </a:spcAft>
              <a:buClrTx/>
              <a:buSzPts val="1400"/>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PowerPoint Draft Template</a:t>
            </a:r>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
        <p:nvSpPr>
          <p:cNvPr id="470" name="Google Shape;470;p7:notes"/>
          <p:cNvSpPr txBox="1">
            <a:spLocks noGrp="1"/>
          </p:cNvSpPr>
          <p:nvPr>
            <p:ph type="dt" idx="10"/>
          </p:nvPr>
        </p:nvSpPr>
        <p:spPr>
          <a:xfrm>
            <a:off x="3936768" y="0"/>
            <a:ext cx="3011699" cy="463408"/>
          </a:xfrm>
          <a:prstGeom prst="rect">
            <a:avLst/>
          </a:prstGeom>
          <a:noFill/>
          <a:ln>
            <a:noFill/>
          </a:ln>
        </p:spPr>
        <p:txBody>
          <a:bodyPr spcFirstLastPara="1" wrap="square" lIns="92475" tIns="46225" rIns="92475" bIns="46225" anchor="t" anchorCtr="0">
            <a:noAutofit/>
          </a:bodyPr>
          <a:lstStyle/>
          <a:p>
            <a:pPr marL="0" marR="0" lvl="0" indent="0" algn="r" defTabSz="228509" rtl="0" eaLnBrk="1" fontAlgn="auto" latinLnBrk="0" hangingPunct="1">
              <a:lnSpc>
                <a:spcPct val="100000"/>
              </a:lnSpc>
              <a:spcBef>
                <a:spcPts val="0"/>
              </a:spcBef>
              <a:spcAft>
                <a:spcPts val="0"/>
              </a:spcAft>
              <a:buClrTx/>
              <a:buSzPts val="1400"/>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May 2019</a:t>
            </a:r>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
        <p:nvSpPr>
          <p:cNvPr id="471" name="Google Shape;471;p7:notes"/>
          <p:cNvSpPr txBox="1">
            <a:spLocks noGrp="1"/>
          </p:cNvSpPr>
          <p:nvPr>
            <p:ph type="ftr" idx="11"/>
          </p:nvPr>
        </p:nvSpPr>
        <p:spPr>
          <a:xfrm>
            <a:off x="0" y="8772669"/>
            <a:ext cx="3011699" cy="463407"/>
          </a:xfrm>
          <a:prstGeom prst="rect">
            <a:avLst/>
          </a:prstGeom>
          <a:noFill/>
          <a:ln>
            <a:noFill/>
          </a:ln>
        </p:spPr>
        <p:txBody>
          <a:bodyPr spcFirstLastPara="1" wrap="square" lIns="92475" tIns="46225" rIns="92475" bIns="46225" anchor="b" anchorCtr="0">
            <a:noAutofit/>
          </a:bodyPr>
          <a:lstStyle/>
          <a:p>
            <a:pPr marL="0" marR="0" lvl="0" indent="0" algn="l" defTabSz="228509" rtl="0" eaLnBrk="1" fontAlgn="auto" latinLnBrk="0" hangingPunct="1">
              <a:lnSpc>
                <a:spcPct val="100000"/>
              </a:lnSpc>
              <a:spcBef>
                <a:spcPts val="0"/>
              </a:spcBef>
              <a:spcAft>
                <a:spcPts val="0"/>
              </a:spcAft>
              <a:buClrTx/>
              <a:buSzPts val="1400"/>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(c) 2019 Verra Mobility                            Proprietary &amp; Confidential  </a:t>
            </a:r>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
        <p:nvSpPr>
          <p:cNvPr id="472" name="Google Shape;472;p7:notes"/>
          <p:cNvSpPr txBox="1">
            <a:spLocks noGrp="1"/>
          </p:cNvSpPr>
          <p:nvPr>
            <p:ph type="sldNum" idx="12"/>
          </p:nvPr>
        </p:nvSpPr>
        <p:spPr>
          <a:xfrm>
            <a:off x="3936768" y="8772669"/>
            <a:ext cx="3011699" cy="463407"/>
          </a:xfrm>
          <a:prstGeom prst="rect">
            <a:avLst/>
          </a:prstGeom>
          <a:noFill/>
          <a:ln>
            <a:noFill/>
          </a:ln>
        </p:spPr>
        <p:txBody>
          <a:bodyPr spcFirstLastPara="1" wrap="square" lIns="92475" tIns="46225" rIns="92475" bIns="46225" anchor="b" anchorCtr="0">
            <a:noAutofit/>
          </a:bodyPr>
          <a:lstStyle/>
          <a:p>
            <a:pPr marL="0" marR="0" lvl="0" indent="0" algn="r" defTabSz="228509" rtl="0" eaLnBrk="1" fontAlgn="auto" latinLnBrk="0" hangingPunct="1">
              <a:lnSpc>
                <a:spcPct val="100000"/>
              </a:lnSpc>
              <a:spcBef>
                <a:spcPts val="0"/>
              </a:spcBef>
              <a:spcAft>
                <a:spcPts val="0"/>
              </a:spcAft>
              <a:buClrTx/>
              <a:buSzPts val="1400"/>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Open Sans"/>
                <a:ea typeface="+mn-ea"/>
                <a:cs typeface="+mn-cs"/>
              </a:rPr>
              <a:pPr marL="0" marR="0" lvl="0" indent="0" algn="r" defTabSz="228509" rtl="0" eaLnBrk="1" fontAlgn="auto" latinLnBrk="0" hangingPunct="1">
                <a:lnSpc>
                  <a:spcPct val="100000"/>
                </a:lnSpc>
                <a:spcBef>
                  <a:spcPts val="0"/>
                </a:spcBef>
                <a:spcAft>
                  <a:spcPts val="0"/>
                </a:spcAft>
                <a:buClrTx/>
                <a:buSzPts val="1400"/>
                <a:buFontTx/>
                <a:buNone/>
                <a:tabLst/>
                <a:defRPr/>
              </a:pPr>
              <a:t>17</a:t>
            </a:fld>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Tree>
    <p:extLst>
      <p:ext uri="{BB962C8B-B14F-4D97-AF65-F5344CB8AC3E}">
        <p14:creationId xmlns:p14="http://schemas.microsoft.com/office/powerpoint/2010/main" val="20309695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p14:notes"/>
          <p:cNvSpPr txBox="1">
            <a:spLocks noGrp="1"/>
          </p:cNvSpPr>
          <p:nvPr>
            <p:ph type="body" idx="1"/>
          </p:nvPr>
        </p:nvSpPr>
        <p:spPr>
          <a:xfrm>
            <a:off x="695008" y="4444861"/>
            <a:ext cx="5560060" cy="3636705"/>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702" name="Google Shape;702;p14: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14441" marR="0" lvl="0" indent="-285750">
              <a:lnSpc>
                <a:spcPct val="107000"/>
              </a:lnSpc>
              <a:spcBef>
                <a:spcPts val="0"/>
              </a:spcBef>
              <a:spcAft>
                <a:spcPts val="0"/>
              </a:spcAft>
              <a:buFont typeface="+mj-lt"/>
              <a:buAutoNum type="alphaLcPeriod"/>
            </a:pPr>
            <a:r>
              <a:rPr lang="en-US" dirty="0"/>
              <a:t> </a:t>
            </a:r>
            <a:r>
              <a:rPr lang="en-US" sz="700" kern="100" dirty="0">
                <a:effectLst/>
                <a:latin typeface="Calibri" panose="020F0502020204030204" pitchFamily="34" charset="0"/>
                <a:ea typeface="Calibri" panose="020F0502020204030204" pitchFamily="34" charset="0"/>
                <a:cs typeface="Times New Roman" panose="02020603050405020304" pitchFamily="18" charset="0"/>
              </a:rPr>
              <a:t>A little more info about Verra Mobility – we are a portfolio of companies that are focused on smart mobility and address different markets and segments with totally different sets of products and services, and today I’ll focus on our work in the tolling space</a:t>
            </a:r>
          </a:p>
          <a:p>
            <a:pPr marL="514441" marR="0" lvl="0" indent="-285750">
              <a:lnSpc>
                <a:spcPct val="107000"/>
              </a:lnSpc>
              <a:spcBef>
                <a:spcPts val="0"/>
              </a:spcBef>
              <a:spcAft>
                <a:spcPts val="0"/>
              </a:spcAft>
              <a:buFont typeface="+mj-lt"/>
              <a:buAutoNum type="alphaLcPeriod"/>
            </a:pPr>
            <a:r>
              <a:rPr lang="en-US" sz="700" kern="100" dirty="0">
                <a:effectLst/>
                <a:latin typeface="Calibri" panose="020F0502020204030204" pitchFamily="34" charset="0"/>
                <a:ea typeface="Calibri" panose="020F0502020204030204" pitchFamily="34" charset="0"/>
                <a:cs typeface="Times New Roman" panose="02020603050405020304" pitchFamily="18" charset="0"/>
              </a:rPr>
              <a:t>We’ve developed customized solutions alongside our customers to handle complex mobility challenges.</a:t>
            </a:r>
          </a:p>
          <a:p>
            <a:pPr marL="514441" marR="0" lvl="0" indent="-285750">
              <a:lnSpc>
                <a:spcPct val="107000"/>
              </a:lnSpc>
              <a:spcBef>
                <a:spcPts val="0"/>
              </a:spcBef>
              <a:spcAft>
                <a:spcPts val="800"/>
              </a:spcAft>
              <a:buFont typeface="+mj-lt"/>
              <a:buAutoNum type="alphaLcPeriod"/>
            </a:pPr>
            <a:r>
              <a:rPr lang="en-US" sz="700" kern="100" dirty="0">
                <a:effectLst/>
                <a:latin typeface="Calibri" panose="020F0502020204030204" pitchFamily="34" charset="0"/>
                <a:ea typeface="Calibri" panose="020F0502020204030204" pitchFamily="34" charset="0"/>
                <a:cs typeface="Times New Roman" panose="02020603050405020304" pitchFamily="18" charset="0"/>
              </a:rPr>
              <a:t>We are a leading provider of toll management services with over twenty years of operating history and we are a publicly traded company on the New York Stock Exchange under VRRM</a:t>
            </a:r>
            <a:endParaRPr lang="en-US" dirty="0"/>
          </a:p>
        </p:txBody>
      </p:sp>
      <p:sp>
        <p:nvSpPr>
          <p:cNvPr id="4" name="Header Placeholder 3"/>
          <p:cNvSpPr>
            <a:spLocks noGrp="1"/>
          </p:cNvSpPr>
          <p:nvPr>
            <p:ph type="hdr" sz="quarter"/>
          </p:nvPr>
        </p:nvSpPr>
        <p:spPr/>
        <p:txBody>
          <a:bodyPr/>
          <a:lstStyle/>
          <a:p>
            <a:pPr marL="0" marR="0" lvl="0" indent="0" algn="l" defTabSz="228509"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Open Sans"/>
                <a:ea typeface="+mn-ea"/>
                <a:cs typeface="+mn-cs"/>
              </a:rPr>
              <a:t>PowerPoint Draft Template</a:t>
            </a:r>
          </a:p>
        </p:txBody>
      </p:sp>
      <p:sp>
        <p:nvSpPr>
          <p:cNvPr id="5" name="Date Placeholder 4"/>
          <p:cNvSpPr>
            <a:spLocks noGrp="1"/>
          </p:cNvSpPr>
          <p:nvPr>
            <p:ph type="dt" idx="1"/>
          </p:nvPr>
        </p:nvSpPr>
        <p:spPr/>
        <p:txBody>
          <a:bodyPr/>
          <a:lstStyle/>
          <a:p>
            <a:pPr marL="0" marR="0" lvl="0" indent="0" algn="r" defTabSz="228509"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May 2019</a:t>
            </a:r>
            <a:endParaRPr kumimoji="0" lang="en-GB" sz="1200" b="0" i="0" u="none" strike="noStrike" kern="1200" cap="none" spc="0" normalizeH="0" baseline="0" noProof="0">
              <a:ln>
                <a:noFill/>
              </a:ln>
              <a:solidFill>
                <a:prstClr val="black"/>
              </a:solidFill>
              <a:effectLst/>
              <a:uLnTx/>
              <a:uFillTx/>
              <a:latin typeface="Open Sans"/>
              <a:ea typeface="+mn-ea"/>
              <a:cs typeface="+mn-cs"/>
            </a:endParaRPr>
          </a:p>
        </p:txBody>
      </p:sp>
      <p:sp>
        <p:nvSpPr>
          <p:cNvPr id="6" name="Footer Placeholder 5"/>
          <p:cNvSpPr>
            <a:spLocks noGrp="1"/>
          </p:cNvSpPr>
          <p:nvPr>
            <p:ph type="ftr" sz="quarter" idx="4"/>
          </p:nvPr>
        </p:nvSpPr>
        <p:spPr/>
        <p:txBody>
          <a:bodyPr/>
          <a:lstStyle/>
          <a:p>
            <a:pPr marL="0" marR="0" lvl="0" indent="0" algn="l" defTabSz="228509"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Open Sans"/>
                <a:ea typeface="+mn-ea"/>
                <a:cs typeface="+mn-cs"/>
              </a:rPr>
              <a:t>(c) 2019 Verra Mobility                            Proprietary &amp; Confidential  </a:t>
            </a:r>
          </a:p>
        </p:txBody>
      </p:sp>
      <p:sp>
        <p:nvSpPr>
          <p:cNvPr id="7" name="Slide Number Placeholder 6"/>
          <p:cNvSpPr>
            <a:spLocks noGrp="1"/>
          </p:cNvSpPr>
          <p:nvPr>
            <p:ph type="sldNum" sz="quarter" idx="5"/>
          </p:nvPr>
        </p:nvSpPr>
        <p:spPr/>
        <p:txBody>
          <a:bodyPr/>
          <a:lstStyle/>
          <a:p>
            <a:pPr marL="0" marR="0" lvl="0" indent="0" algn="r" defTabSz="228509" rtl="0" eaLnBrk="1" fontAlgn="auto" latinLnBrk="0" hangingPunct="1">
              <a:lnSpc>
                <a:spcPct val="100000"/>
              </a:lnSpc>
              <a:spcBef>
                <a:spcPts val="0"/>
              </a:spcBef>
              <a:spcAft>
                <a:spcPts val="0"/>
              </a:spcAft>
              <a:buClrTx/>
              <a:buSzTx/>
              <a:buFontTx/>
              <a:buNone/>
              <a:tabLst/>
              <a:defRPr/>
            </a:pPr>
            <a:fld id="{C3479235-7771-4369-87CF-8B1F39B21D02}" type="slidenum">
              <a:rPr kumimoji="0" lang="en-GB" sz="1200" b="0" i="0" u="none" strike="noStrike" kern="1200" cap="none" spc="0" normalizeH="0" baseline="0" noProof="0" smtClean="0">
                <a:ln>
                  <a:noFill/>
                </a:ln>
                <a:solidFill>
                  <a:prstClr val="black"/>
                </a:solidFill>
                <a:effectLst/>
                <a:uLnTx/>
                <a:uFillTx/>
                <a:latin typeface="Open Sans"/>
                <a:ea typeface="+mn-ea"/>
                <a:cs typeface="+mn-cs"/>
              </a:rPr>
              <a:pPr marL="0" marR="0" lvl="0" indent="0" algn="r" defTabSz="228509"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Open Sans"/>
              <a:ea typeface="+mn-ea"/>
              <a:cs typeface="+mn-cs"/>
            </a:endParaRPr>
          </a:p>
        </p:txBody>
      </p:sp>
    </p:spTree>
    <p:extLst>
      <p:ext uri="{BB962C8B-B14F-4D97-AF65-F5344CB8AC3E}">
        <p14:creationId xmlns:p14="http://schemas.microsoft.com/office/powerpoint/2010/main" val="9505880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ctr"/>
            <a:r>
              <a:rPr lang="en-US" b="0" i="0" dirty="0">
                <a:solidFill>
                  <a:srgbClr val="001D35"/>
                </a:solidFill>
                <a:effectLst/>
                <a:highlight>
                  <a:srgbClr val="FFFFFF"/>
                </a:highlight>
                <a:latin typeface="Google Sans"/>
              </a:rPr>
              <a:t>The first toll road in the United States was the Philadelphia and Lancaster Turnpike, which opened in 1795. It was the first road in the country to be covered with crushed stone. </a:t>
            </a:r>
          </a:p>
          <a:p>
            <a:br>
              <a:rPr lang="en-US" b="0" i="0" dirty="0">
                <a:solidFill>
                  <a:srgbClr val="001D35"/>
                </a:solidFill>
                <a:effectLst/>
                <a:highlight>
                  <a:srgbClr val="FFFFFF"/>
                </a:highlight>
                <a:latin typeface="Google Sans"/>
              </a:rPr>
            </a:br>
            <a:endParaRPr lang="en-US" dirty="0"/>
          </a:p>
        </p:txBody>
      </p:sp>
      <p:sp>
        <p:nvSpPr>
          <p:cNvPr id="4" name="Header Placeholder 3"/>
          <p:cNvSpPr>
            <a:spLocks noGrp="1"/>
          </p:cNvSpPr>
          <p:nvPr>
            <p:ph type="hdr" sz="quarter"/>
          </p:nvPr>
        </p:nvSpPr>
        <p:spPr/>
        <p:txBody>
          <a:bodyPr/>
          <a:lstStyle/>
          <a:p>
            <a:pPr marL="0" marR="0" lvl="0" indent="0" algn="l" defTabSz="228509"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Open Sans"/>
                <a:ea typeface="+mn-ea"/>
                <a:cs typeface="+mn-cs"/>
              </a:rPr>
              <a:t>PowerPoint Draft Template</a:t>
            </a:r>
          </a:p>
        </p:txBody>
      </p:sp>
      <p:sp>
        <p:nvSpPr>
          <p:cNvPr id="5" name="Date Placeholder 4"/>
          <p:cNvSpPr>
            <a:spLocks noGrp="1"/>
          </p:cNvSpPr>
          <p:nvPr>
            <p:ph type="dt" idx="1"/>
          </p:nvPr>
        </p:nvSpPr>
        <p:spPr/>
        <p:txBody>
          <a:bodyPr/>
          <a:lstStyle/>
          <a:p>
            <a:pPr marL="0" marR="0" lvl="0" indent="0" algn="r" defTabSz="228509"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May 2019</a:t>
            </a:r>
            <a:endParaRPr kumimoji="0" lang="en-GB" sz="1200" b="0" i="0" u="none" strike="noStrike" kern="1200" cap="none" spc="0" normalizeH="0" baseline="0" noProof="0">
              <a:ln>
                <a:noFill/>
              </a:ln>
              <a:solidFill>
                <a:prstClr val="black"/>
              </a:solidFill>
              <a:effectLst/>
              <a:uLnTx/>
              <a:uFillTx/>
              <a:latin typeface="Open Sans"/>
              <a:ea typeface="+mn-ea"/>
              <a:cs typeface="+mn-cs"/>
            </a:endParaRPr>
          </a:p>
        </p:txBody>
      </p:sp>
      <p:sp>
        <p:nvSpPr>
          <p:cNvPr id="7" name="Slide Number Placeholder 6"/>
          <p:cNvSpPr>
            <a:spLocks noGrp="1"/>
          </p:cNvSpPr>
          <p:nvPr>
            <p:ph type="sldNum" sz="quarter" idx="5"/>
          </p:nvPr>
        </p:nvSpPr>
        <p:spPr/>
        <p:txBody>
          <a:bodyPr/>
          <a:lstStyle/>
          <a:p>
            <a:pPr marL="0" marR="0" lvl="0" indent="0" algn="r" defTabSz="228509" rtl="0" eaLnBrk="1" fontAlgn="auto" latinLnBrk="0" hangingPunct="1">
              <a:lnSpc>
                <a:spcPct val="100000"/>
              </a:lnSpc>
              <a:spcBef>
                <a:spcPts val="0"/>
              </a:spcBef>
              <a:spcAft>
                <a:spcPts val="0"/>
              </a:spcAft>
              <a:buClrTx/>
              <a:buSzTx/>
              <a:buFontTx/>
              <a:buNone/>
              <a:tabLst/>
              <a:defRPr/>
            </a:pPr>
            <a:fld id="{C3479235-7771-4369-87CF-8B1F39B21D02}" type="slidenum">
              <a:rPr kumimoji="0" lang="en-GB" sz="1200" b="0" i="0" u="none" strike="noStrike" kern="1200" cap="none" spc="0" normalizeH="0" baseline="0" noProof="0" smtClean="0">
                <a:ln>
                  <a:noFill/>
                </a:ln>
                <a:solidFill>
                  <a:prstClr val="black"/>
                </a:solidFill>
                <a:effectLst/>
                <a:uLnTx/>
                <a:uFillTx/>
                <a:latin typeface="Open Sans"/>
                <a:ea typeface="+mn-ea"/>
                <a:cs typeface="+mn-cs"/>
              </a:rPr>
              <a:pPr marL="0" marR="0" lvl="0" indent="0" algn="r" defTabSz="228509"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Open Sans"/>
              <a:ea typeface="+mn-ea"/>
              <a:cs typeface="+mn-cs"/>
            </a:endParaRPr>
          </a:p>
        </p:txBody>
      </p:sp>
    </p:spTree>
    <p:extLst>
      <p:ext uri="{BB962C8B-B14F-4D97-AF65-F5344CB8AC3E}">
        <p14:creationId xmlns:p14="http://schemas.microsoft.com/office/powerpoint/2010/main" val="2476965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0000"/>
              </a:lnSpc>
              <a:spcBef>
                <a:spcPts val="0"/>
              </a:spcBef>
              <a:spcAft>
                <a:spcPts val="300"/>
              </a:spcAft>
            </a:pPr>
            <a:r>
              <a:rPr lang="en-US" dirty="0"/>
              <a:t>Modern day automobiles are far more sophisticated than their predecessors </a:t>
            </a:r>
          </a:p>
          <a:p>
            <a:pPr>
              <a:lnSpc>
                <a:spcPct val="110000"/>
              </a:lnSpc>
              <a:spcBef>
                <a:spcPts val="0"/>
              </a:spcBef>
              <a:spcAft>
                <a:spcPts val="300"/>
              </a:spcAft>
            </a:pPr>
            <a:r>
              <a:rPr lang="en-US" dirty="0"/>
              <a:t>The advent of 5G and other communication technologies has propelled connectivity   </a:t>
            </a:r>
          </a:p>
          <a:p>
            <a:pPr>
              <a:lnSpc>
                <a:spcPct val="110000"/>
              </a:lnSpc>
              <a:spcBef>
                <a:spcPts val="0"/>
              </a:spcBef>
              <a:spcAft>
                <a:spcPts val="300"/>
              </a:spcAft>
            </a:pPr>
            <a:r>
              <a:rPr lang="en-US" dirty="0"/>
              <a:t>Autonomous cars are no more a talk of the future, it’s here in the present</a:t>
            </a:r>
          </a:p>
          <a:p>
            <a:pPr>
              <a:lnSpc>
                <a:spcPct val="110000"/>
              </a:lnSpc>
              <a:spcBef>
                <a:spcPts val="0"/>
              </a:spcBef>
              <a:spcAft>
                <a:spcPts val="300"/>
              </a:spcAft>
            </a:pPr>
            <a:r>
              <a:rPr lang="en-US" dirty="0"/>
              <a:t>Growing consumer interest in EV and Hybrid vehicles</a:t>
            </a:r>
          </a:p>
          <a:p>
            <a:endParaRPr lang="en-US" dirty="0"/>
          </a:p>
          <a:p>
            <a:r>
              <a:rPr lang="en-US" dirty="0"/>
              <a:t>Statista projects that 96% of all new vehicles will be connected by 2030, as opposed to just 48% in 2020 </a:t>
            </a:r>
          </a:p>
          <a:p>
            <a:endParaRPr lang="en-US" dirty="0"/>
          </a:p>
          <a:p>
            <a:r>
              <a:rPr lang="en-US" sz="800" dirty="0">
                <a:solidFill>
                  <a:srgbClr val="3D3935"/>
                </a:solidFill>
              </a:rPr>
              <a:t>McKinsey</a:t>
            </a:r>
          </a:p>
          <a:p>
            <a:r>
              <a:rPr lang="en-US" sz="800" dirty="0">
                <a:solidFill>
                  <a:srgbClr val="3D3935"/>
                </a:solidFill>
              </a:rPr>
              <a:t>Statista. Connected Car Statistics; </a:t>
            </a:r>
            <a:r>
              <a:rPr lang="en-US" sz="800" dirty="0"/>
              <a:t>Global</a:t>
            </a:r>
            <a:r>
              <a:rPr lang="en-US" sz="800" baseline="0" dirty="0"/>
              <a:t> Connected Vehicle Market Forecast</a:t>
            </a:r>
            <a:r>
              <a:rPr lang="en-US" sz="800" dirty="0">
                <a:solidFill>
                  <a:srgbClr val="3D3935"/>
                </a:solidFill>
              </a:rPr>
              <a:t> </a:t>
            </a:r>
          </a:p>
          <a:p>
            <a:r>
              <a:rPr lang="en-US" sz="800" dirty="0" err="1">
                <a:solidFill>
                  <a:srgbClr val="3D3935"/>
                </a:solidFill>
              </a:rPr>
              <a:t>Ptolemus</a:t>
            </a:r>
            <a:r>
              <a:rPr lang="en-US" sz="800" dirty="0">
                <a:solidFill>
                  <a:srgbClr val="3D3935"/>
                </a:solidFill>
              </a:rPr>
              <a:t>. Vehicle Payment Report.</a:t>
            </a:r>
            <a:endParaRPr lang="en-US" dirty="0">
              <a:solidFill>
                <a:srgbClr val="3D3935"/>
              </a:solidFill>
            </a:endParaRPr>
          </a:p>
          <a:p>
            <a:endParaRPr lang="en-US" dirty="0"/>
          </a:p>
        </p:txBody>
      </p:sp>
      <p:sp>
        <p:nvSpPr>
          <p:cNvPr id="4" name="Header Placeholder 3"/>
          <p:cNvSpPr>
            <a:spLocks noGrp="1"/>
          </p:cNvSpPr>
          <p:nvPr>
            <p:ph type="hdr" sz="quarter"/>
          </p:nvPr>
        </p:nvSpPr>
        <p:spPr/>
        <p:txBody>
          <a:bodyPr/>
          <a:lstStyle/>
          <a:p>
            <a:pPr marL="0" marR="0" lvl="0" indent="0" algn="l" defTabSz="228509"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Open Sans"/>
                <a:ea typeface="+mn-ea"/>
                <a:cs typeface="+mn-cs"/>
              </a:rPr>
              <a:t>PowerPoint Draft Template</a:t>
            </a:r>
          </a:p>
        </p:txBody>
      </p:sp>
      <p:sp>
        <p:nvSpPr>
          <p:cNvPr id="5" name="Date Placeholder 4"/>
          <p:cNvSpPr>
            <a:spLocks noGrp="1"/>
          </p:cNvSpPr>
          <p:nvPr>
            <p:ph type="dt" idx="1"/>
          </p:nvPr>
        </p:nvSpPr>
        <p:spPr/>
        <p:txBody>
          <a:bodyPr/>
          <a:lstStyle/>
          <a:p>
            <a:pPr marL="0" marR="0" lvl="0" indent="0" algn="r" defTabSz="228509"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May 2019</a:t>
            </a:r>
            <a:endParaRPr kumimoji="0" lang="en-GB" sz="1200" b="0" i="0" u="none" strike="noStrike" kern="1200" cap="none" spc="0" normalizeH="0" baseline="0" noProof="0">
              <a:ln>
                <a:noFill/>
              </a:ln>
              <a:solidFill>
                <a:prstClr val="black"/>
              </a:solidFill>
              <a:effectLst/>
              <a:uLnTx/>
              <a:uFillTx/>
              <a:latin typeface="Open Sans"/>
              <a:ea typeface="+mn-ea"/>
              <a:cs typeface="+mn-cs"/>
            </a:endParaRPr>
          </a:p>
        </p:txBody>
      </p:sp>
      <p:sp>
        <p:nvSpPr>
          <p:cNvPr id="6" name="Slide Number Placeholder 5"/>
          <p:cNvSpPr>
            <a:spLocks noGrp="1"/>
          </p:cNvSpPr>
          <p:nvPr>
            <p:ph type="sldNum" sz="quarter" idx="5"/>
          </p:nvPr>
        </p:nvSpPr>
        <p:spPr/>
        <p:txBody>
          <a:bodyPr/>
          <a:lstStyle/>
          <a:p>
            <a:pPr marL="0" marR="0" lvl="0" indent="0" algn="r" defTabSz="228509" rtl="0" eaLnBrk="1" fontAlgn="auto" latinLnBrk="0" hangingPunct="1">
              <a:lnSpc>
                <a:spcPct val="100000"/>
              </a:lnSpc>
              <a:spcBef>
                <a:spcPts val="0"/>
              </a:spcBef>
              <a:spcAft>
                <a:spcPts val="0"/>
              </a:spcAft>
              <a:buClrTx/>
              <a:buSzTx/>
              <a:buFontTx/>
              <a:buNone/>
              <a:tabLst/>
              <a:defRPr/>
            </a:pPr>
            <a:fld id="{C3479235-7771-4369-87CF-8B1F39B21D02}" type="slidenum">
              <a:rPr kumimoji="0" lang="en-GB" sz="1200" b="0" i="0" u="none" strike="noStrike" kern="1200" cap="none" spc="0" normalizeH="0" baseline="0" noProof="0" smtClean="0">
                <a:ln>
                  <a:noFill/>
                </a:ln>
                <a:solidFill>
                  <a:prstClr val="black"/>
                </a:solidFill>
                <a:effectLst/>
                <a:uLnTx/>
                <a:uFillTx/>
                <a:latin typeface="Open Sans"/>
                <a:ea typeface="+mn-ea"/>
                <a:cs typeface="+mn-cs"/>
              </a:rPr>
              <a:pPr marL="0" marR="0" lvl="0" indent="0" algn="r" defTabSz="228509"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Open Sans"/>
              <a:ea typeface="+mn-ea"/>
              <a:cs typeface="+mn-cs"/>
            </a:endParaRPr>
          </a:p>
        </p:txBody>
      </p:sp>
    </p:spTree>
    <p:extLst>
      <p:ext uri="{BB962C8B-B14F-4D97-AF65-F5344CB8AC3E}">
        <p14:creationId xmlns:p14="http://schemas.microsoft.com/office/powerpoint/2010/main" val="752566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228509" rtl="0" eaLnBrk="1" fontAlgn="auto" latinLnBrk="0" hangingPunct="1">
              <a:lnSpc>
                <a:spcPct val="100000"/>
              </a:lnSpc>
              <a:spcBef>
                <a:spcPts val="0"/>
              </a:spcBef>
              <a:spcAft>
                <a:spcPts val="0"/>
              </a:spcAft>
              <a:buClrTx/>
              <a:buSzTx/>
              <a:buFontTx/>
              <a:buNone/>
              <a:tabLst/>
              <a:defRPr/>
            </a:pPr>
            <a:fld id="{89AC09A8-3B19-47D4-A588-8673E34729FE}" type="slidenum">
              <a:rPr kumimoji="0" lang="en-US" sz="1200" b="0" i="0" u="none" strike="noStrike" kern="1200" cap="none" spc="0" normalizeH="0" baseline="0" noProof="0" smtClean="0">
                <a:ln>
                  <a:noFill/>
                </a:ln>
                <a:solidFill>
                  <a:prstClr val="black"/>
                </a:solidFill>
                <a:effectLst/>
                <a:uLnTx/>
                <a:uFillTx/>
                <a:latin typeface="Open Sans"/>
                <a:ea typeface="+mn-ea"/>
                <a:cs typeface="+mn-cs"/>
              </a:rPr>
              <a:pPr marL="0" marR="0" lvl="0" indent="0" algn="r" defTabSz="228509"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Open Sans"/>
              <a:ea typeface="+mn-ea"/>
              <a:cs typeface="+mn-cs"/>
            </a:endParaRPr>
          </a:p>
        </p:txBody>
      </p:sp>
    </p:spTree>
    <p:extLst>
      <p:ext uri="{BB962C8B-B14F-4D97-AF65-F5344CB8AC3E}">
        <p14:creationId xmlns:p14="http://schemas.microsoft.com/office/powerpoint/2010/main" val="12418589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228509" rtl="0" eaLnBrk="1" fontAlgn="auto" latinLnBrk="0" hangingPunct="1">
              <a:lnSpc>
                <a:spcPct val="100000"/>
              </a:lnSpc>
              <a:spcBef>
                <a:spcPts val="0"/>
              </a:spcBef>
              <a:spcAft>
                <a:spcPts val="0"/>
              </a:spcAft>
              <a:buClrTx/>
              <a:buSzTx/>
              <a:buFontTx/>
              <a:buNone/>
              <a:tabLst/>
              <a:defRPr/>
            </a:pPr>
            <a:fld id="{89AC09A8-3B19-47D4-A588-8673E34729F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228509"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0944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7: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8" name="Google Shape;468;p7:notes"/>
          <p:cNvSpPr txBox="1">
            <a:spLocks noGrp="1"/>
          </p:cNvSpPr>
          <p:nvPr>
            <p:ph type="body" idx="1"/>
          </p:nvPr>
        </p:nvSpPr>
        <p:spPr>
          <a:xfrm>
            <a:off x="695008" y="4444861"/>
            <a:ext cx="5560060" cy="3636705"/>
          </a:xfrm>
          <a:prstGeom prst="rect">
            <a:avLst/>
          </a:prstGeom>
          <a:noFill/>
          <a:ln>
            <a:noFill/>
          </a:ln>
        </p:spPr>
        <p:txBody>
          <a:bodyPr spcFirstLastPara="1" wrap="square" lIns="92475" tIns="46225" rIns="92475" bIns="46225" anchor="t" anchorCtr="0">
            <a:noAutofit/>
          </a:bodyPr>
          <a:lstStyle/>
          <a:p>
            <a:pPr marL="0" marR="0" lvl="0" indent="0" algn="l" rtl="0">
              <a:lnSpc>
                <a:spcPct val="100000"/>
              </a:lnSpc>
              <a:spcBef>
                <a:spcPts val="0"/>
              </a:spcBef>
              <a:spcAft>
                <a:spcPts val="0"/>
              </a:spcAft>
              <a:buSzPts val="1400"/>
              <a:buNone/>
            </a:pPr>
            <a:endParaRPr sz="1200">
              <a:latin typeface="Arial"/>
              <a:ea typeface="Arial"/>
              <a:cs typeface="Arial"/>
              <a:sym typeface="Arial"/>
            </a:endParaRPr>
          </a:p>
        </p:txBody>
      </p:sp>
      <p:sp>
        <p:nvSpPr>
          <p:cNvPr id="469" name="Google Shape;469;p7:notes"/>
          <p:cNvSpPr txBox="1">
            <a:spLocks noGrp="1"/>
          </p:cNvSpPr>
          <p:nvPr>
            <p:ph type="hdr" idx="3"/>
          </p:nvPr>
        </p:nvSpPr>
        <p:spPr>
          <a:xfrm>
            <a:off x="0" y="0"/>
            <a:ext cx="3011699" cy="463408"/>
          </a:xfrm>
          <a:prstGeom prst="rect">
            <a:avLst/>
          </a:prstGeom>
          <a:noFill/>
          <a:ln>
            <a:noFill/>
          </a:ln>
        </p:spPr>
        <p:txBody>
          <a:bodyPr spcFirstLastPara="1" wrap="square" lIns="92475" tIns="46225" rIns="92475" bIns="46225" anchor="t" anchorCtr="0">
            <a:noAutofit/>
          </a:bodyPr>
          <a:lstStyle/>
          <a:p>
            <a:pPr marL="0" marR="0" lvl="0" indent="0" algn="l" defTabSz="228509" rtl="0" eaLnBrk="1" fontAlgn="auto" latinLnBrk="0" hangingPunct="1">
              <a:lnSpc>
                <a:spcPct val="100000"/>
              </a:lnSpc>
              <a:spcBef>
                <a:spcPts val="0"/>
              </a:spcBef>
              <a:spcAft>
                <a:spcPts val="0"/>
              </a:spcAft>
              <a:buClrTx/>
              <a:buSzPts val="1400"/>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PowerPoint Draft Template</a:t>
            </a:r>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
        <p:nvSpPr>
          <p:cNvPr id="470" name="Google Shape;470;p7:notes"/>
          <p:cNvSpPr txBox="1">
            <a:spLocks noGrp="1"/>
          </p:cNvSpPr>
          <p:nvPr>
            <p:ph type="dt" idx="10"/>
          </p:nvPr>
        </p:nvSpPr>
        <p:spPr>
          <a:xfrm>
            <a:off x="3936768" y="0"/>
            <a:ext cx="3011699" cy="463408"/>
          </a:xfrm>
          <a:prstGeom prst="rect">
            <a:avLst/>
          </a:prstGeom>
          <a:noFill/>
          <a:ln>
            <a:noFill/>
          </a:ln>
        </p:spPr>
        <p:txBody>
          <a:bodyPr spcFirstLastPara="1" wrap="square" lIns="92475" tIns="46225" rIns="92475" bIns="46225" anchor="t" anchorCtr="0">
            <a:noAutofit/>
          </a:bodyPr>
          <a:lstStyle/>
          <a:p>
            <a:pPr marL="0" marR="0" lvl="0" indent="0" algn="r" defTabSz="228509" rtl="0" eaLnBrk="1" fontAlgn="auto" latinLnBrk="0" hangingPunct="1">
              <a:lnSpc>
                <a:spcPct val="100000"/>
              </a:lnSpc>
              <a:spcBef>
                <a:spcPts val="0"/>
              </a:spcBef>
              <a:spcAft>
                <a:spcPts val="0"/>
              </a:spcAft>
              <a:buClrTx/>
              <a:buSzPts val="1400"/>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May 2019</a:t>
            </a:r>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
        <p:nvSpPr>
          <p:cNvPr id="471" name="Google Shape;471;p7:notes"/>
          <p:cNvSpPr txBox="1">
            <a:spLocks noGrp="1"/>
          </p:cNvSpPr>
          <p:nvPr>
            <p:ph type="ftr" idx="11"/>
          </p:nvPr>
        </p:nvSpPr>
        <p:spPr>
          <a:xfrm>
            <a:off x="0" y="8772669"/>
            <a:ext cx="3011699" cy="463407"/>
          </a:xfrm>
          <a:prstGeom prst="rect">
            <a:avLst/>
          </a:prstGeom>
          <a:noFill/>
          <a:ln>
            <a:noFill/>
          </a:ln>
        </p:spPr>
        <p:txBody>
          <a:bodyPr spcFirstLastPara="1" wrap="square" lIns="92475" tIns="46225" rIns="92475" bIns="46225" anchor="b" anchorCtr="0">
            <a:noAutofit/>
          </a:bodyPr>
          <a:lstStyle/>
          <a:p>
            <a:pPr marL="0" marR="0" lvl="0" indent="0" algn="l" defTabSz="228509" rtl="0" eaLnBrk="1" fontAlgn="auto" latinLnBrk="0" hangingPunct="1">
              <a:lnSpc>
                <a:spcPct val="100000"/>
              </a:lnSpc>
              <a:spcBef>
                <a:spcPts val="0"/>
              </a:spcBef>
              <a:spcAft>
                <a:spcPts val="0"/>
              </a:spcAft>
              <a:buClrTx/>
              <a:buSzPts val="1400"/>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(c) 2019 Verra Mobility                            Proprietary &amp; Confidential  </a:t>
            </a:r>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
        <p:nvSpPr>
          <p:cNvPr id="472" name="Google Shape;472;p7:notes"/>
          <p:cNvSpPr txBox="1">
            <a:spLocks noGrp="1"/>
          </p:cNvSpPr>
          <p:nvPr>
            <p:ph type="sldNum" idx="12"/>
          </p:nvPr>
        </p:nvSpPr>
        <p:spPr>
          <a:xfrm>
            <a:off x="3936768" y="8772669"/>
            <a:ext cx="3011699" cy="463407"/>
          </a:xfrm>
          <a:prstGeom prst="rect">
            <a:avLst/>
          </a:prstGeom>
          <a:noFill/>
          <a:ln>
            <a:noFill/>
          </a:ln>
        </p:spPr>
        <p:txBody>
          <a:bodyPr spcFirstLastPara="1" wrap="square" lIns="92475" tIns="46225" rIns="92475" bIns="46225" anchor="b" anchorCtr="0">
            <a:noAutofit/>
          </a:bodyPr>
          <a:lstStyle/>
          <a:p>
            <a:pPr marL="0" marR="0" lvl="0" indent="0" algn="r" defTabSz="228509" rtl="0" eaLnBrk="1" fontAlgn="auto" latinLnBrk="0" hangingPunct="1">
              <a:lnSpc>
                <a:spcPct val="100000"/>
              </a:lnSpc>
              <a:spcBef>
                <a:spcPts val="0"/>
              </a:spcBef>
              <a:spcAft>
                <a:spcPts val="0"/>
              </a:spcAft>
              <a:buClrTx/>
              <a:buSzPts val="1400"/>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Open Sans"/>
                <a:ea typeface="+mn-ea"/>
                <a:cs typeface="+mn-cs"/>
              </a:rPr>
              <a:pPr marL="0" marR="0" lvl="0" indent="0" algn="r" defTabSz="228509" rtl="0" eaLnBrk="1" fontAlgn="auto" latinLnBrk="0" hangingPunct="1">
                <a:lnSpc>
                  <a:spcPct val="100000"/>
                </a:lnSpc>
                <a:spcBef>
                  <a:spcPts val="0"/>
                </a:spcBef>
                <a:spcAft>
                  <a:spcPts val="0"/>
                </a:spcAft>
                <a:buClrTx/>
                <a:buSzPts val="1400"/>
                <a:buFontTx/>
                <a:buNone/>
                <a:tabLst/>
                <a:defRPr/>
              </a:pPr>
              <a:t>11</a:t>
            </a:fld>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7: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8" name="Google Shape;468;p7:notes"/>
          <p:cNvSpPr txBox="1">
            <a:spLocks noGrp="1"/>
          </p:cNvSpPr>
          <p:nvPr>
            <p:ph type="body" idx="1"/>
          </p:nvPr>
        </p:nvSpPr>
        <p:spPr>
          <a:xfrm>
            <a:off x="695008" y="4444861"/>
            <a:ext cx="5560060" cy="3636705"/>
          </a:xfrm>
          <a:prstGeom prst="rect">
            <a:avLst/>
          </a:prstGeom>
          <a:noFill/>
          <a:ln>
            <a:noFill/>
          </a:ln>
        </p:spPr>
        <p:txBody>
          <a:bodyPr spcFirstLastPara="1" wrap="square" lIns="92475" tIns="46225" rIns="92475" bIns="46225" anchor="t" anchorCtr="0">
            <a:noAutofit/>
          </a:bodyPr>
          <a:lstStyle/>
          <a:p>
            <a:pPr marL="0" marR="0" lvl="0" indent="0" algn="l" rtl="0">
              <a:lnSpc>
                <a:spcPct val="100000"/>
              </a:lnSpc>
              <a:spcBef>
                <a:spcPts val="0"/>
              </a:spcBef>
              <a:spcAft>
                <a:spcPts val="0"/>
              </a:spcAft>
              <a:buSzPts val="1400"/>
              <a:buNone/>
            </a:pPr>
            <a:endParaRPr sz="1200">
              <a:latin typeface="Arial"/>
              <a:ea typeface="Arial"/>
              <a:cs typeface="Arial"/>
              <a:sym typeface="Arial"/>
            </a:endParaRPr>
          </a:p>
        </p:txBody>
      </p:sp>
      <p:sp>
        <p:nvSpPr>
          <p:cNvPr id="469" name="Google Shape;469;p7:notes"/>
          <p:cNvSpPr txBox="1">
            <a:spLocks noGrp="1"/>
          </p:cNvSpPr>
          <p:nvPr>
            <p:ph type="hdr" idx="3"/>
          </p:nvPr>
        </p:nvSpPr>
        <p:spPr>
          <a:xfrm>
            <a:off x="0" y="0"/>
            <a:ext cx="3011699" cy="463408"/>
          </a:xfrm>
          <a:prstGeom prst="rect">
            <a:avLst/>
          </a:prstGeom>
          <a:noFill/>
          <a:ln>
            <a:noFill/>
          </a:ln>
        </p:spPr>
        <p:txBody>
          <a:bodyPr spcFirstLastPara="1" wrap="square" lIns="92475" tIns="46225" rIns="92475" bIns="46225" anchor="t" anchorCtr="0">
            <a:noAutofit/>
          </a:bodyPr>
          <a:lstStyle/>
          <a:p>
            <a:pPr marL="0" marR="0" lvl="0" indent="0" algn="l" defTabSz="228509" rtl="0" eaLnBrk="1" fontAlgn="auto" latinLnBrk="0" hangingPunct="1">
              <a:lnSpc>
                <a:spcPct val="100000"/>
              </a:lnSpc>
              <a:spcBef>
                <a:spcPts val="0"/>
              </a:spcBef>
              <a:spcAft>
                <a:spcPts val="0"/>
              </a:spcAft>
              <a:buClrTx/>
              <a:buSzPts val="1400"/>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PowerPoint Draft Template</a:t>
            </a:r>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
        <p:nvSpPr>
          <p:cNvPr id="470" name="Google Shape;470;p7:notes"/>
          <p:cNvSpPr txBox="1">
            <a:spLocks noGrp="1"/>
          </p:cNvSpPr>
          <p:nvPr>
            <p:ph type="dt" idx="10"/>
          </p:nvPr>
        </p:nvSpPr>
        <p:spPr>
          <a:xfrm>
            <a:off x="3936768" y="0"/>
            <a:ext cx="3011699" cy="463408"/>
          </a:xfrm>
          <a:prstGeom prst="rect">
            <a:avLst/>
          </a:prstGeom>
          <a:noFill/>
          <a:ln>
            <a:noFill/>
          </a:ln>
        </p:spPr>
        <p:txBody>
          <a:bodyPr spcFirstLastPara="1" wrap="square" lIns="92475" tIns="46225" rIns="92475" bIns="46225" anchor="t" anchorCtr="0">
            <a:noAutofit/>
          </a:bodyPr>
          <a:lstStyle/>
          <a:p>
            <a:pPr marL="0" marR="0" lvl="0" indent="0" algn="r" defTabSz="228509" rtl="0" eaLnBrk="1" fontAlgn="auto" latinLnBrk="0" hangingPunct="1">
              <a:lnSpc>
                <a:spcPct val="100000"/>
              </a:lnSpc>
              <a:spcBef>
                <a:spcPts val="0"/>
              </a:spcBef>
              <a:spcAft>
                <a:spcPts val="0"/>
              </a:spcAft>
              <a:buClrTx/>
              <a:buSzPts val="1400"/>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May 2019</a:t>
            </a:r>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
        <p:nvSpPr>
          <p:cNvPr id="471" name="Google Shape;471;p7:notes"/>
          <p:cNvSpPr txBox="1">
            <a:spLocks noGrp="1"/>
          </p:cNvSpPr>
          <p:nvPr>
            <p:ph type="ftr" idx="11"/>
          </p:nvPr>
        </p:nvSpPr>
        <p:spPr>
          <a:xfrm>
            <a:off x="0" y="8772669"/>
            <a:ext cx="3011699" cy="463407"/>
          </a:xfrm>
          <a:prstGeom prst="rect">
            <a:avLst/>
          </a:prstGeom>
          <a:noFill/>
          <a:ln>
            <a:noFill/>
          </a:ln>
        </p:spPr>
        <p:txBody>
          <a:bodyPr spcFirstLastPara="1" wrap="square" lIns="92475" tIns="46225" rIns="92475" bIns="46225" anchor="b" anchorCtr="0">
            <a:noAutofit/>
          </a:bodyPr>
          <a:lstStyle/>
          <a:p>
            <a:pPr marL="0" marR="0" lvl="0" indent="0" algn="l" defTabSz="228509" rtl="0" eaLnBrk="1" fontAlgn="auto" latinLnBrk="0" hangingPunct="1">
              <a:lnSpc>
                <a:spcPct val="100000"/>
              </a:lnSpc>
              <a:spcBef>
                <a:spcPts val="0"/>
              </a:spcBef>
              <a:spcAft>
                <a:spcPts val="0"/>
              </a:spcAft>
              <a:buClrTx/>
              <a:buSzPts val="1400"/>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(c) 2019 Verra Mobility                            Proprietary &amp; Confidential  </a:t>
            </a:r>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
        <p:nvSpPr>
          <p:cNvPr id="472" name="Google Shape;472;p7:notes"/>
          <p:cNvSpPr txBox="1">
            <a:spLocks noGrp="1"/>
          </p:cNvSpPr>
          <p:nvPr>
            <p:ph type="sldNum" idx="12"/>
          </p:nvPr>
        </p:nvSpPr>
        <p:spPr>
          <a:xfrm>
            <a:off x="3936768" y="8772669"/>
            <a:ext cx="3011699" cy="463407"/>
          </a:xfrm>
          <a:prstGeom prst="rect">
            <a:avLst/>
          </a:prstGeom>
          <a:noFill/>
          <a:ln>
            <a:noFill/>
          </a:ln>
        </p:spPr>
        <p:txBody>
          <a:bodyPr spcFirstLastPara="1" wrap="square" lIns="92475" tIns="46225" rIns="92475" bIns="46225" anchor="b" anchorCtr="0">
            <a:noAutofit/>
          </a:bodyPr>
          <a:lstStyle/>
          <a:p>
            <a:pPr marL="0" marR="0" lvl="0" indent="0" algn="r" defTabSz="228509" rtl="0" eaLnBrk="1" fontAlgn="auto" latinLnBrk="0" hangingPunct="1">
              <a:lnSpc>
                <a:spcPct val="100000"/>
              </a:lnSpc>
              <a:spcBef>
                <a:spcPts val="0"/>
              </a:spcBef>
              <a:spcAft>
                <a:spcPts val="0"/>
              </a:spcAft>
              <a:buClrTx/>
              <a:buSzPts val="1400"/>
              <a:buFontTx/>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Open Sans"/>
                <a:ea typeface="+mn-ea"/>
                <a:cs typeface="+mn-cs"/>
              </a:rPr>
              <a:pPr marL="0" marR="0" lvl="0" indent="0" algn="r" defTabSz="228509" rtl="0" eaLnBrk="1" fontAlgn="auto" latinLnBrk="0" hangingPunct="1">
                <a:lnSpc>
                  <a:spcPct val="100000"/>
                </a:lnSpc>
                <a:spcBef>
                  <a:spcPts val="0"/>
                </a:spcBef>
                <a:spcAft>
                  <a:spcPts val="0"/>
                </a:spcAft>
                <a:buClrTx/>
                <a:buSzPts val="1400"/>
                <a:buFontTx/>
                <a:buNone/>
                <a:tabLst/>
                <a:defRPr/>
              </a:pPr>
              <a:t>12</a:t>
            </a:fld>
            <a:endParaRPr kumimoji="0" sz="1200" b="0" i="0" u="none" strike="noStrike" kern="1200" cap="none" spc="0" normalizeH="0" baseline="0" noProof="0">
              <a:ln>
                <a:noFill/>
              </a:ln>
              <a:solidFill>
                <a:prstClr val="black"/>
              </a:solidFill>
              <a:effectLst/>
              <a:uLnTx/>
              <a:uFillTx/>
              <a:latin typeface="Open Sans"/>
              <a:ea typeface="+mn-ea"/>
              <a:cs typeface="+mn-cs"/>
            </a:endParaRPr>
          </a:p>
        </p:txBody>
      </p:sp>
    </p:spTree>
    <p:extLst>
      <p:ext uri="{BB962C8B-B14F-4D97-AF65-F5344CB8AC3E}">
        <p14:creationId xmlns:p14="http://schemas.microsoft.com/office/powerpoint/2010/main" val="160781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228509"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Open Sans"/>
                <a:ea typeface="+mn-ea"/>
                <a:cs typeface="+mn-cs"/>
              </a:rPr>
              <a:t>PowerPoint Draft Template</a:t>
            </a:r>
          </a:p>
        </p:txBody>
      </p:sp>
      <p:sp>
        <p:nvSpPr>
          <p:cNvPr id="5" name="Date Placeholder 4"/>
          <p:cNvSpPr>
            <a:spLocks noGrp="1"/>
          </p:cNvSpPr>
          <p:nvPr>
            <p:ph type="dt" idx="1"/>
          </p:nvPr>
        </p:nvSpPr>
        <p:spPr/>
        <p:txBody>
          <a:bodyPr/>
          <a:lstStyle/>
          <a:p>
            <a:pPr marL="0" marR="0" lvl="0" indent="0" algn="r" defTabSz="228509"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Open Sans"/>
                <a:ea typeface="+mn-ea"/>
                <a:cs typeface="+mn-cs"/>
              </a:rPr>
              <a:t>May 2019</a:t>
            </a:r>
            <a:endParaRPr kumimoji="0" lang="en-GB" sz="1200" b="0" i="0" u="none" strike="noStrike" kern="1200" cap="none" spc="0" normalizeH="0" baseline="0" noProof="0">
              <a:ln>
                <a:noFill/>
              </a:ln>
              <a:solidFill>
                <a:prstClr val="black"/>
              </a:solidFill>
              <a:effectLst/>
              <a:uLnTx/>
              <a:uFillTx/>
              <a:latin typeface="Open Sans"/>
              <a:ea typeface="+mn-ea"/>
              <a:cs typeface="+mn-cs"/>
            </a:endParaRPr>
          </a:p>
        </p:txBody>
      </p:sp>
      <p:sp>
        <p:nvSpPr>
          <p:cNvPr id="6" name="Footer Placeholder 5"/>
          <p:cNvSpPr>
            <a:spLocks noGrp="1"/>
          </p:cNvSpPr>
          <p:nvPr>
            <p:ph type="ftr" sz="quarter" idx="4"/>
          </p:nvPr>
        </p:nvSpPr>
        <p:spPr/>
        <p:txBody>
          <a:bodyPr/>
          <a:lstStyle/>
          <a:p>
            <a:pPr marL="0" marR="0" lvl="0" indent="0" algn="l" defTabSz="228509"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Open Sans"/>
                <a:ea typeface="+mn-ea"/>
                <a:cs typeface="+mn-cs"/>
              </a:rPr>
              <a:t>(c) 2019 Verra Mobility                            Proprietary &amp; Confidential  </a:t>
            </a:r>
          </a:p>
        </p:txBody>
      </p:sp>
      <p:sp>
        <p:nvSpPr>
          <p:cNvPr id="7" name="Slide Number Placeholder 6"/>
          <p:cNvSpPr>
            <a:spLocks noGrp="1"/>
          </p:cNvSpPr>
          <p:nvPr>
            <p:ph type="sldNum" sz="quarter" idx="5"/>
          </p:nvPr>
        </p:nvSpPr>
        <p:spPr/>
        <p:txBody>
          <a:bodyPr/>
          <a:lstStyle/>
          <a:p>
            <a:pPr marL="0" marR="0" lvl="0" indent="0" algn="r" defTabSz="228509" rtl="0" eaLnBrk="1" fontAlgn="auto" latinLnBrk="0" hangingPunct="1">
              <a:lnSpc>
                <a:spcPct val="100000"/>
              </a:lnSpc>
              <a:spcBef>
                <a:spcPts val="0"/>
              </a:spcBef>
              <a:spcAft>
                <a:spcPts val="0"/>
              </a:spcAft>
              <a:buClrTx/>
              <a:buSzTx/>
              <a:buFontTx/>
              <a:buNone/>
              <a:tabLst/>
              <a:defRPr/>
            </a:pPr>
            <a:fld id="{C3479235-7771-4369-87CF-8B1F39B21D02}" type="slidenum">
              <a:rPr kumimoji="0" lang="en-GB" sz="1200" b="0" i="0" u="none" strike="noStrike" kern="1200" cap="none" spc="0" normalizeH="0" baseline="0" noProof="0" smtClean="0">
                <a:ln>
                  <a:noFill/>
                </a:ln>
                <a:solidFill>
                  <a:prstClr val="black"/>
                </a:solidFill>
                <a:effectLst/>
                <a:uLnTx/>
                <a:uFillTx/>
                <a:latin typeface="Open Sans"/>
                <a:ea typeface="+mn-ea"/>
                <a:cs typeface="+mn-cs"/>
              </a:rPr>
              <a:pPr marL="0" marR="0" lvl="0" indent="0" algn="r" defTabSz="228509"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Open Sans"/>
              <a:ea typeface="+mn-ea"/>
              <a:cs typeface="+mn-cs"/>
            </a:endParaRPr>
          </a:p>
        </p:txBody>
      </p:sp>
    </p:spTree>
    <p:extLst>
      <p:ext uri="{BB962C8B-B14F-4D97-AF65-F5344CB8AC3E}">
        <p14:creationId xmlns:p14="http://schemas.microsoft.com/office/powerpoint/2010/main" val="8199683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slideMaster" Target="../slideMasters/slideMaster2.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0.sv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jpg"/><Relationship Id="rId1" Type="http://schemas.openxmlformats.org/officeDocument/2006/relationships/slideMaster" Target="../slideMasters/slideMaster2.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23.sv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5.jpg"/><Relationship Id="rId1" Type="http://schemas.openxmlformats.org/officeDocument/2006/relationships/slideMaster" Target="../slideMasters/slideMaster2.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23.sv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6.jpg"/><Relationship Id="rId1" Type="http://schemas.openxmlformats.org/officeDocument/2006/relationships/slideMaster" Target="../slideMasters/slideMaster2.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23.sv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slideMaster" Target="../slideMasters/slideMaster2.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0.sv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jpg"/><Relationship Id="rId1" Type="http://schemas.openxmlformats.org/officeDocument/2006/relationships/slideMaster" Target="../slideMasters/slideMaster2.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23.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5.jpg"/><Relationship Id="rId1" Type="http://schemas.openxmlformats.org/officeDocument/2006/relationships/slideMaster" Target="../slideMasters/slideMaster2.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23.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6.jpg"/><Relationship Id="rId1" Type="http://schemas.openxmlformats.org/officeDocument/2006/relationships/slideMaster" Target="../slideMasters/slideMaster2.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23.svg"/></Relationships>
</file>

<file path=ppt/slideLayouts/_rels/slideLayout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7.png"/><Relationship Id="rId1" Type="http://schemas.openxmlformats.org/officeDocument/2006/relationships/slideMaster" Target="../slideMasters/slideMaster2.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8.png"/></Relationships>
</file>

<file path=ppt/slideLayouts/_rels/slideLayout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7.png"/><Relationship Id="rId1" Type="http://schemas.openxmlformats.org/officeDocument/2006/relationships/slideMaster" Target="../slideMasters/slideMaster2.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7.png"/><Relationship Id="rId1" Type="http://schemas.openxmlformats.org/officeDocument/2006/relationships/slideMaster" Target="../slideMasters/slideMaster2.xml"/><Relationship Id="rId6" Type="http://schemas.openxmlformats.org/officeDocument/2006/relationships/image" Target="../media/image28.png"/><Relationship Id="rId5" Type="http://schemas.openxmlformats.org/officeDocument/2006/relationships/image" Target="../media/image30.svg"/><Relationship Id="rId4" Type="http://schemas.openxmlformats.org/officeDocument/2006/relationships/image" Target="../media/image29.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7.png"/><Relationship Id="rId1" Type="http://schemas.openxmlformats.org/officeDocument/2006/relationships/slideMaster" Target="../slideMasters/slideMaster2.xml"/><Relationship Id="rId4" Type="http://schemas.openxmlformats.org/officeDocument/2006/relationships/image" Target="../media/image3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cstate="email">
            <a:extLst>
              <a:ext uri="{28A0092B-C50C-407E-A947-70E740481C1C}">
                <a14:useLocalDpi xmlns:a14="http://schemas.microsoft.com/office/drawing/2010/main"/>
              </a:ext>
            </a:extLst>
          </a:blip>
          <a:srcRect t="29536" r="6521"/>
          <a:stretch>
            <a:fillRect/>
          </a:stretch>
        </p:blipFill>
        <p:spPr>
          <a:xfrm>
            <a:off x="10319993" y="0"/>
            <a:ext cx="1872007" cy="1524000"/>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2" name="Title 1">
            <a:extLst>
              <a:ext uri="{FF2B5EF4-FFF2-40B4-BE49-F238E27FC236}">
                <a16:creationId xmlns:a16="http://schemas.microsoft.com/office/drawing/2014/main" id="{196FED17-8958-F740-A869-874A0B6A5AC6}"/>
              </a:ext>
            </a:extLst>
          </p:cNvPr>
          <p:cNvSpPr>
            <a:spLocks noGrp="1"/>
          </p:cNvSpPr>
          <p:nvPr>
            <p:ph type="title" hasCustomPrompt="1"/>
          </p:nvPr>
        </p:nvSpPr>
        <p:spPr/>
        <p:txBody>
          <a:bodyPr/>
          <a:lstStyle>
            <a:lvl1pPr>
              <a:defRPr/>
            </a:lvl1pPr>
          </a:lstStyle>
          <a:p>
            <a:r>
              <a:rPr lang="en-GB" dirty="0"/>
              <a:t>Title</a:t>
            </a:r>
            <a:endParaRPr lang="en-US" dirty="0"/>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711AD59B-78A3-4C41-A780-C9419A689BF3}" type="datetime4">
              <a:rPr lang="en-GB" smtClean="0"/>
              <a:t>4 October 2024</a:t>
            </a:fld>
            <a:r>
              <a:rPr lang="en-GB" dirty="0"/>
              <a:t>  </a:t>
            </a:r>
            <a:r>
              <a:rPr lang="en-GB" dirty="0">
                <a:solidFill>
                  <a:srgbClr val="00B0F0"/>
                </a:solidFill>
              </a:rPr>
              <a:t>|</a:t>
            </a:r>
            <a:endParaRPr lang="en-US" dirty="0">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First level</a:t>
            </a:r>
          </a:p>
          <a:p>
            <a:pPr lvl="1"/>
            <a:r>
              <a:rPr lang="en-GB" dirty="0"/>
              <a:t>Second level</a:t>
            </a:r>
          </a:p>
          <a:p>
            <a:pPr lvl="2"/>
            <a:r>
              <a:rPr lang="en-GB" dirty="0"/>
              <a:t>Third level</a:t>
            </a:r>
          </a:p>
        </p:txBody>
      </p:sp>
      <p:pic>
        <p:nvPicPr>
          <p:cNvPr id="11" name="Picture 1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491333" y="6206582"/>
            <a:ext cx="1428022" cy="424079"/>
          </a:xfrm>
          <a:prstGeom prst="rect">
            <a:avLst/>
          </a:prstGeom>
        </p:spPr>
      </p:pic>
    </p:spTree>
    <p:extLst>
      <p:ext uri="{BB962C8B-B14F-4D97-AF65-F5344CB8AC3E}">
        <p14:creationId xmlns:p14="http://schemas.microsoft.com/office/powerpoint/2010/main" val="2824969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Agenda_1">
    <p:bg>
      <p:bgRef idx="1001">
        <a:schemeClr val="bg1"/>
      </p:bgRef>
    </p:bg>
    <p:spTree>
      <p:nvGrpSpPr>
        <p:cNvPr id="1" name=""/>
        <p:cNvGrpSpPr/>
        <p:nvPr/>
      </p:nvGrpSpPr>
      <p:grpSpPr>
        <a:xfrm>
          <a:off x="0" y="0"/>
          <a:ext cx="0" cy="0"/>
          <a:chOff x="0" y="0"/>
          <a:chExt cx="0" cy="0"/>
        </a:xfrm>
      </p:grpSpPr>
      <p:sp>
        <p:nvSpPr>
          <p:cNvPr id="9" name="Free Form 2">
            <a:extLst>
              <a:ext uri="{FF2B5EF4-FFF2-40B4-BE49-F238E27FC236}">
                <a16:creationId xmlns:a16="http://schemas.microsoft.com/office/drawing/2014/main" id="{BE90BAF3-25B1-376C-1705-BD82B2F65E91}"/>
              </a:ext>
            </a:extLst>
          </p:cNvPr>
          <p:cNvSpPr/>
          <p:nvPr userDrawn="1"/>
        </p:nvSpPr>
        <p:spPr>
          <a:xfrm>
            <a:off x="5316385" y="0"/>
            <a:ext cx="6875615" cy="6858000"/>
          </a:xfrm>
          <a:custGeom>
            <a:avLst/>
            <a:gdLst/>
            <a:ahLst/>
            <a:cxnLst/>
            <a:rect l="0" t="0" r="0" b="0"/>
            <a:pathLst>
              <a:path w="6875614" h="6858000">
                <a:moveTo>
                  <a:pt x="0" y="6858000"/>
                </a:moveTo>
                <a:lnTo>
                  <a:pt x="6875614" y="6858000"/>
                </a:lnTo>
                <a:lnTo>
                  <a:pt x="6875614" y="0"/>
                </a:lnTo>
                <a:lnTo>
                  <a:pt x="1577365" y="0"/>
                </a:lnTo>
                <a:close/>
              </a:path>
            </a:pathLst>
          </a:custGeom>
          <a:blipFill>
            <a:blip r:embed="rId2" cstate="print">
              <a:extLst>
                <a:ext uri="{28A0092B-C50C-407E-A947-70E740481C1C}">
                  <a14:useLocalDpi xmlns:a14="http://schemas.microsoft.com/office/drawing/2010/main"/>
                </a:ext>
              </a:extLst>
            </a:blip>
            <a:stretch>
              <a:fillRect/>
            </a:stretch>
          </a:blipFill>
          <a:ln w="12700" cap="flat" cmpd="sng">
            <a:noFill/>
            <a:prstDash val="solid"/>
            <a:miter lim="800000"/>
          </a:ln>
        </p:spPr>
        <p:txBody>
          <a:bodyPr anchor="ctr">
            <a:spAutoFit/>
          </a:bodyPr>
          <a:lstStyle/>
          <a:p>
            <a:pPr algn="ctr"/>
            <a:endParaRPr lang="en-US"/>
          </a:p>
        </p:txBody>
      </p:sp>
      <p:sp>
        <p:nvSpPr>
          <p:cNvPr id="17" name="Title 4">
            <a:extLst>
              <a:ext uri="{FF2B5EF4-FFF2-40B4-BE49-F238E27FC236}">
                <a16:creationId xmlns:a16="http://schemas.microsoft.com/office/drawing/2014/main" id="{44E837E3-F41F-1851-5A81-22A78B4DB0D6}"/>
              </a:ext>
            </a:extLst>
          </p:cNvPr>
          <p:cNvSpPr>
            <a:spLocks noGrp="1"/>
          </p:cNvSpPr>
          <p:nvPr>
            <p:ph type="title"/>
          </p:nvPr>
        </p:nvSpPr>
        <p:spPr>
          <a:xfrm>
            <a:off x="457200" y="419035"/>
            <a:ext cx="7627862"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r>
              <a:rPr lang="en-US"/>
              <a:t>Click to edit Master title style</a:t>
            </a:r>
          </a:p>
        </p:txBody>
      </p:sp>
      <p:cxnSp>
        <p:nvCxnSpPr>
          <p:cNvPr id="19" name="Straight Connector 18">
            <a:extLst>
              <a:ext uri="{FF2B5EF4-FFF2-40B4-BE49-F238E27FC236}">
                <a16:creationId xmlns:a16="http://schemas.microsoft.com/office/drawing/2014/main" id="{F2A4A70F-5218-FDBD-E127-E8098B5A6A48}"/>
              </a:ext>
            </a:extLst>
          </p:cNvPr>
          <p:cNvCxnSpPr>
            <a:cxnSpLocks/>
          </p:cNvCxnSpPr>
          <p:nvPr userDrawn="1"/>
        </p:nvCxnSpPr>
        <p:spPr>
          <a:xfrm>
            <a:off x="457200" y="1220362"/>
            <a:ext cx="685800" cy="0"/>
          </a:xfrm>
          <a:prstGeom prst="line">
            <a:avLst/>
          </a:prstGeom>
          <a:ln w="57150">
            <a:solidFill>
              <a:srgbClr val="A8C13F"/>
            </a:solidFill>
          </a:ln>
        </p:spPr>
        <p:style>
          <a:lnRef idx="1">
            <a:schemeClr val="accent1"/>
          </a:lnRef>
          <a:fillRef idx="0">
            <a:schemeClr val="accent1"/>
          </a:fillRef>
          <a:effectRef idx="0">
            <a:schemeClr val="accent1"/>
          </a:effectRef>
          <a:fontRef idx="minor">
            <a:schemeClr val="tx1"/>
          </a:fontRef>
        </p:style>
      </p:cxnSp>
      <p:sp>
        <p:nvSpPr>
          <p:cNvPr id="20" name="Freeform 19">
            <a:extLst>
              <a:ext uri="{FF2B5EF4-FFF2-40B4-BE49-F238E27FC236}">
                <a16:creationId xmlns:a16="http://schemas.microsoft.com/office/drawing/2014/main" id="{3D037320-081F-E0E4-A7D1-8FAF23F78D88}"/>
              </a:ext>
            </a:extLst>
          </p:cNvPr>
          <p:cNvSpPr/>
          <p:nvPr userDrawn="1"/>
        </p:nvSpPr>
        <p:spPr>
          <a:xfrm rot="5400000">
            <a:off x="9870972" y="3514415"/>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1" name="Freeform 20">
            <a:extLst>
              <a:ext uri="{FF2B5EF4-FFF2-40B4-BE49-F238E27FC236}">
                <a16:creationId xmlns:a16="http://schemas.microsoft.com/office/drawing/2014/main" id="{61F705EB-68AD-B4A2-FBBA-50FF2F8B4F73}"/>
              </a:ext>
            </a:extLst>
          </p:cNvPr>
          <p:cNvSpPr/>
          <p:nvPr userDrawn="1"/>
        </p:nvSpPr>
        <p:spPr>
          <a:xfrm rot="5400000">
            <a:off x="11112996" y="2371659"/>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2" name="Freeform 21">
            <a:extLst>
              <a:ext uri="{FF2B5EF4-FFF2-40B4-BE49-F238E27FC236}">
                <a16:creationId xmlns:a16="http://schemas.microsoft.com/office/drawing/2014/main" id="{3A366DE6-756A-ACAB-65A6-1AF10D3B7457}"/>
              </a:ext>
            </a:extLst>
          </p:cNvPr>
          <p:cNvSpPr/>
          <p:nvPr userDrawn="1"/>
        </p:nvSpPr>
        <p:spPr>
          <a:xfrm rot="5400000">
            <a:off x="11112996" y="4657171"/>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3" name="Freeform 22">
            <a:extLst>
              <a:ext uri="{FF2B5EF4-FFF2-40B4-BE49-F238E27FC236}">
                <a16:creationId xmlns:a16="http://schemas.microsoft.com/office/drawing/2014/main" id="{45C3CAEC-E957-C5A4-F456-85D83D2C24B7}"/>
              </a:ext>
            </a:extLst>
          </p:cNvPr>
          <p:cNvSpPr/>
          <p:nvPr userDrawn="1"/>
        </p:nvSpPr>
        <p:spPr>
          <a:xfrm rot="5400000">
            <a:off x="8628948" y="5799927"/>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cxnSp>
        <p:nvCxnSpPr>
          <p:cNvPr id="25" name="Straight Connector 24">
            <a:extLst>
              <a:ext uri="{FF2B5EF4-FFF2-40B4-BE49-F238E27FC236}">
                <a16:creationId xmlns:a16="http://schemas.microsoft.com/office/drawing/2014/main" id="{D7CA1519-75EF-C6FB-AFD6-628465BBFF1B}"/>
              </a:ext>
            </a:extLst>
          </p:cNvPr>
          <p:cNvCxnSpPr>
            <a:cxnSpLocks/>
          </p:cNvCxnSpPr>
          <p:nvPr userDrawn="1"/>
        </p:nvCxnSpPr>
        <p:spPr>
          <a:xfrm>
            <a:off x="11737117" y="6377487"/>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27" name="Slide Number Placeholder 4">
            <a:extLst>
              <a:ext uri="{FF2B5EF4-FFF2-40B4-BE49-F238E27FC236}">
                <a16:creationId xmlns:a16="http://schemas.microsoft.com/office/drawing/2014/main" id="{B75AAEB8-2F0F-3A65-0665-1758D3825C77}"/>
              </a:ext>
            </a:extLst>
          </p:cNvPr>
          <p:cNvSpPr txBox="1">
            <a:spLocks/>
          </p:cNvSpPr>
          <p:nvPr userDrawn="1"/>
        </p:nvSpPr>
        <p:spPr>
          <a:xfrm>
            <a:off x="11243633" y="6347622"/>
            <a:ext cx="458332" cy="251971"/>
          </a:xfrm>
          <a:prstGeom prst="rect">
            <a:avLst/>
          </a:prstGeom>
        </p:spPr>
        <p:txBody>
          <a:bodyPr anchor="ctr" anchorCtr="0"/>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bg2"/>
                </a:solidFill>
              </a:rPr>
              <a:pPr/>
              <a:t>‹#›</a:t>
            </a:fld>
            <a:endParaRPr lang="en-US">
              <a:solidFill>
                <a:schemeClr val="bg2"/>
              </a:solidFill>
            </a:endParaRPr>
          </a:p>
        </p:txBody>
      </p:sp>
      <p:grpSp>
        <p:nvGrpSpPr>
          <p:cNvPr id="28" name="Group 27">
            <a:extLst>
              <a:ext uri="{FF2B5EF4-FFF2-40B4-BE49-F238E27FC236}">
                <a16:creationId xmlns:a16="http://schemas.microsoft.com/office/drawing/2014/main" id="{DB841D81-1C43-6407-FD50-A552F216AF35}"/>
              </a:ext>
            </a:extLst>
          </p:cNvPr>
          <p:cNvGrpSpPr>
            <a:grpSpLocks noChangeAspect="1"/>
          </p:cNvGrpSpPr>
          <p:nvPr userDrawn="1"/>
        </p:nvGrpSpPr>
        <p:grpSpPr>
          <a:xfrm>
            <a:off x="457200" y="6274417"/>
            <a:ext cx="1050525" cy="398381"/>
            <a:chOff x="612665" y="352828"/>
            <a:chExt cx="4095161" cy="1552970"/>
          </a:xfrm>
        </p:grpSpPr>
        <p:sp>
          <p:nvSpPr>
            <p:cNvPr id="29" name="Free Form 4">
              <a:extLst>
                <a:ext uri="{FF2B5EF4-FFF2-40B4-BE49-F238E27FC236}">
                  <a16:creationId xmlns:a16="http://schemas.microsoft.com/office/drawing/2014/main" id="{9990EA21-F168-0149-497C-8D11FFB04722}"/>
                </a:ext>
              </a:extLst>
            </p:cNvPr>
            <p:cNvSpPr/>
            <p:nvPr/>
          </p:nvSpPr>
          <p:spPr>
            <a:xfrm>
              <a:off x="612665" y="352828"/>
              <a:ext cx="1561543" cy="1552970"/>
            </a:xfrm>
            <a:custGeom>
              <a:avLst/>
              <a:gdLst/>
              <a:ahLst/>
              <a:cxnLst/>
              <a:rect l="0" t="0" r="0" b="0"/>
              <a:pathLst>
                <a:path w="1561542" h="1552969">
                  <a:moveTo>
                    <a:pt x="346909" y="325534"/>
                  </a:moveTo>
                  <a:lnTo>
                    <a:pt x="246043" y="393659"/>
                  </a:lnTo>
                  <a:lnTo>
                    <a:pt x="279673" y="276689"/>
                  </a:lnTo>
                  <a:lnTo>
                    <a:pt x="213657" y="228720"/>
                  </a:lnTo>
                  <a:lnTo>
                    <a:pt x="158118" y="459827"/>
                  </a:lnTo>
                  <a:lnTo>
                    <a:pt x="210291" y="497738"/>
                  </a:lnTo>
                  <a:lnTo>
                    <a:pt x="412925" y="373503"/>
                  </a:lnTo>
                  <a:close/>
                  <a:moveTo>
                    <a:pt x="1214633" y="1227434"/>
                  </a:moveTo>
                  <a:lnTo>
                    <a:pt x="1315498" y="1159310"/>
                  </a:lnTo>
                  <a:lnTo>
                    <a:pt x="1281868" y="1276280"/>
                  </a:lnTo>
                  <a:lnTo>
                    <a:pt x="1347884" y="1324249"/>
                  </a:lnTo>
                  <a:lnTo>
                    <a:pt x="1403423" y="1093141"/>
                  </a:lnTo>
                  <a:lnTo>
                    <a:pt x="1351250" y="1055231"/>
                  </a:lnTo>
                  <a:lnTo>
                    <a:pt x="1148616" y="1179465"/>
                  </a:lnTo>
                  <a:close/>
                  <a:moveTo>
                    <a:pt x="694834" y="156645"/>
                  </a:moveTo>
                  <a:lnTo>
                    <a:pt x="573190" y="152480"/>
                  </a:lnTo>
                  <a:lnTo>
                    <a:pt x="669141" y="77598"/>
                  </a:lnTo>
                  <a:lnTo>
                    <a:pt x="643931" y="0"/>
                  </a:lnTo>
                  <a:lnTo>
                    <a:pt x="463155" y="154308"/>
                  </a:lnTo>
                  <a:lnTo>
                    <a:pt x="483094" y="215651"/>
                  </a:lnTo>
                  <a:lnTo>
                    <a:pt x="720044" y="234244"/>
                  </a:lnTo>
                  <a:close/>
                  <a:moveTo>
                    <a:pt x="866707" y="1396323"/>
                  </a:moveTo>
                  <a:lnTo>
                    <a:pt x="988351" y="1400502"/>
                  </a:lnTo>
                  <a:lnTo>
                    <a:pt x="892400" y="1475370"/>
                  </a:lnTo>
                  <a:lnTo>
                    <a:pt x="917610" y="1552969"/>
                  </a:lnTo>
                  <a:lnTo>
                    <a:pt x="1098374" y="1398660"/>
                  </a:lnTo>
                  <a:lnTo>
                    <a:pt x="1078447" y="1337318"/>
                  </a:lnTo>
                  <a:lnTo>
                    <a:pt x="841497" y="1318724"/>
                  </a:lnTo>
                  <a:close/>
                  <a:moveTo>
                    <a:pt x="1075577" y="224503"/>
                  </a:moveTo>
                  <a:lnTo>
                    <a:pt x="979613" y="149635"/>
                  </a:lnTo>
                  <a:lnTo>
                    <a:pt x="1101257" y="145456"/>
                  </a:lnTo>
                  <a:lnTo>
                    <a:pt x="1126467" y="67857"/>
                  </a:lnTo>
                  <a:lnTo>
                    <a:pt x="889517" y="86451"/>
                  </a:lnTo>
                  <a:lnTo>
                    <a:pt x="869590" y="147793"/>
                  </a:lnTo>
                  <a:lnTo>
                    <a:pt x="1050354" y="302115"/>
                  </a:lnTo>
                  <a:close/>
                  <a:moveTo>
                    <a:pt x="485964" y="1328465"/>
                  </a:moveTo>
                  <a:lnTo>
                    <a:pt x="581915" y="1403334"/>
                  </a:lnTo>
                  <a:lnTo>
                    <a:pt x="460284" y="1407500"/>
                  </a:lnTo>
                  <a:lnTo>
                    <a:pt x="435062" y="1485111"/>
                  </a:lnTo>
                  <a:lnTo>
                    <a:pt x="672024" y="1466518"/>
                  </a:lnTo>
                  <a:lnTo>
                    <a:pt x="691951" y="1405175"/>
                  </a:lnTo>
                  <a:lnTo>
                    <a:pt x="511187" y="1250854"/>
                  </a:lnTo>
                  <a:close/>
                  <a:moveTo>
                    <a:pt x="1343719" y="503199"/>
                  </a:moveTo>
                  <a:lnTo>
                    <a:pt x="1310088" y="386229"/>
                  </a:lnTo>
                  <a:lnTo>
                    <a:pt x="1410954" y="454353"/>
                  </a:lnTo>
                  <a:lnTo>
                    <a:pt x="1476970" y="406397"/>
                  </a:lnTo>
                  <a:lnTo>
                    <a:pt x="1274337" y="282150"/>
                  </a:lnTo>
                  <a:lnTo>
                    <a:pt x="1222164" y="320073"/>
                  </a:lnTo>
                  <a:lnTo>
                    <a:pt x="1277702" y="551168"/>
                  </a:lnTo>
                  <a:close/>
                  <a:moveTo>
                    <a:pt x="217823" y="1049757"/>
                  </a:moveTo>
                  <a:lnTo>
                    <a:pt x="251440" y="1166740"/>
                  </a:lnTo>
                  <a:lnTo>
                    <a:pt x="150587" y="1098615"/>
                  </a:lnTo>
                  <a:lnTo>
                    <a:pt x="84571" y="1146572"/>
                  </a:lnTo>
                  <a:lnTo>
                    <a:pt x="287192" y="1270819"/>
                  </a:lnTo>
                  <a:lnTo>
                    <a:pt x="339377" y="1232896"/>
                  </a:lnTo>
                  <a:lnTo>
                    <a:pt x="283839" y="1001801"/>
                  </a:lnTo>
                  <a:close/>
                  <a:moveTo>
                    <a:pt x="1396831" y="886291"/>
                  </a:moveTo>
                  <a:lnTo>
                    <a:pt x="1438387" y="771899"/>
                  </a:lnTo>
                  <a:lnTo>
                    <a:pt x="1479942" y="886291"/>
                  </a:lnTo>
                  <a:lnTo>
                    <a:pt x="1561542" y="886291"/>
                  </a:lnTo>
                  <a:lnTo>
                    <a:pt x="1470633" y="666677"/>
                  </a:lnTo>
                  <a:lnTo>
                    <a:pt x="1406141" y="666677"/>
                  </a:lnTo>
                  <a:lnTo>
                    <a:pt x="1315232" y="886291"/>
                  </a:lnTo>
                  <a:close/>
                  <a:moveTo>
                    <a:pt x="246309" y="666677"/>
                  </a:moveTo>
                  <a:lnTo>
                    <a:pt x="155401" y="886291"/>
                  </a:lnTo>
                  <a:lnTo>
                    <a:pt x="90896" y="886291"/>
                  </a:lnTo>
                  <a:lnTo>
                    <a:pt x="0" y="666677"/>
                  </a:lnTo>
                  <a:lnTo>
                    <a:pt x="81599" y="666677"/>
                  </a:lnTo>
                  <a:lnTo>
                    <a:pt x="123154" y="781082"/>
                  </a:lnTo>
                  <a:lnTo>
                    <a:pt x="164710" y="666677"/>
                  </a:lnTo>
                  <a:close/>
                </a:path>
              </a:pathLst>
            </a:custGeom>
            <a:solidFill>
              <a:schemeClr val="accent1"/>
            </a:solidFill>
            <a:ln w="12700" cap="flat" cmpd="sng">
              <a:noFill/>
              <a:prstDash val="solid"/>
              <a:miter lim="800000"/>
            </a:ln>
          </p:spPr>
          <p:txBody>
            <a:bodyPr anchor="ctr">
              <a:spAutoFit/>
            </a:bodyPr>
            <a:lstStyle/>
            <a:p>
              <a:pPr algn="ctr"/>
              <a:endParaRPr lang="en-US"/>
            </a:p>
          </p:txBody>
        </p:sp>
        <p:sp>
          <p:nvSpPr>
            <p:cNvPr id="30" name="Free Form 6">
              <a:extLst>
                <a:ext uri="{FF2B5EF4-FFF2-40B4-BE49-F238E27FC236}">
                  <a16:creationId xmlns:a16="http://schemas.microsoft.com/office/drawing/2014/main" id="{92403FB2-1B61-4D0F-C67C-05319C63451F}"/>
                </a:ext>
              </a:extLst>
            </p:cNvPr>
            <p:cNvSpPr/>
            <p:nvPr/>
          </p:nvSpPr>
          <p:spPr>
            <a:xfrm>
              <a:off x="2477828" y="737742"/>
              <a:ext cx="2229998" cy="783141"/>
            </a:xfrm>
            <a:custGeom>
              <a:avLst/>
              <a:gdLst/>
              <a:ahLst/>
              <a:cxnLst/>
              <a:rect l="0" t="0" r="0" b="0"/>
              <a:pathLst>
                <a:path w="2229998" h="783139">
                  <a:moveTo>
                    <a:pt x="2219317" y="482739"/>
                  </a:moveTo>
                  <a:lnTo>
                    <a:pt x="2201917" y="503643"/>
                  </a:lnTo>
                  <a:lnTo>
                    <a:pt x="2200012" y="503643"/>
                  </a:lnTo>
                  <a:lnTo>
                    <a:pt x="2182702" y="482739"/>
                  </a:lnTo>
                  <a:lnTo>
                    <a:pt x="2182702" y="517753"/>
                  </a:lnTo>
                  <a:lnTo>
                    <a:pt x="2172021" y="517753"/>
                  </a:lnTo>
                  <a:lnTo>
                    <a:pt x="2172021" y="465885"/>
                  </a:lnTo>
                  <a:lnTo>
                    <a:pt x="2181635" y="465885"/>
                  </a:lnTo>
                  <a:lnTo>
                    <a:pt x="2201003" y="489000"/>
                  </a:lnTo>
                  <a:lnTo>
                    <a:pt x="2220383" y="465885"/>
                  </a:lnTo>
                  <a:lnTo>
                    <a:pt x="2229998" y="465885"/>
                  </a:lnTo>
                  <a:lnTo>
                    <a:pt x="2229998" y="517753"/>
                  </a:lnTo>
                  <a:lnTo>
                    <a:pt x="2219317" y="517753"/>
                  </a:lnTo>
                  <a:close/>
                  <a:moveTo>
                    <a:pt x="2146620" y="475271"/>
                  </a:moveTo>
                  <a:lnTo>
                    <a:pt x="2146620" y="517753"/>
                  </a:lnTo>
                  <a:lnTo>
                    <a:pt x="2135939" y="517753"/>
                  </a:lnTo>
                  <a:lnTo>
                    <a:pt x="2135939" y="475271"/>
                  </a:lnTo>
                  <a:lnTo>
                    <a:pt x="2118857" y="475271"/>
                  </a:lnTo>
                  <a:lnTo>
                    <a:pt x="2118857" y="465885"/>
                  </a:lnTo>
                  <a:lnTo>
                    <a:pt x="2163092" y="465885"/>
                  </a:lnTo>
                  <a:lnTo>
                    <a:pt x="2163092" y="475271"/>
                  </a:lnTo>
                  <a:close/>
                  <a:moveTo>
                    <a:pt x="982648" y="690414"/>
                  </a:moveTo>
                  <a:cubicBezTo>
                    <a:pt x="982648" y="751388"/>
                    <a:pt x="933155" y="776484"/>
                    <a:pt x="889136" y="776484"/>
                  </a:cubicBezTo>
                  <a:lnTo>
                    <a:pt x="719092" y="776484"/>
                  </a:lnTo>
                  <a:lnTo>
                    <a:pt x="719092" y="465885"/>
                  </a:lnTo>
                  <a:lnTo>
                    <a:pt x="862846" y="465885"/>
                  </a:lnTo>
                  <a:cubicBezTo>
                    <a:pt x="926297" y="465885"/>
                    <a:pt x="965351" y="498284"/>
                    <a:pt x="965351" y="547091"/>
                  </a:cubicBezTo>
                  <a:cubicBezTo>
                    <a:pt x="965351" y="577242"/>
                    <a:pt x="951507" y="598604"/>
                    <a:pt x="933524" y="611914"/>
                  </a:cubicBezTo>
                  <a:cubicBezTo>
                    <a:pt x="964106" y="626354"/>
                    <a:pt x="982648" y="652402"/>
                    <a:pt x="982648" y="690414"/>
                  </a:cubicBezTo>
                  <a:close/>
                  <a:moveTo>
                    <a:pt x="859125" y="592800"/>
                  </a:moveTo>
                  <a:cubicBezTo>
                    <a:pt x="890076" y="592800"/>
                    <a:pt x="907221" y="578537"/>
                    <a:pt x="907221" y="556629"/>
                  </a:cubicBezTo>
                  <a:cubicBezTo>
                    <a:pt x="907221" y="534721"/>
                    <a:pt x="890076" y="520459"/>
                    <a:pt x="859125" y="520459"/>
                  </a:cubicBezTo>
                  <a:lnTo>
                    <a:pt x="779482" y="520459"/>
                  </a:lnTo>
                  <a:lnTo>
                    <a:pt x="779482" y="592800"/>
                  </a:lnTo>
                  <a:close/>
                  <a:moveTo>
                    <a:pt x="779482" y="642928"/>
                  </a:moveTo>
                  <a:lnTo>
                    <a:pt x="779482" y="721911"/>
                  </a:lnTo>
                  <a:lnTo>
                    <a:pt x="869933" y="721911"/>
                  </a:lnTo>
                  <a:cubicBezTo>
                    <a:pt x="903995" y="721911"/>
                    <a:pt x="924519" y="712284"/>
                    <a:pt x="924519" y="682426"/>
                  </a:cubicBezTo>
                  <a:cubicBezTo>
                    <a:pt x="924519" y="656377"/>
                    <a:pt x="903995" y="642928"/>
                    <a:pt x="869933" y="642928"/>
                  </a:cubicBezTo>
                  <a:close/>
                  <a:moveTo>
                    <a:pt x="253333" y="0"/>
                  </a:moveTo>
                  <a:lnTo>
                    <a:pt x="162271" y="234079"/>
                  </a:lnTo>
                  <a:lnTo>
                    <a:pt x="71210" y="0"/>
                  </a:lnTo>
                  <a:lnTo>
                    <a:pt x="0" y="0"/>
                  </a:lnTo>
                  <a:lnTo>
                    <a:pt x="0" y="3987"/>
                  </a:lnTo>
                  <a:lnTo>
                    <a:pt x="126914" y="310586"/>
                  </a:lnTo>
                  <a:lnTo>
                    <a:pt x="197629" y="310586"/>
                  </a:lnTo>
                  <a:lnTo>
                    <a:pt x="324556" y="3987"/>
                  </a:lnTo>
                  <a:lnTo>
                    <a:pt x="324556" y="0"/>
                  </a:lnTo>
                  <a:close/>
                  <a:moveTo>
                    <a:pt x="2077619" y="465885"/>
                  </a:moveTo>
                  <a:lnTo>
                    <a:pt x="2008834" y="465885"/>
                  </a:lnTo>
                  <a:lnTo>
                    <a:pt x="1930080" y="593752"/>
                  </a:lnTo>
                  <a:lnTo>
                    <a:pt x="1851312" y="465885"/>
                  </a:lnTo>
                  <a:lnTo>
                    <a:pt x="1782540" y="465885"/>
                  </a:lnTo>
                  <a:lnTo>
                    <a:pt x="1782540" y="469873"/>
                  </a:lnTo>
                  <a:lnTo>
                    <a:pt x="1899878" y="646547"/>
                  </a:lnTo>
                  <a:lnTo>
                    <a:pt x="1899878" y="776484"/>
                  </a:lnTo>
                  <a:lnTo>
                    <a:pt x="1960281" y="776484"/>
                  </a:lnTo>
                  <a:lnTo>
                    <a:pt x="1960281" y="646547"/>
                  </a:lnTo>
                  <a:lnTo>
                    <a:pt x="2077619" y="469873"/>
                  </a:lnTo>
                  <a:close/>
                  <a:moveTo>
                    <a:pt x="1606348" y="776484"/>
                  </a:moveTo>
                  <a:lnTo>
                    <a:pt x="1666738" y="776484"/>
                  </a:lnTo>
                  <a:lnTo>
                    <a:pt x="1666738" y="522681"/>
                  </a:lnTo>
                  <a:lnTo>
                    <a:pt x="1764340" y="522681"/>
                  </a:lnTo>
                  <a:lnTo>
                    <a:pt x="1764340" y="465885"/>
                  </a:lnTo>
                  <a:lnTo>
                    <a:pt x="1508759" y="465885"/>
                  </a:lnTo>
                  <a:lnTo>
                    <a:pt x="1508759" y="522681"/>
                  </a:lnTo>
                  <a:lnTo>
                    <a:pt x="1606348" y="522681"/>
                  </a:lnTo>
                  <a:close/>
                  <a:moveTo>
                    <a:pt x="1161710" y="465885"/>
                  </a:moveTo>
                  <a:lnTo>
                    <a:pt x="1161710" y="776484"/>
                  </a:lnTo>
                  <a:lnTo>
                    <a:pt x="1370796" y="776484"/>
                  </a:lnTo>
                  <a:lnTo>
                    <a:pt x="1370796" y="719688"/>
                  </a:lnTo>
                  <a:lnTo>
                    <a:pt x="1222088" y="719688"/>
                  </a:lnTo>
                  <a:lnTo>
                    <a:pt x="1222088" y="465885"/>
                  </a:lnTo>
                  <a:close/>
                  <a:moveTo>
                    <a:pt x="1471052" y="776484"/>
                  </a:moveTo>
                  <a:lnTo>
                    <a:pt x="1471052" y="621185"/>
                  </a:lnTo>
                  <a:lnTo>
                    <a:pt x="1471052" y="465885"/>
                  </a:lnTo>
                  <a:lnTo>
                    <a:pt x="1408503" y="465885"/>
                  </a:lnTo>
                  <a:lnTo>
                    <a:pt x="1408503" y="621185"/>
                  </a:lnTo>
                  <a:lnTo>
                    <a:pt x="1408503" y="776484"/>
                  </a:lnTo>
                  <a:close/>
                  <a:moveTo>
                    <a:pt x="1096126" y="776484"/>
                  </a:moveTo>
                  <a:lnTo>
                    <a:pt x="1096126" y="621185"/>
                  </a:lnTo>
                  <a:lnTo>
                    <a:pt x="1096126" y="465885"/>
                  </a:lnTo>
                  <a:lnTo>
                    <a:pt x="1033577" y="465885"/>
                  </a:lnTo>
                  <a:lnTo>
                    <a:pt x="1033577" y="621185"/>
                  </a:lnTo>
                  <a:lnTo>
                    <a:pt x="1033577" y="776484"/>
                  </a:lnTo>
                  <a:close/>
                  <a:moveTo>
                    <a:pt x="677841" y="622518"/>
                  </a:moveTo>
                  <a:cubicBezTo>
                    <a:pt x="676952" y="702835"/>
                    <a:pt x="627700" y="783139"/>
                    <a:pt x="518553" y="783139"/>
                  </a:cubicBezTo>
                  <a:cubicBezTo>
                    <a:pt x="409394" y="783139"/>
                    <a:pt x="358809" y="704613"/>
                    <a:pt x="358809" y="622963"/>
                  </a:cubicBezTo>
                  <a:cubicBezTo>
                    <a:pt x="358809" y="541325"/>
                    <a:pt x="411172" y="459230"/>
                    <a:pt x="518553" y="459230"/>
                  </a:cubicBezTo>
                  <a:cubicBezTo>
                    <a:pt x="625490" y="459230"/>
                    <a:pt x="678730" y="541325"/>
                    <a:pt x="677841" y="622518"/>
                  </a:cubicBezTo>
                  <a:close/>
                  <a:moveTo>
                    <a:pt x="615851" y="623306"/>
                  </a:moveTo>
                  <a:cubicBezTo>
                    <a:pt x="616702" y="573038"/>
                    <a:pt x="588659" y="516801"/>
                    <a:pt x="518541" y="516801"/>
                  </a:cubicBezTo>
                  <a:cubicBezTo>
                    <a:pt x="448435" y="516801"/>
                    <a:pt x="419542" y="573457"/>
                    <a:pt x="420812" y="623738"/>
                  </a:cubicBezTo>
                  <a:cubicBezTo>
                    <a:pt x="422095" y="672735"/>
                    <a:pt x="448435" y="725137"/>
                    <a:pt x="518541" y="725137"/>
                  </a:cubicBezTo>
                  <a:cubicBezTo>
                    <a:pt x="588659" y="725137"/>
                    <a:pt x="615000" y="672304"/>
                    <a:pt x="615851" y="623306"/>
                  </a:cubicBezTo>
                  <a:close/>
                  <a:moveTo>
                    <a:pt x="252291" y="465885"/>
                  </a:moveTo>
                  <a:lnTo>
                    <a:pt x="162271" y="589599"/>
                  </a:lnTo>
                  <a:lnTo>
                    <a:pt x="72264" y="465885"/>
                  </a:lnTo>
                  <a:lnTo>
                    <a:pt x="6972" y="465885"/>
                  </a:lnTo>
                  <a:lnTo>
                    <a:pt x="6972" y="776484"/>
                  </a:lnTo>
                  <a:lnTo>
                    <a:pt x="67375" y="776484"/>
                  </a:lnTo>
                  <a:lnTo>
                    <a:pt x="67375" y="553124"/>
                  </a:lnTo>
                  <a:lnTo>
                    <a:pt x="159363" y="678946"/>
                  </a:lnTo>
                  <a:lnTo>
                    <a:pt x="165193" y="678946"/>
                  </a:lnTo>
                  <a:lnTo>
                    <a:pt x="257181" y="553124"/>
                  </a:lnTo>
                  <a:lnTo>
                    <a:pt x="257181" y="776484"/>
                  </a:lnTo>
                  <a:lnTo>
                    <a:pt x="317571" y="776484"/>
                  </a:lnTo>
                  <a:lnTo>
                    <a:pt x="317571" y="465885"/>
                  </a:lnTo>
                  <a:close/>
                  <a:moveTo>
                    <a:pt x="1580795" y="310586"/>
                  </a:moveTo>
                  <a:lnTo>
                    <a:pt x="1519123" y="310586"/>
                  </a:lnTo>
                  <a:lnTo>
                    <a:pt x="1492503" y="252012"/>
                  </a:lnTo>
                  <a:lnTo>
                    <a:pt x="1330104" y="252012"/>
                  </a:lnTo>
                  <a:lnTo>
                    <a:pt x="1303484" y="310586"/>
                  </a:lnTo>
                  <a:lnTo>
                    <a:pt x="1241824" y="310586"/>
                  </a:lnTo>
                  <a:lnTo>
                    <a:pt x="1241824" y="306598"/>
                  </a:lnTo>
                  <a:lnTo>
                    <a:pt x="1379356" y="0"/>
                  </a:lnTo>
                  <a:lnTo>
                    <a:pt x="1443251" y="0"/>
                  </a:lnTo>
                  <a:lnTo>
                    <a:pt x="1580795" y="306598"/>
                  </a:lnTo>
                  <a:close/>
                  <a:moveTo>
                    <a:pt x="1468982" y="197451"/>
                  </a:moveTo>
                  <a:lnTo>
                    <a:pt x="1411297" y="65216"/>
                  </a:lnTo>
                  <a:lnTo>
                    <a:pt x="1353625" y="197451"/>
                  </a:lnTo>
                  <a:close/>
                  <a:moveTo>
                    <a:pt x="852724" y="310586"/>
                  </a:moveTo>
                  <a:lnTo>
                    <a:pt x="762209" y="206761"/>
                  </a:lnTo>
                  <a:lnTo>
                    <a:pt x="707687" y="206761"/>
                  </a:lnTo>
                  <a:lnTo>
                    <a:pt x="707687" y="310586"/>
                  </a:lnTo>
                  <a:lnTo>
                    <a:pt x="647284" y="310586"/>
                  </a:lnTo>
                  <a:lnTo>
                    <a:pt x="647284" y="0"/>
                  </a:lnTo>
                  <a:lnTo>
                    <a:pt x="795039" y="0"/>
                  </a:lnTo>
                  <a:cubicBezTo>
                    <a:pt x="868257" y="431"/>
                    <a:pt x="906853" y="49251"/>
                    <a:pt x="906853" y="102936"/>
                  </a:cubicBezTo>
                  <a:cubicBezTo>
                    <a:pt x="906853" y="145532"/>
                    <a:pt x="887333" y="188574"/>
                    <a:pt x="828327" y="200550"/>
                  </a:cubicBezTo>
                  <a:lnTo>
                    <a:pt x="922398" y="306598"/>
                  </a:lnTo>
                  <a:lnTo>
                    <a:pt x="922398" y="310586"/>
                  </a:lnTo>
                  <a:close/>
                  <a:moveTo>
                    <a:pt x="795039" y="153965"/>
                  </a:moveTo>
                  <a:cubicBezTo>
                    <a:pt x="832315" y="153965"/>
                    <a:pt x="848292" y="129111"/>
                    <a:pt x="848292" y="104269"/>
                  </a:cubicBezTo>
                  <a:cubicBezTo>
                    <a:pt x="848292" y="79415"/>
                    <a:pt x="831870" y="54573"/>
                    <a:pt x="795039" y="54573"/>
                  </a:cubicBezTo>
                  <a:lnTo>
                    <a:pt x="707687" y="54573"/>
                  </a:lnTo>
                  <a:lnTo>
                    <a:pt x="707687" y="153965"/>
                  </a:lnTo>
                  <a:close/>
                  <a:moveTo>
                    <a:pt x="1160631" y="310586"/>
                  </a:moveTo>
                  <a:lnTo>
                    <a:pt x="1070116" y="206761"/>
                  </a:lnTo>
                  <a:lnTo>
                    <a:pt x="1015580" y="206761"/>
                  </a:lnTo>
                  <a:lnTo>
                    <a:pt x="1015580" y="310586"/>
                  </a:lnTo>
                  <a:lnTo>
                    <a:pt x="955190" y="310586"/>
                  </a:lnTo>
                  <a:lnTo>
                    <a:pt x="955190" y="0"/>
                  </a:lnTo>
                  <a:lnTo>
                    <a:pt x="1102946" y="0"/>
                  </a:lnTo>
                  <a:cubicBezTo>
                    <a:pt x="1176163" y="431"/>
                    <a:pt x="1214760" y="49251"/>
                    <a:pt x="1214760" y="102936"/>
                  </a:cubicBezTo>
                  <a:cubicBezTo>
                    <a:pt x="1214760" y="145532"/>
                    <a:pt x="1195239" y="188574"/>
                    <a:pt x="1136221" y="200550"/>
                  </a:cubicBezTo>
                  <a:lnTo>
                    <a:pt x="1230292" y="306598"/>
                  </a:lnTo>
                  <a:lnTo>
                    <a:pt x="1230292" y="310586"/>
                  </a:lnTo>
                  <a:close/>
                  <a:moveTo>
                    <a:pt x="1102946" y="153965"/>
                  </a:moveTo>
                  <a:cubicBezTo>
                    <a:pt x="1140221" y="153965"/>
                    <a:pt x="1156198" y="129111"/>
                    <a:pt x="1156198" y="104269"/>
                  </a:cubicBezTo>
                  <a:cubicBezTo>
                    <a:pt x="1156198" y="79415"/>
                    <a:pt x="1139777" y="54573"/>
                    <a:pt x="1102946" y="54573"/>
                  </a:cubicBezTo>
                  <a:lnTo>
                    <a:pt x="1015580" y="54573"/>
                  </a:lnTo>
                  <a:lnTo>
                    <a:pt x="1015580" y="153965"/>
                  </a:lnTo>
                  <a:close/>
                  <a:moveTo>
                    <a:pt x="593739" y="253803"/>
                  </a:moveTo>
                  <a:lnTo>
                    <a:pt x="421637" y="253803"/>
                  </a:lnTo>
                  <a:lnTo>
                    <a:pt x="421637" y="179252"/>
                  </a:lnTo>
                  <a:lnTo>
                    <a:pt x="587529" y="179252"/>
                  </a:lnTo>
                  <a:lnTo>
                    <a:pt x="587529" y="124679"/>
                  </a:lnTo>
                  <a:lnTo>
                    <a:pt x="421637" y="124679"/>
                  </a:lnTo>
                  <a:lnTo>
                    <a:pt x="421637" y="56783"/>
                  </a:lnTo>
                  <a:lnTo>
                    <a:pt x="593739" y="56783"/>
                  </a:lnTo>
                  <a:lnTo>
                    <a:pt x="593739" y="0"/>
                  </a:lnTo>
                  <a:lnTo>
                    <a:pt x="361235" y="0"/>
                  </a:lnTo>
                  <a:lnTo>
                    <a:pt x="361235" y="310586"/>
                  </a:lnTo>
                  <a:lnTo>
                    <a:pt x="593739" y="310586"/>
                  </a:lnTo>
                  <a:close/>
                </a:path>
              </a:pathLst>
            </a:custGeom>
            <a:solidFill>
              <a:schemeClr val="tx2"/>
            </a:solidFill>
            <a:ln w="12700" cap="flat" cmpd="sng">
              <a:noFill/>
              <a:prstDash val="solid"/>
              <a:miter lim="800000"/>
            </a:ln>
          </p:spPr>
          <p:txBody>
            <a:bodyPr anchor="ctr">
              <a:spAutoFit/>
            </a:bodyPr>
            <a:lstStyle/>
            <a:p>
              <a:pPr algn="ctr"/>
              <a:endParaRPr lang="en-US"/>
            </a:p>
          </p:txBody>
        </p:sp>
      </p:grpSp>
      <p:sp>
        <p:nvSpPr>
          <p:cNvPr id="2" name="Text Placeholder 9">
            <a:extLst>
              <a:ext uri="{FF2B5EF4-FFF2-40B4-BE49-F238E27FC236}">
                <a16:creationId xmlns:a16="http://schemas.microsoft.com/office/drawing/2014/main" id="{E1310ABE-E7D8-3150-3FA1-CD5CED49BF3C}"/>
              </a:ext>
            </a:extLst>
          </p:cNvPr>
          <p:cNvSpPr>
            <a:spLocks noGrp="1"/>
          </p:cNvSpPr>
          <p:nvPr>
            <p:ph type="body" sz="quarter" idx="26"/>
          </p:nvPr>
        </p:nvSpPr>
        <p:spPr>
          <a:xfrm>
            <a:off x="8704102" y="6343561"/>
            <a:ext cx="2532743" cy="256032"/>
          </a:xfrm>
          <a:prstGeom prst="rect">
            <a:avLst/>
          </a:prstGeom>
        </p:spPr>
        <p:txBody>
          <a:bodyPr wrap="square" lIns="0" tIns="0" rIns="0" bIns="0" anchor="ctr" anchorCtr="0">
            <a:noAutofit/>
          </a:bodyPr>
          <a:lstStyle>
            <a:lvl1pPr marL="0" indent="0" algn="r">
              <a:lnSpc>
                <a:spcPct val="100000"/>
              </a:lnSpc>
              <a:spcBef>
                <a:spcPts val="0"/>
              </a:spcBef>
              <a:buNone/>
              <a:defRPr sz="800" b="0" cap="none" spc="20" baseline="0">
                <a:solidFill>
                  <a:schemeClr val="bg2"/>
                </a:solidFill>
                <a:latin typeface="+mn-lt"/>
                <a:ea typeface="Verdana" panose="020B0604030504040204" pitchFamily="34" charset="0"/>
                <a:cs typeface="Verdana" panose="020B0604030504040204" pitchFamily="34" charset="0"/>
              </a:defRPr>
            </a:lvl1pPr>
          </a:lstStyle>
          <a:p>
            <a:pPr lvl="0"/>
            <a:endParaRPr lang="en-US"/>
          </a:p>
        </p:txBody>
      </p:sp>
    </p:spTree>
    <p:extLst>
      <p:ext uri="{BB962C8B-B14F-4D97-AF65-F5344CB8AC3E}">
        <p14:creationId xmlns:p14="http://schemas.microsoft.com/office/powerpoint/2010/main" val="421281064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240">
          <p15:clr>
            <a:srgbClr val="FBAE40"/>
          </p15:clr>
        </p15:guide>
        <p15:guide id="4" pos="46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IZ_2">
    <p:bg>
      <p:bgPr>
        <a:solidFill>
          <a:schemeClr val="bg2"/>
        </a:solidFill>
        <a:effectLst/>
      </p:bgPr>
    </p:bg>
    <p:spTree>
      <p:nvGrpSpPr>
        <p:cNvPr id="1" name=""/>
        <p:cNvGrpSpPr/>
        <p:nvPr/>
      </p:nvGrpSpPr>
      <p:grpSpPr>
        <a:xfrm>
          <a:off x="0" y="0"/>
          <a:ext cx="0" cy="0"/>
          <a:chOff x="0" y="0"/>
          <a:chExt cx="0" cy="0"/>
        </a:xfrm>
      </p:grpSpPr>
      <p:sp>
        <p:nvSpPr>
          <p:cNvPr id="164" name="Rectangle 163">
            <a:extLst>
              <a:ext uri="{FF2B5EF4-FFF2-40B4-BE49-F238E27FC236}">
                <a16:creationId xmlns:a16="http://schemas.microsoft.com/office/drawing/2014/main" id="{58AFB9F6-918D-B6C0-DE61-88505D28711A}"/>
              </a:ext>
            </a:extLst>
          </p:cNvPr>
          <p:cNvSpPr/>
          <p:nvPr userDrawn="1"/>
        </p:nvSpPr>
        <p:spPr>
          <a:xfrm>
            <a:off x="365330" y="4408434"/>
            <a:ext cx="3741128" cy="1678652"/>
          </a:xfrm>
          <a:prstGeom prst="rect">
            <a:avLst/>
          </a:prstGeom>
          <a:solidFill>
            <a:schemeClr val="accent4">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Rectangle 162">
            <a:extLst>
              <a:ext uri="{FF2B5EF4-FFF2-40B4-BE49-F238E27FC236}">
                <a16:creationId xmlns:a16="http://schemas.microsoft.com/office/drawing/2014/main" id="{5F35D7AC-BBA0-296E-01E2-50582C065B97}"/>
              </a:ext>
            </a:extLst>
          </p:cNvPr>
          <p:cNvSpPr/>
          <p:nvPr userDrawn="1"/>
        </p:nvSpPr>
        <p:spPr>
          <a:xfrm>
            <a:off x="4224902" y="4408434"/>
            <a:ext cx="3741128" cy="1678652"/>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Rectangle 160">
            <a:extLst>
              <a:ext uri="{FF2B5EF4-FFF2-40B4-BE49-F238E27FC236}">
                <a16:creationId xmlns:a16="http://schemas.microsoft.com/office/drawing/2014/main" id="{0C2F0753-72B8-172E-1E20-6527D4F97F7E}"/>
              </a:ext>
            </a:extLst>
          </p:cNvPr>
          <p:cNvSpPr/>
          <p:nvPr userDrawn="1"/>
        </p:nvSpPr>
        <p:spPr>
          <a:xfrm>
            <a:off x="8084896" y="4408433"/>
            <a:ext cx="3741128" cy="1678657"/>
          </a:xfrm>
          <a:prstGeom prst="rect">
            <a:avLst/>
          </a:prstGeom>
          <a:solidFill>
            <a:schemeClr val="accent3">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Rectangle 158">
            <a:extLst>
              <a:ext uri="{FF2B5EF4-FFF2-40B4-BE49-F238E27FC236}">
                <a16:creationId xmlns:a16="http://schemas.microsoft.com/office/drawing/2014/main" id="{EA9CC815-6308-5BAF-83F7-B47AE0339C00}"/>
              </a:ext>
            </a:extLst>
          </p:cNvPr>
          <p:cNvSpPr/>
          <p:nvPr userDrawn="1"/>
        </p:nvSpPr>
        <p:spPr>
          <a:xfrm>
            <a:off x="8084896" y="2832200"/>
            <a:ext cx="3739896" cy="1143000"/>
          </a:xfrm>
          <a:prstGeom prst="rect">
            <a:avLst/>
          </a:prstGeom>
          <a:solidFill>
            <a:schemeClr val="accent3">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Rectangle 159">
            <a:extLst>
              <a:ext uri="{FF2B5EF4-FFF2-40B4-BE49-F238E27FC236}">
                <a16:creationId xmlns:a16="http://schemas.microsoft.com/office/drawing/2014/main" id="{015E17CB-E7F7-2AFB-B602-C3B4338B72AB}"/>
              </a:ext>
            </a:extLst>
          </p:cNvPr>
          <p:cNvSpPr/>
          <p:nvPr userDrawn="1"/>
        </p:nvSpPr>
        <p:spPr>
          <a:xfrm>
            <a:off x="365330" y="2832200"/>
            <a:ext cx="3739896" cy="1143000"/>
          </a:xfrm>
          <a:prstGeom prst="rect">
            <a:avLst/>
          </a:prstGeom>
          <a:solidFill>
            <a:schemeClr val="accent4">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Rectangle 157">
            <a:extLst>
              <a:ext uri="{FF2B5EF4-FFF2-40B4-BE49-F238E27FC236}">
                <a16:creationId xmlns:a16="http://schemas.microsoft.com/office/drawing/2014/main" id="{8FCD4410-BEA3-C385-2762-E126B8F5A603}"/>
              </a:ext>
            </a:extLst>
          </p:cNvPr>
          <p:cNvSpPr/>
          <p:nvPr userDrawn="1"/>
        </p:nvSpPr>
        <p:spPr>
          <a:xfrm>
            <a:off x="4224902" y="2832200"/>
            <a:ext cx="3739896" cy="1143000"/>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Rectangle 155">
            <a:extLst>
              <a:ext uri="{FF2B5EF4-FFF2-40B4-BE49-F238E27FC236}">
                <a16:creationId xmlns:a16="http://schemas.microsoft.com/office/drawing/2014/main" id="{60F80BAA-DA53-38DE-7A61-8C431BE36C4C}"/>
              </a:ext>
            </a:extLst>
          </p:cNvPr>
          <p:cNvSpPr/>
          <p:nvPr userDrawn="1"/>
        </p:nvSpPr>
        <p:spPr>
          <a:xfrm>
            <a:off x="8084896" y="1104836"/>
            <a:ext cx="3741128" cy="1313668"/>
          </a:xfrm>
          <a:prstGeom prst="rect">
            <a:avLst/>
          </a:prstGeom>
          <a:solidFill>
            <a:schemeClr val="accent3">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Rectangle 154">
            <a:extLst>
              <a:ext uri="{FF2B5EF4-FFF2-40B4-BE49-F238E27FC236}">
                <a16:creationId xmlns:a16="http://schemas.microsoft.com/office/drawing/2014/main" id="{A2F43B9D-EEDD-B0E7-2C67-DA2D0FE8A49D}"/>
              </a:ext>
            </a:extLst>
          </p:cNvPr>
          <p:cNvSpPr/>
          <p:nvPr userDrawn="1"/>
        </p:nvSpPr>
        <p:spPr>
          <a:xfrm>
            <a:off x="365330" y="1104836"/>
            <a:ext cx="3741128" cy="1313668"/>
          </a:xfrm>
          <a:prstGeom prst="rect">
            <a:avLst/>
          </a:prstGeom>
          <a:solidFill>
            <a:schemeClr val="accent4">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ectangle 152">
            <a:extLst>
              <a:ext uri="{FF2B5EF4-FFF2-40B4-BE49-F238E27FC236}">
                <a16:creationId xmlns:a16="http://schemas.microsoft.com/office/drawing/2014/main" id="{F86B9FCC-57EF-6613-90A6-FA5EA8AC609E}"/>
              </a:ext>
            </a:extLst>
          </p:cNvPr>
          <p:cNvSpPr/>
          <p:nvPr userDrawn="1"/>
        </p:nvSpPr>
        <p:spPr>
          <a:xfrm>
            <a:off x="4224902" y="1104836"/>
            <a:ext cx="3741128" cy="1313668"/>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 Placeholder 9">
            <a:extLst>
              <a:ext uri="{FF2B5EF4-FFF2-40B4-BE49-F238E27FC236}">
                <a16:creationId xmlns:a16="http://schemas.microsoft.com/office/drawing/2014/main" id="{40739725-0F2D-0244-8671-542ED29AA9E3}"/>
              </a:ext>
            </a:extLst>
          </p:cNvPr>
          <p:cNvSpPr>
            <a:spLocks noGrp="1"/>
          </p:cNvSpPr>
          <p:nvPr>
            <p:ph type="body" sz="quarter" idx="11" hasCustomPrompt="1"/>
          </p:nvPr>
        </p:nvSpPr>
        <p:spPr>
          <a:xfrm>
            <a:off x="457199" y="1201395"/>
            <a:ext cx="3557391" cy="397445"/>
          </a:xfrm>
          <a:prstGeom prst="rect">
            <a:avLst/>
          </a:prstGeom>
          <a:solidFill>
            <a:schemeClr val="accent4"/>
          </a:solidFill>
        </p:spPr>
        <p:txBody>
          <a:bodyPr lIns="0" tIns="45720" rIns="0" bIns="45720" anchor="ctr" anchorCtr="0"/>
          <a:lstStyle>
            <a:lvl1pPr marL="0" indent="0" algn="ctr">
              <a:lnSpc>
                <a:spcPct val="100000"/>
              </a:lnSpc>
              <a:spcBef>
                <a:spcPts val="0"/>
              </a:spcBef>
              <a:buNone/>
              <a:defRPr sz="1600" b="1" cap="none" spc="20" baseline="0">
                <a:solidFill>
                  <a:schemeClr val="bg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29" name="Text Placeholder 9">
            <a:extLst>
              <a:ext uri="{FF2B5EF4-FFF2-40B4-BE49-F238E27FC236}">
                <a16:creationId xmlns:a16="http://schemas.microsoft.com/office/drawing/2014/main" id="{CE82BE25-C9AE-E812-F62F-CACAC1090138}"/>
              </a:ext>
            </a:extLst>
          </p:cNvPr>
          <p:cNvSpPr>
            <a:spLocks noGrp="1"/>
          </p:cNvSpPr>
          <p:nvPr>
            <p:ph type="body" sz="quarter" idx="12" hasCustomPrompt="1"/>
          </p:nvPr>
        </p:nvSpPr>
        <p:spPr>
          <a:xfrm>
            <a:off x="457200" y="4466329"/>
            <a:ext cx="685800" cy="301752"/>
          </a:xfrm>
          <a:prstGeom prst="rect">
            <a:avLst/>
          </a:prstGeom>
        </p:spPr>
        <p:txBody>
          <a:bodyPr lIns="0" tIns="45720" rIns="0" bIns="45720" anchor="ctr" anchorCtr="0"/>
          <a:lstStyle>
            <a:lvl1pPr marL="0" indent="0" algn="l">
              <a:lnSpc>
                <a:spcPct val="100000"/>
              </a:lnSpc>
              <a:spcBef>
                <a:spcPts val="0"/>
              </a:spcBef>
              <a:buNone/>
              <a:defRPr sz="1400" b="1" cap="none" spc="20" baseline="0">
                <a:solidFill>
                  <a:schemeClr val="accent4"/>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37" name="Text Placeholder 9">
            <a:extLst>
              <a:ext uri="{FF2B5EF4-FFF2-40B4-BE49-F238E27FC236}">
                <a16:creationId xmlns:a16="http://schemas.microsoft.com/office/drawing/2014/main" id="{4AD01B4B-0B22-2A7A-3AA6-DEDC098A10F2}"/>
              </a:ext>
            </a:extLst>
          </p:cNvPr>
          <p:cNvSpPr>
            <a:spLocks noGrp="1"/>
          </p:cNvSpPr>
          <p:nvPr>
            <p:ph type="body" sz="quarter" idx="13" hasCustomPrompt="1"/>
          </p:nvPr>
        </p:nvSpPr>
        <p:spPr>
          <a:xfrm>
            <a:off x="4316770" y="1201395"/>
            <a:ext cx="3557820" cy="397445"/>
          </a:xfrm>
          <a:prstGeom prst="rect">
            <a:avLst/>
          </a:prstGeom>
          <a:solidFill>
            <a:schemeClr val="accent1"/>
          </a:solidFill>
        </p:spPr>
        <p:txBody>
          <a:bodyPr lIns="0" tIns="45720" rIns="0" bIns="45720" anchor="ctr" anchorCtr="0"/>
          <a:lstStyle>
            <a:lvl1pPr marL="0" indent="0" algn="ctr">
              <a:lnSpc>
                <a:spcPct val="100000"/>
              </a:lnSpc>
              <a:spcBef>
                <a:spcPts val="0"/>
              </a:spcBef>
              <a:buNone/>
              <a:defRPr sz="1600" b="1" cap="none" spc="20" baseline="0">
                <a:solidFill>
                  <a:schemeClr val="bg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40" name="Text Placeholder 9">
            <a:extLst>
              <a:ext uri="{FF2B5EF4-FFF2-40B4-BE49-F238E27FC236}">
                <a16:creationId xmlns:a16="http://schemas.microsoft.com/office/drawing/2014/main" id="{203480EE-C078-7B3D-ED8A-6422DE186D85}"/>
              </a:ext>
            </a:extLst>
          </p:cNvPr>
          <p:cNvSpPr>
            <a:spLocks noGrp="1"/>
          </p:cNvSpPr>
          <p:nvPr>
            <p:ph type="body" sz="quarter" idx="15" hasCustomPrompt="1"/>
          </p:nvPr>
        </p:nvSpPr>
        <p:spPr>
          <a:xfrm>
            <a:off x="8176342" y="1201395"/>
            <a:ext cx="3557817" cy="397445"/>
          </a:xfrm>
          <a:prstGeom prst="rect">
            <a:avLst/>
          </a:prstGeom>
          <a:solidFill>
            <a:schemeClr val="accent3"/>
          </a:solidFill>
        </p:spPr>
        <p:txBody>
          <a:bodyPr lIns="0" tIns="45720" rIns="0" bIns="45720" anchor="ctr" anchorCtr="0"/>
          <a:lstStyle>
            <a:lvl1pPr marL="0" indent="0" algn="ctr">
              <a:lnSpc>
                <a:spcPct val="100000"/>
              </a:lnSpc>
              <a:spcBef>
                <a:spcPts val="0"/>
              </a:spcBef>
              <a:buNone/>
              <a:defRPr sz="1600" b="1" cap="none" spc="20" baseline="0">
                <a:solidFill>
                  <a:schemeClr val="bg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52" name="Title 4">
            <a:extLst>
              <a:ext uri="{FF2B5EF4-FFF2-40B4-BE49-F238E27FC236}">
                <a16:creationId xmlns:a16="http://schemas.microsoft.com/office/drawing/2014/main" id="{4E0FF611-5A82-D62C-3C5B-512717CB3587}"/>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
        <p:nvSpPr>
          <p:cNvPr id="2" name="Text Placeholder 9">
            <a:extLst>
              <a:ext uri="{FF2B5EF4-FFF2-40B4-BE49-F238E27FC236}">
                <a16:creationId xmlns:a16="http://schemas.microsoft.com/office/drawing/2014/main" id="{B521C98D-2BF9-FF45-8697-DE5869A2EFC8}"/>
              </a:ext>
            </a:extLst>
          </p:cNvPr>
          <p:cNvSpPr>
            <a:spLocks noGrp="1"/>
          </p:cNvSpPr>
          <p:nvPr>
            <p:ph type="body" sz="quarter" idx="23" hasCustomPrompt="1"/>
          </p:nvPr>
        </p:nvSpPr>
        <p:spPr>
          <a:xfrm>
            <a:off x="457200" y="4885049"/>
            <a:ext cx="685800" cy="301752"/>
          </a:xfrm>
          <a:prstGeom prst="rect">
            <a:avLst/>
          </a:prstGeom>
        </p:spPr>
        <p:txBody>
          <a:bodyPr lIns="0" tIns="45720" rIns="0" bIns="45720" anchor="ctr" anchorCtr="0"/>
          <a:lstStyle>
            <a:lvl1pPr marL="0" indent="0" algn="l">
              <a:lnSpc>
                <a:spcPct val="100000"/>
              </a:lnSpc>
              <a:spcBef>
                <a:spcPts val="0"/>
              </a:spcBef>
              <a:buNone/>
              <a:defRPr sz="1400" b="1" cap="none" spc="20" baseline="0">
                <a:solidFill>
                  <a:schemeClr val="accent4"/>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3" name="Text Placeholder 9">
            <a:extLst>
              <a:ext uri="{FF2B5EF4-FFF2-40B4-BE49-F238E27FC236}">
                <a16:creationId xmlns:a16="http://schemas.microsoft.com/office/drawing/2014/main" id="{44AFB874-499F-F6C6-A2BF-14234D801C7B}"/>
              </a:ext>
            </a:extLst>
          </p:cNvPr>
          <p:cNvSpPr>
            <a:spLocks noGrp="1"/>
          </p:cNvSpPr>
          <p:nvPr>
            <p:ph type="body" sz="quarter" idx="24" hasCustomPrompt="1"/>
          </p:nvPr>
        </p:nvSpPr>
        <p:spPr>
          <a:xfrm>
            <a:off x="4316771" y="4466329"/>
            <a:ext cx="685800" cy="301752"/>
          </a:xfrm>
          <a:prstGeom prst="rect">
            <a:avLst/>
          </a:prstGeom>
        </p:spPr>
        <p:txBody>
          <a:bodyPr lIns="0" tIns="45720" rIns="0" bIns="45720" anchor="ctr" anchorCtr="0"/>
          <a:lstStyle>
            <a:lvl1pPr marL="0" indent="0" algn="l">
              <a:lnSpc>
                <a:spcPct val="100000"/>
              </a:lnSpc>
              <a:spcBef>
                <a:spcPts val="0"/>
              </a:spcBef>
              <a:buNone/>
              <a:defRPr sz="1400" b="1" cap="none" spc="20" baseline="0">
                <a:solidFill>
                  <a:schemeClr val="accent1"/>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4" name="Text Placeholder 9">
            <a:extLst>
              <a:ext uri="{FF2B5EF4-FFF2-40B4-BE49-F238E27FC236}">
                <a16:creationId xmlns:a16="http://schemas.microsoft.com/office/drawing/2014/main" id="{CAB4B8D4-B944-E839-9483-CCFCC81331C7}"/>
              </a:ext>
            </a:extLst>
          </p:cNvPr>
          <p:cNvSpPr>
            <a:spLocks noGrp="1"/>
          </p:cNvSpPr>
          <p:nvPr>
            <p:ph type="body" sz="quarter" idx="25" hasCustomPrompt="1"/>
          </p:nvPr>
        </p:nvSpPr>
        <p:spPr>
          <a:xfrm>
            <a:off x="4316771" y="4871600"/>
            <a:ext cx="685800" cy="301752"/>
          </a:xfrm>
          <a:prstGeom prst="rect">
            <a:avLst/>
          </a:prstGeom>
        </p:spPr>
        <p:txBody>
          <a:bodyPr lIns="0" tIns="45720" rIns="0" bIns="45720" anchor="ctr" anchorCtr="0"/>
          <a:lstStyle>
            <a:lvl1pPr marL="0" indent="0" algn="l">
              <a:lnSpc>
                <a:spcPct val="100000"/>
              </a:lnSpc>
              <a:spcBef>
                <a:spcPts val="0"/>
              </a:spcBef>
              <a:buNone/>
              <a:defRPr sz="1400" b="1" cap="none" spc="20" baseline="0">
                <a:solidFill>
                  <a:schemeClr val="accent1"/>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5" name="Text Placeholder 9">
            <a:extLst>
              <a:ext uri="{FF2B5EF4-FFF2-40B4-BE49-F238E27FC236}">
                <a16:creationId xmlns:a16="http://schemas.microsoft.com/office/drawing/2014/main" id="{ABD321D6-827B-BCD6-AAC0-CDED71EBD9D3}"/>
              </a:ext>
            </a:extLst>
          </p:cNvPr>
          <p:cNvSpPr>
            <a:spLocks noGrp="1"/>
          </p:cNvSpPr>
          <p:nvPr>
            <p:ph type="body" sz="quarter" idx="26" hasCustomPrompt="1"/>
          </p:nvPr>
        </p:nvSpPr>
        <p:spPr>
          <a:xfrm>
            <a:off x="8176342" y="4466329"/>
            <a:ext cx="685800" cy="301752"/>
          </a:xfrm>
          <a:prstGeom prst="rect">
            <a:avLst/>
          </a:prstGeom>
        </p:spPr>
        <p:txBody>
          <a:bodyPr lIns="0" tIns="45720" rIns="0" bIns="45720" anchor="ctr" anchorCtr="0"/>
          <a:lstStyle>
            <a:lvl1pPr marL="0" indent="0" algn="l">
              <a:lnSpc>
                <a:spcPct val="100000"/>
              </a:lnSpc>
              <a:spcBef>
                <a:spcPts val="0"/>
              </a:spcBef>
              <a:buNone/>
              <a:defRPr sz="1400" b="1" cap="none" spc="20" baseline="0">
                <a:solidFill>
                  <a:schemeClr val="accent3"/>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6" name="Text Placeholder 9">
            <a:extLst>
              <a:ext uri="{FF2B5EF4-FFF2-40B4-BE49-F238E27FC236}">
                <a16:creationId xmlns:a16="http://schemas.microsoft.com/office/drawing/2014/main" id="{21C33A8E-40A3-DEA5-8CB5-D9EE05DF55E5}"/>
              </a:ext>
            </a:extLst>
          </p:cNvPr>
          <p:cNvSpPr>
            <a:spLocks noGrp="1"/>
          </p:cNvSpPr>
          <p:nvPr>
            <p:ph type="body" sz="quarter" idx="27" hasCustomPrompt="1"/>
          </p:nvPr>
        </p:nvSpPr>
        <p:spPr>
          <a:xfrm>
            <a:off x="8176342" y="4867697"/>
            <a:ext cx="685800" cy="301752"/>
          </a:xfrm>
          <a:prstGeom prst="rect">
            <a:avLst/>
          </a:prstGeom>
        </p:spPr>
        <p:txBody>
          <a:bodyPr lIns="0" tIns="45720" rIns="0" bIns="45720" anchor="ctr" anchorCtr="0"/>
          <a:lstStyle>
            <a:lvl1pPr marL="0" indent="0" algn="l">
              <a:lnSpc>
                <a:spcPct val="100000"/>
              </a:lnSpc>
              <a:spcBef>
                <a:spcPts val="0"/>
              </a:spcBef>
              <a:buNone/>
              <a:defRPr sz="1400" b="1" cap="none" spc="20" baseline="0">
                <a:solidFill>
                  <a:schemeClr val="accent3"/>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7" name="Text Placeholder 9">
            <a:extLst>
              <a:ext uri="{FF2B5EF4-FFF2-40B4-BE49-F238E27FC236}">
                <a16:creationId xmlns:a16="http://schemas.microsoft.com/office/drawing/2014/main" id="{AD956409-EA1E-CA8E-B356-5088402E340F}"/>
              </a:ext>
            </a:extLst>
          </p:cNvPr>
          <p:cNvSpPr>
            <a:spLocks noGrp="1"/>
          </p:cNvSpPr>
          <p:nvPr>
            <p:ph type="body" sz="quarter" idx="28" hasCustomPrompt="1"/>
          </p:nvPr>
        </p:nvSpPr>
        <p:spPr>
          <a:xfrm>
            <a:off x="8176342" y="5273079"/>
            <a:ext cx="685800" cy="301752"/>
          </a:xfrm>
          <a:prstGeom prst="rect">
            <a:avLst/>
          </a:prstGeom>
        </p:spPr>
        <p:txBody>
          <a:bodyPr lIns="0" tIns="45720" rIns="0" bIns="45720" anchor="ctr" anchorCtr="0"/>
          <a:lstStyle>
            <a:lvl1pPr marL="0" indent="0" algn="l">
              <a:lnSpc>
                <a:spcPct val="100000"/>
              </a:lnSpc>
              <a:spcBef>
                <a:spcPts val="0"/>
              </a:spcBef>
              <a:buNone/>
              <a:defRPr sz="1400" b="1" cap="none" spc="20" baseline="0">
                <a:solidFill>
                  <a:schemeClr val="accent3"/>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8" name="Text Placeholder 9">
            <a:extLst>
              <a:ext uri="{FF2B5EF4-FFF2-40B4-BE49-F238E27FC236}">
                <a16:creationId xmlns:a16="http://schemas.microsoft.com/office/drawing/2014/main" id="{A019CD63-BEE9-0FFF-AFA0-0CE6DAF77DF6}"/>
              </a:ext>
            </a:extLst>
          </p:cNvPr>
          <p:cNvSpPr>
            <a:spLocks noGrp="1"/>
          </p:cNvSpPr>
          <p:nvPr>
            <p:ph type="body" sz="quarter" idx="29" hasCustomPrompt="1"/>
          </p:nvPr>
        </p:nvSpPr>
        <p:spPr>
          <a:xfrm>
            <a:off x="8176342" y="5678461"/>
            <a:ext cx="685800" cy="301752"/>
          </a:xfrm>
          <a:prstGeom prst="rect">
            <a:avLst/>
          </a:prstGeom>
        </p:spPr>
        <p:txBody>
          <a:bodyPr lIns="0" tIns="45720" rIns="0" bIns="45720" anchor="ctr" anchorCtr="0"/>
          <a:lstStyle>
            <a:lvl1pPr marL="0" indent="0" algn="l">
              <a:lnSpc>
                <a:spcPct val="100000"/>
              </a:lnSpc>
              <a:spcBef>
                <a:spcPts val="0"/>
              </a:spcBef>
              <a:buNone/>
              <a:defRPr sz="1400" b="1" cap="none" spc="20" baseline="0">
                <a:solidFill>
                  <a:schemeClr val="accent3"/>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12" name="Text Placeholder 9">
            <a:extLst>
              <a:ext uri="{FF2B5EF4-FFF2-40B4-BE49-F238E27FC236}">
                <a16:creationId xmlns:a16="http://schemas.microsoft.com/office/drawing/2014/main" id="{D8780374-DF60-811E-F4B1-468B24F34CE8}"/>
              </a:ext>
            </a:extLst>
          </p:cNvPr>
          <p:cNvSpPr>
            <a:spLocks noGrp="1"/>
          </p:cNvSpPr>
          <p:nvPr>
            <p:ph type="body" sz="quarter" idx="30" hasCustomPrompt="1"/>
          </p:nvPr>
        </p:nvSpPr>
        <p:spPr>
          <a:xfrm>
            <a:off x="457200" y="5272952"/>
            <a:ext cx="685800" cy="301752"/>
          </a:xfrm>
          <a:prstGeom prst="rect">
            <a:avLst/>
          </a:prstGeom>
        </p:spPr>
        <p:txBody>
          <a:bodyPr lIns="0" tIns="45720" rIns="0" bIns="45720" anchor="ctr" anchorCtr="0"/>
          <a:lstStyle>
            <a:lvl1pPr marL="0" indent="0" algn="l">
              <a:lnSpc>
                <a:spcPct val="100000"/>
              </a:lnSpc>
              <a:spcBef>
                <a:spcPts val="0"/>
              </a:spcBef>
              <a:buNone/>
              <a:defRPr sz="1400" b="1" cap="none" spc="20" baseline="0">
                <a:solidFill>
                  <a:schemeClr val="accent4"/>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13" name="Text Placeholder 9">
            <a:extLst>
              <a:ext uri="{FF2B5EF4-FFF2-40B4-BE49-F238E27FC236}">
                <a16:creationId xmlns:a16="http://schemas.microsoft.com/office/drawing/2014/main" id="{550003E0-9A05-8485-9155-32F8C307D436}"/>
              </a:ext>
            </a:extLst>
          </p:cNvPr>
          <p:cNvSpPr>
            <a:spLocks noGrp="1"/>
          </p:cNvSpPr>
          <p:nvPr>
            <p:ph type="body" sz="quarter" idx="31" hasCustomPrompt="1"/>
          </p:nvPr>
        </p:nvSpPr>
        <p:spPr>
          <a:xfrm>
            <a:off x="4316771" y="5272952"/>
            <a:ext cx="685800" cy="301752"/>
          </a:xfrm>
          <a:prstGeom prst="rect">
            <a:avLst/>
          </a:prstGeom>
        </p:spPr>
        <p:txBody>
          <a:bodyPr lIns="0" tIns="45720" rIns="0" bIns="45720" anchor="ctr" anchorCtr="0"/>
          <a:lstStyle>
            <a:lvl1pPr marL="0" indent="0" algn="l">
              <a:lnSpc>
                <a:spcPct val="100000"/>
              </a:lnSpc>
              <a:spcBef>
                <a:spcPts val="0"/>
              </a:spcBef>
              <a:buNone/>
              <a:defRPr sz="1400" b="1" cap="none" spc="20" baseline="0">
                <a:solidFill>
                  <a:schemeClr val="accent1"/>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14" name="Text Placeholder 9">
            <a:extLst>
              <a:ext uri="{FF2B5EF4-FFF2-40B4-BE49-F238E27FC236}">
                <a16:creationId xmlns:a16="http://schemas.microsoft.com/office/drawing/2014/main" id="{F514BB10-F154-485C-E6C9-07A5FF64BF40}"/>
              </a:ext>
            </a:extLst>
          </p:cNvPr>
          <p:cNvSpPr>
            <a:spLocks noGrp="1"/>
          </p:cNvSpPr>
          <p:nvPr>
            <p:ph type="body" sz="quarter" idx="32" hasCustomPrompt="1"/>
          </p:nvPr>
        </p:nvSpPr>
        <p:spPr>
          <a:xfrm>
            <a:off x="1143000" y="4466329"/>
            <a:ext cx="2871587" cy="301752"/>
          </a:xfrm>
          <a:prstGeom prst="rect">
            <a:avLst/>
          </a:prstGeom>
        </p:spPr>
        <p:txBody>
          <a:bodyPr lIns="0" tIns="45720" rIns="0" bIns="45720" anchor="ctr" anchorCtr="0"/>
          <a:lstStyle>
            <a:lvl1pPr marL="0" indent="0" algn="l">
              <a:lnSpc>
                <a:spcPct val="100000"/>
              </a:lnSpc>
              <a:spcBef>
                <a:spcPts val="0"/>
              </a:spcBef>
              <a:buNone/>
              <a:defRPr sz="10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15" name="Text Placeholder 9">
            <a:extLst>
              <a:ext uri="{FF2B5EF4-FFF2-40B4-BE49-F238E27FC236}">
                <a16:creationId xmlns:a16="http://schemas.microsoft.com/office/drawing/2014/main" id="{7DDA2D99-4B10-4930-9139-1A158EC491EE}"/>
              </a:ext>
            </a:extLst>
          </p:cNvPr>
          <p:cNvSpPr>
            <a:spLocks noGrp="1"/>
          </p:cNvSpPr>
          <p:nvPr>
            <p:ph type="body" sz="quarter" idx="33" hasCustomPrompt="1"/>
          </p:nvPr>
        </p:nvSpPr>
        <p:spPr>
          <a:xfrm>
            <a:off x="1143000" y="4885049"/>
            <a:ext cx="2871587" cy="301752"/>
          </a:xfrm>
          <a:prstGeom prst="rect">
            <a:avLst/>
          </a:prstGeom>
        </p:spPr>
        <p:txBody>
          <a:bodyPr lIns="0" tIns="45720" rIns="0" bIns="45720" anchor="ctr" anchorCtr="0"/>
          <a:lstStyle>
            <a:lvl1pPr marL="0" indent="0" algn="l">
              <a:lnSpc>
                <a:spcPct val="100000"/>
              </a:lnSpc>
              <a:spcBef>
                <a:spcPts val="0"/>
              </a:spcBef>
              <a:buNone/>
              <a:defRPr sz="10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16" name="Text Placeholder 9">
            <a:extLst>
              <a:ext uri="{FF2B5EF4-FFF2-40B4-BE49-F238E27FC236}">
                <a16:creationId xmlns:a16="http://schemas.microsoft.com/office/drawing/2014/main" id="{CB614986-74CE-06A4-8CFD-F764C73074B8}"/>
              </a:ext>
            </a:extLst>
          </p:cNvPr>
          <p:cNvSpPr>
            <a:spLocks noGrp="1"/>
          </p:cNvSpPr>
          <p:nvPr>
            <p:ph type="body" sz="quarter" idx="34" hasCustomPrompt="1"/>
          </p:nvPr>
        </p:nvSpPr>
        <p:spPr>
          <a:xfrm>
            <a:off x="1143000" y="5272952"/>
            <a:ext cx="2871587" cy="301752"/>
          </a:xfrm>
          <a:prstGeom prst="rect">
            <a:avLst/>
          </a:prstGeom>
        </p:spPr>
        <p:txBody>
          <a:bodyPr lIns="0" tIns="45720" rIns="0" bIns="45720" anchor="ctr" anchorCtr="0"/>
          <a:lstStyle>
            <a:lvl1pPr marL="0" indent="0" algn="l">
              <a:lnSpc>
                <a:spcPct val="100000"/>
              </a:lnSpc>
              <a:spcBef>
                <a:spcPts val="0"/>
              </a:spcBef>
              <a:buNone/>
              <a:defRPr sz="10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17" name="Text Placeholder 9">
            <a:extLst>
              <a:ext uri="{FF2B5EF4-FFF2-40B4-BE49-F238E27FC236}">
                <a16:creationId xmlns:a16="http://schemas.microsoft.com/office/drawing/2014/main" id="{9C5745D0-581F-2F68-7AD8-5A3496A8407B}"/>
              </a:ext>
            </a:extLst>
          </p:cNvPr>
          <p:cNvSpPr>
            <a:spLocks noGrp="1"/>
          </p:cNvSpPr>
          <p:nvPr>
            <p:ph type="body" sz="quarter" idx="35" hasCustomPrompt="1"/>
          </p:nvPr>
        </p:nvSpPr>
        <p:spPr>
          <a:xfrm>
            <a:off x="5002571" y="4466329"/>
            <a:ext cx="2872013" cy="301752"/>
          </a:xfrm>
          <a:prstGeom prst="rect">
            <a:avLst/>
          </a:prstGeom>
        </p:spPr>
        <p:txBody>
          <a:bodyPr lIns="0" tIns="45720" rIns="0" bIns="45720" anchor="ctr" anchorCtr="0"/>
          <a:lstStyle>
            <a:lvl1pPr marL="0" indent="0" algn="l">
              <a:lnSpc>
                <a:spcPct val="100000"/>
              </a:lnSpc>
              <a:spcBef>
                <a:spcPts val="0"/>
              </a:spcBef>
              <a:buNone/>
              <a:defRPr sz="10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21" name="Text Placeholder 9">
            <a:extLst>
              <a:ext uri="{FF2B5EF4-FFF2-40B4-BE49-F238E27FC236}">
                <a16:creationId xmlns:a16="http://schemas.microsoft.com/office/drawing/2014/main" id="{CE64EAF4-F242-3FE8-ECE8-9624435B14D1}"/>
              </a:ext>
            </a:extLst>
          </p:cNvPr>
          <p:cNvSpPr>
            <a:spLocks noGrp="1"/>
          </p:cNvSpPr>
          <p:nvPr>
            <p:ph type="body" sz="quarter" idx="36" hasCustomPrompt="1"/>
          </p:nvPr>
        </p:nvSpPr>
        <p:spPr>
          <a:xfrm>
            <a:off x="5002571" y="4871600"/>
            <a:ext cx="2872013" cy="301752"/>
          </a:xfrm>
          <a:prstGeom prst="rect">
            <a:avLst/>
          </a:prstGeom>
        </p:spPr>
        <p:txBody>
          <a:bodyPr lIns="0" tIns="45720" rIns="0" bIns="45720" anchor="ctr" anchorCtr="0"/>
          <a:lstStyle>
            <a:lvl1pPr marL="0" indent="0" algn="l">
              <a:lnSpc>
                <a:spcPct val="100000"/>
              </a:lnSpc>
              <a:spcBef>
                <a:spcPts val="0"/>
              </a:spcBef>
              <a:buNone/>
              <a:defRPr sz="10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22" name="Text Placeholder 9">
            <a:extLst>
              <a:ext uri="{FF2B5EF4-FFF2-40B4-BE49-F238E27FC236}">
                <a16:creationId xmlns:a16="http://schemas.microsoft.com/office/drawing/2014/main" id="{638AF3BF-0B31-B9F2-FC75-0A4E516EE6B3}"/>
              </a:ext>
            </a:extLst>
          </p:cNvPr>
          <p:cNvSpPr>
            <a:spLocks noGrp="1"/>
          </p:cNvSpPr>
          <p:nvPr>
            <p:ph type="body" sz="quarter" idx="37" hasCustomPrompt="1"/>
          </p:nvPr>
        </p:nvSpPr>
        <p:spPr>
          <a:xfrm>
            <a:off x="5002571" y="5272952"/>
            <a:ext cx="2872013" cy="301752"/>
          </a:xfrm>
          <a:prstGeom prst="rect">
            <a:avLst/>
          </a:prstGeom>
        </p:spPr>
        <p:txBody>
          <a:bodyPr lIns="0" tIns="45720" rIns="0" bIns="45720" anchor="ctr" anchorCtr="0"/>
          <a:lstStyle>
            <a:lvl1pPr marL="0" indent="0" algn="l">
              <a:lnSpc>
                <a:spcPct val="100000"/>
              </a:lnSpc>
              <a:spcBef>
                <a:spcPts val="0"/>
              </a:spcBef>
              <a:buNone/>
              <a:defRPr sz="10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23" name="Text Placeholder 9">
            <a:extLst>
              <a:ext uri="{FF2B5EF4-FFF2-40B4-BE49-F238E27FC236}">
                <a16:creationId xmlns:a16="http://schemas.microsoft.com/office/drawing/2014/main" id="{A0368FCC-58FE-A952-7B88-FE4F5ABD1C34}"/>
              </a:ext>
            </a:extLst>
          </p:cNvPr>
          <p:cNvSpPr>
            <a:spLocks noGrp="1"/>
          </p:cNvSpPr>
          <p:nvPr>
            <p:ph type="body" sz="quarter" idx="38" hasCustomPrompt="1"/>
          </p:nvPr>
        </p:nvSpPr>
        <p:spPr>
          <a:xfrm>
            <a:off x="8862143" y="4466329"/>
            <a:ext cx="2872014" cy="301752"/>
          </a:xfrm>
          <a:prstGeom prst="rect">
            <a:avLst/>
          </a:prstGeom>
        </p:spPr>
        <p:txBody>
          <a:bodyPr lIns="0" tIns="45720" rIns="0" bIns="45720" anchor="ctr" anchorCtr="0"/>
          <a:lstStyle>
            <a:lvl1pPr marL="0" indent="0" algn="l">
              <a:lnSpc>
                <a:spcPct val="100000"/>
              </a:lnSpc>
              <a:spcBef>
                <a:spcPts val="0"/>
              </a:spcBef>
              <a:buNone/>
              <a:defRPr sz="10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24" name="Text Placeholder 9">
            <a:extLst>
              <a:ext uri="{FF2B5EF4-FFF2-40B4-BE49-F238E27FC236}">
                <a16:creationId xmlns:a16="http://schemas.microsoft.com/office/drawing/2014/main" id="{DE50A477-B71B-A153-B35C-8D1F9F823CE5}"/>
              </a:ext>
            </a:extLst>
          </p:cNvPr>
          <p:cNvSpPr>
            <a:spLocks noGrp="1"/>
          </p:cNvSpPr>
          <p:nvPr>
            <p:ph type="body" sz="quarter" idx="39" hasCustomPrompt="1"/>
          </p:nvPr>
        </p:nvSpPr>
        <p:spPr>
          <a:xfrm>
            <a:off x="8862143" y="4867697"/>
            <a:ext cx="2872014" cy="301752"/>
          </a:xfrm>
          <a:prstGeom prst="rect">
            <a:avLst/>
          </a:prstGeom>
        </p:spPr>
        <p:txBody>
          <a:bodyPr lIns="0" tIns="45720" rIns="0" bIns="45720" anchor="ctr" anchorCtr="0"/>
          <a:lstStyle>
            <a:lvl1pPr marL="0" indent="0" algn="l">
              <a:lnSpc>
                <a:spcPct val="100000"/>
              </a:lnSpc>
              <a:spcBef>
                <a:spcPts val="0"/>
              </a:spcBef>
              <a:buNone/>
              <a:defRPr sz="10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25" name="Text Placeholder 9">
            <a:extLst>
              <a:ext uri="{FF2B5EF4-FFF2-40B4-BE49-F238E27FC236}">
                <a16:creationId xmlns:a16="http://schemas.microsoft.com/office/drawing/2014/main" id="{011C5F93-172E-85C2-E71B-E9F62912DABE}"/>
              </a:ext>
            </a:extLst>
          </p:cNvPr>
          <p:cNvSpPr>
            <a:spLocks noGrp="1"/>
          </p:cNvSpPr>
          <p:nvPr>
            <p:ph type="body" sz="quarter" idx="40" hasCustomPrompt="1"/>
          </p:nvPr>
        </p:nvSpPr>
        <p:spPr>
          <a:xfrm>
            <a:off x="8862143" y="5273079"/>
            <a:ext cx="2872014" cy="301752"/>
          </a:xfrm>
          <a:prstGeom prst="rect">
            <a:avLst/>
          </a:prstGeom>
        </p:spPr>
        <p:txBody>
          <a:bodyPr lIns="0" tIns="45720" rIns="0" bIns="45720" anchor="ctr" anchorCtr="0"/>
          <a:lstStyle>
            <a:lvl1pPr marL="0" indent="0" algn="l">
              <a:lnSpc>
                <a:spcPct val="100000"/>
              </a:lnSpc>
              <a:spcBef>
                <a:spcPts val="0"/>
              </a:spcBef>
              <a:buNone/>
              <a:defRPr sz="10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26" name="Text Placeholder 9">
            <a:extLst>
              <a:ext uri="{FF2B5EF4-FFF2-40B4-BE49-F238E27FC236}">
                <a16:creationId xmlns:a16="http://schemas.microsoft.com/office/drawing/2014/main" id="{989756C5-5E8E-D9C0-CBD8-417A6F03496B}"/>
              </a:ext>
            </a:extLst>
          </p:cNvPr>
          <p:cNvSpPr>
            <a:spLocks noGrp="1"/>
          </p:cNvSpPr>
          <p:nvPr>
            <p:ph type="body" sz="quarter" idx="41" hasCustomPrompt="1"/>
          </p:nvPr>
        </p:nvSpPr>
        <p:spPr>
          <a:xfrm>
            <a:off x="8862143" y="5678461"/>
            <a:ext cx="2872014" cy="301752"/>
          </a:xfrm>
          <a:prstGeom prst="rect">
            <a:avLst/>
          </a:prstGeom>
        </p:spPr>
        <p:txBody>
          <a:bodyPr lIns="0" tIns="45720" rIns="0" bIns="45720" anchor="ctr" anchorCtr="0"/>
          <a:lstStyle>
            <a:lvl1pPr marL="0" indent="0" algn="l">
              <a:lnSpc>
                <a:spcPct val="100000"/>
              </a:lnSpc>
              <a:spcBef>
                <a:spcPts val="0"/>
              </a:spcBef>
              <a:buNone/>
              <a:defRPr sz="10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11" name="Text Placeholder 9">
            <a:extLst>
              <a:ext uri="{FF2B5EF4-FFF2-40B4-BE49-F238E27FC236}">
                <a16:creationId xmlns:a16="http://schemas.microsoft.com/office/drawing/2014/main" id="{B2113CEB-9FB1-6B33-AFBF-30A4439B76E3}"/>
              </a:ext>
            </a:extLst>
          </p:cNvPr>
          <p:cNvSpPr>
            <a:spLocks noGrp="1"/>
          </p:cNvSpPr>
          <p:nvPr>
            <p:ph type="body" sz="quarter" idx="42" hasCustomPrompt="1"/>
          </p:nvPr>
        </p:nvSpPr>
        <p:spPr>
          <a:xfrm>
            <a:off x="457199" y="1708553"/>
            <a:ext cx="3557391" cy="618929"/>
          </a:xfrm>
          <a:prstGeom prst="rect">
            <a:avLst/>
          </a:prstGeom>
        </p:spPr>
        <p:txBody>
          <a:bodyPr lIns="0" tIns="45720" rIns="0" bIns="45720" anchor="t" anchorCtr="0"/>
          <a:lstStyle>
            <a:lvl1pPr marL="0" indent="0" algn="l">
              <a:lnSpc>
                <a:spcPct val="100000"/>
              </a:lnSpc>
              <a:spcBef>
                <a:spcPts val="0"/>
              </a:spcBef>
              <a:buNone/>
              <a:defRPr sz="11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27" name="Text Placeholder 9">
            <a:extLst>
              <a:ext uri="{FF2B5EF4-FFF2-40B4-BE49-F238E27FC236}">
                <a16:creationId xmlns:a16="http://schemas.microsoft.com/office/drawing/2014/main" id="{4FC78780-1A8A-5900-DC6C-F6C228A2D213}"/>
              </a:ext>
            </a:extLst>
          </p:cNvPr>
          <p:cNvSpPr>
            <a:spLocks noGrp="1"/>
          </p:cNvSpPr>
          <p:nvPr>
            <p:ph type="body" sz="quarter" idx="14" hasCustomPrompt="1"/>
          </p:nvPr>
        </p:nvSpPr>
        <p:spPr>
          <a:xfrm>
            <a:off x="4316770" y="1708553"/>
            <a:ext cx="3557820" cy="618929"/>
          </a:xfrm>
          <a:prstGeom prst="rect">
            <a:avLst/>
          </a:prstGeom>
        </p:spPr>
        <p:txBody>
          <a:bodyPr lIns="0" tIns="45720" rIns="0" bIns="45720" anchor="t" anchorCtr="0"/>
          <a:lstStyle>
            <a:lvl1pPr marL="0" indent="0" algn="l">
              <a:lnSpc>
                <a:spcPct val="100000"/>
              </a:lnSpc>
              <a:spcBef>
                <a:spcPts val="0"/>
              </a:spcBef>
              <a:buNone/>
              <a:defRPr sz="11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38" name="Text Placeholder 9">
            <a:extLst>
              <a:ext uri="{FF2B5EF4-FFF2-40B4-BE49-F238E27FC236}">
                <a16:creationId xmlns:a16="http://schemas.microsoft.com/office/drawing/2014/main" id="{0846BC26-2F61-CEA7-DCDC-1CA7F8E724AD}"/>
              </a:ext>
            </a:extLst>
          </p:cNvPr>
          <p:cNvSpPr>
            <a:spLocks noGrp="1"/>
          </p:cNvSpPr>
          <p:nvPr>
            <p:ph type="body" sz="quarter" idx="16" hasCustomPrompt="1"/>
          </p:nvPr>
        </p:nvSpPr>
        <p:spPr>
          <a:xfrm>
            <a:off x="8176342" y="1708553"/>
            <a:ext cx="3557817" cy="618929"/>
          </a:xfrm>
          <a:prstGeom prst="rect">
            <a:avLst/>
          </a:prstGeom>
        </p:spPr>
        <p:txBody>
          <a:bodyPr lIns="0" tIns="45720" rIns="0" bIns="45720" anchor="t" anchorCtr="0"/>
          <a:lstStyle>
            <a:lvl1pPr marL="0" indent="0" algn="l">
              <a:lnSpc>
                <a:spcPct val="100000"/>
              </a:lnSpc>
              <a:spcBef>
                <a:spcPts val="0"/>
              </a:spcBef>
              <a:buNone/>
              <a:defRPr sz="11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cxnSp>
        <p:nvCxnSpPr>
          <p:cNvPr id="62" name="Straight Connector 61">
            <a:extLst>
              <a:ext uri="{FF2B5EF4-FFF2-40B4-BE49-F238E27FC236}">
                <a16:creationId xmlns:a16="http://schemas.microsoft.com/office/drawing/2014/main" id="{955CBB48-8477-66D7-7000-9CF142089C2B}"/>
              </a:ext>
            </a:extLst>
          </p:cNvPr>
          <p:cNvCxnSpPr>
            <a:cxnSpLocks/>
          </p:cNvCxnSpPr>
          <p:nvPr userDrawn="1"/>
        </p:nvCxnSpPr>
        <p:spPr>
          <a:xfrm flipH="1">
            <a:off x="4317192" y="4826565"/>
            <a:ext cx="3557392"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B24D3FE3-FD96-56C5-4710-574F00CC9472}"/>
              </a:ext>
            </a:extLst>
          </p:cNvPr>
          <p:cNvCxnSpPr>
            <a:cxnSpLocks/>
          </p:cNvCxnSpPr>
          <p:nvPr userDrawn="1"/>
        </p:nvCxnSpPr>
        <p:spPr>
          <a:xfrm flipH="1">
            <a:off x="4317192" y="5229876"/>
            <a:ext cx="3557392"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3E7796E8-483D-02A2-BC7E-7663A7F948DB}"/>
              </a:ext>
            </a:extLst>
          </p:cNvPr>
          <p:cNvCxnSpPr>
            <a:cxnSpLocks/>
          </p:cNvCxnSpPr>
          <p:nvPr userDrawn="1"/>
        </p:nvCxnSpPr>
        <p:spPr>
          <a:xfrm flipH="1">
            <a:off x="8176765" y="4826565"/>
            <a:ext cx="3557392"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6505D304-B54E-3705-FF0D-A99322267647}"/>
              </a:ext>
            </a:extLst>
          </p:cNvPr>
          <p:cNvCxnSpPr>
            <a:cxnSpLocks/>
          </p:cNvCxnSpPr>
          <p:nvPr userDrawn="1"/>
        </p:nvCxnSpPr>
        <p:spPr>
          <a:xfrm flipH="1">
            <a:off x="8176765" y="5229876"/>
            <a:ext cx="3557392"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238786EE-7890-F182-BA1D-404444417B00}"/>
              </a:ext>
            </a:extLst>
          </p:cNvPr>
          <p:cNvCxnSpPr>
            <a:cxnSpLocks/>
          </p:cNvCxnSpPr>
          <p:nvPr userDrawn="1"/>
        </p:nvCxnSpPr>
        <p:spPr>
          <a:xfrm flipH="1">
            <a:off x="8176765" y="5626646"/>
            <a:ext cx="3557392"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C836F9A6-BE04-EAD3-5FD2-1BE54B58B481}"/>
              </a:ext>
            </a:extLst>
          </p:cNvPr>
          <p:cNvCxnSpPr>
            <a:cxnSpLocks/>
          </p:cNvCxnSpPr>
          <p:nvPr userDrawn="1"/>
        </p:nvCxnSpPr>
        <p:spPr>
          <a:xfrm flipH="1">
            <a:off x="457200" y="4826565"/>
            <a:ext cx="3557392"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1BE8365D-B4ED-4230-4BE6-6F0164E8E334}"/>
              </a:ext>
            </a:extLst>
          </p:cNvPr>
          <p:cNvCxnSpPr>
            <a:cxnSpLocks/>
          </p:cNvCxnSpPr>
          <p:nvPr userDrawn="1"/>
        </p:nvCxnSpPr>
        <p:spPr>
          <a:xfrm flipH="1">
            <a:off x="457200" y="5229876"/>
            <a:ext cx="3557392"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9CFFC0E0-C7D5-1D1A-3F33-C3DD060038DC}"/>
              </a:ext>
            </a:extLst>
          </p:cNvPr>
          <p:cNvCxnSpPr>
            <a:cxnSpLocks/>
          </p:cNvCxnSpPr>
          <p:nvPr userDrawn="1"/>
        </p:nvCxnSpPr>
        <p:spPr>
          <a:xfrm flipH="1">
            <a:off x="365330" y="4408434"/>
            <a:ext cx="11460694"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87" name="Text Placeholder 9">
            <a:extLst>
              <a:ext uri="{FF2B5EF4-FFF2-40B4-BE49-F238E27FC236}">
                <a16:creationId xmlns:a16="http://schemas.microsoft.com/office/drawing/2014/main" id="{7B0914FB-D427-90D8-50E1-6E1C1B74CF74}"/>
              </a:ext>
            </a:extLst>
          </p:cNvPr>
          <p:cNvSpPr>
            <a:spLocks noGrp="1"/>
          </p:cNvSpPr>
          <p:nvPr>
            <p:ph type="body" sz="quarter" idx="43" hasCustomPrompt="1"/>
          </p:nvPr>
        </p:nvSpPr>
        <p:spPr>
          <a:xfrm>
            <a:off x="8176337" y="2880965"/>
            <a:ext cx="3557820" cy="1009228"/>
          </a:xfrm>
          <a:prstGeom prst="rect">
            <a:avLst/>
          </a:prstGeom>
        </p:spPr>
        <p:txBody>
          <a:bodyPr lIns="0" tIns="45720" rIns="0" bIns="45720" anchor="t" anchorCtr="0"/>
          <a:lstStyle>
            <a:lvl1pPr marL="173736" indent="-173736" algn="l">
              <a:lnSpc>
                <a:spcPct val="100000"/>
              </a:lnSpc>
              <a:spcBef>
                <a:spcPts val="0"/>
              </a:spcBef>
              <a:spcAft>
                <a:spcPts val="600"/>
              </a:spcAft>
              <a:buClr>
                <a:schemeClr val="accent3"/>
              </a:buClr>
              <a:buFont typeface="Wingdings" pitchFamily="2" charset="2"/>
              <a:buChar char="§"/>
              <a:defRPr sz="11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cxnSp>
        <p:nvCxnSpPr>
          <p:cNvPr id="96" name="Straight Connector 95">
            <a:extLst>
              <a:ext uri="{FF2B5EF4-FFF2-40B4-BE49-F238E27FC236}">
                <a16:creationId xmlns:a16="http://schemas.microsoft.com/office/drawing/2014/main" id="{41F4295A-DE5F-DA24-B7FF-C47045273E9B}"/>
              </a:ext>
            </a:extLst>
          </p:cNvPr>
          <p:cNvCxnSpPr>
            <a:cxnSpLocks/>
          </p:cNvCxnSpPr>
          <p:nvPr userDrawn="1"/>
        </p:nvCxnSpPr>
        <p:spPr>
          <a:xfrm flipH="1">
            <a:off x="365330" y="2832200"/>
            <a:ext cx="11460694"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98" name="Text Placeholder 9">
            <a:extLst>
              <a:ext uri="{FF2B5EF4-FFF2-40B4-BE49-F238E27FC236}">
                <a16:creationId xmlns:a16="http://schemas.microsoft.com/office/drawing/2014/main" id="{3C72737B-2D68-36A9-50F1-B84ACAE00BC3}"/>
              </a:ext>
            </a:extLst>
          </p:cNvPr>
          <p:cNvSpPr>
            <a:spLocks noGrp="1"/>
          </p:cNvSpPr>
          <p:nvPr>
            <p:ph type="body" sz="quarter" idx="47" hasCustomPrompt="1"/>
          </p:nvPr>
        </p:nvSpPr>
        <p:spPr>
          <a:xfrm>
            <a:off x="4316771" y="2880965"/>
            <a:ext cx="3557820" cy="1009228"/>
          </a:xfrm>
          <a:prstGeom prst="rect">
            <a:avLst/>
          </a:prstGeom>
        </p:spPr>
        <p:txBody>
          <a:bodyPr lIns="0" tIns="45720" rIns="0" bIns="45720" anchor="t" anchorCtr="0"/>
          <a:lstStyle>
            <a:lvl1pPr marL="173736" indent="-173736" algn="l">
              <a:lnSpc>
                <a:spcPct val="100000"/>
              </a:lnSpc>
              <a:spcBef>
                <a:spcPts val="0"/>
              </a:spcBef>
              <a:spcAft>
                <a:spcPts val="600"/>
              </a:spcAft>
              <a:buClr>
                <a:schemeClr val="accent1"/>
              </a:buClr>
              <a:buFont typeface="Wingdings" pitchFamily="2" charset="2"/>
              <a:buChar char="§"/>
              <a:defRPr sz="11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105" name="Text Placeholder 9">
            <a:extLst>
              <a:ext uri="{FF2B5EF4-FFF2-40B4-BE49-F238E27FC236}">
                <a16:creationId xmlns:a16="http://schemas.microsoft.com/office/drawing/2014/main" id="{71C3E635-B40F-15F3-2B54-302CEFF57D1D}"/>
              </a:ext>
            </a:extLst>
          </p:cNvPr>
          <p:cNvSpPr>
            <a:spLocks noGrp="1"/>
          </p:cNvSpPr>
          <p:nvPr>
            <p:ph type="body" sz="quarter" idx="51" hasCustomPrompt="1"/>
          </p:nvPr>
        </p:nvSpPr>
        <p:spPr>
          <a:xfrm>
            <a:off x="457200" y="2880965"/>
            <a:ext cx="3557820" cy="1009228"/>
          </a:xfrm>
          <a:prstGeom prst="rect">
            <a:avLst/>
          </a:prstGeom>
        </p:spPr>
        <p:txBody>
          <a:bodyPr lIns="0" tIns="45720" rIns="0" bIns="45720" anchor="t" anchorCtr="0"/>
          <a:lstStyle>
            <a:lvl1pPr marL="173736" indent="-173736" algn="l">
              <a:lnSpc>
                <a:spcPct val="100000"/>
              </a:lnSpc>
              <a:spcBef>
                <a:spcPts val="0"/>
              </a:spcBef>
              <a:spcAft>
                <a:spcPts val="600"/>
              </a:spcAft>
              <a:buClr>
                <a:schemeClr val="accent4"/>
              </a:buClr>
              <a:buFont typeface="Wingdings" pitchFamily="2" charset="2"/>
              <a:buChar char="§"/>
              <a:defRPr sz="11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117" name="Text Placeholder 9">
            <a:extLst>
              <a:ext uri="{FF2B5EF4-FFF2-40B4-BE49-F238E27FC236}">
                <a16:creationId xmlns:a16="http://schemas.microsoft.com/office/drawing/2014/main" id="{33E0EBC2-D151-19CE-0DC2-5DEEB5A85F7C}"/>
              </a:ext>
            </a:extLst>
          </p:cNvPr>
          <p:cNvSpPr>
            <a:spLocks noGrp="1"/>
          </p:cNvSpPr>
          <p:nvPr>
            <p:ph type="body" sz="quarter" idx="55" hasCustomPrompt="1"/>
          </p:nvPr>
        </p:nvSpPr>
        <p:spPr>
          <a:xfrm>
            <a:off x="457199" y="2515860"/>
            <a:ext cx="11276957" cy="265176"/>
          </a:xfrm>
          <a:prstGeom prst="rect">
            <a:avLst/>
          </a:prstGeom>
        </p:spPr>
        <p:txBody>
          <a:bodyPr lIns="0" tIns="0" rIns="0" bIns="0" anchor="ctr" anchorCtr="0"/>
          <a:lstStyle>
            <a:lvl1pPr marL="0" indent="0" algn="l">
              <a:lnSpc>
                <a:spcPct val="100000"/>
              </a:lnSpc>
              <a:spcBef>
                <a:spcPts val="0"/>
              </a:spcBef>
              <a:buNone/>
              <a:defRPr sz="1600" b="1"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118" name="Text Placeholder 9">
            <a:extLst>
              <a:ext uri="{FF2B5EF4-FFF2-40B4-BE49-F238E27FC236}">
                <a16:creationId xmlns:a16="http://schemas.microsoft.com/office/drawing/2014/main" id="{D8CD0929-18AF-8C93-3E55-0FDD949BCAA9}"/>
              </a:ext>
            </a:extLst>
          </p:cNvPr>
          <p:cNvSpPr>
            <a:spLocks noGrp="1"/>
          </p:cNvSpPr>
          <p:nvPr>
            <p:ph type="body" sz="quarter" idx="56" hasCustomPrompt="1"/>
          </p:nvPr>
        </p:nvSpPr>
        <p:spPr>
          <a:xfrm>
            <a:off x="457199" y="4074191"/>
            <a:ext cx="11276957" cy="265176"/>
          </a:xfrm>
          <a:prstGeom prst="rect">
            <a:avLst/>
          </a:prstGeom>
        </p:spPr>
        <p:txBody>
          <a:bodyPr lIns="0" tIns="0" rIns="0" bIns="0" anchor="ctr" anchorCtr="0"/>
          <a:lstStyle>
            <a:lvl1pPr marL="0" indent="0" algn="l">
              <a:lnSpc>
                <a:spcPct val="100000"/>
              </a:lnSpc>
              <a:spcBef>
                <a:spcPts val="0"/>
              </a:spcBef>
              <a:buNone/>
              <a:defRPr sz="1600" b="1"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cxnSp>
        <p:nvCxnSpPr>
          <p:cNvPr id="119" name="Straight Connector 118">
            <a:extLst>
              <a:ext uri="{FF2B5EF4-FFF2-40B4-BE49-F238E27FC236}">
                <a16:creationId xmlns:a16="http://schemas.microsoft.com/office/drawing/2014/main" id="{502D2F76-BA83-F30A-7824-326C9D844DF7}"/>
              </a:ext>
            </a:extLst>
          </p:cNvPr>
          <p:cNvCxnSpPr>
            <a:cxnSpLocks/>
          </p:cNvCxnSpPr>
          <p:nvPr userDrawn="1"/>
        </p:nvCxnSpPr>
        <p:spPr>
          <a:xfrm>
            <a:off x="11737117" y="6377487"/>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120" name="Footer Placeholder 1">
            <a:extLst>
              <a:ext uri="{FF2B5EF4-FFF2-40B4-BE49-F238E27FC236}">
                <a16:creationId xmlns:a16="http://schemas.microsoft.com/office/drawing/2014/main" id="{AD2F0329-DD5F-90ED-013B-B890D3F3FD55}"/>
              </a:ext>
            </a:extLst>
          </p:cNvPr>
          <p:cNvSpPr txBox="1">
            <a:spLocks/>
          </p:cNvSpPr>
          <p:nvPr userDrawn="1"/>
        </p:nvSpPr>
        <p:spPr>
          <a:xfrm>
            <a:off x="8704102" y="6347622"/>
            <a:ext cx="2532743" cy="251971"/>
          </a:xfrm>
          <a:prstGeom prst="rect">
            <a:avLst/>
          </a:prstGeom>
        </p:spPr>
        <p:txBody>
          <a:bodyPr anchor="ctr" anchorCtr="0"/>
          <a:lstStyle>
            <a:defPPr>
              <a:defRPr lang="en-US"/>
            </a:defPPr>
            <a:lvl1pPr marL="0" algn="r" defTabSz="228509" rtl="0" eaLnBrk="1" latinLnBrk="0" hangingPunct="1">
              <a:defRPr sz="80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r>
              <a:rPr lang="en-GB">
                <a:solidFill>
                  <a:schemeClr val="accent2">
                    <a:lumMod val="60000"/>
                    <a:lumOff val="40000"/>
                  </a:schemeClr>
                </a:solidFill>
              </a:rPr>
              <a:t>Proprietary</a:t>
            </a:r>
          </a:p>
        </p:txBody>
      </p:sp>
      <p:sp>
        <p:nvSpPr>
          <p:cNvPr id="121" name="Slide Number Placeholder 4">
            <a:extLst>
              <a:ext uri="{FF2B5EF4-FFF2-40B4-BE49-F238E27FC236}">
                <a16:creationId xmlns:a16="http://schemas.microsoft.com/office/drawing/2014/main" id="{2AFD566D-2604-C42B-684A-23212FED77AC}"/>
              </a:ext>
            </a:extLst>
          </p:cNvPr>
          <p:cNvSpPr txBox="1">
            <a:spLocks/>
          </p:cNvSpPr>
          <p:nvPr userDrawn="1"/>
        </p:nvSpPr>
        <p:spPr>
          <a:xfrm>
            <a:off x="11243633" y="6347622"/>
            <a:ext cx="458332" cy="251971"/>
          </a:xfrm>
          <a:prstGeom prst="rect">
            <a:avLst/>
          </a:prstGeom>
        </p:spPr>
        <p:txBody>
          <a:bodyPr anchor="ctr" anchorCtr="0"/>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a:solidFill>
                <a:schemeClr val="accent2">
                  <a:lumMod val="60000"/>
                  <a:lumOff val="40000"/>
                </a:schemeClr>
              </a:solidFill>
            </a:endParaRPr>
          </a:p>
        </p:txBody>
      </p:sp>
      <p:grpSp>
        <p:nvGrpSpPr>
          <p:cNvPr id="122" name="Group 121">
            <a:extLst>
              <a:ext uri="{FF2B5EF4-FFF2-40B4-BE49-F238E27FC236}">
                <a16:creationId xmlns:a16="http://schemas.microsoft.com/office/drawing/2014/main" id="{EA59A9F0-D1F6-4F1A-E231-2390CC7C3C79}"/>
              </a:ext>
            </a:extLst>
          </p:cNvPr>
          <p:cNvGrpSpPr>
            <a:grpSpLocks noChangeAspect="1"/>
          </p:cNvGrpSpPr>
          <p:nvPr userDrawn="1"/>
        </p:nvGrpSpPr>
        <p:grpSpPr>
          <a:xfrm>
            <a:off x="457200" y="6274417"/>
            <a:ext cx="1050525" cy="398381"/>
            <a:chOff x="612665" y="352828"/>
            <a:chExt cx="4095161" cy="1552970"/>
          </a:xfrm>
        </p:grpSpPr>
        <p:sp>
          <p:nvSpPr>
            <p:cNvPr id="123" name="Free Form 4">
              <a:extLst>
                <a:ext uri="{FF2B5EF4-FFF2-40B4-BE49-F238E27FC236}">
                  <a16:creationId xmlns:a16="http://schemas.microsoft.com/office/drawing/2014/main" id="{738F1D14-7347-2666-CA53-A665857C747C}"/>
                </a:ext>
              </a:extLst>
            </p:cNvPr>
            <p:cNvSpPr/>
            <p:nvPr/>
          </p:nvSpPr>
          <p:spPr>
            <a:xfrm>
              <a:off x="612665" y="352828"/>
              <a:ext cx="1561543" cy="1552970"/>
            </a:xfrm>
            <a:custGeom>
              <a:avLst/>
              <a:gdLst/>
              <a:ahLst/>
              <a:cxnLst/>
              <a:rect l="0" t="0" r="0" b="0"/>
              <a:pathLst>
                <a:path w="1561542" h="1552969">
                  <a:moveTo>
                    <a:pt x="346909" y="325534"/>
                  </a:moveTo>
                  <a:lnTo>
                    <a:pt x="246043" y="393659"/>
                  </a:lnTo>
                  <a:lnTo>
                    <a:pt x="279673" y="276689"/>
                  </a:lnTo>
                  <a:lnTo>
                    <a:pt x="213657" y="228720"/>
                  </a:lnTo>
                  <a:lnTo>
                    <a:pt x="158118" y="459827"/>
                  </a:lnTo>
                  <a:lnTo>
                    <a:pt x="210291" y="497738"/>
                  </a:lnTo>
                  <a:lnTo>
                    <a:pt x="412925" y="373503"/>
                  </a:lnTo>
                  <a:close/>
                  <a:moveTo>
                    <a:pt x="1214633" y="1227434"/>
                  </a:moveTo>
                  <a:lnTo>
                    <a:pt x="1315498" y="1159310"/>
                  </a:lnTo>
                  <a:lnTo>
                    <a:pt x="1281868" y="1276280"/>
                  </a:lnTo>
                  <a:lnTo>
                    <a:pt x="1347884" y="1324249"/>
                  </a:lnTo>
                  <a:lnTo>
                    <a:pt x="1403423" y="1093141"/>
                  </a:lnTo>
                  <a:lnTo>
                    <a:pt x="1351250" y="1055231"/>
                  </a:lnTo>
                  <a:lnTo>
                    <a:pt x="1148616" y="1179465"/>
                  </a:lnTo>
                  <a:close/>
                  <a:moveTo>
                    <a:pt x="694834" y="156645"/>
                  </a:moveTo>
                  <a:lnTo>
                    <a:pt x="573190" y="152480"/>
                  </a:lnTo>
                  <a:lnTo>
                    <a:pt x="669141" y="77598"/>
                  </a:lnTo>
                  <a:lnTo>
                    <a:pt x="643931" y="0"/>
                  </a:lnTo>
                  <a:lnTo>
                    <a:pt x="463155" y="154308"/>
                  </a:lnTo>
                  <a:lnTo>
                    <a:pt x="483094" y="215651"/>
                  </a:lnTo>
                  <a:lnTo>
                    <a:pt x="720044" y="234244"/>
                  </a:lnTo>
                  <a:close/>
                  <a:moveTo>
                    <a:pt x="866707" y="1396323"/>
                  </a:moveTo>
                  <a:lnTo>
                    <a:pt x="988351" y="1400502"/>
                  </a:lnTo>
                  <a:lnTo>
                    <a:pt x="892400" y="1475370"/>
                  </a:lnTo>
                  <a:lnTo>
                    <a:pt x="917610" y="1552969"/>
                  </a:lnTo>
                  <a:lnTo>
                    <a:pt x="1098374" y="1398660"/>
                  </a:lnTo>
                  <a:lnTo>
                    <a:pt x="1078447" y="1337318"/>
                  </a:lnTo>
                  <a:lnTo>
                    <a:pt x="841497" y="1318724"/>
                  </a:lnTo>
                  <a:close/>
                  <a:moveTo>
                    <a:pt x="1075577" y="224503"/>
                  </a:moveTo>
                  <a:lnTo>
                    <a:pt x="979613" y="149635"/>
                  </a:lnTo>
                  <a:lnTo>
                    <a:pt x="1101257" y="145456"/>
                  </a:lnTo>
                  <a:lnTo>
                    <a:pt x="1126467" y="67857"/>
                  </a:lnTo>
                  <a:lnTo>
                    <a:pt x="889517" y="86451"/>
                  </a:lnTo>
                  <a:lnTo>
                    <a:pt x="869590" y="147793"/>
                  </a:lnTo>
                  <a:lnTo>
                    <a:pt x="1050354" y="302115"/>
                  </a:lnTo>
                  <a:close/>
                  <a:moveTo>
                    <a:pt x="485964" y="1328465"/>
                  </a:moveTo>
                  <a:lnTo>
                    <a:pt x="581915" y="1403334"/>
                  </a:lnTo>
                  <a:lnTo>
                    <a:pt x="460284" y="1407500"/>
                  </a:lnTo>
                  <a:lnTo>
                    <a:pt x="435062" y="1485111"/>
                  </a:lnTo>
                  <a:lnTo>
                    <a:pt x="672024" y="1466518"/>
                  </a:lnTo>
                  <a:lnTo>
                    <a:pt x="691951" y="1405175"/>
                  </a:lnTo>
                  <a:lnTo>
                    <a:pt x="511187" y="1250854"/>
                  </a:lnTo>
                  <a:close/>
                  <a:moveTo>
                    <a:pt x="1343719" y="503199"/>
                  </a:moveTo>
                  <a:lnTo>
                    <a:pt x="1310088" y="386229"/>
                  </a:lnTo>
                  <a:lnTo>
                    <a:pt x="1410954" y="454353"/>
                  </a:lnTo>
                  <a:lnTo>
                    <a:pt x="1476970" y="406397"/>
                  </a:lnTo>
                  <a:lnTo>
                    <a:pt x="1274337" y="282150"/>
                  </a:lnTo>
                  <a:lnTo>
                    <a:pt x="1222164" y="320073"/>
                  </a:lnTo>
                  <a:lnTo>
                    <a:pt x="1277702" y="551168"/>
                  </a:lnTo>
                  <a:close/>
                  <a:moveTo>
                    <a:pt x="217823" y="1049757"/>
                  </a:moveTo>
                  <a:lnTo>
                    <a:pt x="251440" y="1166740"/>
                  </a:lnTo>
                  <a:lnTo>
                    <a:pt x="150587" y="1098615"/>
                  </a:lnTo>
                  <a:lnTo>
                    <a:pt x="84571" y="1146572"/>
                  </a:lnTo>
                  <a:lnTo>
                    <a:pt x="287192" y="1270819"/>
                  </a:lnTo>
                  <a:lnTo>
                    <a:pt x="339377" y="1232896"/>
                  </a:lnTo>
                  <a:lnTo>
                    <a:pt x="283839" y="1001801"/>
                  </a:lnTo>
                  <a:close/>
                  <a:moveTo>
                    <a:pt x="1396831" y="886291"/>
                  </a:moveTo>
                  <a:lnTo>
                    <a:pt x="1438387" y="771899"/>
                  </a:lnTo>
                  <a:lnTo>
                    <a:pt x="1479942" y="886291"/>
                  </a:lnTo>
                  <a:lnTo>
                    <a:pt x="1561542" y="886291"/>
                  </a:lnTo>
                  <a:lnTo>
                    <a:pt x="1470633" y="666677"/>
                  </a:lnTo>
                  <a:lnTo>
                    <a:pt x="1406141" y="666677"/>
                  </a:lnTo>
                  <a:lnTo>
                    <a:pt x="1315232" y="886291"/>
                  </a:lnTo>
                  <a:close/>
                  <a:moveTo>
                    <a:pt x="246309" y="666677"/>
                  </a:moveTo>
                  <a:lnTo>
                    <a:pt x="155401" y="886291"/>
                  </a:lnTo>
                  <a:lnTo>
                    <a:pt x="90896" y="886291"/>
                  </a:lnTo>
                  <a:lnTo>
                    <a:pt x="0" y="666677"/>
                  </a:lnTo>
                  <a:lnTo>
                    <a:pt x="81599" y="666677"/>
                  </a:lnTo>
                  <a:lnTo>
                    <a:pt x="123154" y="781082"/>
                  </a:lnTo>
                  <a:lnTo>
                    <a:pt x="164710" y="666677"/>
                  </a:lnTo>
                  <a:close/>
                </a:path>
              </a:pathLst>
            </a:custGeom>
            <a:solidFill>
              <a:schemeClr val="accent1"/>
            </a:solidFill>
            <a:ln w="12700" cap="flat" cmpd="sng">
              <a:noFill/>
              <a:prstDash val="solid"/>
              <a:miter lim="800000"/>
            </a:ln>
          </p:spPr>
          <p:txBody>
            <a:bodyPr anchor="ctr">
              <a:spAutoFit/>
            </a:bodyPr>
            <a:lstStyle/>
            <a:p>
              <a:pPr algn="ctr"/>
              <a:endParaRPr lang="en-US"/>
            </a:p>
          </p:txBody>
        </p:sp>
        <p:sp>
          <p:nvSpPr>
            <p:cNvPr id="124" name="Free Form 6">
              <a:extLst>
                <a:ext uri="{FF2B5EF4-FFF2-40B4-BE49-F238E27FC236}">
                  <a16:creationId xmlns:a16="http://schemas.microsoft.com/office/drawing/2014/main" id="{62E439EA-909B-EDCA-017E-C8AD5F535EF2}"/>
                </a:ext>
              </a:extLst>
            </p:cNvPr>
            <p:cNvSpPr/>
            <p:nvPr/>
          </p:nvSpPr>
          <p:spPr>
            <a:xfrm>
              <a:off x="2477828" y="737742"/>
              <a:ext cx="2229998" cy="783141"/>
            </a:xfrm>
            <a:custGeom>
              <a:avLst/>
              <a:gdLst/>
              <a:ahLst/>
              <a:cxnLst/>
              <a:rect l="0" t="0" r="0" b="0"/>
              <a:pathLst>
                <a:path w="2229998" h="783139">
                  <a:moveTo>
                    <a:pt x="2219317" y="482739"/>
                  </a:moveTo>
                  <a:lnTo>
                    <a:pt x="2201917" y="503643"/>
                  </a:lnTo>
                  <a:lnTo>
                    <a:pt x="2200012" y="503643"/>
                  </a:lnTo>
                  <a:lnTo>
                    <a:pt x="2182702" y="482739"/>
                  </a:lnTo>
                  <a:lnTo>
                    <a:pt x="2182702" y="517753"/>
                  </a:lnTo>
                  <a:lnTo>
                    <a:pt x="2172021" y="517753"/>
                  </a:lnTo>
                  <a:lnTo>
                    <a:pt x="2172021" y="465885"/>
                  </a:lnTo>
                  <a:lnTo>
                    <a:pt x="2181635" y="465885"/>
                  </a:lnTo>
                  <a:lnTo>
                    <a:pt x="2201003" y="489000"/>
                  </a:lnTo>
                  <a:lnTo>
                    <a:pt x="2220383" y="465885"/>
                  </a:lnTo>
                  <a:lnTo>
                    <a:pt x="2229998" y="465885"/>
                  </a:lnTo>
                  <a:lnTo>
                    <a:pt x="2229998" y="517753"/>
                  </a:lnTo>
                  <a:lnTo>
                    <a:pt x="2219317" y="517753"/>
                  </a:lnTo>
                  <a:close/>
                  <a:moveTo>
                    <a:pt x="2146620" y="475271"/>
                  </a:moveTo>
                  <a:lnTo>
                    <a:pt x="2146620" y="517753"/>
                  </a:lnTo>
                  <a:lnTo>
                    <a:pt x="2135939" y="517753"/>
                  </a:lnTo>
                  <a:lnTo>
                    <a:pt x="2135939" y="475271"/>
                  </a:lnTo>
                  <a:lnTo>
                    <a:pt x="2118857" y="475271"/>
                  </a:lnTo>
                  <a:lnTo>
                    <a:pt x="2118857" y="465885"/>
                  </a:lnTo>
                  <a:lnTo>
                    <a:pt x="2163092" y="465885"/>
                  </a:lnTo>
                  <a:lnTo>
                    <a:pt x="2163092" y="475271"/>
                  </a:lnTo>
                  <a:close/>
                  <a:moveTo>
                    <a:pt x="982648" y="690414"/>
                  </a:moveTo>
                  <a:cubicBezTo>
                    <a:pt x="982648" y="751388"/>
                    <a:pt x="933155" y="776484"/>
                    <a:pt x="889136" y="776484"/>
                  </a:cubicBezTo>
                  <a:lnTo>
                    <a:pt x="719092" y="776484"/>
                  </a:lnTo>
                  <a:lnTo>
                    <a:pt x="719092" y="465885"/>
                  </a:lnTo>
                  <a:lnTo>
                    <a:pt x="862846" y="465885"/>
                  </a:lnTo>
                  <a:cubicBezTo>
                    <a:pt x="926297" y="465885"/>
                    <a:pt x="965351" y="498284"/>
                    <a:pt x="965351" y="547091"/>
                  </a:cubicBezTo>
                  <a:cubicBezTo>
                    <a:pt x="965351" y="577242"/>
                    <a:pt x="951507" y="598604"/>
                    <a:pt x="933524" y="611914"/>
                  </a:cubicBezTo>
                  <a:cubicBezTo>
                    <a:pt x="964106" y="626354"/>
                    <a:pt x="982648" y="652402"/>
                    <a:pt x="982648" y="690414"/>
                  </a:cubicBezTo>
                  <a:close/>
                  <a:moveTo>
                    <a:pt x="859125" y="592800"/>
                  </a:moveTo>
                  <a:cubicBezTo>
                    <a:pt x="890076" y="592800"/>
                    <a:pt x="907221" y="578537"/>
                    <a:pt x="907221" y="556629"/>
                  </a:cubicBezTo>
                  <a:cubicBezTo>
                    <a:pt x="907221" y="534721"/>
                    <a:pt x="890076" y="520459"/>
                    <a:pt x="859125" y="520459"/>
                  </a:cubicBezTo>
                  <a:lnTo>
                    <a:pt x="779482" y="520459"/>
                  </a:lnTo>
                  <a:lnTo>
                    <a:pt x="779482" y="592800"/>
                  </a:lnTo>
                  <a:close/>
                  <a:moveTo>
                    <a:pt x="779482" y="642928"/>
                  </a:moveTo>
                  <a:lnTo>
                    <a:pt x="779482" y="721911"/>
                  </a:lnTo>
                  <a:lnTo>
                    <a:pt x="869933" y="721911"/>
                  </a:lnTo>
                  <a:cubicBezTo>
                    <a:pt x="903995" y="721911"/>
                    <a:pt x="924519" y="712284"/>
                    <a:pt x="924519" y="682426"/>
                  </a:cubicBezTo>
                  <a:cubicBezTo>
                    <a:pt x="924519" y="656377"/>
                    <a:pt x="903995" y="642928"/>
                    <a:pt x="869933" y="642928"/>
                  </a:cubicBezTo>
                  <a:close/>
                  <a:moveTo>
                    <a:pt x="253333" y="0"/>
                  </a:moveTo>
                  <a:lnTo>
                    <a:pt x="162271" y="234079"/>
                  </a:lnTo>
                  <a:lnTo>
                    <a:pt x="71210" y="0"/>
                  </a:lnTo>
                  <a:lnTo>
                    <a:pt x="0" y="0"/>
                  </a:lnTo>
                  <a:lnTo>
                    <a:pt x="0" y="3987"/>
                  </a:lnTo>
                  <a:lnTo>
                    <a:pt x="126914" y="310586"/>
                  </a:lnTo>
                  <a:lnTo>
                    <a:pt x="197629" y="310586"/>
                  </a:lnTo>
                  <a:lnTo>
                    <a:pt x="324556" y="3987"/>
                  </a:lnTo>
                  <a:lnTo>
                    <a:pt x="324556" y="0"/>
                  </a:lnTo>
                  <a:close/>
                  <a:moveTo>
                    <a:pt x="2077619" y="465885"/>
                  </a:moveTo>
                  <a:lnTo>
                    <a:pt x="2008834" y="465885"/>
                  </a:lnTo>
                  <a:lnTo>
                    <a:pt x="1930080" y="593752"/>
                  </a:lnTo>
                  <a:lnTo>
                    <a:pt x="1851312" y="465885"/>
                  </a:lnTo>
                  <a:lnTo>
                    <a:pt x="1782540" y="465885"/>
                  </a:lnTo>
                  <a:lnTo>
                    <a:pt x="1782540" y="469873"/>
                  </a:lnTo>
                  <a:lnTo>
                    <a:pt x="1899878" y="646547"/>
                  </a:lnTo>
                  <a:lnTo>
                    <a:pt x="1899878" y="776484"/>
                  </a:lnTo>
                  <a:lnTo>
                    <a:pt x="1960281" y="776484"/>
                  </a:lnTo>
                  <a:lnTo>
                    <a:pt x="1960281" y="646547"/>
                  </a:lnTo>
                  <a:lnTo>
                    <a:pt x="2077619" y="469873"/>
                  </a:lnTo>
                  <a:close/>
                  <a:moveTo>
                    <a:pt x="1606348" y="776484"/>
                  </a:moveTo>
                  <a:lnTo>
                    <a:pt x="1666738" y="776484"/>
                  </a:lnTo>
                  <a:lnTo>
                    <a:pt x="1666738" y="522681"/>
                  </a:lnTo>
                  <a:lnTo>
                    <a:pt x="1764340" y="522681"/>
                  </a:lnTo>
                  <a:lnTo>
                    <a:pt x="1764340" y="465885"/>
                  </a:lnTo>
                  <a:lnTo>
                    <a:pt x="1508759" y="465885"/>
                  </a:lnTo>
                  <a:lnTo>
                    <a:pt x="1508759" y="522681"/>
                  </a:lnTo>
                  <a:lnTo>
                    <a:pt x="1606348" y="522681"/>
                  </a:lnTo>
                  <a:close/>
                  <a:moveTo>
                    <a:pt x="1161710" y="465885"/>
                  </a:moveTo>
                  <a:lnTo>
                    <a:pt x="1161710" y="776484"/>
                  </a:lnTo>
                  <a:lnTo>
                    <a:pt x="1370796" y="776484"/>
                  </a:lnTo>
                  <a:lnTo>
                    <a:pt x="1370796" y="719688"/>
                  </a:lnTo>
                  <a:lnTo>
                    <a:pt x="1222088" y="719688"/>
                  </a:lnTo>
                  <a:lnTo>
                    <a:pt x="1222088" y="465885"/>
                  </a:lnTo>
                  <a:close/>
                  <a:moveTo>
                    <a:pt x="1471052" y="776484"/>
                  </a:moveTo>
                  <a:lnTo>
                    <a:pt x="1471052" y="621185"/>
                  </a:lnTo>
                  <a:lnTo>
                    <a:pt x="1471052" y="465885"/>
                  </a:lnTo>
                  <a:lnTo>
                    <a:pt x="1408503" y="465885"/>
                  </a:lnTo>
                  <a:lnTo>
                    <a:pt x="1408503" y="621185"/>
                  </a:lnTo>
                  <a:lnTo>
                    <a:pt x="1408503" y="776484"/>
                  </a:lnTo>
                  <a:close/>
                  <a:moveTo>
                    <a:pt x="1096126" y="776484"/>
                  </a:moveTo>
                  <a:lnTo>
                    <a:pt x="1096126" y="621185"/>
                  </a:lnTo>
                  <a:lnTo>
                    <a:pt x="1096126" y="465885"/>
                  </a:lnTo>
                  <a:lnTo>
                    <a:pt x="1033577" y="465885"/>
                  </a:lnTo>
                  <a:lnTo>
                    <a:pt x="1033577" y="621185"/>
                  </a:lnTo>
                  <a:lnTo>
                    <a:pt x="1033577" y="776484"/>
                  </a:lnTo>
                  <a:close/>
                  <a:moveTo>
                    <a:pt x="677841" y="622518"/>
                  </a:moveTo>
                  <a:cubicBezTo>
                    <a:pt x="676952" y="702835"/>
                    <a:pt x="627700" y="783139"/>
                    <a:pt x="518553" y="783139"/>
                  </a:cubicBezTo>
                  <a:cubicBezTo>
                    <a:pt x="409394" y="783139"/>
                    <a:pt x="358809" y="704613"/>
                    <a:pt x="358809" y="622963"/>
                  </a:cubicBezTo>
                  <a:cubicBezTo>
                    <a:pt x="358809" y="541325"/>
                    <a:pt x="411172" y="459230"/>
                    <a:pt x="518553" y="459230"/>
                  </a:cubicBezTo>
                  <a:cubicBezTo>
                    <a:pt x="625490" y="459230"/>
                    <a:pt x="678730" y="541325"/>
                    <a:pt x="677841" y="622518"/>
                  </a:cubicBezTo>
                  <a:close/>
                  <a:moveTo>
                    <a:pt x="615851" y="623306"/>
                  </a:moveTo>
                  <a:cubicBezTo>
                    <a:pt x="616702" y="573038"/>
                    <a:pt x="588659" y="516801"/>
                    <a:pt x="518541" y="516801"/>
                  </a:cubicBezTo>
                  <a:cubicBezTo>
                    <a:pt x="448435" y="516801"/>
                    <a:pt x="419542" y="573457"/>
                    <a:pt x="420812" y="623738"/>
                  </a:cubicBezTo>
                  <a:cubicBezTo>
                    <a:pt x="422095" y="672735"/>
                    <a:pt x="448435" y="725137"/>
                    <a:pt x="518541" y="725137"/>
                  </a:cubicBezTo>
                  <a:cubicBezTo>
                    <a:pt x="588659" y="725137"/>
                    <a:pt x="615000" y="672304"/>
                    <a:pt x="615851" y="623306"/>
                  </a:cubicBezTo>
                  <a:close/>
                  <a:moveTo>
                    <a:pt x="252291" y="465885"/>
                  </a:moveTo>
                  <a:lnTo>
                    <a:pt x="162271" y="589599"/>
                  </a:lnTo>
                  <a:lnTo>
                    <a:pt x="72264" y="465885"/>
                  </a:lnTo>
                  <a:lnTo>
                    <a:pt x="6972" y="465885"/>
                  </a:lnTo>
                  <a:lnTo>
                    <a:pt x="6972" y="776484"/>
                  </a:lnTo>
                  <a:lnTo>
                    <a:pt x="67375" y="776484"/>
                  </a:lnTo>
                  <a:lnTo>
                    <a:pt x="67375" y="553124"/>
                  </a:lnTo>
                  <a:lnTo>
                    <a:pt x="159363" y="678946"/>
                  </a:lnTo>
                  <a:lnTo>
                    <a:pt x="165193" y="678946"/>
                  </a:lnTo>
                  <a:lnTo>
                    <a:pt x="257181" y="553124"/>
                  </a:lnTo>
                  <a:lnTo>
                    <a:pt x="257181" y="776484"/>
                  </a:lnTo>
                  <a:lnTo>
                    <a:pt x="317571" y="776484"/>
                  </a:lnTo>
                  <a:lnTo>
                    <a:pt x="317571" y="465885"/>
                  </a:lnTo>
                  <a:close/>
                  <a:moveTo>
                    <a:pt x="1580795" y="310586"/>
                  </a:moveTo>
                  <a:lnTo>
                    <a:pt x="1519123" y="310586"/>
                  </a:lnTo>
                  <a:lnTo>
                    <a:pt x="1492503" y="252012"/>
                  </a:lnTo>
                  <a:lnTo>
                    <a:pt x="1330104" y="252012"/>
                  </a:lnTo>
                  <a:lnTo>
                    <a:pt x="1303484" y="310586"/>
                  </a:lnTo>
                  <a:lnTo>
                    <a:pt x="1241824" y="310586"/>
                  </a:lnTo>
                  <a:lnTo>
                    <a:pt x="1241824" y="306598"/>
                  </a:lnTo>
                  <a:lnTo>
                    <a:pt x="1379356" y="0"/>
                  </a:lnTo>
                  <a:lnTo>
                    <a:pt x="1443251" y="0"/>
                  </a:lnTo>
                  <a:lnTo>
                    <a:pt x="1580795" y="306598"/>
                  </a:lnTo>
                  <a:close/>
                  <a:moveTo>
                    <a:pt x="1468982" y="197451"/>
                  </a:moveTo>
                  <a:lnTo>
                    <a:pt x="1411297" y="65216"/>
                  </a:lnTo>
                  <a:lnTo>
                    <a:pt x="1353625" y="197451"/>
                  </a:lnTo>
                  <a:close/>
                  <a:moveTo>
                    <a:pt x="852724" y="310586"/>
                  </a:moveTo>
                  <a:lnTo>
                    <a:pt x="762209" y="206761"/>
                  </a:lnTo>
                  <a:lnTo>
                    <a:pt x="707687" y="206761"/>
                  </a:lnTo>
                  <a:lnTo>
                    <a:pt x="707687" y="310586"/>
                  </a:lnTo>
                  <a:lnTo>
                    <a:pt x="647284" y="310586"/>
                  </a:lnTo>
                  <a:lnTo>
                    <a:pt x="647284" y="0"/>
                  </a:lnTo>
                  <a:lnTo>
                    <a:pt x="795039" y="0"/>
                  </a:lnTo>
                  <a:cubicBezTo>
                    <a:pt x="868257" y="431"/>
                    <a:pt x="906853" y="49251"/>
                    <a:pt x="906853" y="102936"/>
                  </a:cubicBezTo>
                  <a:cubicBezTo>
                    <a:pt x="906853" y="145532"/>
                    <a:pt x="887333" y="188574"/>
                    <a:pt x="828327" y="200550"/>
                  </a:cubicBezTo>
                  <a:lnTo>
                    <a:pt x="922398" y="306598"/>
                  </a:lnTo>
                  <a:lnTo>
                    <a:pt x="922398" y="310586"/>
                  </a:lnTo>
                  <a:close/>
                  <a:moveTo>
                    <a:pt x="795039" y="153965"/>
                  </a:moveTo>
                  <a:cubicBezTo>
                    <a:pt x="832315" y="153965"/>
                    <a:pt x="848292" y="129111"/>
                    <a:pt x="848292" y="104269"/>
                  </a:cubicBezTo>
                  <a:cubicBezTo>
                    <a:pt x="848292" y="79415"/>
                    <a:pt x="831870" y="54573"/>
                    <a:pt x="795039" y="54573"/>
                  </a:cubicBezTo>
                  <a:lnTo>
                    <a:pt x="707687" y="54573"/>
                  </a:lnTo>
                  <a:lnTo>
                    <a:pt x="707687" y="153965"/>
                  </a:lnTo>
                  <a:close/>
                  <a:moveTo>
                    <a:pt x="1160631" y="310586"/>
                  </a:moveTo>
                  <a:lnTo>
                    <a:pt x="1070116" y="206761"/>
                  </a:lnTo>
                  <a:lnTo>
                    <a:pt x="1015580" y="206761"/>
                  </a:lnTo>
                  <a:lnTo>
                    <a:pt x="1015580" y="310586"/>
                  </a:lnTo>
                  <a:lnTo>
                    <a:pt x="955190" y="310586"/>
                  </a:lnTo>
                  <a:lnTo>
                    <a:pt x="955190" y="0"/>
                  </a:lnTo>
                  <a:lnTo>
                    <a:pt x="1102946" y="0"/>
                  </a:lnTo>
                  <a:cubicBezTo>
                    <a:pt x="1176163" y="431"/>
                    <a:pt x="1214760" y="49251"/>
                    <a:pt x="1214760" y="102936"/>
                  </a:cubicBezTo>
                  <a:cubicBezTo>
                    <a:pt x="1214760" y="145532"/>
                    <a:pt x="1195239" y="188574"/>
                    <a:pt x="1136221" y="200550"/>
                  </a:cubicBezTo>
                  <a:lnTo>
                    <a:pt x="1230292" y="306598"/>
                  </a:lnTo>
                  <a:lnTo>
                    <a:pt x="1230292" y="310586"/>
                  </a:lnTo>
                  <a:close/>
                  <a:moveTo>
                    <a:pt x="1102946" y="153965"/>
                  </a:moveTo>
                  <a:cubicBezTo>
                    <a:pt x="1140221" y="153965"/>
                    <a:pt x="1156198" y="129111"/>
                    <a:pt x="1156198" y="104269"/>
                  </a:cubicBezTo>
                  <a:cubicBezTo>
                    <a:pt x="1156198" y="79415"/>
                    <a:pt x="1139777" y="54573"/>
                    <a:pt x="1102946" y="54573"/>
                  </a:cubicBezTo>
                  <a:lnTo>
                    <a:pt x="1015580" y="54573"/>
                  </a:lnTo>
                  <a:lnTo>
                    <a:pt x="1015580" y="153965"/>
                  </a:lnTo>
                  <a:close/>
                  <a:moveTo>
                    <a:pt x="593739" y="253803"/>
                  </a:moveTo>
                  <a:lnTo>
                    <a:pt x="421637" y="253803"/>
                  </a:lnTo>
                  <a:lnTo>
                    <a:pt x="421637" y="179252"/>
                  </a:lnTo>
                  <a:lnTo>
                    <a:pt x="587529" y="179252"/>
                  </a:lnTo>
                  <a:lnTo>
                    <a:pt x="587529" y="124679"/>
                  </a:lnTo>
                  <a:lnTo>
                    <a:pt x="421637" y="124679"/>
                  </a:lnTo>
                  <a:lnTo>
                    <a:pt x="421637" y="56783"/>
                  </a:lnTo>
                  <a:lnTo>
                    <a:pt x="593739" y="56783"/>
                  </a:lnTo>
                  <a:lnTo>
                    <a:pt x="593739" y="0"/>
                  </a:lnTo>
                  <a:lnTo>
                    <a:pt x="361235" y="0"/>
                  </a:lnTo>
                  <a:lnTo>
                    <a:pt x="361235" y="310586"/>
                  </a:lnTo>
                  <a:lnTo>
                    <a:pt x="593739" y="310586"/>
                  </a:lnTo>
                  <a:close/>
                </a:path>
              </a:pathLst>
            </a:custGeom>
            <a:solidFill>
              <a:schemeClr val="tx2"/>
            </a:solidFill>
            <a:ln w="12700" cap="flat" cmpd="sng">
              <a:noFill/>
              <a:prstDash val="solid"/>
              <a:miter lim="800000"/>
            </a:ln>
          </p:spPr>
          <p:txBody>
            <a:bodyPr anchor="ctr">
              <a:spAutoFit/>
            </a:bodyPr>
            <a:lstStyle/>
            <a:p>
              <a:pPr algn="ctr"/>
              <a:endParaRPr lang="en-US"/>
            </a:p>
          </p:txBody>
        </p:sp>
      </p:grpSp>
    </p:spTree>
    <p:extLst>
      <p:ext uri="{BB962C8B-B14F-4D97-AF65-F5344CB8AC3E}">
        <p14:creationId xmlns:p14="http://schemas.microsoft.com/office/powerpoint/2010/main" val="1851471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5A25960D-9813-3645-E91A-72F6397308A9}"/>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451937477"/>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ulleted List - 1 Column">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AE683E17-4926-D648-B2BF-7A54432EB448}"/>
              </a:ext>
            </a:extLst>
          </p:cNvPr>
          <p:cNvSpPr>
            <a:spLocks noGrp="1"/>
          </p:cNvSpPr>
          <p:nvPr>
            <p:ph sz="quarter" idx="11" hasCustomPrompt="1"/>
          </p:nvPr>
        </p:nvSpPr>
        <p:spPr>
          <a:xfrm>
            <a:off x="457200" y="1677560"/>
            <a:ext cx="11277599" cy="4405186"/>
          </a:xfrm>
          <a:prstGeom prst="rect">
            <a:avLst/>
          </a:prstGeom>
          <a:noFill/>
          <a:ln>
            <a:noFill/>
          </a:ln>
        </p:spPr>
        <p:txBody>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2"/>
              </a:buBlip>
              <a:tabLst/>
              <a:defRPr lang="en-GB" sz="1400" baseline="0" noProof="0" dirty="0" smtClean="0">
                <a:solidFill>
                  <a:schemeClr val="tx1"/>
                </a:solidFill>
                <a:effectLst/>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200" baseline="0" noProof="0" dirty="0" smtClean="0">
                <a:solidFill>
                  <a:schemeClr val="tx1"/>
                </a:solidFill>
                <a:effectLst/>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baseline="0" noProof="0" dirty="0" smtClean="0">
                <a:solidFill>
                  <a:schemeClr val="tx1"/>
                </a:solidFill>
                <a:effectLst/>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baseline="0" noProof="0" dirty="0" smtClean="0">
                <a:solidFill>
                  <a:schemeClr val="tx1"/>
                </a:solidFill>
                <a:effectLst/>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baseline="0" dirty="0">
                <a:solidFill>
                  <a:schemeClr val="tx1"/>
                </a:solidFill>
                <a:effectLst/>
              </a:defRPr>
            </a:lvl5pPr>
          </a:lstStyle>
          <a:p>
            <a:r>
              <a:rPr lang="en-US"/>
              <a:t>New bullet point here</a:t>
            </a:r>
          </a:p>
          <a:p>
            <a:pPr lvl="1"/>
            <a:r>
              <a:rPr lang="en-US"/>
              <a:t>Second bullet</a:t>
            </a:r>
          </a:p>
          <a:p>
            <a:pPr lvl="2"/>
            <a:r>
              <a:rPr lang="en-US"/>
              <a:t>Third bullet</a:t>
            </a:r>
          </a:p>
          <a:p>
            <a:pPr lvl="3"/>
            <a:r>
              <a:rPr lang="en-US"/>
              <a:t>Fourth bullet</a:t>
            </a:r>
          </a:p>
        </p:txBody>
      </p:sp>
      <p:sp>
        <p:nvSpPr>
          <p:cNvPr id="2" name="Title 4">
            <a:extLst>
              <a:ext uri="{FF2B5EF4-FFF2-40B4-BE49-F238E27FC236}">
                <a16:creationId xmlns:a16="http://schemas.microsoft.com/office/drawing/2014/main" id="{2EC76F6E-8A66-4896-4FBB-3034E92CDFBC}"/>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1231951038"/>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idebar_Split">
    <p:spTree>
      <p:nvGrpSpPr>
        <p:cNvPr id="1" name=""/>
        <p:cNvGrpSpPr/>
        <p:nvPr/>
      </p:nvGrpSpPr>
      <p:grpSpPr>
        <a:xfrm>
          <a:off x="0" y="0"/>
          <a:ext cx="0" cy="0"/>
          <a:chOff x="0" y="0"/>
          <a:chExt cx="0" cy="0"/>
        </a:xfrm>
      </p:grpSpPr>
      <p:sp>
        <p:nvSpPr>
          <p:cNvPr id="3" name="Free Form 2">
            <a:extLst>
              <a:ext uri="{FF2B5EF4-FFF2-40B4-BE49-F238E27FC236}">
                <a16:creationId xmlns:a16="http://schemas.microsoft.com/office/drawing/2014/main" id="{D1E3D69E-C4C9-FAD7-12C2-46B48A4AA7C8}"/>
              </a:ext>
            </a:extLst>
          </p:cNvPr>
          <p:cNvSpPr/>
          <p:nvPr userDrawn="1"/>
        </p:nvSpPr>
        <p:spPr>
          <a:xfrm>
            <a:off x="5316385" y="0"/>
            <a:ext cx="6875615" cy="6858000"/>
          </a:xfrm>
          <a:custGeom>
            <a:avLst/>
            <a:gdLst/>
            <a:ahLst/>
            <a:cxnLst/>
            <a:rect l="0" t="0" r="0" b="0"/>
            <a:pathLst>
              <a:path w="6875614" h="6858000">
                <a:moveTo>
                  <a:pt x="0" y="6858000"/>
                </a:moveTo>
                <a:lnTo>
                  <a:pt x="6875614" y="6858000"/>
                </a:lnTo>
                <a:lnTo>
                  <a:pt x="6875614" y="0"/>
                </a:lnTo>
                <a:lnTo>
                  <a:pt x="1577365" y="0"/>
                </a:lnTo>
                <a:close/>
              </a:path>
            </a:pathLst>
          </a:custGeom>
          <a:solidFill>
            <a:schemeClr val="bg2">
              <a:lumMod val="95000"/>
            </a:schemeClr>
          </a:solidFill>
          <a:ln w="12700" cap="flat" cmpd="sng">
            <a:noFill/>
            <a:prstDash val="solid"/>
            <a:miter lim="800000"/>
          </a:ln>
        </p:spPr>
        <p:txBody>
          <a:bodyPr anchor="ctr">
            <a:spAutoFit/>
          </a:bodyPr>
          <a:lstStyle/>
          <a:p>
            <a:pPr algn="ctr"/>
            <a:endParaRPr lang="en-US"/>
          </a:p>
        </p:txBody>
      </p:sp>
      <p:sp>
        <p:nvSpPr>
          <p:cNvPr id="2" name="Title 4">
            <a:extLst>
              <a:ext uri="{FF2B5EF4-FFF2-40B4-BE49-F238E27FC236}">
                <a16:creationId xmlns:a16="http://schemas.microsoft.com/office/drawing/2014/main" id="{915D6ABC-E3E2-BE39-D329-DBA2078FEE80}"/>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cxnSp>
        <p:nvCxnSpPr>
          <p:cNvPr id="4" name="Straight Connector 3">
            <a:extLst>
              <a:ext uri="{FF2B5EF4-FFF2-40B4-BE49-F238E27FC236}">
                <a16:creationId xmlns:a16="http://schemas.microsoft.com/office/drawing/2014/main" id="{A9CDF117-C1F2-C883-CF22-992397987A1E}"/>
              </a:ext>
            </a:extLst>
          </p:cNvPr>
          <p:cNvCxnSpPr>
            <a:cxnSpLocks/>
          </p:cNvCxnSpPr>
          <p:nvPr userDrawn="1"/>
        </p:nvCxnSpPr>
        <p:spPr>
          <a:xfrm>
            <a:off x="11737117" y="6377487"/>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6" name="Slide Number Placeholder 4">
            <a:extLst>
              <a:ext uri="{FF2B5EF4-FFF2-40B4-BE49-F238E27FC236}">
                <a16:creationId xmlns:a16="http://schemas.microsoft.com/office/drawing/2014/main" id="{20CFD01A-9E17-0D24-C428-7EAF7D92A66C}"/>
              </a:ext>
            </a:extLst>
          </p:cNvPr>
          <p:cNvSpPr txBox="1">
            <a:spLocks/>
          </p:cNvSpPr>
          <p:nvPr userDrawn="1"/>
        </p:nvSpPr>
        <p:spPr>
          <a:xfrm>
            <a:off x="11243633" y="6347622"/>
            <a:ext cx="458332" cy="251971"/>
          </a:xfrm>
          <a:prstGeom prst="rect">
            <a:avLst/>
          </a:prstGeom>
        </p:spPr>
        <p:txBody>
          <a:bodyPr anchor="ctr" anchorCtr="0"/>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a:solidFill>
                <a:schemeClr val="accent2">
                  <a:lumMod val="60000"/>
                  <a:lumOff val="40000"/>
                </a:schemeClr>
              </a:solidFill>
            </a:endParaRPr>
          </a:p>
        </p:txBody>
      </p:sp>
      <p:sp>
        <p:nvSpPr>
          <p:cNvPr id="7" name="Text Placeholder 9">
            <a:extLst>
              <a:ext uri="{FF2B5EF4-FFF2-40B4-BE49-F238E27FC236}">
                <a16:creationId xmlns:a16="http://schemas.microsoft.com/office/drawing/2014/main" id="{691A7F7C-BB05-C9AE-20C1-188A1F53F5AC}"/>
              </a:ext>
            </a:extLst>
          </p:cNvPr>
          <p:cNvSpPr>
            <a:spLocks noGrp="1"/>
          </p:cNvSpPr>
          <p:nvPr>
            <p:ph type="body" sz="quarter" idx="26"/>
          </p:nvPr>
        </p:nvSpPr>
        <p:spPr>
          <a:xfrm>
            <a:off x="8704102" y="6343561"/>
            <a:ext cx="2532743" cy="256032"/>
          </a:xfrm>
          <a:prstGeom prst="rect">
            <a:avLst/>
          </a:prstGeom>
        </p:spPr>
        <p:txBody>
          <a:bodyPr wrap="square" lIns="0" tIns="0" rIns="0" bIns="0" anchor="ctr" anchorCtr="0">
            <a:noAutofit/>
          </a:bodyPr>
          <a:lstStyle>
            <a:lvl1pPr marL="0" indent="0" algn="r">
              <a:lnSpc>
                <a:spcPct val="100000"/>
              </a:lnSpc>
              <a:spcBef>
                <a:spcPts val="0"/>
              </a:spcBef>
              <a:buNone/>
              <a:defRPr sz="800" b="0" cap="none" spc="20" baseline="0">
                <a:solidFill>
                  <a:schemeClr val="accent2">
                    <a:lumMod val="60000"/>
                    <a:lumOff val="40000"/>
                  </a:schemeClr>
                </a:solidFill>
                <a:latin typeface="+mn-lt"/>
                <a:ea typeface="Verdana" panose="020B0604030504040204" pitchFamily="34" charset="0"/>
                <a:cs typeface="Verdana" panose="020B0604030504040204" pitchFamily="34" charset="0"/>
              </a:defRPr>
            </a:lvl1pPr>
          </a:lstStyle>
          <a:p>
            <a:pPr lvl="0"/>
            <a:endParaRPr lang="en-US"/>
          </a:p>
        </p:txBody>
      </p:sp>
    </p:spTree>
    <p:extLst>
      <p:ext uri="{BB962C8B-B14F-4D97-AF65-F5344CB8AC3E}">
        <p14:creationId xmlns:p14="http://schemas.microsoft.com/office/powerpoint/2010/main" val="2954400000"/>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Sidebar_Split">
    <p:spTree>
      <p:nvGrpSpPr>
        <p:cNvPr id="1" name=""/>
        <p:cNvGrpSpPr/>
        <p:nvPr/>
      </p:nvGrpSpPr>
      <p:grpSpPr>
        <a:xfrm>
          <a:off x="0" y="0"/>
          <a:ext cx="0" cy="0"/>
          <a:chOff x="0" y="0"/>
          <a:chExt cx="0" cy="0"/>
        </a:xfrm>
      </p:grpSpPr>
      <p:sp>
        <p:nvSpPr>
          <p:cNvPr id="4" name="Free Form 3">
            <a:extLst>
              <a:ext uri="{FF2B5EF4-FFF2-40B4-BE49-F238E27FC236}">
                <a16:creationId xmlns:a16="http://schemas.microsoft.com/office/drawing/2014/main" id="{59E49237-7B00-9D48-18B4-E775D71FBF38}"/>
              </a:ext>
            </a:extLst>
          </p:cNvPr>
          <p:cNvSpPr/>
          <p:nvPr userDrawn="1"/>
        </p:nvSpPr>
        <p:spPr>
          <a:xfrm>
            <a:off x="7340461" y="0"/>
            <a:ext cx="4851522" cy="6856634"/>
          </a:xfrm>
          <a:custGeom>
            <a:avLst/>
            <a:gdLst/>
            <a:ahLst/>
            <a:cxnLst/>
            <a:rect l="0" t="0" r="0" b="0"/>
            <a:pathLst>
              <a:path w="4851521" h="6856634">
                <a:moveTo>
                  <a:pt x="1577049" y="0"/>
                </a:moveTo>
                <a:lnTo>
                  <a:pt x="0" y="6856634"/>
                </a:lnTo>
                <a:lnTo>
                  <a:pt x="4851521" y="6856634"/>
                </a:lnTo>
                <a:lnTo>
                  <a:pt x="4851521" y="0"/>
                </a:lnTo>
                <a:close/>
              </a:path>
            </a:pathLst>
          </a:custGeom>
          <a:solidFill>
            <a:srgbClr val="F1F1F1">
              <a:alpha val="100000"/>
            </a:srgbClr>
          </a:solidFill>
          <a:ln w="12700" cap="flat" cmpd="sng">
            <a:noFill/>
            <a:prstDash val="solid"/>
            <a:miter lim="800000"/>
          </a:ln>
        </p:spPr>
        <p:txBody>
          <a:bodyPr anchor="ctr">
            <a:spAutoFit/>
          </a:bodyPr>
          <a:lstStyle/>
          <a:p>
            <a:pPr algn="ctr"/>
            <a:endParaRPr lang="en-US" dirty="0"/>
          </a:p>
        </p:txBody>
      </p:sp>
      <p:sp>
        <p:nvSpPr>
          <p:cNvPr id="5" name="Free Form 6">
            <a:extLst>
              <a:ext uri="{FF2B5EF4-FFF2-40B4-BE49-F238E27FC236}">
                <a16:creationId xmlns:a16="http://schemas.microsoft.com/office/drawing/2014/main" id="{7507852A-EF7A-2982-6E2A-46234B3B2A5B}"/>
              </a:ext>
            </a:extLst>
          </p:cNvPr>
          <p:cNvSpPr/>
          <p:nvPr userDrawn="1"/>
        </p:nvSpPr>
        <p:spPr>
          <a:xfrm>
            <a:off x="-22" y="1471698"/>
            <a:ext cx="7371327" cy="4656470"/>
          </a:xfrm>
          <a:custGeom>
            <a:avLst/>
            <a:gdLst/>
            <a:ahLst/>
            <a:cxnLst/>
            <a:rect l="0" t="0" r="0" b="0"/>
            <a:pathLst>
              <a:path w="7371328" h="4656469">
                <a:moveTo>
                  <a:pt x="6300322" y="4656469"/>
                </a:moveTo>
                <a:lnTo>
                  <a:pt x="0" y="4656469"/>
                </a:lnTo>
                <a:lnTo>
                  <a:pt x="0" y="0"/>
                </a:lnTo>
                <a:lnTo>
                  <a:pt x="7371328" y="0"/>
                </a:lnTo>
                <a:close/>
              </a:path>
            </a:pathLst>
          </a:custGeom>
          <a:solidFill>
            <a:srgbClr val="F1F1F1">
              <a:alpha val="100000"/>
            </a:srgbClr>
          </a:solidFill>
          <a:ln w="12700" cap="flat" cmpd="sng">
            <a:noFill/>
            <a:prstDash val="solid"/>
            <a:miter lim="800000"/>
          </a:ln>
        </p:spPr>
        <p:txBody>
          <a:bodyPr anchor="ctr">
            <a:spAutoFit/>
          </a:bodyPr>
          <a:lstStyle/>
          <a:p>
            <a:pPr algn="ctr"/>
            <a:endParaRPr lang="en-US" dirty="0"/>
          </a:p>
        </p:txBody>
      </p:sp>
      <p:cxnSp>
        <p:nvCxnSpPr>
          <p:cNvPr id="7" name="Straight Connector 6">
            <a:extLst>
              <a:ext uri="{FF2B5EF4-FFF2-40B4-BE49-F238E27FC236}">
                <a16:creationId xmlns:a16="http://schemas.microsoft.com/office/drawing/2014/main" id="{769D99A9-48AC-D662-51FB-A483D0BA0749}"/>
              </a:ext>
            </a:extLst>
          </p:cNvPr>
          <p:cNvCxnSpPr>
            <a:cxnSpLocks/>
          </p:cNvCxnSpPr>
          <p:nvPr userDrawn="1"/>
        </p:nvCxnSpPr>
        <p:spPr>
          <a:xfrm>
            <a:off x="11583890" y="6415238"/>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8" name="Slide Number Placeholder 4">
            <a:extLst>
              <a:ext uri="{FF2B5EF4-FFF2-40B4-BE49-F238E27FC236}">
                <a16:creationId xmlns:a16="http://schemas.microsoft.com/office/drawing/2014/main" id="{DC72D31E-E6C6-F863-6E4C-1827A63217EA}"/>
              </a:ext>
            </a:extLst>
          </p:cNvPr>
          <p:cNvSpPr txBox="1">
            <a:spLocks/>
          </p:cNvSpPr>
          <p:nvPr userDrawn="1"/>
        </p:nvSpPr>
        <p:spPr>
          <a:xfrm>
            <a:off x="11090406" y="6408975"/>
            <a:ext cx="458332" cy="251971"/>
          </a:xfrm>
          <a:prstGeom prst="rect">
            <a:avLst/>
          </a:prstGeom>
        </p:spPr>
        <p:txBody>
          <a:bodyPr/>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dirty="0">
              <a:solidFill>
                <a:schemeClr val="accent2">
                  <a:lumMod val="60000"/>
                  <a:lumOff val="40000"/>
                </a:schemeClr>
              </a:solidFill>
            </a:endParaRPr>
          </a:p>
        </p:txBody>
      </p:sp>
      <p:sp>
        <p:nvSpPr>
          <p:cNvPr id="9" name="Footer Placeholder 1">
            <a:extLst>
              <a:ext uri="{FF2B5EF4-FFF2-40B4-BE49-F238E27FC236}">
                <a16:creationId xmlns:a16="http://schemas.microsoft.com/office/drawing/2014/main" id="{2BCAA873-8DEC-CDA9-7C94-7C3943E3C2CE}"/>
              </a:ext>
            </a:extLst>
          </p:cNvPr>
          <p:cNvSpPr txBox="1">
            <a:spLocks/>
          </p:cNvSpPr>
          <p:nvPr userDrawn="1"/>
        </p:nvSpPr>
        <p:spPr>
          <a:xfrm>
            <a:off x="8538175" y="6408975"/>
            <a:ext cx="2532743" cy="251971"/>
          </a:xfrm>
          <a:prstGeom prst="rect">
            <a:avLst/>
          </a:prstGeom>
        </p:spPr>
        <p:txBody>
          <a:bodyPr/>
          <a:lstStyle>
            <a:defPPr>
              <a:defRPr lang="en-US"/>
            </a:defPPr>
            <a:lvl1pPr marL="0" algn="r" defTabSz="228509" rtl="0" eaLnBrk="1" latinLnBrk="0" hangingPunct="1">
              <a:defRPr sz="80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r>
              <a:rPr lang="en-GB" dirty="0">
                <a:solidFill>
                  <a:schemeClr val="accent2">
                    <a:lumMod val="60000"/>
                    <a:lumOff val="40000"/>
                  </a:schemeClr>
                </a:solidFill>
              </a:rPr>
              <a:t>Confidential &amp; Proprietary</a:t>
            </a:r>
          </a:p>
        </p:txBody>
      </p:sp>
      <p:sp>
        <p:nvSpPr>
          <p:cNvPr id="10" name="Title 4">
            <a:extLst>
              <a:ext uri="{FF2B5EF4-FFF2-40B4-BE49-F238E27FC236}">
                <a16:creationId xmlns:a16="http://schemas.microsoft.com/office/drawing/2014/main" id="{413FD352-4B2F-55A6-EEBF-334AD35CE175}"/>
              </a:ext>
            </a:extLst>
          </p:cNvPr>
          <p:cNvSpPr>
            <a:spLocks noGrp="1"/>
          </p:cNvSpPr>
          <p:nvPr>
            <p:ph type="title"/>
          </p:nvPr>
        </p:nvSpPr>
        <p:spPr>
          <a:xfrm>
            <a:off x="457200" y="419034"/>
            <a:ext cx="11277600" cy="685800"/>
          </a:xfrm>
          <a:prstGeom prst="rect">
            <a:avLst/>
          </a:prstGeom>
          <a:noFill/>
        </p:spPr>
        <p:txBody>
          <a:bodyPr lIns="0" tIns="45720" bIns="45720" anchor="ctr" anchorCtr="0"/>
          <a:lstStyle>
            <a:lvl1pPr algn="l">
              <a:defRPr sz="2800" b="1" spc="20" baseline="0">
                <a:solidFill>
                  <a:schemeClr val="tx2"/>
                </a:solidFill>
                <a:latin typeface="+mj-lt"/>
                <a:ea typeface="Verdana" panose="020B0604030504040204" pitchFamily="34" charset="0"/>
                <a:cs typeface="Verdana" panose="020B0604030504040204" pitchFamily="34" charset="0"/>
              </a:defRPr>
            </a:lvl1pPr>
          </a:lstStyle>
          <a:p>
            <a:r>
              <a:rPr lang="en-US"/>
              <a:t>Click to edit Master title style</a:t>
            </a:r>
          </a:p>
        </p:txBody>
      </p:sp>
      <p:cxnSp>
        <p:nvCxnSpPr>
          <p:cNvPr id="2" name="Straight Connector 1">
            <a:extLst>
              <a:ext uri="{FF2B5EF4-FFF2-40B4-BE49-F238E27FC236}">
                <a16:creationId xmlns:a16="http://schemas.microsoft.com/office/drawing/2014/main" id="{ECF902F5-63EC-1DD3-45A9-5799151EEBC1}"/>
              </a:ext>
            </a:extLst>
          </p:cNvPr>
          <p:cNvCxnSpPr>
            <a:cxnSpLocks/>
          </p:cNvCxnSpPr>
          <p:nvPr userDrawn="1"/>
        </p:nvCxnSpPr>
        <p:spPr>
          <a:xfrm>
            <a:off x="457200" y="1220362"/>
            <a:ext cx="685800" cy="0"/>
          </a:xfrm>
          <a:prstGeom prst="line">
            <a:avLst/>
          </a:prstGeom>
          <a:ln w="57150">
            <a:solidFill>
              <a:srgbClr val="A8C13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5900884"/>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OLVE_1">
    <p:bg>
      <p:bgPr>
        <a:solidFill>
          <a:schemeClr val="bg2"/>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03B8A87-041D-F5B3-4FBB-719A7C7B5A47}"/>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 t="25681" r="-49" b="7832"/>
          <a:stretch/>
        </p:blipFill>
        <p:spPr>
          <a:xfrm>
            <a:off x="0" y="-1"/>
            <a:ext cx="12192000" cy="6082747"/>
          </a:xfrm>
          <a:prstGeom prst="rect">
            <a:avLst/>
          </a:prstGeom>
        </p:spPr>
      </p:pic>
      <p:sp>
        <p:nvSpPr>
          <p:cNvPr id="14" name="Rectangle 13">
            <a:extLst>
              <a:ext uri="{FF2B5EF4-FFF2-40B4-BE49-F238E27FC236}">
                <a16:creationId xmlns:a16="http://schemas.microsoft.com/office/drawing/2014/main" id="{12F565D1-433C-80F9-C112-86ECCACD2467}"/>
              </a:ext>
            </a:extLst>
          </p:cNvPr>
          <p:cNvSpPr>
            <a:spLocks noChangeAspect="1"/>
          </p:cNvSpPr>
          <p:nvPr userDrawn="1"/>
        </p:nvSpPr>
        <p:spPr>
          <a:xfrm>
            <a:off x="451035" y="1762298"/>
            <a:ext cx="3548442" cy="36099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844B56C-F862-EF25-8325-047B5EA62978}"/>
              </a:ext>
            </a:extLst>
          </p:cNvPr>
          <p:cNvSpPr>
            <a:spLocks noChangeAspect="1"/>
          </p:cNvSpPr>
          <p:nvPr userDrawn="1"/>
        </p:nvSpPr>
        <p:spPr>
          <a:xfrm>
            <a:off x="4307807" y="1762298"/>
            <a:ext cx="3561337" cy="36099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965AD3F-36A2-9B67-A55E-73731E8FB256}"/>
              </a:ext>
            </a:extLst>
          </p:cNvPr>
          <p:cNvSpPr>
            <a:spLocks noChangeAspect="1"/>
          </p:cNvSpPr>
          <p:nvPr userDrawn="1"/>
        </p:nvSpPr>
        <p:spPr>
          <a:xfrm>
            <a:off x="8172179" y="1762298"/>
            <a:ext cx="3562621" cy="36099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B47DC10E-2CA7-9253-B9BA-6833F699792A}"/>
              </a:ext>
            </a:extLst>
          </p:cNvPr>
          <p:cNvCxnSpPr>
            <a:cxnSpLocks/>
          </p:cNvCxnSpPr>
          <p:nvPr userDrawn="1"/>
        </p:nvCxnSpPr>
        <p:spPr>
          <a:xfrm>
            <a:off x="752787" y="3044227"/>
            <a:ext cx="685800" cy="0"/>
          </a:xfrm>
          <a:prstGeom prst="line">
            <a:avLst/>
          </a:prstGeom>
          <a:ln w="57150">
            <a:solidFill>
              <a:srgbClr val="A8C13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1AB03E5-4B9A-9C7D-B5FD-04FA3E52B74E}"/>
              </a:ext>
            </a:extLst>
          </p:cNvPr>
          <p:cNvCxnSpPr>
            <a:cxnSpLocks/>
          </p:cNvCxnSpPr>
          <p:nvPr userDrawn="1"/>
        </p:nvCxnSpPr>
        <p:spPr>
          <a:xfrm>
            <a:off x="4610190" y="3044227"/>
            <a:ext cx="685800" cy="0"/>
          </a:xfrm>
          <a:prstGeom prst="line">
            <a:avLst/>
          </a:prstGeom>
          <a:ln w="57150">
            <a:solidFill>
              <a:srgbClr val="A8C13F"/>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908ABAE-C5FA-B274-9E3E-1FF5C7E12772}"/>
              </a:ext>
            </a:extLst>
          </p:cNvPr>
          <p:cNvCxnSpPr>
            <a:cxnSpLocks/>
          </p:cNvCxnSpPr>
          <p:nvPr userDrawn="1"/>
        </p:nvCxnSpPr>
        <p:spPr>
          <a:xfrm>
            <a:off x="8474562" y="3044227"/>
            <a:ext cx="685800" cy="0"/>
          </a:xfrm>
          <a:prstGeom prst="line">
            <a:avLst/>
          </a:prstGeom>
          <a:ln w="57150">
            <a:solidFill>
              <a:srgbClr val="A8C13F"/>
            </a:solidFill>
          </a:ln>
        </p:spPr>
        <p:style>
          <a:lnRef idx="1">
            <a:schemeClr val="accent1"/>
          </a:lnRef>
          <a:fillRef idx="0">
            <a:schemeClr val="accent1"/>
          </a:fillRef>
          <a:effectRef idx="0">
            <a:schemeClr val="accent1"/>
          </a:effectRef>
          <a:fontRef idx="minor">
            <a:schemeClr val="tx1"/>
          </a:fontRef>
        </p:style>
      </p:cxnSp>
      <p:sp>
        <p:nvSpPr>
          <p:cNvPr id="68" name="Title 4">
            <a:extLst>
              <a:ext uri="{FF2B5EF4-FFF2-40B4-BE49-F238E27FC236}">
                <a16:creationId xmlns:a16="http://schemas.microsoft.com/office/drawing/2014/main" id="{DD2B67D6-9786-3310-CBA3-CD239064F502}"/>
              </a:ext>
            </a:extLst>
          </p:cNvPr>
          <p:cNvSpPr>
            <a:spLocks noGrp="1"/>
          </p:cNvSpPr>
          <p:nvPr>
            <p:ph type="title"/>
          </p:nvPr>
        </p:nvSpPr>
        <p:spPr>
          <a:xfrm>
            <a:off x="457200" y="419035"/>
            <a:ext cx="11277600" cy="685800"/>
          </a:xfrm>
          <a:prstGeom prst="rect">
            <a:avLst/>
          </a:prstGeom>
          <a:noFill/>
        </p:spPr>
        <p:txBody>
          <a:bodyPr lIns="0" tIns="45720" bIns="45720" anchor="ctr" anchorCtr="0"/>
          <a:lstStyle>
            <a:lvl1pPr algn="l">
              <a:defRPr sz="2800" b="1" spc="20" baseline="0">
                <a:solidFill>
                  <a:schemeClr val="bg2"/>
                </a:solidFill>
                <a:latin typeface="+mj-lt"/>
                <a:ea typeface="Verdana" panose="020B0604030504040204" pitchFamily="34" charset="0"/>
                <a:cs typeface="Verdana" panose="020B0604030504040204" pitchFamily="34" charset="0"/>
              </a:defRPr>
            </a:lvl1pPr>
          </a:lstStyle>
          <a:p>
            <a:r>
              <a:rPr lang="en-US"/>
              <a:t>Click to edit Master title style</a:t>
            </a:r>
          </a:p>
        </p:txBody>
      </p:sp>
      <p:sp>
        <p:nvSpPr>
          <p:cNvPr id="28" name="Text Placeholder 9">
            <a:extLst>
              <a:ext uri="{FF2B5EF4-FFF2-40B4-BE49-F238E27FC236}">
                <a16:creationId xmlns:a16="http://schemas.microsoft.com/office/drawing/2014/main" id="{40739725-0F2D-0244-8671-542ED29AA9E3}"/>
              </a:ext>
            </a:extLst>
          </p:cNvPr>
          <p:cNvSpPr>
            <a:spLocks noGrp="1"/>
          </p:cNvSpPr>
          <p:nvPr>
            <p:ph type="body" sz="quarter" idx="11" hasCustomPrompt="1"/>
          </p:nvPr>
        </p:nvSpPr>
        <p:spPr>
          <a:xfrm>
            <a:off x="752787" y="1961804"/>
            <a:ext cx="2937711" cy="935885"/>
          </a:xfrm>
          <a:prstGeom prst="rect">
            <a:avLst/>
          </a:prstGeom>
        </p:spPr>
        <p:txBody>
          <a:bodyPr lIns="0" tIns="0" rIns="0" bIns="0" anchor="ctr" anchorCtr="0"/>
          <a:lstStyle>
            <a:lvl1pPr marL="0" indent="0" algn="l">
              <a:lnSpc>
                <a:spcPct val="100000"/>
              </a:lnSpc>
              <a:spcBef>
                <a:spcPts val="0"/>
              </a:spcBef>
              <a:buNone/>
              <a:defRPr sz="1600" b="1"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29" name="Text Placeholder 9">
            <a:extLst>
              <a:ext uri="{FF2B5EF4-FFF2-40B4-BE49-F238E27FC236}">
                <a16:creationId xmlns:a16="http://schemas.microsoft.com/office/drawing/2014/main" id="{CE82BE25-C9AE-E812-F62F-CACAC1090138}"/>
              </a:ext>
            </a:extLst>
          </p:cNvPr>
          <p:cNvSpPr>
            <a:spLocks noGrp="1"/>
          </p:cNvSpPr>
          <p:nvPr>
            <p:ph type="body" sz="quarter" idx="12" hasCustomPrompt="1"/>
          </p:nvPr>
        </p:nvSpPr>
        <p:spPr>
          <a:xfrm>
            <a:off x="752787" y="3162565"/>
            <a:ext cx="2937711" cy="1907909"/>
          </a:xfrm>
          <a:prstGeom prst="rect">
            <a:avLst/>
          </a:prstGeom>
        </p:spPr>
        <p:txBody>
          <a:bodyPr lIns="45720" tIns="45720" rIns="45720" bIns="45720" anchor="ctr" anchorCtr="0"/>
          <a:lstStyle>
            <a:lvl1pPr marL="0" indent="0" algn="l">
              <a:lnSpc>
                <a:spcPct val="100000"/>
              </a:lnSpc>
              <a:spcBef>
                <a:spcPts val="0"/>
              </a:spcBef>
              <a:buNone/>
              <a:defRPr sz="16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37" name="Text Placeholder 9">
            <a:extLst>
              <a:ext uri="{FF2B5EF4-FFF2-40B4-BE49-F238E27FC236}">
                <a16:creationId xmlns:a16="http://schemas.microsoft.com/office/drawing/2014/main" id="{4AD01B4B-0B22-2A7A-3AA6-DEDC098A10F2}"/>
              </a:ext>
            </a:extLst>
          </p:cNvPr>
          <p:cNvSpPr>
            <a:spLocks noGrp="1"/>
          </p:cNvSpPr>
          <p:nvPr>
            <p:ph type="body" sz="quarter" idx="13" hasCustomPrompt="1"/>
          </p:nvPr>
        </p:nvSpPr>
        <p:spPr>
          <a:xfrm>
            <a:off x="4610190" y="1961804"/>
            <a:ext cx="2950624" cy="935885"/>
          </a:xfrm>
          <a:prstGeom prst="rect">
            <a:avLst/>
          </a:prstGeom>
        </p:spPr>
        <p:txBody>
          <a:bodyPr lIns="0" tIns="0" rIns="0" bIns="0" anchor="ctr" anchorCtr="0"/>
          <a:lstStyle>
            <a:lvl1pPr marL="0" indent="0" algn="l">
              <a:lnSpc>
                <a:spcPct val="100000"/>
              </a:lnSpc>
              <a:spcBef>
                <a:spcPts val="0"/>
              </a:spcBef>
              <a:buNone/>
              <a:defRPr sz="1600" b="1"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38" name="Text Placeholder 9">
            <a:extLst>
              <a:ext uri="{FF2B5EF4-FFF2-40B4-BE49-F238E27FC236}">
                <a16:creationId xmlns:a16="http://schemas.microsoft.com/office/drawing/2014/main" id="{579EF898-D641-96CE-8FA8-955839EB39C3}"/>
              </a:ext>
            </a:extLst>
          </p:cNvPr>
          <p:cNvSpPr>
            <a:spLocks noGrp="1"/>
          </p:cNvSpPr>
          <p:nvPr>
            <p:ph type="body" sz="quarter" idx="14" hasCustomPrompt="1"/>
          </p:nvPr>
        </p:nvSpPr>
        <p:spPr>
          <a:xfrm>
            <a:off x="4610190" y="3162565"/>
            <a:ext cx="2950624" cy="1907909"/>
          </a:xfrm>
          <a:prstGeom prst="rect">
            <a:avLst/>
          </a:prstGeom>
        </p:spPr>
        <p:txBody>
          <a:bodyPr lIns="45720" tIns="45720" rIns="45720" bIns="45720" anchor="ctr" anchorCtr="0"/>
          <a:lstStyle>
            <a:lvl1pPr marL="0" indent="0" algn="l">
              <a:lnSpc>
                <a:spcPct val="100000"/>
              </a:lnSpc>
              <a:spcBef>
                <a:spcPts val="0"/>
              </a:spcBef>
              <a:buNone/>
              <a:defRPr sz="16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40" name="Text Placeholder 9">
            <a:extLst>
              <a:ext uri="{FF2B5EF4-FFF2-40B4-BE49-F238E27FC236}">
                <a16:creationId xmlns:a16="http://schemas.microsoft.com/office/drawing/2014/main" id="{203480EE-C078-7B3D-ED8A-6422DE186D85}"/>
              </a:ext>
            </a:extLst>
          </p:cNvPr>
          <p:cNvSpPr>
            <a:spLocks noGrp="1"/>
          </p:cNvSpPr>
          <p:nvPr>
            <p:ph type="body" sz="quarter" idx="15" hasCustomPrompt="1"/>
          </p:nvPr>
        </p:nvSpPr>
        <p:spPr>
          <a:xfrm>
            <a:off x="8474562" y="1961804"/>
            <a:ext cx="2958418" cy="935885"/>
          </a:xfrm>
          <a:prstGeom prst="rect">
            <a:avLst/>
          </a:prstGeom>
        </p:spPr>
        <p:txBody>
          <a:bodyPr lIns="0" tIns="0" rIns="0" bIns="0" anchor="ctr" anchorCtr="0"/>
          <a:lstStyle>
            <a:lvl1pPr marL="0" indent="0" algn="l">
              <a:lnSpc>
                <a:spcPct val="100000"/>
              </a:lnSpc>
              <a:spcBef>
                <a:spcPts val="0"/>
              </a:spcBef>
              <a:buNone/>
              <a:defRPr sz="1600" b="1"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42" name="Text Placeholder 9">
            <a:extLst>
              <a:ext uri="{FF2B5EF4-FFF2-40B4-BE49-F238E27FC236}">
                <a16:creationId xmlns:a16="http://schemas.microsoft.com/office/drawing/2014/main" id="{D4A4F760-73F3-54BD-C87D-7FF674A6B437}"/>
              </a:ext>
            </a:extLst>
          </p:cNvPr>
          <p:cNvSpPr>
            <a:spLocks noGrp="1"/>
          </p:cNvSpPr>
          <p:nvPr>
            <p:ph type="body" sz="quarter" idx="16" hasCustomPrompt="1"/>
          </p:nvPr>
        </p:nvSpPr>
        <p:spPr>
          <a:xfrm>
            <a:off x="8474562" y="3162565"/>
            <a:ext cx="2958418" cy="1907909"/>
          </a:xfrm>
          <a:prstGeom prst="rect">
            <a:avLst/>
          </a:prstGeom>
        </p:spPr>
        <p:txBody>
          <a:bodyPr lIns="45720" tIns="45720" rIns="45720" bIns="45720" anchor="ctr" anchorCtr="0"/>
          <a:lstStyle>
            <a:lvl1pPr marL="0" indent="0" algn="l">
              <a:lnSpc>
                <a:spcPct val="100000"/>
              </a:lnSpc>
              <a:spcBef>
                <a:spcPts val="0"/>
              </a:spcBef>
              <a:buNone/>
              <a:defRPr sz="1600" b="0" cap="none" spc="20" baseline="0">
                <a:solidFill>
                  <a:schemeClr val="tx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grpSp>
        <p:nvGrpSpPr>
          <p:cNvPr id="24" name="Group 23">
            <a:extLst>
              <a:ext uri="{FF2B5EF4-FFF2-40B4-BE49-F238E27FC236}">
                <a16:creationId xmlns:a16="http://schemas.microsoft.com/office/drawing/2014/main" id="{70AF6D6F-E611-989C-39E5-F8A058FBFDF6}"/>
              </a:ext>
            </a:extLst>
          </p:cNvPr>
          <p:cNvGrpSpPr>
            <a:grpSpLocks noChangeAspect="1"/>
          </p:cNvGrpSpPr>
          <p:nvPr userDrawn="1"/>
        </p:nvGrpSpPr>
        <p:grpSpPr>
          <a:xfrm>
            <a:off x="457200" y="6274417"/>
            <a:ext cx="1050525" cy="398381"/>
            <a:chOff x="612665" y="352828"/>
            <a:chExt cx="4095161" cy="1552970"/>
          </a:xfrm>
        </p:grpSpPr>
        <p:sp>
          <p:nvSpPr>
            <p:cNvPr id="41" name="Free Form 4">
              <a:extLst>
                <a:ext uri="{FF2B5EF4-FFF2-40B4-BE49-F238E27FC236}">
                  <a16:creationId xmlns:a16="http://schemas.microsoft.com/office/drawing/2014/main" id="{741D17A6-787B-83A0-EB1C-3D743C6113F0}"/>
                </a:ext>
              </a:extLst>
            </p:cNvPr>
            <p:cNvSpPr/>
            <p:nvPr/>
          </p:nvSpPr>
          <p:spPr>
            <a:xfrm>
              <a:off x="612665" y="352828"/>
              <a:ext cx="1561543" cy="1552970"/>
            </a:xfrm>
            <a:custGeom>
              <a:avLst/>
              <a:gdLst/>
              <a:ahLst/>
              <a:cxnLst/>
              <a:rect l="0" t="0" r="0" b="0"/>
              <a:pathLst>
                <a:path w="1561542" h="1552969">
                  <a:moveTo>
                    <a:pt x="346909" y="325534"/>
                  </a:moveTo>
                  <a:lnTo>
                    <a:pt x="246043" y="393659"/>
                  </a:lnTo>
                  <a:lnTo>
                    <a:pt x="279673" y="276689"/>
                  </a:lnTo>
                  <a:lnTo>
                    <a:pt x="213657" y="228720"/>
                  </a:lnTo>
                  <a:lnTo>
                    <a:pt x="158118" y="459827"/>
                  </a:lnTo>
                  <a:lnTo>
                    <a:pt x="210291" y="497738"/>
                  </a:lnTo>
                  <a:lnTo>
                    <a:pt x="412925" y="373503"/>
                  </a:lnTo>
                  <a:close/>
                  <a:moveTo>
                    <a:pt x="1214633" y="1227434"/>
                  </a:moveTo>
                  <a:lnTo>
                    <a:pt x="1315498" y="1159310"/>
                  </a:lnTo>
                  <a:lnTo>
                    <a:pt x="1281868" y="1276280"/>
                  </a:lnTo>
                  <a:lnTo>
                    <a:pt x="1347884" y="1324249"/>
                  </a:lnTo>
                  <a:lnTo>
                    <a:pt x="1403423" y="1093141"/>
                  </a:lnTo>
                  <a:lnTo>
                    <a:pt x="1351250" y="1055231"/>
                  </a:lnTo>
                  <a:lnTo>
                    <a:pt x="1148616" y="1179465"/>
                  </a:lnTo>
                  <a:close/>
                  <a:moveTo>
                    <a:pt x="694834" y="156645"/>
                  </a:moveTo>
                  <a:lnTo>
                    <a:pt x="573190" y="152480"/>
                  </a:lnTo>
                  <a:lnTo>
                    <a:pt x="669141" y="77598"/>
                  </a:lnTo>
                  <a:lnTo>
                    <a:pt x="643931" y="0"/>
                  </a:lnTo>
                  <a:lnTo>
                    <a:pt x="463155" y="154308"/>
                  </a:lnTo>
                  <a:lnTo>
                    <a:pt x="483094" y="215651"/>
                  </a:lnTo>
                  <a:lnTo>
                    <a:pt x="720044" y="234244"/>
                  </a:lnTo>
                  <a:close/>
                  <a:moveTo>
                    <a:pt x="866707" y="1396323"/>
                  </a:moveTo>
                  <a:lnTo>
                    <a:pt x="988351" y="1400502"/>
                  </a:lnTo>
                  <a:lnTo>
                    <a:pt x="892400" y="1475370"/>
                  </a:lnTo>
                  <a:lnTo>
                    <a:pt x="917610" y="1552969"/>
                  </a:lnTo>
                  <a:lnTo>
                    <a:pt x="1098374" y="1398660"/>
                  </a:lnTo>
                  <a:lnTo>
                    <a:pt x="1078447" y="1337318"/>
                  </a:lnTo>
                  <a:lnTo>
                    <a:pt x="841497" y="1318724"/>
                  </a:lnTo>
                  <a:close/>
                  <a:moveTo>
                    <a:pt x="1075577" y="224503"/>
                  </a:moveTo>
                  <a:lnTo>
                    <a:pt x="979613" y="149635"/>
                  </a:lnTo>
                  <a:lnTo>
                    <a:pt x="1101257" y="145456"/>
                  </a:lnTo>
                  <a:lnTo>
                    <a:pt x="1126467" y="67857"/>
                  </a:lnTo>
                  <a:lnTo>
                    <a:pt x="889517" y="86451"/>
                  </a:lnTo>
                  <a:lnTo>
                    <a:pt x="869590" y="147793"/>
                  </a:lnTo>
                  <a:lnTo>
                    <a:pt x="1050354" y="302115"/>
                  </a:lnTo>
                  <a:close/>
                  <a:moveTo>
                    <a:pt x="485964" y="1328465"/>
                  </a:moveTo>
                  <a:lnTo>
                    <a:pt x="581915" y="1403334"/>
                  </a:lnTo>
                  <a:lnTo>
                    <a:pt x="460284" y="1407500"/>
                  </a:lnTo>
                  <a:lnTo>
                    <a:pt x="435062" y="1485111"/>
                  </a:lnTo>
                  <a:lnTo>
                    <a:pt x="672024" y="1466518"/>
                  </a:lnTo>
                  <a:lnTo>
                    <a:pt x="691951" y="1405175"/>
                  </a:lnTo>
                  <a:lnTo>
                    <a:pt x="511187" y="1250854"/>
                  </a:lnTo>
                  <a:close/>
                  <a:moveTo>
                    <a:pt x="1343719" y="503199"/>
                  </a:moveTo>
                  <a:lnTo>
                    <a:pt x="1310088" y="386229"/>
                  </a:lnTo>
                  <a:lnTo>
                    <a:pt x="1410954" y="454353"/>
                  </a:lnTo>
                  <a:lnTo>
                    <a:pt x="1476970" y="406397"/>
                  </a:lnTo>
                  <a:lnTo>
                    <a:pt x="1274337" y="282150"/>
                  </a:lnTo>
                  <a:lnTo>
                    <a:pt x="1222164" y="320073"/>
                  </a:lnTo>
                  <a:lnTo>
                    <a:pt x="1277702" y="551168"/>
                  </a:lnTo>
                  <a:close/>
                  <a:moveTo>
                    <a:pt x="217823" y="1049757"/>
                  </a:moveTo>
                  <a:lnTo>
                    <a:pt x="251440" y="1166740"/>
                  </a:lnTo>
                  <a:lnTo>
                    <a:pt x="150587" y="1098615"/>
                  </a:lnTo>
                  <a:lnTo>
                    <a:pt x="84571" y="1146572"/>
                  </a:lnTo>
                  <a:lnTo>
                    <a:pt x="287192" y="1270819"/>
                  </a:lnTo>
                  <a:lnTo>
                    <a:pt x="339377" y="1232896"/>
                  </a:lnTo>
                  <a:lnTo>
                    <a:pt x="283839" y="1001801"/>
                  </a:lnTo>
                  <a:close/>
                  <a:moveTo>
                    <a:pt x="1396831" y="886291"/>
                  </a:moveTo>
                  <a:lnTo>
                    <a:pt x="1438387" y="771899"/>
                  </a:lnTo>
                  <a:lnTo>
                    <a:pt x="1479942" y="886291"/>
                  </a:lnTo>
                  <a:lnTo>
                    <a:pt x="1561542" y="886291"/>
                  </a:lnTo>
                  <a:lnTo>
                    <a:pt x="1470633" y="666677"/>
                  </a:lnTo>
                  <a:lnTo>
                    <a:pt x="1406141" y="666677"/>
                  </a:lnTo>
                  <a:lnTo>
                    <a:pt x="1315232" y="886291"/>
                  </a:lnTo>
                  <a:close/>
                  <a:moveTo>
                    <a:pt x="246309" y="666677"/>
                  </a:moveTo>
                  <a:lnTo>
                    <a:pt x="155401" y="886291"/>
                  </a:lnTo>
                  <a:lnTo>
                    <a:pt x="90896" y="886291"/>
                  </a:lnTo>
                  <a:lnTo>
                    <a:pt x="0" y="666677"/>
                  </a:lnTo>
                  <a:lnTo>
                    <a:pt x="81599" y="666677"/>
                  </a:lnTo>
                  <a:lnTo>
                    <a:pt x="123154" y="781082"/>
                  </a:lnTo>
                  <a:lnTo>
                    <a:pt x="164710" y="666677"/>
                  </a:lnTo>
                  <a:close/>
                </a:path>
              </a:pathLst>
            </a:custGeom>
            <a:solidFill>
              <a:schemeClr val="accent1"/>
            </a:solidFill>
            <a:ln w="12700" cap="flat" cmpd="sng">
              <a:noFill/>
              <a:prstDash val="solid"/>
              <a:miter lim="800000"/>
            </a:ln>
          </p:spPr>
          <p:txBody>
            <a:bodyPr anchor="ctr">
              <a:spAutoFit/>
            </a:bodyPr>
            <a:lstStyle/>
            <a:p>
              <a:pPr algn="ctr"/>
              <a:endParaRPr lang="en-US"/>
            </a:p>
          </p:txBody>
        </p:sp>
        <p:sp>
          <p:nvSpPr>
            <p:cNvPr id="44" name="Free Form 6">
              <a:extLst>
                <a:ext uri="{FF2B5EF4-FFF2-40B4-BE49-F238E27FC236}">
                  <a16:creationId xmlns:a16="http://schemas.microsoft.com/office/drawing/2014/main" id="{2E791AF4-FF93-B0C1-9427-4DF037A943E3}"/>
                </a:ext>
              </a:extLst>
            </p:cNvPr>
            <p:cNvSpPr/>
            <p:nvPr/>
          </p:nvSpPr>
          <p:spPr>
            <a:xfrm>
              <a:off x="2477828" y="737742"/>
              <a:ext cx="2229998" cy="783141"/>
            </a:xfrm>
            <a:custGeom>
              <a:avLst/>
              <a:gdLst/>
              <a:ahLst/>
              <a:cxnLst/>
              <a:rect l="0" t="0" r="0" b="0"/>
              <a:pathLst>
                <a:path w="2229998" h="783139">
                  <a:moveTo>
                    <a:pt x="2219317" y="482739"/>
                  </a:moveTo>
                  <a:lnTo>
                    <a:pt x="2201917" y="503643"/>
                  </a:lnTo>
                  <a:lnTo>
                    <a:pt x="2200012" y="503643"/>
                  </a:lnTo>
                  <a:lnTo>
                    <a:pt x="2182702" y="482739"/>
                  </a:lnTo>
                  <a:lnTo>
                    <a:pt x="2182702" y="517753"/>
                  </a:lnTo>
                  <a:lnTo>
                    <a:pt x="2172021" y="517753"/>
                  </a:lnTo>
                  <a:lnTo>
                    <a:pt x="2172021" y="465885"/>
                  </a:lnTo>
                  <a:lnTo>
                    <a:pt x="2181635" y="465885"/>
                  </a:lnTo>
                  <a:lnTo>
                    <a:pt x="2201003" y="489000"/>
                  </a:lnTo>
                  <a:lnTo>
                    <a:pt x="2220383" y="465885"/>
                  </a:lnTo>
                  <a:lnTo>
                    <a:pt x="2229998" y="465885"/>
                  </a:lnTo>
                  <a:lnTo>
                    <a:pt x="2229998" y="517753"/>
                  </a:lnTo>
                  <a:lnTo>
                    <a:pt x="2219317" y="517753"/>
                  </a:lnTo>
                  <a:close/>
                  <a:moveTo>
                    <a:pt x="2146620" y="475271"/>
                  </a:moveTo>
                  <a:lnTo>
                    <a:pt x="2146620" y="517753"/>
                  </a:lnTo>
                  <a:lnTo>
                    <a:pt x="2135939" y="517753"/>
                  </a:lnTo>
                  <a:lnTo>
                    <a:pt x="2135939" y="475271"/>
                  </a:lnTo>
                  <a:lnTo>
                    <a:pt x="2118857" y="475271"/>
                  </a:lnTo>
                  <a:lnTo>
                    <a:pt x="2118857" y="465885"/>
                  </a:lnTo>
                  <a:lnTo>
                    <a:pt x="2163092" y="465885"/>
                  </a:lnTo>
                  <a:lnTo>
                    <a:pt x="2163092" y="475271"/>
                  </a:lnTo>
                  <a:close/>
                  <a:moveTo>
                    <a:pt x="982648" y="690414"/>
                  </a:moveTo>
                  <a:cubicBezTo>
                    <a:pt x="982648" y="751388"/>
                    <a:pt x="933155" y="776484"/>
                    <a:pt x="889136" y="776484"/>
                  </a:cubicBezTo>
                  <a:lnTo>
                    <a:pt x="719092" y="776484"/>
                  </a:lnTo>
                  <a:lnTo>
                    <a:pt x="719092" y="465885"/>
                  </a:lnTo>
                  <a:lnTo>
                    <a:pt x="862846" y="465885"/>
                  </a:lnTo>
                  <a:cubicBezTo>
                    <a:pt x="926297" y="465885"/>
                    <a:pt x="965351" y="498284"/>
                    <a:pt x="965351" y="547091"/>
                  </a:cubicBezTo>
                  <a:cubicBezTo>
                    <a:pt x="965351" y="577242"/>
                    <a:pt x="951507" y="598604"/>
                    <a:pt x="933524" y="611914"/>
                  </a:cubicBezTo>
                  <a:cubicBezTo>
                    <a:pt x="964106" y="626354"/>
                    <a:pt x="982648" y="652402"/>
                    <a:pt x="982648" y="690414"/>
                  </a:cubicBezTo>
                  <a:close/>
                  <a:moveTo>
                    <a:pt x="859125" y="592800"/>
                  </a:moveTo>
                  <a:cubicBezTo>
                    <a:pt x="890076" y="592800"/>
                    <a:pt x="907221" y="578537"/>
                    <a:pt x="907221" y="556629"/>
                  </a:cubicBezTo>
                  <a:cubicBezTo>
                    <a:pt x="907221" y="534721"/>
                    <a:pt x="890076" y="520459"/>
                    <a:pt x="859125" y="520459"/>
                  </a:cubicBezTo>
                  <a:lnTo>
                    <a:pt x="779482" y="520459"/>
                  </a:lnTo>
                  <a:lnTo>
                    <a:pt x="779482" y="592800"/>
                  </a:lnTo>
                  <a:close/>
                  <a:moveTo>
                    <a:pt x="779482" y="642928"/>
                  </a:moveTo>
                  <a:lnTo>
                    <a:pt x="779482" y="721911"/>
                  </a:lnTo>
                  <a:lnTo>
                    <a:pt x="869933" y="721911"/>
                  </a:lnTo>
                  <a:cubicBezTo>
                    <a:pt x="903995" y="721911"/>
                    <a:pt x="924519" y="712284"/>
                    <a:pt x="924519" y="682426"/>
                  </a:cubicBezTo>
                  <a:cubicBezTo>
                    <a:pt x="924519" y="656377"/>
                    <a:pt x="903995" y="642928"/>
                    <a:pt x="869933" y="642928"/>
                  </a:cubicBezTo>
                  <a:close/>
                  <a:moveTo>
                    <a:pt x="253333" y="0"/>
                  </a:moveTo>
                  <a:lnTo>
                    <a:pt x="162271" y="234079"/>
                  </a:lnTo>
                  <a:lnTo>
                    <a:pt x="71210" y="0"/>
                  </a:lnTo>
                  <a:lnTo>
                    <a:pt x="0" y="0"/>
                  </a:lnTo>
                  <a:lnTo>
                    <a:pt x="0" y="3987"/>
                  </a:lnTo>
                  <a:lnTo>
                    <a:pt x="126914" y="310586"/>
                  </a:lnTo>
                  <a:lnTo>
                    <a:pt x="197629" y="310586"/>
                  </a:lnTo>
                  <a:lnTo>
                    <a:pt x="324556" y="3987"/>
                  </a:lnTo>
                  <a:lnTo>
                    <a:pt x="324556" y="0"/>
                  </a:lnTo>
                  <a:close/>
                  <a:moveTo>
                    <a:pt x="2077619" y="465885"/>
                  </a:moveTo>
                  <a:lnTo>
                    <a:pt x="2008834" y="465885"/>
                  </a:lnTo>
                  <a:lnTo>
                    <a:pt x="1930080" y="593752"/>
                  </a:lnTo>
                  <a:lnTo>
                    <a:pt x="1851312" y="465885"/>
                  </a:lnTo>
                  <a:lnTo>
                    <a:pt x="1782540" y="465885"/>
                  </a:lnTo>
                  <a:lnTo>
                    <a:pt x="1782540" y="469873"/>
                  </a:lnTo>
                  <a:lnTo>
                    <a:pt x="1899878" y="646547"/>
                  </a:lnTo>
                  <a:lnTo>
                    <a:pt x="1899878" y="776484"/>
                  </a:lnTo>
                  <a:lnTo>
                    <a:pt x="1960281" y="776484"/>
                  </a:lnTo>
                  <a:lnTo>
                    <a:pt x="1960281" y="646547"/>
                  </a:lnTo>
                  <a:lnTo>
                    <a:pt x="2077619" y="469873"/>
                  </a:lnTo>
                  <a:close/>
                  <a:moveTo>
                    <a:pt x="1606348" y="776484"/>
                  </a:moveTo>
                  <a:lnTo>
                    <a:pt x="1666738" y="776484"/>
                  </a:lnTo>
                  <a:lnTo>
                    <a:pt x="1666738" y="522681"/>
                  </a:lnTo>
                  <a:lnTo>
                    <a:pt x="1764340" y="522681"/>
                  </a:lnTo>
                  <a:lnTo>
                    <a:pt x="1764340" y="465885"/>
                  </a:lnTo>
                  <a:lnTo>
                    <a:pt x="1508759" y="465885"/>
                  </a:lnTo>
                  <a:lnTo>
                    <a:pt x="1508759" y="522681"/>
                  </a:lnTo>
                  <a:lnTo>
                    <a:pt x="1606348" y="522681"/>
                  </a:lnTo>
                  <a:close/>
                  <a:moveTo>
                    <a:pt x="1161710" y="465885"/>
                  </a:moveTo>
                  <a:lnTo>
                    <a:pt x="1161710" y="776484"/>
                  </a:lnTo>
                  <a:lnTo>
                    <a:pt x="1370796" y="776484"/>
                  </a:lnTo>
                  <a:lnTo>
                    <a:pt x="1370796" y="719688"/>
                  </a:lnTo>
                  <a:lnTo>
                    <a:pt x="1222088" y="719688"/>
                  </a:lnTo>
                  <a:lnTo>
                    <a:pt x="1222088" y="465885"/>
                  </a:lnTo>
                  <a:close/>
                  <a:moveTo>
                    <a:pt x="1471052" y="776484"/>
                  </a:moveTo>
                  <a:lnTo>
                    <a:pt x="1471052" y="621185"/>
                  </a:lnTo>
                  <a:lnTo>
                    <a:pt x="1471052" y="465885"/>
                  </a:lnTo>
                  <a:lnTo>
                    <a:pt x="1408503" y="465885"/>
                  </a:lnTo>
                  <a:lnTo>
                    <a:pt x="1408503" y="621185"/>
                  </a:lnTo>
                  <a:lnTo>
                    <a:pt x="1408503" y="776484"/>
                  </a:lnTo>
                  <a:close/>
                  <a:moveTo>
                    <a:pt x="1096126" y="776484"/>
                  </a:moveTo>
                  <a:lnTo>
                    <a:pt x="1096126" y="621185"/>
                  </a:lnTo>
                  <a:lnTo>
                    <a:pt x="1096126" y="465885"/>
                  </a:lnTo>
                  <a:lnTo>
                    <a:pt x="1033577" y="465885"/>
                  </a:lnTo>
                  <a:lnTo>
                    <a:pt x="1033577" y="621185"/>
                  </a:lnTo>
                  <a:lnTo>
                    <a:pt x="1033577" y="776484"/>
                  </a:lnTo>
                  <a:close/>
                  <a:moveTo>
                    <a:pt x="677841" y="622518"/>
                  </a:moveTo>
                  <a:cubicBezTo>
                    <a:pt x="676952" y="702835"/>
                    <a:pt x="627700" y="783139"/>
                    <a:pt x="518553" y="783139"/>
                  </a:cubicBezTo>
                  <a:cubicBezTo>
                    <a:pt x="409394" y="783139"/>
                    <a:pt x="358809" y="704613"/>
                    <a:pt x="358809" y="622963"/>
                  </a:cubicBezTo>
                  <a:cubicBezTo>
                    <a:pt x="358809" y="541325"/>
                    <a:pt x="411172" y="459230"/>
                    <a:pt x="518553" y="459230"/>
                  </a:cubicBezTo>
                  <a:cubicBezTo>
                    <a:pt x="625490" y="459230"/>
                    <a:pt x="678730" y="541325"/>
                    <a:pt x="677841" y="622518"/>
                  </a:cubicBezTo>
                  <a:close/>
                  <a:moveTo>
                    <a:pt x="615851" y="623306"/>
                  </a:moveTo>
                  <a:cubicBezTo>
                    <a:pt x="616702" y="573038"/>
                    <a:pt x="588659" y="516801"/>
                    <a:pt x="518541" y="516801"/>
                  </a:cubicBezTo>
                  <a:cubicBezTo>
                    <a:pt x="448435" y="516801"/>
                    <a:pt x="419542" y="573457"/>
                    <a:pt x="420812" y="623738"/>
                  </a:cubicBezTo>
                  <a:cubicBezTo>
                    <a:pt x="422095" y="672735"/>
                    <a:pt x="448435" y="725137"/>
                    <a:pt x="518541" y="725137"/>
                  </a:cubicBezTo>
                  <a:cubicBezTo>
                    <a:pt x="588659" y="725137"/>
                    <a:pt x="615000" y="672304"/>
                    <a:pt x="615851" y="623306"/>
                  </a:cubicBezTo>
                  <a:close/>
                  <a:moveTo>
                    <a:pt x="252291" y="465885"/>
                  </a:moveTo>
                  <a:lnTo>
                    <a:pt x="162271" y="589599"/>
                  </a:lnTo>
                  <a:lnTo>
                    <a:pt x="72264" y="465885"/>
                  </a:lnTo>
                  <a:lnTo>
                    <a:pt x="6972" y="465885"/>
                  </a:lnTo>
                  <a:lnTo>
                    <a:pt x="6972" y="776484"/>
                  </a:lnTo>
                  <a:lnTo>
                    <a:pt x="67375" y="776484"/>
                  </a:lnTo>
                  <a:lnTo>
                    <a:pt x="67375" y="553124"/>
                  </a:lnTo>
                  <a:lnTo>
                    <a:pt x="159363" y="678946"/>
                  </a:lnTo>
                  <a:lnTo>
                    <a:pt x="165193" y="678946"/>
                  </a:lnTo>
                  <a:lnTo>
                    <a:pt x="257181" y="553124"/>
                  </a:lnTo>
                  <a:lnTo>
                    <a:pt x="257181" y="776484"/>
                  </a:lnTo>
                  <a:lnTo>
                    <a:pt x="317571" y="776484"/>
                  </a:lnTo>
                  <a:lnTo>
                    <a:pt x="317571" y="465885"/>
                  </a:lnTo>
                  <a:close/>
                  <a:moveTo>
                    <a:pt x="1580795" y="310586"/>
                  </a:moveTo>
                  <a:lnTo>
                    <a:pt x="1519123" y="310586"/>
                  </a:lnTo>
                  <a:lnTo>
                    <a:pt x="1492503" y="252012"/>
                  </a:lnTo>
                  <a:lnTo>
                    <a:pt x="1330104" y="252012"/>
                  </a:lnTo>
                  <a:lnTo>
                    <a:pt x="1303484" y="310586"/>
                  </a:lnTo>
                  <a:lnTo>
                    <a:pt x="1241824" y="310586"/>
                  </a:lnTo>
                  <a:lnTo>
                    <a:pt x="1241824" y="306598"/>
                  </a:lnTo>
                  <a:lnTo>
                    <a:pt x="1379356" y="0"/>
                  </a:lnTo>
                  <a:lnTo>
                    <a:pt x="1443251" y="0"/>
                  </a:lnTo>
                  <a:lnTo>
                    <a:pt x="1580795" y="306598"/>
                  </a:lnTo>
                  <a:close/>
                  <a:moveTo>
                    <a:pt x="1468982" y="197451"/>
                  </a:moveTo>
                  <a:lnTo>
                    <a:pt x="1411297" y="65216"/>
                  </a:lnTo>
                  <a:lnTo>
                    <a:pt x="1353625" y="197451"/>
                  </a:lnTo>
                  <a:close/>
                  <a:moveTo>
                    <a:pt x="852724" y="310586"/>
                  </a:moveTo>
                  <a:lnTo>
                    <a:pt x="762209" y="206761"/>
                  </a:lnTo>
                  <a:lnTo>
                    <a:pt x="707687" y="206761"/>
                  </a:lnTo>
                  <a:lnTo>
                    <a:pt x="707687" y="310586"/>
                  </a:lnTo>
                  <a:lnTo>
                    <a:pt x="647284" y="310586"/>
                  </a:lnTo>
                  <a:lnTo>
                    <a:pt x="647284" y="0"/>
                  </a:lnTo>
                  <a:lnTo>
                    <a:pt x="795039" y="0"/>
                  </a:lnTo>
                  <a:cubicBezTo>
                    <a:pt x="868257" y="431"/>
                    <a:pt x="906853" y="49251"/>
                    <a:pt x="906853" y="102936"/>
                  </a:cubicBezTo>
                  <a:cubicBezTo>
                    <a:pt x="906853" y="145532"/>
                    <a:pt x="887333" y="188574"/>
                    <a:pt x="828327" y="200550"/>
                  </a:cubicBezTo>
                  <a:lnTo>
                    <a:pt x="922398" y="306598"/>
                  </a:lnTo>
                  <a:lnTo>
                    <a:pt x="922398" y="310586"/>
                  </a:lnTo>
                  <a:close/>
                  <a:moveTo>
                    <a:pt x="795039" y="153965"/>
                  </a:moveTo>
                  <a:cubicBezTo>
                    <a:pt x="832315" y="153965"/>
                    <a:pt x="848292" y="129111"/>
                    <a:pt x="848292" y="104269"/>
                  </a:cubicBezTo>
                  <a:cubicBezTo>
                    <a:pt x="848292" y="79415"/>
                    <a:pt x="831870" y="54573"/>
                    <a:pt x="795039" y="54573"/>
                  </a:cubicBezTo>
                  <a:lnTo>
                    <a:pt x="707687" y="54573"/>
                  </a:lnTo>
                  <a:lnTo>
                    <a:pt x="707687" y="153965"/>
                  </a:lnTo>
                  <a:close/>
                  <a:moveTo>
                    <a:pt x="1160631" y="310586"/>
                  </a:moveTo>
                  <a:lnTo>
                    <a:pt x="1070116" y="206761"/>
                  </a:lnTo>
                  <a:lnTo>
                    <a:pt x="1015580" y="206761"/>
                  </a:lnTo>
                  <a:lnTo>
                    <a:pt x="1015580" y="310586"/>
                  </a:lnTo>
                  <a:lnTo>
                    <a:pt x="955190" y="310586"/>
                  </a:lnTo>
                  <a:lnTo>
                    <a:pt x="955190" y="0"/>
                  </a:lnTo>
                  <a:lnTo>
                    <a:pt x="1102946" y="0"/>
                  </a:lnTo>
                  <a:cubicBezTo>
                    <a:pt x="1176163" y="431"/>
                    <a:pt x="1214760" y="49251"/>
                    <a:pt x="1214760" y="102936"/>
                  </a:cubicBezTo>
                  <a:cubicBezTo>
                    <a:pt x="1214760" y="145532"/>
                    <a:pt x="1195239" y="188574"/>
                    <a:pt x="1136221" y="200550"/>
                  </a:cubicBezTo>
                  <a:lnTo>
                    <a:pt x="1230292" y="306598"/>
                  </a:lnTo>
                  <a:lnTo>
                    <a:pt x="1230292" y="310586"/>
                  </a:lnTo>
                  <a:close/>
                  <a:moveTo>
                    <a:pt x="1102946" y="153965"/>
                  </a:moveTo>
                  <a:cubicBezTo>
                    <a:pt x="1140221" y="153965"/>
                    <a:pt x="1156198" y="129111"/>
                    <a:pt x="1156198" y="104269"/>
                  </a:cubicBezTo>
                  <a:cubicBezTo>
                    <a:pt x="1156198" y="79415"/>
                    <a:pt x="1139777" y="54573"/>
                    <a:pt x="1102946" y="54573"/>
                  </a:cubicBezTo>
                  <a:lnTo>
                    <a:pt x="1015580" y="54573"/>
                  </a:lnTo>
                  <a:lnTo>
                    <a:pt x="1015580" y="153965"/>
                  </a:lnTo>
                  <a:close/>
                  <a:moveTo>
                    <a:pt x="593739" y="253803"/>
                  </a:moveTo>
                  <a:lnTo>
                    <a:pt x="421637" y="253803"/>
                  </a:lnTo>
                  <a:lnTo>
                    <a:pt x="421637" y="179252"/>
                  </a:lnTo>
                  <a:lnTo>
                    <a:pt x="587529" y="179252"/>
                  </a:lnTo>
                  <a:lnTo>
                    <a:pt x="587529" y="124679"/>
                  </a:lnTo>
                  <a:lnTo>
                    <a:pt x="421637" y="124679"/>
                  </a:lnTo>
                  <a:lnTo>
                    <a:pt x="421637" y="56783"/>
                  </a:lnTo>
                  <a:lnTo>
                    <a:pt x="593739" y="56783"/>
                  </a:lnTo>
                  <a:lnTo>
                    <a:pt x="593739" y="0"/>
                  </a:lnTo>
                  <a:lnTo>
                    <a:pt x="361235" y="0"/>
                  </a:lnTo>
                  <a:lnTo>
                    <a:pt x="361235" y="310586"/>
                  </a:lnTo>
                  <a:lnTo>
                    <a:pt x="593739" y="310586"/>
                  </a:lnTo>
                  <a:close/>
                </a:path>
              </a:pathLst>
            </a:custGeom>
            <a:solidFill>
              <a:schemeClr val="tx2"/>
            </a:solidFill>
            <a:ln w="12700" cap="flat" cmpd="sng">
              <a:noFill/>
              <a:prstDash val="solid"/>
              <a:miter lim="800000"/>
            </a:ln>
          </p:spPr>
          <p:txBody>
            <a:bodyPr anchor="ctr">
              <a:spAutoFit/>
            </a:bodyPr>
            <a:lstStyle/>
            <a:p>
              <a:pPr algn="ctr"/>
              <a:endParaRPr lang="en-US"/>
            </a:p>
          </p:txBody>
        </p:sp>
      </p:grpSp>
      <p:cxnSp>
        <p:nvCxnSpPr>
          <p:cNvPr id="45" name="Straight Connector 44">
            <a:extLst>
              <a:ext uri="{FF2B5EF4-FFF2-40B4-BE49-F238E27FC236}">
                <a16:creationId xmlns:a16="http://schemas.microsoft.com/office/drawing/2014/main" id="{9807F437-5FCF-CCF8-8C5E-1105D21E56C9}"/>
              </a:ext>
            </a:extLst>
          </p:cNvPr>
          <p:cNvCxnSpPr>
            <a:cxnSpLocks/>
          </p:cNvCxnSpPr>
          <p:nvPr userDrawn="1"/>
        </p:nvCxnSpPr>
        <p:spPr>
          <a:xfrm>
            <a:off x="451035" y="1336740"/>
            <a:ext cx="685800" cy="0"/>
          </a:xfrm>
          <a:prstGeom prst="line">
            <a:avLst/>
          </a:prstGeom>
          <a:ln w="57150">
            <a:solidFill>
              <a:srgbClr val="A8C13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09284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Free Form 2">
            <a:extLst>
              <a:ext uri="{FF2B5EF4-FFF2-40B4-BE49-F238E27FC236}">
                <a16:creationId xmlns:a16="http://schemas.microsoft.com/office/drawing/2014/main" id="{643EBC61-430F-BBF1-FDEE-959AB16D6459}"/>
              </a:ext>
            </a:extLst>
          </p:cNvPr>
          <p:cNvSpPr/>
          <p:nvPr userDrawn="1"/>
        </p:nvSpPr>
        <p:spPr>
          <a:xfrm>
            <a:off x="5316385" y="0"/>
            <a:ext cx="6875615" cy="6858000"/>
          </a:xfrm>
          <a:custGeom>
            <a:avLst/>
            <a:gdLst/>
            <a:ahLst/>
            <a:cxnLst/>
            <a:rect l="0" t="0" r="0" b="0"/>
            <a:pathLst>
              <a:path w="6875614" h="6858000">
                <a:moveTo>
                  <a:pt x="0" y="6858000"/>
                </a:moveTo>
                <a:lnTo>
                  <a:pt x="6875614" y="6858000"/>
                </a:lnTo>
                <a:lnTo>
                  <a:pt x="6875614" y="0"/>
                </a:lnTo>
                <a:lnTo>
                  <a:pt x="1577365" y="0"/>
                </a:lnTo>
                <a:close/>
              </a:path>
            </a:pathLst>
          </a:custGeom>
          <a:solidFill>
            <a:schemeClr val="bg2">
              <a:lumMod val="95000"/>
            </a:schemeClr>
          </a:solidFill>
          <a:ln w="12700" cap="flat" cmpd="sng">
            <a:noFill/>
            <a:prstDash val="solid"/>
            <a:miter lim="800000"/>
          </a:ln>
        </p:spPr>
        <p:txBody>
          <a:bodyPr anchor="ctr">
            <a:spAutoFit/>
          </a:bodyPr>
          <a:lstStyle/>
          <a:p>
            <a:pPr algn="ctr"/>
            <a:endParaRPr lang="en-US" dirty="0"/>
          </a:p>
        </p:txBody>
      </p:sp>
      <p:sp>
        <p:nvSpPr>
          <p:cNvPr id="3" name="Title 4">
            <a:extLst>
              <a:ext uri="{FF2B5EF4-FFF2-40B4-BE49-F238E27FC236}">
                <a16:creationId xmlns:a16="http://schemas.microsoft.com/office/drawing/2014/main" id="{C0BAF8B1-B2D0-3B54-F871-49FD20DDAAAF}"/>
              </a:ext>
            </a:extLst>
          </p:cNvPr>
          <p:cNvSpPr>
            <a:spLocks noGrp="1"/>
          </p:cNvSpPr>
          <p:nvPr>
            <p:ph type="title"/>
          </p:nvPr>
        </p:nvSpPr>
        <p:spPr>
          <a:xfrm>
            <a:off x="457200" y="419034"/>
            <a:ext cx="11277600" cy="946301"/>
          </a:xfrm>
          <a:prstGeom prst="rect">
            <a:avLst/>
          </a:prstGeom>
          <a:noFill/>
        </p:spPr>
        <p:txBody>
          <a:bodyPr lIns="0" tIns="45720" bIns="45720" anchor="ctr" anchorCtr="0"/>
          <a:lstStyle>
            <a:lvl1pPr algn="l">
              <a:defRPr sz="2800" b="1" spc="20" baseline="0">
                <a:solidFill>
                  <a:schemeClr val="tx2"/>
                </a:solidFill>
                <a:latin typeface="+mj-lt"/>
                <a:ea typeface="Verdana" panose="020B0604030504040204" pitchFamily="34" charset="0"/>
                <a:cs typeface="Verdana" panose="020B0604030504040204" pitchFamily="34" charset="0"/>
              </a:defRPr>
            </a:lvl1pPr>
          </a:lstStyle>
          <a:p>
            <a:r>
              <a:rPr lang="en-US"/>
              <a:t>Click to edit Master title style</a:t>
            </a:r>
          </a:p>
        </p:txBody>
      </p:sp>
      <p:cxnSp>
        <p:nvCxnSpPr>
          <p:cNvPr id="4" name="Straight Connector 3">
            <a:extLst>
              <a:ext uri="{FF2B5EF4-FFF2-40B4-BE49-F238E27FC236}">
                <a16:creationId xmlns:a16="http://schemas.microsoft.com/office/drawing/2014/main" id="{1EC194EB-A332-F0ED-4CF0-E7F944F0F0E8}"/>
              </a:ext>
            </a:extLst>
          </p:cNvPr>
          <p:cNvCxnSpPr>
            <a:cxnSpLocks/>
          </p:cNvCxnSpPr>
          <p:nvPr userDrawn="1"/>
        </p:nvCxnSpPr>
        <p:spPr>
          <a:xfrm>
            <a:off x="11583890" y="6415238"/>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5" name="Slide Number Placeholder 4">
            <a:extLst>
              <a:ext uri="{FF2B5EF4-FFF2-40B4-BE49-F238E27FC236}">
                <a16:creationId xmlns:a16="http://schemas.microsoft.com/office/drawing/2014/main" id="{366E0E6C-7185-6361-70EC-7DE039746DCE}"/>
              </a:ext>
            </a:extLst>
          </p:cNvPr>
          <p:cNvSpPr txBox="1">
            <a:spLocks/>
          </p:cNvSpPr>
          <p:nvPr userDrawn="1"/>
        </p:nvSpPr>
        <p:spPr>
          <a:xfrm>
            <a:off x="11090406" y="6408975"/>
            <a:ext cx="458332" cy="251971"/>
          </a:xfrm>
          <a:prstGeom prst="rect">
            <a:avLst/>
          </a:prstGeom>
        </p:spPr>
        <p:txBody>
          <a:bodyPr/>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dirty="0">
              <a:solidFill>
                <a:schemeClr val="accent2">
                  <a:lumMod val="60000"/>
                  <a:lumOff val="40000"/>
                </a:schemeClr>
              </a:solidFill>
            </a:endParaRPr>
          </a:p>
        </p:txBody>
      </p:sp>
      <p:sp>
        <p:nvSpPr>
          <p:cNvPr id="6" name="Footer Placeholder 1">
            <a:extLst>
              <a:ext uri="{FF2B5EF4-FFF2-40B4-BE49-F238E27FC236}">
                <a16:creationId xmlns:a16="http://schemas.microsoft.com/office/drawing/2014/main" id="{655D88C9-807B-B12C-3711-D6EF30E1E75D}"/>
              </a:ext>
            </a:extLst>
          </p:cNvPr>
          <p:cNvSpPr txBox="1">
            <a:spLocks/>
          </p:cNvSpPr>
          <p:nvPr userDrawn="1"/>
        </p:nvSpPr>
        <p:spPr>
          <a:xfrm>
            <a:off x="8538175" y="6408975"/>
            <a:ext cx="2532743" cy="251971"/>
          </a:xfrm>
          <a:prstGeom prst="rect">
            <a:avLst/>
          </a:prstGeom>
        </p:spPr>
        <p:txBody>
          <a:bodyPr/>
          <a:lstStyle>
            <a:defPPr>
              <a:defRPr lang="en-US"/>
            </a:defPPr>
            <a:lvl1pPr marL="0" algn="r" defTabSz="228509" rtl="0" eaLnBrk="1" latinLnBrk="0" hangingPunct="1">
              <a:defRPr sz="80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r>
              <a:rPr lang="en-GB" dirty="0">
                <a:solidFill>
                  <a:schemeClr val="accent2">
                    <a:lumMod val="60000"/>
                    <a:lumOff val="40000"/>
                  </a:schemeClr>
                </a:solidFill>
              </a:rPr>
              <a:t>Confidential &amp; Proprietary</a:t>
            </a:r>
          </a:p>
        </p:txBody>
      </p:sp>
      <p:cxnSp>
        <p:nvCxnSpPr>
          <p:cNvPr id="7" name="Straight Connector 6">
            <a:extLst>
              <a:ext uri="{FF2B5EF4-FFF2-40B4-BE49-F238E27FC236}">
                <a16:creationId xmlns:a16="http://schemas.microsoft.com/office/drawing/2014/main" id="{FA099265-9202-73F2-DA65-BADCF517D9BE}"/>
              </a:ext>
            </a:extLst>
          </p:cNvPr>
          <p:cNvCxnSpPr>
            <a:cxnSpLocks/>
          </p:cNvCxnSpPr>
          <p:nvPr userDrawn="1"/>
        </p:nvCxnSpPr>
        <p:spPr>
          <a:xfrm>
            <a:off x="11583890" y="6415238"/>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8" name="Slide Number Placeholder 4">
            <a:extLst>
              <a:ext uri="{FF2B5EF4-FFF2-40B4-BE49-F238E27FC236}">
                <a16:creationId xmlns:a16="http://schemas.microsoft.com/office/drawing/2014/main" id="{3641FB3D-EC6F-521B-6E14-33197A697CA8}"/>
              </a:ext>
            </a:extLst>
          </p:cNvPr>
          <p:cNvSpPr txBox="1">
            <a:spLocks/>
          </p:cNvSpPr>
          <p:nvPr userDrawn="1"/>
        </p:nvSpPr>
        <p:spPr>
          <a:xfrm>
            <a:off x="11090406" y="6408975"/>
            <a:ext cx="458332" cy="251971"/>
          </a:xfrm>
          <a:prstGeom prst="rect">
            <a:avLst/>
          </a:prstGeom>
        </p:spPr>
        <p:txBody>
          <a:bodyPr/>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dirty="0">
              <a:solidFill>
                <a:schemeClr val="accent2">
                  <a:lumMod val="60000"/>
                  <a:lumOff val="40000"/>
                </a:schemeClr>
              </a:solidFill>
            </a:endParaRPr>
          </a:p>
        </p:txBody>
      </p:sp>
      <p:sp>
        <p:nvSpPr>
          <p:cNvPr id="9" name="Footer Placeholder 1">
            <a:extLst>
              <a:ext uri="{FF2B5EF4-FFF2-40B4-BE49-F238E27FC236}">
                <a16:creationId xmlns:a16="http://schemas.microsoft.com/office/drawing/2014/main" id="{FD63D3CC-61AA-FFD3-977B-0E26F2E190F4}"/>
              </a:ext>
            </a:extLst>
          </p:cNvPr>
          <p:cNvSpPr txBox="1">
            <a:spLocks/>
          </p:cNvSpPr>
          <p:nvPr userDrawn="1"/>
        </p:nvSpPr>
        <p:spPr>
          <a:xfrm>
            <a:off x="8538175" y="6408975"/>
            <a:ext cx="2532743" cy="251971"/>
          </a:xfrm>
          <a:prstGeom prst="rect">
            <a:avLst/>
          </a:prstGeom>
        </p:spPr>
        <p:txBody>
          <a:bodyPr/>
          <a:lstStyle>
            <a:defPPr>
              <a:defRPr lang="en-US"/>
            </a:defPPr>
            <a:lvl1pPr marL="0" algn="r" defTabSz="228509" rtl="0" eaLnBrk="1" latinLnBrk="0" hangingPunct="1">
              <a:defRPr sz="80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r>
              <a:rPr lang="en-GB" dirty="0">
                <a:solidFill>
                  <a:schemeClr val="accent2">
                    <a:lumMod val="60000"/>
                    <a:lumOff val="40000"/>
                  </a:schemeClr>
                </a:solidFill>
              </a:rPr>
              <a:t>Confidential &amp; Proprietary</a:t>
            </a:r>
          </a:p>
        </p:txBody>
      </p:sp>
    </p:spTree>
    <p:extLst>
      <p:ext uri="{BB962C8B-B14F-4D97-AF65-F5344CB8AC3E}">
        <p14:creationId xmlns:p14="http://schemas.microsoft.com/office/powerpoint/2010/main" val="707974301"/>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Sidebar_SM">
    <p:spTree>
      <p:nvGrpSpPr>
        <p:cNvPr id="1" name=""/>
        <p:cNvGrpSpPr/>
        <p:nvPr/>
      </p:nvGrpSpPr>
      <p:grpSpPr>
        <a:xfrm>
          <a:off x="0" y="0"/>
          <a:ext cx="0" cy="0"/>
          <a:chOff x="0" y="0"/>
          <a:chExt cx="0" cy="0"/>
        </a:xfrm>
      </p:grpSpPr>
      <p:sp>
        <p:nvSpPr>
          <p:cNvPr id="6" name="Free Form 2">
            <a:extLst>
              <a:ext uri="{FF2B5EF4-FFF2-40B4-BE49-F238E27FC236}">
                <a16:creationId xmlns:a16="http://schemas.microsoft.com/office/drawing/2014/main" id="{C824BFBF-5CDC-6054-203B-E2DEB2F0BA7A}"/>
              </a:ext>
            </a:extLst>
          </p:cNvPr>
          <p:cNvSpPr/>
          <p:nvPr userDrawn="1"/>
        </p:nvSpPr>
        <p:spPr>
          <a:xfrm>
            <a:off x="7340600" y="0"/>
            <a:ext cx="4851400" cy="6858000"/>
          </a:xfrm>
          <a:custGeom>
            <a:avLst/>
            <a:gdLst/>
            <a:ahLst/>
            <a:cxnLst/>
            <a:rect l="0" t="0" r="0" b="0"/>
            <a:pathLst>
              <a:path w="4851400" h="6858000">
                <a:moveTo>
                  <a:pt x="0" y="6858000"/>
                </a:moveTo>
                <a:lnTo>
                  <a:pt x="4851400" y="6858000"/>
                </a:lnTo>
                <a:lnTo>
                  <a:pt x="4851400" y="0"/>
                </a:lnTo>
                <a:lnTo>
                  <a:pt x="1577365" y="0"/>
                </a:lnTo>
                <a:close/>
              </a:path>
            </a:pathLst>
          </a:custGeom>
          <a:blipFill>
            <a:blip r:embed="rId2" cstate="print">
              <a:extLst>
                <a:ext uri="{28A0092B-C50C-407E-A947-70E740481C1C}">
                  <a14:useLocalDpi xmlns:a14="http://schemas.microsoft.com/office/drawing/2010/main"/>
                </a:ext>
              </a:extLst>
            </a:blip>
            <a:stretch>
              <a:fillRect/>
            </a:stretch>
          </a:blipFill>
          <a:ln w="12700" cap="flat" cmpd="sng">
            <a:noFill/>
            <a:prstDash val="solid"/>
            <a:miter lim="800000"/>
          </a:ln>
        </p:spPr>
        <p:txBody>
          <a:bodyPr anchor="ctr">
            <a:spAutoFit/>
          </a:bodyPr>
          <a:lstStyle/>
          <a:p>
            <a:pPr algn="ctr"/>
            <a:endParaRPr lang="en-US"/>
          </a:p>
        </p:txBody>
      </p:sp>
      <p:sp>
        <p:nvSpPr>
          <p:cNvPr id="10" name="Title 4">
            <a:extLst>
              <a:ext uri="{FF2B5EF4-FFF2-40B4-BE49-F238E27FC236}">
                <a16:creationId xmlns:a16="http://schemas.microsoft.com/office/drawing/2014/main" id="{413FD352-4B2F-55A6-EEBF-334AD35CE175}"/>
              </a:ext>
            </a:extLst>
          </p:cNvPr>
          <p:cNvSpPr>
            <a:spLocks noGrp="1"/>
          </p:cNvSpPr>
          <p:nvPr>
            <p:ph type="title"/>
          </p:nvPr>
        </p:nvSpPr>
        <p:spPr>
          <a:xfrm>
            <a:off x="457200" y="419034"/>
            <a:ext cx="11277600" cy="946301"/>
          </a:xfrm>
          <a:prstGeom prst="rect">
            <a:avLst/>
          </a:prstGeom>
          <a:noFill/>
        </p:spPr>
        <p:txBody>
          <a:bodyPr lIns="0" tIns="45720" bIns="45720" anchor="ctr" anchorCtr="0"/>
          <a:lstStyle>
            <a:lvl1pPr algn="l">
              <a:defRPr sz="2800" b="1" spc="20" baseline="0">
                <a:solidFill>
                  <a:schemeClr val="tx2"/>
                </a:solidFill>
                <a:latin typeface="+mj-lt"/>
                <a:ea typeface="Verdana" panose="020B0604030504040204" pitchFamily="34" charset="0"/>
                <a:cs typeface="Verdana" panose="020B0604030504040204" pitchFamily="34" charset="0"/>
              </a:defRPr>
            </a:lvl1pPr>
          </a:lstStyle>
          <a:p>
            <a:r>
              <a:rPr lang="en-US"/>
              <a:t>Click to edit Master title style</a:t>
            </a:r>
          </a:p>
        </p:txBody>
      </p:sp>
      <p:cxnSp>
        <p:nvCxnSpPr>
          <p:cNvPr id="2" name="Straight Connector 1">
            <a:extLst>
              <a:ext uri="{FF2B5EF4-FFF2-40B4-BE49-F238E27FC236}">
                <a16:creationId xmlns:a16="http://schemas.microsoft.com/office/drawing/2014/main" id="{C11BAF01-B426-CEB4-C8BB-1B80BF2F9428}"/>
              </a:ext>
            </a:extLst>
          </p:cNvPr>
          <p:cNvCxnSpPr>
            <a:cxnSpLocks/>
          </p:cNvCxnSpPr>
          <p:nvPr userDrawn="1"/>
        </p:nvCxnSpPr>
        <p:spPr>
          <a:xfrm>
            <a:off x="11737117" y="6377487"/>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3" name="Footer Placeholder 1">
            <a:extLst>
              <a:ext uri="{FF2B5EF4-FFF2-40B4-BE49-F238E27FC236}">
                <a16:creationId xmlns:a16="http://schemas.microsoft.com/office/drawing/2014/main" id="{D9D645CF-878F-2F1D-99EC-D145048E06F7}"/>
              </a:ext>
            </a:extLst>
          </p:cNvPr>
          <p:cNvSpPr txBox="1">
            <a:spLocks/>
          </p:cNvSpPr>
          <p:nvPr userDrawn="1"/>
        </p:nvSpPr>
        <p:spPr>
          <a:xfrm>
            <a:off x="8704102" y="6347622"/>
            <a:ext cx="2532743" cy="251971"/>
          </a:xfrm>
          <a:prstGeom prst="rect">
            <a:avLst/>
          </a:prstGeom>
        </p:spPr>
        <p:txBody>
          <a:bodyPr anchor="ctr" anchorCtr="0"/>
          <a:lstStyle>
            <a:defPPr>
              <a:defRPr lang="en-US"/>
            </a:defPPr>
            <a:lvl1pPr marL="0" algn="r" defTabSz="228509" rtl="0" eaLnBrk="1" latinLnBrk="0" hangingPunct="1">
              <a:defRPr sz="80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r>
              <a:rPr lang="en-GB">
                <a:solidFill>
                  <a:schemeClr val="bg2"/>
                </a:solidFill>
              </a:rPr>
              <a:t>Proprietary</a:t>
            </a:r>
          </a:p>
        </p:txBody>
      </p:sp>
      <p:sp>
        <p:nvSpPr>
          <p:cNvPr id="4" name="Slide Number Placeholder 4">
            <a:extLst>
              <a:ext uri="{FF2B5EF4-FFF2-40B4-BE49-F238E27FC236}">
                <a16:creationId xmlns:a16="http://schemas.microsoft.com/office/drawing/2014/main" id="{DA6AEAA8-2ACF-F1A6-9B9B-86DCC97905C0}"/>
              </a:ext>
            </a:extLst>
          </p:cNvPr>
          <p:cNvSpPr txBox="1">
            <a:spLocks/>
          </p:cNvSpPr>
          <p:nvPr userDrawn="1"/>
        </p:nvSpPr>
        <p:spPr>
          <a:xfrm>
            <a:off x="11243633" y="6347622"/>
            <a:ext cx="458332" cy="251971"/>
          </a:xfrm>
          <a:prstGeom prst="rect">
            <a:avLst/>
          </a:prstGeom>
        </p:spPr>
        <p:txBody>
          <a:bodyPr anchor="ctr" anchorCtr="0"/>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bg2"/>
                </a:solidFill>
              </a:rPr>
              <a:pPr/>
              <a:t>‹#›</a:t>
            </a:fld>
            <a:endParaRPr lang="en-US">
              <a:solidFill>
                <a:schemeClr val="bg2"/>
              </a:solidFill>
            </a:endParaRPr>
          </a:p>
        </p:txBody>
      </p:sp>
    </p:spTree>
    <p:extLst>
      <p:ext uri="{BB962C8B-B14F-4D97-AF65-F5344CB8AC3E}">
        <p14:creationId xmlns:p14="http://schemas.microsoft.com/office/powerpoint/2010/main" val="34967115"/>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_4panel_IMG">
  <p:cSld name="1_4panel_IMG">
    <p:bg>
      <p:bgPr>
        <a:solidFill>
          <a:schemeClr val="lt1"/>
        </a:solidFill>
        <a:effectLst/>
      </p:bgPr>
    </p:bg>
    <p:spTree>
      <p:nvGrpSpPr>
        <p:cNvPr id="1" name="Shape 191"/>
        <p:cNvGrpSpPr/>
        <p:nvPr/>
      </p:nvGrpSpPr>
      <p:grpSpPr>
        <a:xfrm>
          <a:off x="0" y="0"/>
          <a:ext cx="0" cy="0"/>
          <a:chOff x="0" y="0"/>
          <a:chExt cx="0" cy="0"/>
        </a:xfrm>
      </p:grpSpPr>
      <p:pic>
        <p:nvPicPr>
          <p:cNvPr id="192" name="Google Shape;192;p22"/>
          <p:cNvPicPr preferRelativeResize="0"/>
          <p:nvPr/>
        </p:nvPicPr>
        <p:blipFill rotWithShape="1">
          <a:blip r:embed="rId2">
            <a:alphaModFix/>
          </a:blip>
          <a:srcRect/>
          <a:stretch/>
        </p:blipFill>
        <p:spPr>
          <a:xfrm>
            <a:off x="-1" y="-1"/>
            <a:ext cx="12191999" cy="6079813"/>
          </a:xfrm>
          <a:prstGeom prst="rect">
            <a:avLst/>
          </a:prstGeom>
          <a:noFill/>
          <a:ln>
            <a:noFill/>
          </a:ln>
        </p:spPr>
      </p:pic>
      <p:sp>
        <p:nvSpPr>
          <p:cNvPr id="193" name="Google Shape;193;p22"/>
          <p:cNvSpPr/>
          <p:nvPr/>
        </p:nvSpPr>
        <p:spPr>
          <a:xfrm rot="16200000">
            <a:off x="3056093" y="-3056095"/>
            <a:ext cx="6079812" cy="12191998"/>
          </a:xfrm>
          <a:prstGeom prst="rect">
            <a:avLst/>
          </a:prstGeom>
          <a:gradFill>
            <a:gsLst>
              <a:gs pos="0">
                <a:srgbClr val="252A30">
                  <a:alpha val="94901"/>
                </a:srgbClr>
              </a:gs>
              <a:gs pos="15000">
                <a:srgbClr val="252A30">
                  <a:alpha val="94901"/>
                </a:srgbClr>
              </a:gs>
              <a:gs pos="100000">
                <a:srgbClr val="515560">
                  <a:alpha val="0"/>
                </a:srgbClr>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900"/>
              <a:buFont typeface="Verdana"/>
              <a:buNone/>
            </a:pPr>
            <a:endParaRPr sz="900" b="0" i="0" u="none" strike="noStrike" cap="none">
              <a:solidFill>
                <a:srgbClr val="FFFFFF"/>
              </a:solidFill>
              <a:latin typeface="Verdana"/>
              <a:ea typeface="Verdana"/>
              <a:cs typeface="Verdana"/>
              <a:sym typeface="Verdana"/>
            </a:endParaRPr>
          </a:p>
        </p:txBody>
      </p:sp>
      <p:grpSp>
        <p:nvGrpSpPr>
          <p:cNvPr id="210" name="Google Shape;210;p22"/>
          <p:cNvGrpSpPr/>
          <p:nvPr/>
        </p:nvGrpSpPr>
        <p:grpSpPr>
          <a:xfrm>
            <a:off x="578246" y="336619"/>
            <a:ext cx="1828800" cy="694391"/>
            <a:chOff x="914424" y="915000"/>
            <a:chExt cx="2405248" cy="913267"/>
          </a:xfrm>
        </p:grpSpPr>
        <p:sp>
          <p:nvSpPr>
            <p:cNvPr id="211" name="Google Shape;211;p22"/>
            <p:cNvSpPr/>
            <p:nvPr/>
          </p:nvSpPr>
          <p:spPr>
            <a:xfrm>
              <a:off x="914424" y="915000"/>
              <a:ext cx="918296" cy="913267"/>
            </a:xfrm>
            <a:custGeom>
              <a:avLst/>
              <a:gdLst/>
              <a:ahLst/>
              <a:cxnLst/>
              <a:rect l="l" t="t" r="r" b="b"/>
              <a:pathLst>
                <a:path w="918296" h="913267" extrusionOk="0">
                  <a:moveTo>
                    <a:pt x="204005" y="191444"/>
                  </a:moveTo>
                  <a:lnTo>
                    <a:pt x="144682" y="231501"/>
                  </a:lnTo>
                  <a:lnTo>
                    <a:pt x="164456" y="162716"/>
                  </a:lnTo>
                  <a:lnTo>
                    <a:pt x="125644" y="134509"/>
                  </a:lnTo>
                  <a:lnTo>
                    <a:pt x="92979" y="270415"/>
                  </a:lnTo>
                  <a:lnTo>
                    <a:pt x="123675" y="292704"/>
                  </a:lnTo>
                  <a:lnTo>
                    <a:pt x="242830" y="219651"/>
                  </a:lnTo>
                  <a:close/>
                  <a:moveTo>
                    <a:pt x="714291" y="721822"/>
                  </a:moveTo>
                  <a:lnTo>
                    <a:pt x="773601" y="681765"/>
                  </a:lnTo>
                  <a:lnTo>
                    <a:pt x="753827" y="750550"/>
                  </a:lnTo>
                  <a:lnTo>
                    <a:pt x="792652" y="778758"/>
                  </a:lnTo>
                  <a:lnTo>
                    <a:pt x="825317" y="642851"/>
                  </a:lnTo>
                  <a:lnTo>
                    <a:pt x="794620" y="620562"/>
                  </a:lnTo>
                  <a:lnTo>
                    <a:pt x="675466" y="693615"/>
                  </a:lnTo>
                  <a:close/>
                  <a:moveTo>
                    <a:pt x="408607" y="92115"/>
                  </a:moveTo>
                  <a:lnTo>
                    <a:pt x="337079" y="89676"/>
                  </a:lnTo>
                  <a:lnTo>
                    <a:pt x="393506" y="45644"/>
                  </a:lnTo>
                  <a:lnTo>
                    <a:pt x="378672" y="0"/>
                  </a:lnTo>
                  <a:lnTo>
                    <a:pt x="272371" y="90756"/>
                  </a:lnTo>
                  <a:lnTo>
                    <a:pt x="284080" y="126825"/>
                  </a:lnTo>
                  <a:lnTo>
                    <a:pt x="423441" y="137760"/>
                  </a:lnTo>
                  <a:close/>
                  <a:moveTo>
                    <a:pt x="509689" y="821151"/>
                  </a:moveTo>
                  <a:lnTo>
                    <a:pt x="581217" y="823590"/>
                  </a:lnTo>
                  <a:lnTo>
                    <a:pt x="524789" y="867622"/>
                  </a:lnTo>
                  <a:lnTo>
                    <a:pt x="539611" y="913267"/>
                  </a:lnTo>
                  <a:lnTo>
                    <a:pt x="645925" y="822510"/>
                  </a:lnTo>
                  <a:lnTo>
                    <a:pt x="634203" y="786441"/>
                  </a:lnTo>
                  <a:lnTo>
                    <a:pt x="494855" y="775506"/>
                  </a:lnTo>
                  <a:close/>
                  <a:moveTo>
                    <a:pt x="632513" y="132032"/>
                  </a:moveTo>
                  <a:lnTo>
                    <a:pt x="576086" y="88000"/>
                  </a:lnTo>
                  <a:lnTo>
                    <a:pt x="647614" y="85549"/>
                  </a:lnTo>
                  <a:lnTo>
                    <a:pt x="662448" y="39904"/>
                  </a:lnTo>
                  <a:lnTo>
                    <a:pt x="523100" y="50852"/>
                  </a:lnTo>
                  <a:lnTo>
                    <a:pt x="511378" y="86920"/>
                  </a:lnTo>
                  <a:lnTo>
                    <a:pt x="617692" y="177664"/>
                  </a:lnTo>
                  <a:close/>
                  <a:moveTo>
                    <a:pt x="285782" y="781234"/>
                  </a:moveTo>
                  <a:lnTo>
                    <a:pt x="342210" y="825266"/>
                  </a:lnTo>
                  <a:lnTo>
                    <a:pt x="270681" y="827717"/>
                  </a:lnTo>
                  <a:lnTo>
                    <a:pt x="255847" y="873350"/>
                  </a:lnTo>
                  <a:lnTo>
                    <a:pt x="395195" y="862415"/>
                  </a:lnTo>
                  <a:lnTo>
                    <a:pt x="406918" y="826346"/>
                  </a:lnTo>
                  <a:lnTo>
                    <a:pt x="300603" y="735602"/>
                  </a:lnTo>
                  <a:close/>
                  <a:moveTo>
                    <a:pt x="790201" y="295930"/>
                  </a:moveTo>
                  <a:lnTo>
                    <a:pt x="770426" y="227132"/>
                  </a:lnTo>
                  <a:lnTo>
                    <a:pt x="829737" y="267189"/>
                  </a:lnTo>
                  <a:lnTo>
                    <a:pt x="868562" y="238994"/>
                  </a:lnTo>
                  <a:lnTo>
                    <a:pt x="749407" y="165942"/>
                  </a:lnTo>
                  <a:lnTo>
                    <a:pt x="718723" y="188231"/>
                  </a:lnTo>
                  <a:lnTo>
                    <a:pt x="751376" y="324124"/>
                  </a:lnTo>
                  <a:close/>
                  <a:moveTo>
                    <a:pt x="128095" y="617337"/>
                  </a:moveTo>
                  <a:lnTo>
                    <a:pt x="147869" y="686134"/>
                  </a:lnTo>
                  <a:lnTo>
                    <a:pt x="88559" y="646077"/>
                  </a:lnTo>
                  <a:lnTo>
                    <a:pt x="49734" y="674272"/>
                  </a:lnTo>
                  <a:lnTo>
                    <a:pt x="168888" y="747324"/>
                  </a:lnTo>
                  <a:lnTo>
                    <a:pt x="199572" y="725035"/>
                  </a:lnTo>
                  <a:lnTo>
                    <a:pt x="166920" y="589142"/>
                  </a:lnTo>
                  <a:close/>
                  <a:moveTo>
                    <a:pt x="821431" y="521208"/>
                  </a:moveTo>
                  <a:lnTo>
                    <a:pt x="845879" y="453934"/>
                  </a:lnTo>
                  <a:lnTo>
                    <a:pt x="870314" y="521208"/>
                  </a:lnTo>
                  <a:lnTo>
                    <a:pt x="918296" y="521208"/>
                  </a:lnTo>
                  <a:lnTo>
                    <a:pt x="864840" y="392058"/>
                  </a:lnTo>
                  <a:lnTo>
                    <a:pt x="826905" y="392058"/>
                  </a:lnTo>
                  <a:lnTo>
                    <a:pt x="773449" y="521208"/>
                  </a:lnTo>
                  <a:close/>
                  <a:moveTo>
                    <a:pt x="144834" y="392058"/>
                  </a:moveTo>
                  <a:lnTo>
                    <a:pt x="91391" y="521208"/>
                  </a:lnTo>
                  <a:lnTo>
                    <a:pt x="53455" y="521208"/>
                  </a:lnTo>
                  <a:lnTo>
                    <a:pt x="0" y="392058"/>
                  </a:lnTo>
                  <a:lnTo>
                    <a:pt x="47981" y="392058"/>
                  </a:lnTo>
                  <a:lnTo>
                    <a:pt x="72417" y="459332"/>
                  </a:lnTo>
                  <a:lnTo>
                    <a:pt x="96852" y="392058"/>
                  </a:lnTo>
                  <a:close/>
                </a:path>
              </a:pathLst>
            </a:custGeom>
            <a:solidFill>
              <a:srgbClr val="A8C13F"/>
            </a:solid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endParaRPr sz="900">
                <a:solidFill>
                  <a:schemeClr val="dk1"/>
                </a:solidFill>
                <a:latin typeface="Verdana"/>
                <a:ea typeface="Verdana"/>
                <a:cs typeface="Verdana"/>
                <a:sym typeface="Verdana"/>
              </a:endParaRPr>
            </a:p>
          </p:txBody>
        </p:sp>
        <p:sp>
          <p:nvSpPr>
            <p:cNvPr id="212" name="Google Shape;212;p22"/>
            <p:cNvSpPr/>
            <p:nvPr/>
          </p:nvSpPr>
          <p:spPr>
            <a:xfrm>
              <a:off x="2011271" y="1162231"/>
              <a:ext cx="1221796" cy="460539"/>
            </a:xfrm>
            <a:custGeom>
              <a:avLst/>
              <a:gdLst/>
              <a:ahLst/>
              <a:cxnLst/>
              <a:rect l="l" t="t" r="r" b="b"/>
              <a:pathLst>
                <a:path w="1221795" h="460538" extrusionOk="0">
                  <a:moveTo>
                    <a:pt x="577864" y="406003"/>
                  </a:moveTo>
                  <a:cubicBezTo>
                    <a:pt x="577864" y="441882"/>
                    <a:pt x="548768" y="456627"/>
                    <a:pt x="522872" y="456627"/>
                  </a:cubicBezTo>
                  <a:lnTo>
                    <a:pt x="422882" y="456627"/>
                  </a:lnTo>
                  <a:lnTo>
                    <a:pt x="422882" y="273971"/>
                  </a:lnTo>
                  <a:lnTo>
                    <a:pt x="507415" y="273971"/>
                  </a:lnTo>
                  <a:cubicBezTo>
                    <a:pt x="544729" y="273971"/>
                    <a:pt x="567691" y="293021"/>
                    <a:pt x="567691" y="321737"/>
                  </a:cubicBezTo>
                  <a:cubicBezTo>
                    <a:pt x="567691" y="339466"/>
                    <a:pt x="559550" y="352027"/>
                    <a:pt x="548971" y="359850"/>
                  </a:cubicBezTo>
                  <a:cubicBezTo>
                    <a:pt x="566967" y="368334"/>
                    <a:pt x="577864" y="383663"/>
                    <a:pt x="577864" y="406003"/>
                  </a:cubicBezTo>
                  <a:close/>
                  <a:moveTo>
                    <a:pt x="505218" y="348598"/>
                  </a:moveTo>
                  <a:cubicBezTo>
                    <a:pt x="523418" y="348598"/>
                    <a:pt x="533502" y="340216"/>
                    <a:pt x="533502" y="327337"/>
                  </a:cubicBezTo>
                  <a:cubicBezTo>
                    <a:pt x="533502" y="314459"/>
                    <a:pt x="523418" y="306077"/>
                    <a:pt x="505218" y="306077"/>
                  </a:cubicBezTo>
                  <a:lnTo>
                    <a:pt x="458392" y="306077"/>
                  </a:lnTo>
                  <a:lnTo>
                    <a:pt x="458392" y="348598"/>
                  </a:lnTo>
                  <a:close/>
                  <a:moveTo>
                    <a:pt x="458392" y="378088"/>
                  </a:moveTo>
                  <a:lnTo>
                    <a:pt x="458392" y="424533"/>
                  </a:lnTo>
                  <a:lnTo>
                    <a:pt x="511581" y="424533"/>
                  </a:lnTo>
                  <a:cubicBezTo>
                    <a:pt x="531609" y="424533"/>
                    <a:pt x="543687" y="418869"/>
                    <a:pt x="543687" y="401317"/>
                  </a:cubicBezTo>
                  <a:cubicBezTo>
                    <a:pt x="543687" y="386000"/>
                    <a:pt x="531609" y="378088"/>
                    <a:pt x="511581" y="378088"/>
                  </a:cubicBezTo>
                  <a:close/>
                  <a:moveTo>
                    <a:pt x="148974" y="0"/>
                  </a:moveTo>
                  <a:lnTo>
                    <a:pt x="95430" y="137658"/>
                  </a:lnTo>
                  <a:lnTo>
                    <a:pt x="41885" y="0"/>
                  </a:lnTo>
                  <a:lnTo>
                    <a:pt x="0" y="0"/>
                  </a:lnTo>
                  <a:lnTo>
                    <a:pt x="0" y="2349"/>
                  </a:lnTo>
                  <a:lnTo>
                    <a:pt x="74639" y="182655"/>
                  </a:lnTo>
                  <a:lnTo>
                    <a:pt x="116220" y="182655"/>
                  </a:lnTo>
                  <a:lnTo>
                    <a:pt x="190860" y="2349"/>
                  </a:lnTo>
                  <a:lnTo>
                    <a:pt x="190860" y="0"/>
                  </a:lnTo>
                  <a:close/>
                  <a:moveTo>
                    <a:pt x="1221795" y="273971"/>
                  </a:moveTo>
                  <a:lnTo>
                    <a:pt x="1181332" y="273971"/>
                  </a:lnTo>
                  <a:lnTo>
                    <a:pt x="1135014" y="349169"/>
                  </a:lnTo>
                  <a:lnTo>
                    <a:pt x="1088709" y="273971"/>
                  </a:lnTo>
                  <a:lnTo>
                    <a:pt x="1048258" y="273971"/>
                  </a:lnTo>
                  <a:lnTo>
                    <a:pt x="1048258" y="276320"/>
                  </a:lnTo>
                  <a:lnTo>
                    <a:pt x="1117272" y="380209"/>
                  </a:lnTo>
                  <a:lnTo>
                    <a:pt x="1117272" y="456627"/>
                  </a:lnTo>
                  <a:lnTo>
                    <a:pt x="1152782" y="456627"/>
                  </a:lnTo>
                  <a:lnTo>
                    <a:pt x="1152782" y="380209"/>
                  </a:lnTo>
                  <a:lnTo>
                    <a:pt x="1221795" y="276320"/>
                  </a:lnTo>
                  <a:close/>
                  <a:moveTo>
                    <a:pt x="944649" y="456627"/>
                  </a:moveTo>
                  <a:lnTo>
                    <a:pt x="980159" y="456627"/>
                  </a:lnTo>
                  <a:lnTo>
                    <a:pt x="980159" y="307373"/>
                  </a:lnTo>
                  <a:lnTo>
                    <a:pt x="1037552" y="307373"/>
                  </a:lnTo>
                  <a:lnTo>
                    <a:pt x="1037552" y="273971"/>
                  </a:lnTo>
                  <a:lnTo>
                    <a:pt x="887256" y="273971"/>
                  </a:lnTo>
                  <a:lnTo>
                    <a:pt x="887256" y="307373"/>
                  </a:lnTo>
                  <a:lnTo>
                    <a:pt x="944649" y="307373"/>
                  </a:lnTo>
                  <a:close/>
                  <a:moveTo>
                    <a:pt x="683162" y="273971"/>
                  </a:moveTo>
                  <a:lnTo>
                    <a:pt x="683162" y="456627"/>
                  </a:lnTo>
                  <a:lnTo>
                    <a:pt x="806127" y="456627"/>
                  </a:lnTo>
                  <a:lnTo>
                    <a:pt x="806127" y="423225"/>
                  </a:lnTo>
                  <a:lnTo>
                    <a:pt x="718672" y="423225"/>
                  </a:lnTo>
                  <a:lnTo>
                    <a:pt x="718672" y="273971"/>
                  </a:lnTo>
                  <a:close/>
                  <a:moveTo>
                    <a:pt x="865082" y="456627"/>
                  </a:moveTo>
                  <a:lnTo>
                    <a:pt x="865082" y="365299"/>
                  </a:lnTo>
                  <a:lnTo>
                    <a:pt x="865082" y="273971"/>
                  </a:lnTo>
                  <a:lnTo>
                    <a:pt x="828302" y="273971"/>
                  </a:lnTo>
                  <a:lnTo>
                    <a:pt x="828302" y="365299"/>
                  </a:lnTo>
                  <a:lnTo>
                    <a:pt x="828302" y="456627"/>
                  </a:lnTo>
                  <a:close/>
                  <a:moveTo>
                    <a:pt x="644604" y="456627"/>
                  </a:moveTo>
                  <a:lnTo>
                    <a:pt x="644604" y="365299"/>
                  </a:lnTo>
                  <a:lnTo>
                    <a:pt x="644604" y="273971"/>
                  </a:lnTo>
                  <a:lnTo>
                    <a:pt x="607824" y="273971"/>
                  </a:lnTo>
                  <a:lnTo>
                    <a:pt x="607824" y="365299"/>
                  </a:lnTo>
                  <a:lnTo>
                    <a:pt x="607824" y="456627"/>
                  </a:lnTo>
                  <a:close/>
                  <a:moveTo>
                    <a:pt x="398612" y="366086"/>
                  </a:moveTo>
                  <a:cubicBezTo>
                    <a:pt x="398104" y="413319"/>
                    <a:pt x="369134" y="460538"/>
                    <a:pt x="304947" y="460538"/>
                  </a:cubicBezTo>
                  <a:cubicBezTo>
                    <a:pt x="240759" y="460538"/>
                    <a:pt x="211015" y="414360"/>
                    <a:pt x="211015" y="366340"/>
                  </a:cubicBezTo>
                  <a:cubicBezTo>
                    <a:pt x="211015" y="318333"/>
                    <a:pt x="241801" y="270059"/>
                    <a:pt x="304947" y="270059"/>
                  </a:cubicBezTo>
                  <a:cubicBezTo>
                    <a:pt x="367839" y="270059"/>
                    <a:pt x="399145" y="318333"/>
                    <a:pt x="398612" y="366086"/>
                  </a:cubicBezTo>
                  <a:close/>
                  <a:moveTo>
                    <a:pt x="362162" y="366556"/>
                  </a:moveTo>
                  <a:cubicBezTo>
                    <a:pt x="362670" y="336990"/>
                    <a:pt x="346172" y="303905"/>
                    <a:pt x="304947" y="303905"/>
                  </a:cubicBezTo>
                  <a:cubicBezTo>
                    <a:pt x="263709" y="303905"/>
                    <a:pt x="246716" y="337244"/>
                    <a:pt x="247478" y="366797"/>
                  </a:cubicBezTo>
                  <a:cubicBezTo>
                    <a:pt x="248215" y="395614"/>
                    <a:pt x="263709" y="426438"/>
                    <a:pt x="304947" y="426438"/>
                  </a:cubicBezTo>
                  <a:cubicBezTo>
                    <a:pt x="346172" y="426438"/>
                    <a:pt x="361666" y="395360"/>
                    <a:pt x="362162" y="366556"/>
                  </a:cubicBezTo>
                  <a:close/>
                  <a:moveTo>
                    <a:pt x="148352" y="273971"/>
                  </a:moveTo>
                  <a:lnTo>
                    <a:pt x="95430" y="346731"/>
                  </a:lnTo>
                  <a:lnTo>
                    <a:pt x="42495" y="273971"/>
                  </a:lnTo>
                  <a:lnTo>
                    <a:pt x="4102" y="273971"/>
                  </a:lnTo>
                  <a:lnTo>
                    <a:pt x="4102" y="456627"/>
                  </a:lnTo>
                  <a:lnTo>
                    <a:pt x="39612" y="456627"/>
                  </a:lnTo>
                  <a:lnTo>
                    <a:pt x="39612" y="325280"/>
                  </a:lnTo>
                  <a:lnTo>
                    <a:pt x="93715" y="399272"/>
                  </a:lnTo>
                  <a:lnTo>
                    <a:pt x="97144" y="399272"/>
                  </a:lnTo>
                  <a:lnTo>
                    <a:pt x="151235" y="325280"/>
                  </a:lnTo>
                  <a:lnTo>
                    <a:pt x="151235" y="456627"/>
                  </a:lnTo>
                  <a:lnTo>
                    <a:pt x="186758" y="456627"/>
                  </a:lnTo>
                  <a:lnTo>
                    <a:pt x="186758" y="273971"/>
                  </a:lnTo>
                  <a:close/>
                  <a:moveTo>
                    <a:pt x="929612" y="182655"/>
                  </a:moveTo>
                  <a:lnTo>
                    <a:pt x="893353" y="182655"/>
                  </a:lnTo>
                  <a:lnTo>
                    <a:pt x="877706" y="148200"/>
                  </a:lnTo>
                  <a:lnTo>
                    <a:pt x="782199" y="148200"/>
                  </a:lnTo>
                  <a:lnTo>
                    <a:pt x="766540" y="182655"/>
                  </a:lnTo>
                  <a:lnTo>
                    <a:pt x="730280" y="182655"/>
                  </a:lnTo>
                  <a:lnTo>
                    <a:pt x="730280" y="180306"/>
                  </a:lnTo>
                  <a:lnTo>
                    <a:pt x="811156" y="0"/>
                  </a:lnTo>
                  <a:lnTo>
                    <a:pt x="848736" y="0"/>
                  </a:lnTo>
                  <a:lnTo>
                    <a:pt x="929612" y="180306"/>
                  </a:lnTo>
                  <a:close/>
                  <a:moveTo>
                    <a:pt x="863862" y="116106"/>
                  </a:moveTo>
                  <a:lnTo>
                    <a:pt x="829940" y="38354"/>
                  </a:lnTo>
                  <a:lnTo>
                    <a:pt x="796030" y="116106"/>
                  </a:lnTo>
                  <a:close/>
                  <a:moveTo>
                    <a:pt x="501472" y="182655"/>
                  </a:moveTo>
                  <a:lnTo>
                    <a:pt x="448232" y="121592"/>
                  </a:lnTo>
                  <a:lnTo>
                    <a:pt x="416164" y="121592"/>
                  </a:lnTo>
                  <a:lnTo>
                    <a:pt x="416164" y="182655"/>
                  </a:lnTo>
                  <a:lnTo>
                    <a:pt x="380653" y="182655"/>
                  </a:lnTo>
                  <a:lnTo>
                    <a:pt x="380653" y="0"/>
                  </a:lnTo>
                  <a:lnTo>
                    <a:pt x="467536" y="0"/>
                  </a:lnTo>
                  <a:cubicBezTo>
                    <a:pt x="510590" y="254"/>
                    <a:pt x="533299" y="28956"/>
                    <a:pt x="533299" y="60529"/>
                  </a:cubicBezTo>
                  <a:cubicBezTo>
                    <a:pt x="533299" y="85587"/>
                    <a:pt x="521817" y="110899"/>
                    <a:pt x="487107" y="117935"/>
                  </a:cubicBezTo>
                  <a:lnTo>
                    <a:pt x="542430" y="180306"/>
                  </a:lnTo>
                  <a:lnTo>
                    <a:pt x="542430" y="182655"/>
                  </a:lnTo>
                  <a:close/>
                  <a:moveTo>
                    <a:pt x="467536" y="90540"/>
                  </a:moveTo>
                  <a:cubicBezTo>
                    <a:pt x="489457" y="90540"/>
                    <a:pt x="498855" y="75922"/>
                    <a:pt x="498855" y="61317"/>
                  </a:cubicBezTo>
                  <a:cubicBezTo>
                    <a:pt x="498855" y="46711"/>
                    <a:pt x="489190" y="32093"/>
                    <a:pt x="467536" y="32093"/>
                  </a:cubicBezTo>
                  <a:lnTo>
                    <a:pt x="416164" y="32093"/>
                  </a:lnTo>
                  <a:lnTo>
                    <a:pt x="416164" y="90540"/>
                  </a:lnTo>
                  <a:close/>
                  <a:moveTo>
                    <a:pt x="682527" y="182655"/>
                  </a:moveTo>
                  <a:lnTo>
                    <a:pt x="629300" y="121592"/>
                  </a:lnTo>
                  <a:lnTo>
                    <a:pt x="597245" y="121592"/>
                  </a:lnTo>
                  <a:lnTo>
                    <a:pt x="597245" y="182655"/>
                  </a:lnTo>
                  <a:lnTo>
                    <a:pt x="561722" y="182655"/>
                  </a:lnTo>
                  <a:lnTo>
                    <a:pt x="561722" y="0"/>
                  </a:lnTo>
                  <a:lnTo>
                    <a:pt x="648605" y="0"/>
                  </a:lnTo>
                  <a:cubicBezTo>
                    <a:pt x="691672" y="254"/>
                    <a:pt x="714367" y="28956"/>
                    <a:pt x="714367" y="60529"/>
                  </a:cubicBezTo>
                  <a:cubicBezTo>
                    <a:pt x="714367" y="85587"/>
                    <a:pt x="702886" y="110899"/>
                    <a:pt x="668189" y="117935"/>
                  </a:cubicBezTo>
                  <a:lnTo>
                    <a:pt x="723499" y="180306"/>
                  </a:lnTo>
                  <a:lnTo>
                    <a:pt x="723499" y="182655"/>
                  </a:lnTo>
                  <a:close/>
                  <a:moveTo>
                    <a:pt x="648605" y="90540"/>
                  </a:moveTo>
                  <a:cubicBezTo>
                    <a:pt x="670525" y="90540"/>
                    <a:pt x="679924" y="75922"/>
                    <a:pt x="679924" y="61317"/>
                  </a:cubicBezTo>
                  <a:cubicBezTo>
                    <a:pt x="679924" y="46711"/>
                    <a:pt x="670271" y="32093"/>
                    <a:pt x="648605" y="32093"/>
                  </a:cubicBezTo>
                  <a:lnTo>
                    <a:pt x="597245" y="32093"/>
                  </a:lnTo>
                  <a:lnTo>
                    <a:pt x="597245" y="90540"/>
                  </a:lnTo>
                  <a:close/>
                  <a:moveTo>
                    <a:pt x="349157" y="149254"/>
                  </a:moveTo>
                  <a:lnTo>
                    <a:pt x="247948" y="149254"/>
                  </a:lnTo>
                  <a:lnTo>
                    <a:pt x="247948" y="105412"/>
                  </a:lnTo>
                  <a:lnTo>
                    <a:pt x="345512" y="105412"/>
                  </a:lnTo>
                  <a:lnTo>
                    <a:pt x="345512" y="73318"/>
                  </a:lnTo>
                  <a:lnTo>
                    <a:pt x="247948" y="73318"/>
                  </a:lnTo>
                  <a:lnTo>
                    <a:pt x="247948" y="33389"/>
                  </a:lnTo>
                  <a:lnTo>
                    <a:pt x="349157" y="33389"/>
                  </a:lnTo>
                  <a:lnTo>
                    <a:pt x="349157" y="0"/>
                  </a:lnTo>
                  <a:lnTo>
                    <a:pt x="212438" y="0"/>
                  </a:lnTo>
                  <a:lnTo>
                    <a:pt x="212438" y="182655"/>
                  </a:lnTo>
                  <a:lnTo>
                    <a:pt x="349157" y="182655"/>
                  </a:lnTo>
                  <a:close/>
                </a:path>
              </a:pathLst>
            </a:custGeom>
            <a:solidFill>
              <a:schemeClr val="lt1"/>
            </a:solid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endParaRPr sz="900">
                <a:solidFill>
                  <a:schemeClr val="dk1"/>
                </a:solidFill>
                <a:latin typeface="Verdana"/>
                <a:ea typeface="Verdana"/>
                <a:cs typeface="Verdana"/>
                <a:sym typeface="Verdana"/>
              </a:endParaRPr>
            </a:p>
          </p:txBody>
        </p:sp>
        <p:sp>
          <p:nvSpPr>
            <p:cNvPr id="213" name="Google Shape;213;p22"/>
            <p:cNvSpPr/>
            <p:nvPr/>
          </p:nvSpPr>
          <p:spPr>
            <a:xfrm>
              <a:off x="3254324" y="1435854"/>
              <a:ext cx="26010" cy="30494"/>
            </a:xfrm>
            <a:custGeom>
              <a:avLst/>
              <a:gdLst/>
              <a:ahLst/>
              <a:cxnLst/>
              <a:rect l="l" t="t" r="r" b="b"/>
              <a:pathLst>
                <a:path w="26010" h="30493" extrusionOk="0">
                  <a:moveTo>
                    <a:pt x="16319" y="5511"/>
                  </a:moveTo>
                  <a:lnTo>
                    <a:pt x="16319" y="30493"/>
                  </a:lnTo>
                  <a:lnTo>
                    <a:pt x="10045" y="30493"/>
                  </a:lnTo>
                  <a:lnTo>
                    <a:pt x="10045" y="5511"/>
                  </a:lnTo>
                  <a:lnTo>
                    <a:pt x="0" y="5511"/>
                  </a:lnTo>
                  <a:lnTo>
                    <a:pt x="0" y="0"/>
                  </a:lnTo>
                  <a:lnTo>
                    <a:pt x="26010" y="0"/>
                  </a:lnTo>
                  <a:lnTo>
                    <a:pt x="26010" y="5511"/>
                  </a:lnTo>
                  <a:close/>
                </a:path>
              </a:pathLst>
            </a:custGeom>
            <a:solidFill>
              <a:schemeClr val="lt1"/>
            </a:solid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endParaRPr sz="900">
                <a:solidFill>
                  <a:schemeClr val="dk1"/>
                </a:solidFill>
                <a:latin typeface="Verdana"/>
                <a:ea typeface="Verdana"/>
                <a:cs typeface="Verdana"/>
                <a:sym typeface="Verdana"/>
              </a:endParaRPr>
            </a:p>
          </p:txBody>
        </p:sp>
        <p:sp>
          <p:nvSpPr>
            <p:cNvPr id="214" name="Google Shape;214;p22"/>
            <p:cNvSpPr/>
            <p:nvPr/>
          </p:nvSpPr>
          <p:spPr>
            <a:xfrm>
              <a:off x="3285584" y="1435854"/>
              <a:ext cx="34088" cy="30494"/>
            </a:xfrm>
            <a:custGeom>
              <a:avLst/>
              <a:gdLst/>
              <a:ahLst/>
              <a:cxnLst/>
              <a:rect l="l" t="t" r="r" b="b"/>
              <a:pathLst>
                <a:path w="34087" h="30493" extrusionOk="0">
                  <a:moveTo>
                    <a:pt x="27813" y="9906"/>
                  </a:moveTo>
                  <a:lnTo>
                    <a:pt x="17589" y="22200"/>
                  </a:lnTo>
                  <a:lnTo>
                    <a:pt x="16459" y="22200"/>
                  </a:lnTo>
                  <a:lnTo>
                    <a:pt x="6286" y="9906"/>
                  </a:lnTo>
                  <a:lnTo>
                    <a:pt x="6286" y="30493"/>
                  </a:lnTo>
                  <a:lnTo>
                    <a:pt x="0" y="30493"/>
                  </a:lnTo>
                  <a:lnTo>
                    <a:pt x="0" y="0"/>
                  </a:lnTo>
                  <a:lnTo>
                    <a:pt x="5651" y="0"/>
                  </a:lnTo>
                  <a:lnTo>
                    <a:pt x="17043" y="13589"/>
                  </a:lnTo>
                  <a:lnTo>
                    <a:pt x="28448" y="0"/>
                  </a:lnTo>
                  <a:lnTo>
                    <a:pt x="34087" y="0"/>
                  </a:lnTo>
                  <a:lnTo>
                    <a:pt x="34087" y="30493"/>
                  </a:lnTo>
                  <a:lnTo>
                    <a:pt x="27813" y="30493"/>
                  </a:lnTo>
                  <a:close/>
                </a:path>
              </a:pathLst>
            </a:custGeom>
            <a:solidFill>
              <a:schemeClr val="lt2"/>
            </a:solid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endParaRPr sz="900">
                <a:solidFill>
                  <a:schemeClr val="dk1"/>
                </a:solidFill>
                <a:latin typeface="Verdana"/>
                <a:ea typeface="Verdana"/>
                <a:cs typeface="Verdana"/>
                <a:sym typeface="Verdana"/>
              </a:endParaRPr>
            </a:p>
          </p:txBody>
        </p:sp>
      </p:grpSp>
    </p:spTree>
    <p:extLst>
      <p:ext uri="{BB962C8B-B14F-4D97-AF65-F5344CB8AC3E}">
        <p14:creationId xmlns:p14="http://schemas.microsoft.com/office/powerpoint/2010/main" val="23377237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240">
          <p15:clr>
            <a:srgbClr val="FBAE40"/>
          </p15:clr>
        </p15:guide>
        <p15:guide id="4" pos="46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hasCustomPrompt="1"/>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dirty="0"/>
              <a:t>Chart title</a:t>
            </a:r>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hasCustomPrompt="1"/>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dirty="0"/>
              <a:t>Chart title</a:t>
            </a:r>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D0EF622-E555-A546-8005-7CDD745BA7BF}" type="datetime4">
              <a:rPr lang="en-GB" smtClean="0"/>
              <a:t>4 October 2024</a:t>
            </a:fld>
            <a:r>
              <a:rPr lang="en-GB" dirty="0"/>
              <a:t>  </a:t>
            </a:r>
            <a:r>
              <a:rPr lang="en-GB" dirty="0">
                <a:solidFill>
                  <a:srgbClr val="00B0F0"/>
                </a:solidFill>
              </a:rPr>
              <a:t>|</a:t>
            </a:r>
            <a:endParaRPr lang="en-US" dirty="0">
              <a:solidFill>
                <a:srgbClr val="00B0F0"/>
              </a:solidFill>
            </a:endParaRP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491333" y="6206582"/>
            <a:ext cx="1428022" cy="424079"/>
          </a:xfrm>
          <a:prstGeom prst="rect">
            <a:avLst/>
          </a:prstGeom>
        </p:spPr>
      </p:pic>
    </p:spTree>
    <p:extLst>
      <p:ext uri="{BB962C8B-B14F-4D97-AF65-F5344CB8AC3E}">
        <p14:creationId xmlns:p14="http://schemas.microsoft.com/office/powerpoint/2010/main" val="12391911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ver | Gener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422B9FE0-8DD2-ED84-3EEF-95A3B539F682}"/>
              </a:ext>
            </a:extLst>
          </p:cNvPr>
          <p:cNvPicPr>
            <a:picLocks noChangeAspect="1"/>
          </p:cNvPicPr>
          <p:nvPr userDrawn="1"/>
        </p:nvPicPr>
        <p:blipFill>
          <a:blip r:embed="rId2"/>
          <a:stretch>
            <a:fillRect/>
          </a:stretch>
        </p:blipFill>
        <p:spPr>
          <a:xfrm>
            <a:off x="-1" y="10922"/>
            <a:ext cx="12211483" cy="6847078"/>
          </a:xfrm>
          <a:prstGeom prst="rect">
            <a:avLst/>
          </a:prstGeom>
        </p:spPr>
      </p:pic>
      <p:sp>
        <p:nvSpPr>
          <p:cNvPr id="16" name="CaixaDeTexto 15">
            <a:extLst>
              <a:ext uri="{FF2B5EF4-FFF2-40B4-BE49-F238E27FC236}">
                <a16:creationId xmlns:a16="http://schemas.microsoft.com/office/drawing/2014/main" id="{291B230B-2ECD-2161-4175-24A3776D0A30}"/>
              </a:ext>
            </a:extLst>
          </p:cNvPr>
          <p:cNvSpPr txBox="1"/>
          <p:nvPr userDrawn="1"/>
        </p:nvSpPr>
        <p:spPr>
          <a:xfrm>
            <a:off x="222596" y="6407799"/>
            <a:ext cx="1383712" cy="215444"/>
          </a:xfrm>
          <a:prstGeom prst="rect">
            <a:avLst/>
          </a:prstGeom>
          <a:noFill/>
        </p:spPr>
        <p:txBody>
          <a:bodyPr wrap="none" rtlCol="0">
            <a:spAutoFit/>
          </a:bodyPr>
          <a:lstStyle/>
          <a:p>
            <a:pPr algn="l"/>
            <a:r>
              <a:rPr lang="pt-PT" sz="800" b="0" i="0" dirty="0">
                <a:solidFill>
                  <a:schemeClr val="accent3">
                    <a:lumMod val="40000"/>
                    <a:lumOff val="60000"/>
                  </a:schemeClr>
                </a:solidFill>
                <a:latin typeface="Poppins Light" pitchFamily="2" charset="77"/>
                <a:cs typeface="Poppins Light" pitchFamily="2" charset="77"/>
              </a:rPr>
              <a:t>PRIVATE &amp; CONFIDENTIAL</a:t>
            </a:r>
          </a:p>
        </p:txBody>
      </p:sp>
      <p:pic>
        <p:nvPicPr>
          <p:cNvPr id="18" name="Graphic 18">
            <a:extLst>
              <a:ext uri="{FF2B5EF4-FFF2-40B4-BE49-F238E27FC236}">
                <a16:creationId xmlns:a16="http://schemas.microsoft.com/office/drawing/2014/main" id="{E1ADD264-CA56-F741-FA34-B1FDC3342DD2}"/>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580128" y="6332126"/>
            <a:ext cx="1245551" cy="270031"/>
          </a:xfrm>
          <a:prstGeom prst="rect">
            <a:avLst/>
          </a:prstGeom>
        </p:spPr>
      </p:pic>
      <p:sp>
        <p:nvSpPr>
          <p:cNvPr id="3" name="Marcador de Posição do Número do Diapositivo 5">
            <a:extLst>
              <a:ext uri="{FF2B5EF4-FFF2-40B4-BE49-F238E27FC236}">
                <a16:creationId xmlns:a16="http://schemas.microsoft.com/office/drawing/2014/main" id="{EFC43449-7479-8AA8-D6EC-AB1142E2BEE4}"/>
              </a:ext>
            </a:extLst>
          </p:cNvPr>
          <p:cNvSpPr>
            <a:spLocks noGrp="1"/>
          </p:cNvSpPr>
          <p:nvPr>
            <p:ph type="sldNum" sz="quarter" idx="4"/>
          </p:nvPr>
        </p:nvSpPr>
        <p:spPr>
          <a:xfrm>
            <a:off x="4724400" y="6328640"/>
            <a:ext cx="2743200" cy="365125"/>
          </a:xfrm>
          <a:prstGeom prst="rect">
            <a:avLst/>
          </a:prstGeom>
        </p:spPr>
        <p:txBody>
          <a:bodyPr vert="horz" lIns="91440" tIns="45720" rIns="91440" bIns="45720" rtlCol="0" anchor="ctr"/>
          <a:lstStyle>
            <a:lvl1pPr algn="ctr">
              <a:defRPr sz="900">
                <a:solidFill>
                  <a:schemeClr val="accent3">
                    <a:lumMod val="40000"/>
                    <a:lumOff val="60000"/>
                  </a:schemeClr>
                </a:solidFill>
                <a:latin typeface="Poppins" pitchFamily="2" charset="77"/>
                <a:cs typeface="Poppins" pitchFamily="2" charset="77"/>
              </a:defRPr>
            </a:lvl1pPr>
          </a:lstStyle>
          <a:p>
            <a:fld id="{63DB8A01-D629-EF40-93E5-8EDFBD361B30}" type="slidenum">
              <a:rPr lang="en-GB" smtClean="0"/>
              <a:pPr/>
              <a:t>‹#›</a:t>
            </a:fld>
            <a:endParaRPr lang="en-GB"/>
          </a:p>
        </p:txBody>
      </p:sp>
      <p:sp>
        <p:nvSpPr>
          <p:cNvPr id="4" name="Título 1">
            <a:extLst>
              <a:ext uri="{FF2B5EF4-FFF2-40B4-BE49-F238E27FC236}">
                <a16:creationId xmlns:a16="http://schemas.microsoft.com/office/drawing/2014/main" id="{248FB6A2-9A0B-F72F-4705-BAB82C03796E}"/>
              </a:ext>
            </a:extLst>
          </p:cNvPr>
          <p:cNvSpPr>
            <a:spLocks noGrp="1"/>
          </p:cNvSpPr>
          <p:nvPr>
            <p:ph type="ctrTitle" hasCustomPrompt="1"/>
          </p:nvPr>
        </p:nvSpPr>
        <p:spPr>
          <a:xfrm>
            <a:off x="721360" y="3429000"/>
            <a:ext cx="9144000" cy="2387600"/>
          </a:xfrm>
        </p:spPr>
        <p:txBody>
          <a:bodyPr anchor="t">
            <a:normAutofit/>
          </a:bodyPr>
          <a:lstStyle>
            <a:lvl1pPr algn="l">
              <a:defRPr sz="5400">
                <a:solidFill>
                  <a:schemeClr val="bg1"/>
                </a:solidFill>
              </a:defRPr>
            </a:lvl1pPr>
          </a:lstStyle>
          <a:p>
            <a:r>
              <a:rPr lang="pt-PT" dirty="0"/>
              <a:t>GENERAL</a:t>
            </a:r>
          </a:p>
        </p:txBody>
      </p:sp>
      <p:pic>
        <p:nvPicPr>
          <p:cNvPr id="5" name="Graphic 34">
            <a:extLst>
              <a:ext uri="{FF2B5EF4-FFF2-40B4-BE49-F238E27FC236}">
                <a16:creationId xmlns:a16="http://schemas.microsoft.com/office/drawing/2014/main" id="{740B2053-4713-0CD9-A5B3-6446D39B214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rot="7242200">
            <a:off x="311514" y="3148504"/>
            <a:ext cx="362110" cy="317148"/>
          </a:xfrm>
          <a:prstGeom prst="rect">
            <a:avLst/>
          </a:prstGeom>
        </p:spPr>
      </p:pic>
    </p:spTree>
    <p:extLst>
      <p:ext uri="{BB962C8B-B14F-4D97-AF65-F5344CB8AC3E}">
        <p14:creationId xmlns:p14="http://schemas.microsoft.com/office/powerpoint/2010/main" val="17490582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Cover | Mobility">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pic>
        <p:nvPicPr>
          <p:cNvPr id="13" name="Imagem 12">
            <a:extLst>
              <a:ext uri="{FF2B5EF4-FFF2-40B4-BE49-F238E27FC236}">
                <a16:creationId xmlns:a16="http://schemas.microsoft.com/office/drawing/2014/main" id="{46FB8710-F13D-650A-81C1-A9383FCCD80B}"/>
              </a:ext>
            </a:extLst>
          </p:cNvPr>
          <p:cNvPicPr>
            <a:picLocks noChangeAspect="1"/>
          </p:cNvPicPr>
          <p:nvPr userDrawn="1"/>
        </p:nvPicPr>
        <p:blipFill rotWithShape="1">
          <a:blip r:embed="rId2"/>
          <a:srcRect l="4308" r="6646"/>
          <a:stretch/>
        </p:blipFill>
        <p:spPr>
          <a:xfrm>
            <a:off x="0" y="12032"/>
            <a:ext cx="12192000" cy="6845967"/>
          </a:xfrm>
          <a:prstGeom prst="rect">
            <a:avLst/>
          </a:prstGeom>
        </p:spPr>
      </p:pic>
      <p:sp>
        <p:nvSpPr>
          <p:cNvPr id="14" name="Retângulo 13">
            <a:extLst>
              <a:ext uri="{FF2B5EF4-FFF2-40B4-BE49-F238E27FC236}">
                <a16:creationId xmlns:a16="http://schemas.microsoft.com/office/drawing/2014/main" id="{A0CF24F9-CAB7-5BEB-4265-75F80ACAC96C}"/>
              </a:ext>
            </a:extLst>
          </p:cNvPr>
          <p:cNvSpPr/>
          <p:nvPr userDrawn="1"/>
        </p:nvSpPr>
        <p:spPr>
          <a:xfrm>
            <a:off x="0" y="0"/>
            <a:ext cx="12192000" cy="6858001"/>
          </a:xfrm>
          <a:prstGeom prst="rect">
            <a:avLst/>
          </a:prstGeom>
          <a:solidFill>
            <a:srgbClr val="04252A">
              <a:alpha val="2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 name="Título 1">
            <a:extLst>
              <a:ext uri="{FF2B5EF4-FFF2-40B4-BE49-F238E27FC236}">
                <a16:creationId xmlns:a16="http://schemas.microsoft.com/office/drawing/2014/main" id="{A18DBB3D-57C9-1D25-6212-6987AB56BC7E}"/>
              </a:ext>
            </a:extLst>
          </p:cNvPr>
          <p:cNvSpPr>
            <a:spLocks noGrp="1"/>
          </p:cNvSpPr>
          <p:nvPr>
            <p:ph type="ctrTitle" hasCustomPrompt="1"/>
          </p:nvPr>
        </p:nvSpPr>
        <p:spPr>
          <a:xfrm>
            <a:off x="721360" y="623600"/>
            <a:ext cx="9144000" cy="2387600"/>
          </a:xfrm>
        </p:spPr>
        <p:txBody>
          <a:bodyPr anchor="t">
            <a:normAutofit/>
          </a:bodyPr>
          <a:lstStyle>
            <a:lvl1pPr algn="l">
              <a:defRPr sz="5400">
                <a:solidFill>
                  <a:schemeClr val="bg1"/>
                </a:solidFill>
              </a:defRPr>
            </a:lvl1pPr>
          </a:lstStyle>
          <a:p>
            <a:r>
              <a:rPr lang="pt-PT" dirty="0"/>
              <a:t>MOBILITY</a:t>
            </a:r>
          </a:p>
        </p:txBody>
      </p:sp>
      <p:pic>
        <p:nvPicPr>
          <p:cNvPr id="7" name="Graphic 34">
            <a:extLst>
              <a:ext uri="{FF2B5EF4-FFF2-40B4-BE49-F238E27FC236}">
                <a16:creationId xmlns:a16="http://schemas.microsoft.com/office/drawing/2014/main" id="{FB7F0CFB-67BC-6A23-203B-452C97B640E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rot="7242200">
            <a:off x="311514" y="343104"/>
            <a:ext cx="362110" cy="317148"/>
          </a:xfrm>
          <a:prstGeom prst="rect">
            <a:avLst/>
          </a:prstGeom>
        </p:spPr>
      </p:pic>
      <p:sp>
        <p:nvSpPr>
          <p:cNvPr id="16" name="CaixaDeTexto 15">
            <a:extLst>
              <a:ext uri="{FF2B5EF4-FFF2-40B4-BE49-F238E27FC236}">
                <a16:creationId xmlns:a16="http://schemas.microsoft.com/office/drawing/2014/main" id="{291B230B-2ECD-2161-4175-24A3776D0A30}"/>
              </a:ext>
            </a:extLst>
          </p:cNvPr>
          <p:cNvSpPr txBox="1"/>
          <p:nvPr userDrawn="1"/>
        </p:nvSpPr>
        <p:spPr>
          <a:xfrm>
            <a:off x="222596" y="6407799"/>
            <a:ext cx="1383712" cy="215444"/>
          </a:xfrm>
          <a:prstGeom prst="rect">
            <a:avLst/>
          </a:prstGeom>
          <a:noFill/>
        </p:spPr>
        <p:txBody>
          <a:bodyPr wrap="none" rtlCol="0">
            <a:spAutoFit/>
          </a:bodyPr>
          <a:lstStyle/>
          <a:p>
            <a:pPr algn="l"/>
            <a:r>
              <a:rPr lang="pt-PT" sz="800" b="0" i="0" dirty="0">
                <a:solidFill>
                  <a:schemeClr val="accent3">
                    <a:lumMod val="40000"/>
                    <a:lumOff val="60000"/>
                  </a:schemeClr>
                </a:solidFill>
                <a:latin typeface="Poppins Light" pitchFamily="2" charset="77"/>
                <a:cs typeface="Poppins Light" pitchFamily="2" charset="77"/>
              </a:rPr>
              <a:t>PRIVATE &amp; CONFIDENTIAL</a:t>
            </a:r>
          </a:p>
        </p:txBody>
      </p:sp>
      <p:pic>
        <p:nvPicPr>
          <p:cNvPr id="18" name="Graphic 18">
            <a:extLst>
              <a:ext uri="{FF2B5EF4-FFF2-40B4-BE49-F238E27FC236}">
                <a16:creationId xmlns:a16="http://schemas.microsoft.com/office/drawing/2014/main" id="{E1ADD264-CA56-F741-FA34-B1FDC3342DD2}"/>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80128" y="6332126"/>
            <a:ext cx="1245551" cy="270031"/>
          </a:xfrm>
          <a:prstGeom prst="rect">
            <a:avLst/>
          </a:prstGeom>
        </p:spPr>
      </p:pic>
      <p:sp>
        <p:nvSpPr>
          <p:cNvPr id="3" name="Marcador de Posição do Número do Diapositivo 5">
            <a:extLst>
              <a:ext uri="{FF2B5EF4-FFF2-40B4-BE49-F238E27FC236}">
                <a16:creationId xmlns:a16="http://schemas.microsoft.com/office/drawing/2014/main" id="{9AF67A9D-53FE-CDC9-C33D-ACE1BC67523A}"/>
              </a:ext>
            </a:extLst>
          </p:cNvPr>
          <p:cNvSpPr>
            <a:spLocks noGrp="1"/>
          </p:cNvSpPr>
          <p:nvPr>
            <p:ph type="sldNum" sz="quarter" idx="4"/>
          </p:nvPr>
        </p:nvSpPr>
        <p:spPr>
          <a:xfrm>
            <a:off x="4724400" y="6328640"/>
            <a:ext cx="2743200" cy="365125"/>
          </a:xfrm>
          <a:prstGeom prst="rect">
            <a:avLst/>
          </a:prstGeom>
        </p:spPr>
        <p:txBody>
          <a:bodyPr vert="horz" lIns="91440" tIns="45720" rIns="91440" bIns="45720" rtlCol="0" anchor="ctr"/>
          <a:lstStyle>
            <a:lvl1pPr algn="ctr">
              <a:defRPr sz="900">
                <a:solidFill>
                  <a:schemeClr val="accent3">
                    <a:lumMod val="40000"/>
                    <a:lumOff val="6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7702108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Cover | Logistic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Imagem 4">
            <a:extLst>
              <a:ext uri="{FF2B5EF4-FFF2-40B4-BE49-F238E27FC236}">
                <a16:creationId xmlns:a16="http://schemas.microsoft.com/office/drawing/2014/main" id="{AB30DD33-128B-FE64-00A1-AE5CA6ED96E4}"/>
              </a:ext>
            </a:extLst>
          </p:cNvPr>
          <p:cNvPicPr>
            <a:picLocks noChangeAspect="1"/>
          </p:cNvPicPr>
          <p:nvPr userDrawn="1"/>
        </p:nvPicPr>
        <p:blipFill>
          <a:blip r:embed="rId2"/>
          <a:srcRect/>
          <a:stretch/>
        </p:blipFill>
        <p:spPr>
          <a:xfrm>
            <a:off x="12898" y="6017"/>
            <a:ext cx="12166204" cy="6845967"/>
          </a:xfrm>
          <a:prstGeom prst="rect">
            <a:avLst/>
          </a:prstGeom>
        </p:spPr>
      </p:pic>
      <p:sp>
        <p:nvSpPr>
          <p:cNvPr id="6" name="Retângulo 5">
            <a:extLst>
              <a:ext uri="{FF2B5EF4-FFF2-40B4-BE49-F238E27FC236}">
                <a16:creationId xmlns:a16="http://schemas.microsoft.com/office/drawing/2014/main" id="{0B8A4791-0776-C674-18EE-0D8D1A92B221}"/>
              </a:ext>
            </a:extLst>
          </p:cNvPr>
          <p:cNvSpPr/>
          <p:nvPr userDrawn="1"/>
        </p:nvSpPr>
        <p:spPr>
          <a:xfrm>
            <a:off x="1" y="-1"/>
            <a:ext cx="12192000" cy="6858001"/>
          </a:xfrm>
          <a:prstGeom prst="rect">
            <a:avLst/>
          </a:prstGeom>
          <a:solidFill>
            <a:srgbClr val="04252A">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8" name="CaixaDeTexto 7">
            <a:extLst>
              <a:ext uri="{FF2B5EF4-FFF2-40B4-BE49-F238E27FC236}">
                <a16:creationId xmlns:a16="http://schemas.microsoft.com/office/drawing/2014/main" id="{09D0507C-92AC-7DF4-4056-160948A72DA2}"/>
              </a:ext>
            </a:extLst>
          </p:cNvPr>
          <p:cNvSpPr txBox="1"/>
          <p:nvPr userDrawn="1"/>
        </p:nvSpPr>
        <p:spPr>
          <a:xfrm>
            <a:off x="222596" y="6407799"/>
            <a:ext cx="1383712" cy="215444"/>
          </a:xfrm>
          <a:prstGeom prst="rect">
            <a:avLst/>
          </a:prstGeom>
          <a:noFill/>
        </p:spPr>
        <p:txBody>
          <a:bodyPr wrap="none" rtlCol="0">
            <a:spAutoFit/>
          </a:bodyPr>
          <a:lstStyle/>
          <a:p>
            <a:pPr algn="l"/>
            <a:r>
              <a:rPr lang="pt-PT" sz="800" b="0" i="0" dirty="0">
                <a:solidFill>
                  <a:schemeClr val="accent3">
                    <a:lumMod val="40000"/>
                    <a:lumOff val="60000"/>
                  </a:schemeClr>
                </a:solidFill>
                <a:latin typeface="Poppins Light" pitchFamily="2" charset="77"/>
                <a:cs typeface="Poppins Light" pitchFamily="2" charset="77"/>
              </a:rPr>
              <a:t>PRIVATE &amp; CONFIDENTIAL</a:t>
            </a:r>
          </a:p>
        </p:txBody>
      </p:sp>
      <p:sp>
        <p:nvSpPr>
          <p:cNvPr id="3" name="Título 1">
            <a:extLst>
              <a:ext uri="{FF2B5EF4-FFF2-40B4-BE49-F238E27FC236}">
                <a16:creationId xmlns:a16="http://schemas.microsoft.com/office/drawing/2014/main" id="{7566AAD4-EA65-90DD-22F4-D3320E4D6AD4}"/>
              </a:ext>
            </a:extLst>
          </p:cNvPr>
          <p:cNvSpPr>
            <a:spLocks noGrp="1"/>
          </p:cNvSpPr>
          <p:nvPr>
            <p:ph type="ctrTitle" hasCustomPrompt="1"/>
          </p:nvPr>
        </p:nvSpPr>
        <p:spPr>
          <a:xfrm>
            <a:off x="721360" y="3429000"/>
            <a:ext cx="9144000" cy="2387600"/>
          </a:xfrm>
        </p:spPr>
        <p:txBody>
          <a:bodyPr anchor="t">
            <a:normAutofit/>
          </a:bodyPr>
          <a:lstStyle>
            <a:lvl1pPr algn="l">
              <a:defRPr sz="5400">
                <a:solidFill>
                  <a:schemeClr val="bg1"/>
                </a:solidFill>
              </a:defRPr>
            </a:lvl1pPr>
          </a:lstStyle>
          <a:p>
            <a:r>
              <a:rPr lang="pt-PT" dirty="0"/>
              <a:t>LOGISTICS</a:t>
            </a:r>
          </a:p>
        </p:txBody>
      </p:sp>
      <p:pic>
        <p:nvPicPr>
          <p:cNvPr id="4" name="Graphic 34">
            <a:extLst>
              <a:ext uri="{FF2B5EF4-FFF2-40B4-BE49-F238E27FC236}">
                <a16:creationId xmlns:a16="http://schemas.microsoft.com/office/drawing/2014/main" id="{AABF13E4-5E98-F44D-4862-73913F9F40B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rot="7242200">
            <a:off x="311514" y="3148504"/>
            <a:ext cx="362110" cy="317148"/>
          </a:xfrm>
          <a:prstGeom prst="rect">
            <a:avLst/>
          </a:prstGeom>
        </p:spPr>
      </p:pic>
      <p:pic>
        <p:nvPicPr>
          <p:cNvPr id="10" name="Graphic 18">
            <a:extLst>
              <a:ext uri="{FF2B5EF4-FFF2-40B4-BE49-F238E27FC236}">
                <a16:creationId xmlns:a16="http://schemas.microsoft.com/office/drawing/2014/main" id="{097EE853-9F9F-AD6A-0125-5F78457D4B1E}"/>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80128" y="6332126"/>
            <a:ext cx="1245551" cy="270031"/>
          </a:xfrm>
          <a:prstGeom prst="rect">
            <a:avLst/>
          </a:prstGeom>
        </p:spPr>
      </p:pic>
      <p:sp>
        <p:nvSpPr>
          <p:cNvPr id="2" name="Marcador de Posição do Número do Diapositivo 5">
            <a:extLst>
              <a:ext uri="{FF2B5EF4-FFF2-40B4-BE49-F238E27FC236}">
                <a16:creationId xmlns:a16="http://schemas.microsoft.com/office/drawing/2014/main" id="{FFAB1A20-F162-A6A2-F420-BCD70F005204}"/>
              </a:ext>
            </a:extLst>
          </p:cNvPr>
          <p:cNvSpPr>
            <a:spLocks noGrp="1"/>
          </p:cNvSpPr>
          <p:nvPr>
            <p:ph type="sldNum" sz="quarter" idx="4"/>
          </p:nvPr>
        </p:nvSpPr>
        <p:spPr>
          <a:xfrm>
            <a:off x="4724400" y="6328640"/>
            <a:ext cx="2743200" cy="365125"/>
          </a:xfrm>
          <a:prstGeom prst="rect">
            <a:avLst/>
          </a:prstGeom>
        </p:spPr>
        <p:txBody>
          <a:bodyPr vert="horz" lIns="91440" tIns="45720" rIns="91440" bIns="45720" rtlCol="0" anchor="ctr"/>
          <a:lstStyle>
            <a:lvl1pPr algn="ctr">
              <a:defRPr sz="900">
                <a:solidFill>
                  <a:schemeClr val="accent3">
                    <a:lumMod val="40000"/>
                    <a:lumOff val="6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19758569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Cover | Energ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Imagem 4">
            <a:extLst>
              <a:ext uri="{FF2B5EF4-FFF2-40B4-BE49-F238E27FC236}">
                <a16:creationId xmlns:a16="http://schemas.microsoft.com/office/drawing/2014/main" id="{D38FCADB-4112-BB3D-52A8-E837446D9B37}"/>
              </a:ext>
            </a:extLst>
          </p:cNvPr>
          <p:cNvPicPr>
            <a:picLocks noChangeAspect="1"/>
          </p:cNvPicPr>
          <p:nvPr userDrawn="1"/>
        </p:nvPicPr>
        <p:blipFill>
          <a:blip r:embed="rId2"/>
          <a:srcRect/>
          <a:stretch/>
        </p:blipFill>
        <p:spPr>
          <a:xfrm>
            <a:off x="12898" y="7256"/>
            <a:ext cx="12166204" cy="6843489"/>
          </a:xfrm>
          <a:prstGeom prst="rect">
            <a:avLst/>
          </a:prstGeom>
        </p:spPr>
      </p:pic>
      <p:sp>
        <p:nvSpPr>
          <p:cNvPr id="6" name="Retângulo 5">
            <a:extLst>
              <a:ext uri="{FF2B5EF4-FFF2-40B4-BE49-F238E27FC236}">
                <a16:creationId xmlns:a16="http://schemas.microsoft.com/office/drawing/2014/main" id="{895F3861-FF3C-F692-5F4A-52053F6F65A1}"/>
              </a:ext>
            </a:extLst>
          </p:cNvPr>
          <p:cNvSpPr/>
          <p:nvPr userDrawn="1"/>
        </p:nvSpPr>
        <p:spPr>
          <a:xfrm>
            <a:off x="0" y="-1"/>
            <a:ext cx="12192000" cy="6858001"/>
          </a:xfrm>
          <a:prstGeom prst="rect">
            <a:avLst/>
          </a:prstGeom>
          <a:solidFill>
            <a:srgbClr val="04252A">
              <a:alpha val="2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8" name="CaixaDeTexto 7">
            <a:extLst>
              <a:ext uri="{FF2B5EF4-FFF2-40B4-BE49-F238E27FC236}">
                <a16:creationId xmlns:a16="http://schemas.microsoft.com/office/drawing/2014/main" id="{0556A678-AAA6-82F0-427E-6DDFCCECC08D}"/>
              </a:ext>
            </a:extLst>
          </p:cNvPr>
          <p:cNvSpPr txBox="1"/>
          <p:nvPr userDrawn="1"/>
        </p:nvSpPr>
        <p:spPr>
          <a:xfrm>
            <a:off x="222596" y="6407799"/>
            <a:ext cx="1383712" cy="215444"/>
          </a:xfrm>
          <a:prstGeom prst="rect">
            <a:avLst/>
          </a:prstGeom>
          <a:noFill/>
        </p:spPr>
        <p:txBody>
          <a:bodyPr wrap="none" rtlCol="0">
            <a:spAutoFit/>
          </a:bodyPr>
          <a:lstStyle/>
          <a:p>
            <a:pPr algn="l"/>
            <a:r>
              <a:rPr lang="pt-PT" sz="800" b="0" i="0" dirty="0">
                <a:solidFill>
                  <a:schemeClr val="accent3">
                    <a:lumMod val="40000"/>
                    <a:lumOff val="60000"/>
                  </a:schemeClr>
                </a:solidFill>
                <a:latin typeface="Poppins Light" pitchFamily="2" charset="77"/>
                <a:cs typeface="Poppins Light" pitchFamily="2" charset="77"/>
              </a:rPr>
              <a:t>PRIVATE &amp; CONFIDENTIAL</a:t>
            </a:r>
          </a:p>
        </p:txBody>
      </p:sp>
      <p:sp>
        <p:nvSpPr>
          <p:cNvPr id="3" name="Título 1">
            <a:extLst>
              <a:ext uri="{FF2B5EF4-FFF2-40B4-BE49-F238E27FC236}">
                <a16:creationId xmlns:a16="http://schemas.microsoft.com/office/drawing/2014/main" id="{683A3AFF-3698-9C5D-0096-286D4C914148}"/>
              </a:ext>
            </a:extLst>
          </p:cNvPr>
          <p:cNvSpPr>
            <a:spLocks noGrp="1"/>
          </p:cNvSpPr>
          <p:nvPr>
            <p:ph type="ctrTitle" hasCustomPrompt="1"/>
          </p:nvPr>
        </p:nvSpPr>
        <p:spPr>
          <a:xfrm>
            <a:off x="721360" y="623600"/>
            <a:ext cx="9144000" cy="2387600"/>
          </a:xfrm>
        </p:spPr>
        <p:txBody>
          <a:bodyPr anchor="t">
            <a:normAutofit/>
          </a:bodyPr>
          <a:lstStyle>
            <a:lvl1pPr algn="l">
              <a:defRPr sz="5400">
                <a:solidFill>
                  <a:schemeClr val="bg1"/>
                </a:solidFill>
              </a:defRPr>
            </a:lvl1pPr>
          </a:lstStyle>
          <a:p>
            <a:r>
              <a:rPr lang="pt-PT" dirty="0"/>
              <a:t>ENERGY</a:t>
            </a:r>
          </a:p>
        </p:txBody>
      </p:sp>
      <p:pic>
        <p:nvPicPr>
          <p:cNvPr id="4" name="Graphic 34">
            <a:extLst>
              <a:ext uri="{FF2B5EF4-FFF2-40B4-BE49-F238E27FC236}">
                <a16:creationId xmlns:a16="http://schemas.microsoft.com/office/drawing/2014/main" id="{73033828-A041-53E6-B678-DE475F6FFBF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rot="7242200">
            <a:off x="311514" y="343104"/>
            <a:ext cx="362110" cy="317148"/>
          </a:xfrm>
          <a:prstGeom prst="rect">
            <a:avLst/>
          </a:prstGeom>
        </p:spPr>
      </p:pic>
      <p:pic>
        <p:nvPicPr>
          <p:cNvPr id="10" name="Graphic 18">
            <a:extLst>
              <a:ext uri="{FF2B5EF4-FFF2-40B4-BE49-F238E27FC236}">
                <a16:creationId xmlns:a16="http://schemas.microsoft.com/office/drawing/2014/main" id="{E1B553C9-F771-C971-C052-56D7B8C3C82C}"/>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80128" y="6332126"/>
            <a:ext cx="1245551" cy="270031"/>
          </a:xfrm>
          <a:prstGeom prst="rect">
            <a:avLst/>
          </a:prstGeom>
        </p:spPr>
      </p:pic>
      <p:sp>
        <p:nvSpPr>
          <p:cNvPr id="2" name="Marcador de Posição do Número do Diapositivo 5">
            <a:extLst>
              <a:ext uri="{FF2B5EF4-FFF2-40B4-BE49-F238E27FC236}">
                <a16:creationId xmlns:a16="http://schemas.microsoft.com/office/drawing/2014/main" id="{564692C1-8EAA-9740-3BAC-D217FB55E3E4}"/>
              </a:ext>
            </a:extLst>
          </p:cNvPr>
          <p:cNvSpPr>
            <a:spLocks noGrp="1"/>
          </p:cNvSpPr>
          <p:nvPr>
            <p:ph type="sldNum" sz="quarter" idx="4"/>
          </p:nvPr>
        </p:nvSpPr>
        <p:spPr>
          <a:xfrm>
            <a:off x="4724400" y="6328640"/>
            <a:ext cx="2743200" cy="365125"/>
          </a:xfrm>
          <a:prstGeom prst="rect">
            <a:avLst/>
          </a:prstGeom>
        </p:spPr>
        <p:txBody>
          <a:bodyPr vert="horz" lIns="91440" tIns="45720" rIns="91440" bIns="45720" rtlCol="0" anchor="ctr"/>
          <a:lstStyle>
            <a:lvl1pPr algn="ctr">
              <a:defRPr sz="900">
                <a:solidFill>
                  <a:schemeClr val="accent3">
                    <a:lumMod val="40000"/>
                    <a:lumOff val="6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13310277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ver | General - Parcer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B38289F0-3CF2-67CF-2984-C9B5F3DCF938}"/>
              </a:ext>
            </a:extLst>
          </p:cNvPr>
          <p:cNvPicPr>
            <a:picLocks noChangeAspect="1"/>
          </p:cNvPicPr>
          <p:nvPr userDrawn="1"/>
        </p:nvPicPr>
        <p:blipFill>
          <a:blip r:embed="rId2"/>
          <a:stretch>
            <a:fillRect/>
          </a:stretch>
        </p:blipFill>
        <p:spPr>
          <a:xfrm>
            <a:off x="-1" y="10922"/>
            <a:ext cx="12211483" cy="6847078"/>
          </a:xfrm>
          <a:prstGeom prst="rect">
            <a:avLst/>
          </a:prstGeom>
        </p:spPr>
      </p:pic>
      <p:sp>
        <p:nvSpPr>
          <p:cNvPr id="16" name="CaixaDeTexto 15">
            <a:extLst>
              <a:ext uri="{FF2B5EF4-FFF2-40B4-BE49-F238E27FC236}">
                <a16:creationId xmlns:a16="http://schemas.microsoft.com/office/drawing/2014/main" id="{291B230B-2ECD-2161-4175-24A3776D0A30}"/>
              </a:ext>
            </a:extLst>
          </p:cNvPr>
          <p:cNvSpPr txBox="1"/>
          <p:nvPr userDrawn="1"/>
        </p:nvSpPr>
        <p:spPr>
          <a:xfrm>
            <a:off x="222596" y="6407799"/>
            <a:ext cx="1383712" cy="215444"/>
          </a:xfrm>
          <a:prstGeom prst="rect">
            <a:avLst/>
          </a:prstGeom>
          <a:noFill/>
        </p:spPr>
        <p:txBody>
          <a:bodyPr wrap="none" rtlCol="0">
            <a:spAutoFit/>
          </a:bodyPr>
          <a:lstStyle/>
          <a:p>
            <a:pPr algn="l"/>
            <a:r>
              <a:rPr lang="pt-PT" sz="800" b="0" i="0" dirty="0">
                <a:solidFill>
                  <a:schemeClr val="accent3">
                    <a:lumMod val="40000"/>
                    <a:lumOff val="60000"/>
                  </a:schemeClr>
                </a:solidFill>
                <a:latin typeface="Poppins Light" pitchFamily="2" charset="77"/>
                <a:cs typeface="Poppins Light" pitchFamily="2" charset="77"/>
              </a:rPr>
              <a:t>PRIVATE &amp; CONFIDENTIAL</a:t>
            </a:r>
          </a:p>
        </p:txBody>
      </p:sp>
      <p:pic>
        <p:nvPicPr>
          <p:cNvPr id="18" name="Graphic 18">
            <a:extLst>
              <a:ext uri="{FF2B5EF4-FFF2-40B4-BE49-F238E27FC236}">
                <a16:creationId xmlns:a16="http://schemas.microsoft.com/office/drawing/2014/main" id="{E1ADD264-CA56-F741-FA34-B1FDC3342DD2}"/>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580128" y="6332126"/>
            <a:ext cx="1245551" cy="270031"/>
          </a:xfrm>
          <a:prstGeom prst="rect">
            <a:avLst/>
          </a:prstGeom>
        </p:spPr>
      </p:pic>
      <p:sp>
        <p:nvSpPr>
          <p:cNvPr id="3" name="Marcador de Posição do Número do Diapositivo 5">
            <a:extLst>
              <a:ext uri="{FF2B5EF4-FFF2-40B4-BE49-F238E27FC236}">
                <a16:creationId xmlns:a16="http://schemas.microsoft.com/office/drawing/2014/main" id="{EFC43449-7479-8AA8-D6EC-AB1142E2BEE4}"/>
              </a:ext>
            </a:extLst>
          </p:cNvPr>
          <p:cNvSpPr>
            <a:spLocks noGrp="1"/>
          </p:cNvSpPr>
          <p:nvPr>
            <p:ph type="sldNum" sz="quarter" idx="4"/>
          </p:nvPr>
        </p:nvSpPr>
        <p:spPr>
          <a:xfrm>
            <a:off x="4724400" y="6328640"/>
            <a:ext cx="2743200" cy="365125"/>
          </a:xfrm>
          <a:prstGeom prst="rect">
            <a:avLst/>
          </a:prstGeom>
        </p:spPr>
        <p:txBody>
          <a:bodyPr vert="horz" lIns="91440" tIns="45720" rIns="91440" bIns="45720" rtlCol="0" anchor="ctr"/>
          <a:lstStyle>
            <a:lvl1pPr algn="ctr">
              <a:defRPr sz="900">
                <a:solidFill>
                  <a:schemeClr val="accent3">
                    <a:lumMod val="40000"/>
                    <a:lumOff val="60000"/>
                  </a:schemeClr>
                </a:solidFill>
                <a:latin typeface="Poppins" pitchFamily="2" charset="77"/>
                <a:cs typeface="Poppins" pitchFamily="2" charset="77"/>
              </a:defRPr>
            </a:lvl1pPr>
          </a:lstStyle>
          <a:p>
            <a:fld id="{63DB8A01-D629-EF40-93E5-8EDFBD361B30}" type="slidenum">
              <a:rPr lang="en-GB" smtClean="0"/>
              <a:pPr/>
              <a:t>‹#›</a:t>
            </a:fld>
            <a:endParaRPr lang="en-GB"/>
          </a:p>
        </p:txBody>
      </p:sp>
      <p:sp>
        <p:nvSpPr>
          <p:cNvPr id="4" name="Título 1">
            <a:extLst>
              <a:ext uri="{FF2B5EF4-FFF2-40B4-BE49-F238E27FC236}">
                <a16:creationId xmlns:a16="http://schemas.microsoft.com/office/drawing/2014/main" id="{248FB6A2-9A0B-F72F-4705-BAB82C03796E}"/>
              </a:ext>
            </a:extLst>
          </p:cNvPr>
          <p:cNvSpPr>
            <a:spLocks noGrp="1"/>
          </p:cNvSpPr>
          <p:nvPr>
            <p:ph type="ctrTitle" hasCustomPrompt="1"/>
          </p:nvPr>
        </p:nvSpPr>
        <p:spPr>
          <a:xfrm>
            <a:off x="721360" y="3429000"/>
            <a:ext cx="9144000" cy="2387600"/>
          </a:xfrm>
        </p:spPr>
        <p:txBody>
          <a:bodyPr anchor="t">
            <a:normAutofit/>
          </a:bodyPr>
          <a:lstStyle>
            <a:lvl1pPr algn="l">
              <a:defRPr sz="5400">
                <a:solidFill>
                  <a:schemeClr val="bg1"/>
                </a:solidFill>
              </a:defRPr>
            </a:lvl1pPr>
          </a:lstStyle>
          <a:p>
            <a:r>
              <a:rPr lang="pt-PT" dirty="0"/>
              <a:t>GENERAL</a:t>
            </a:r>
          </a:p>
        </p:txBody>
      </p:sp>
      <p:pic>
        <p:nvPicPr>
          <p:cNvPr id="5" name="Graphic 34">
            <a:extLst>
              <a:ext uri="{FF2B5EF4-FFF2-40B4-BE49-F238E27FC236}">
                <a16:creationId xmlns:a16="http://schemas.microsoft.com/office/drawing/2014/main" id="{740B2053-4713-0CD9-A5B3-6446D39B214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rot="7242200">
            <a:off x="311514" y="3148504"/>
            <a:ext cx="362110" cy="317148"/>
          </a:xfrm>
          <a:prstGeom prst="rect">
            <a:avLst/>
          </a:prstGeom>
        </p:spPr>
      </p:pic>
      <p:sp>
        <p:nvSpPr>
          <p:cNvPr id="2" name="Oval 1">
            <a:extLst>
              <a:ext uri="{FF2B5EF4-FFF2-40B4-BE49-F238E27FC236}">
                <a16:creationId xmlns:a16="http://schemas.microsoft.com/office/drawing/2014/main" id="{41905DD0-78CF-D501-1CE1-5F3EAC47AD03}"/>
              </a:ext>
            </a:extLst>
          </p:cNvPr>
          <p:cNvSpPr>
            <a:spLocks noChangeAspect="1"/>
          </p:cNvSpPr>
          <p:nvPr userDrawn="1"/>
        </p:nvSpPr>
        <p:spPr>
          <a:xfrm>
            <a:off x="10301404" y="6449476"/>
            <a:ext cx="36000" cy="36000"/>
          </a:xfrm>
          <a:prstGeom prst="ellipse">
            <a:avLst/>
          </a:prstGeom>
          <a:solidFill>
            <a:srgbClr val="FFFFFF"/>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6" name="Marcador de Posição de Conteúdo 2">
            <a:extLst>
              <a:ext uri="{FF2B5EF4-FFF2-40B4-BE49-F238E27FC236}">
                <a16:creationId xmlns:a16="http://schemas.microsoft.com/office/drawing/2014/main" id="{0F6DD7E5-E300-3B21-ADB6-C5EF62C1C5F1}"/>
              </a:ext>
            </a:extLst>
          </p:cNvPr>
          <p:cNvSpPr>
            <a:spLocks noGrp="1"/>
          </p:cNvSpPr>
          <p:nvPr>
            <p:ph idx="1" hasCustomPrompt="1"/>
          </p:nvPr>
        </p:nvSpPr>
        <p:spPr>
          <a:xfrm>
            <a:off x="8621386" y="6264961"/>
            <a:ext cx="1437294" cy="404359"/>
          </a:xfrm>
        </p:spPr>
        <p:txBody>
          <a:bodyPr anchor="ctr">
            <a:normAutofit/>
          </a:bodyPr>
          <a:lstStyle>
            <a:lvl1pPr marL="0" indent="0" algn="ctr">
              <a:buNone/>
              <a:defRPr sz="1100" b="0" i="0">
                <a:solidFill>
                  <a:schemeClr val="bg1"/>
                </a:solidFill>
                <a:latin typeface="Poppins Light" pitchFamily="2" charset="77"/>
                <a:cs typeface="Poppins Light" pitchFamily="2" charset="77"/>
              </a:defRPr>
            </a:lvl1pPr>
            <a:lvl2pPr marL="457200" indent="0">
              <a:buNone/>
              <a:defRPr sz="1200" b="0" i="0">
                <a:latin typeface="Poppins" pitchFamily="2" charset="77"/>
                <a:cs typeface="Poppins" pitchFamily="2" charset="77"/>
              </a:defRPr>
            </a:lvl2pPr>
            <a:lvl3pPr marL="914400" indent="0">
              <a:buNone/>
              <a:defRPr sz="1200" b="0" i="0">
                <a:latin typeface="Poppins" pitchFamily="2" charset="77"/>
                <a:cs typeface="Poppins" pitchFamily="2" charset="77"/>
              </a:defRPr>
            </a:lvl3pPr>
            <a:lvl4pPr marL="1371600" indent="0">
              <a:buNone/>
              <a:defRPr sz="1200" b="0" i="0">
                <a:latin typeface="Poppins" pitchFamily="2" charset="77"/>
                <a:cs typeface="Poppins" pitchFamily="2" charset="77"/>
              </a:defRPr>
            </a:lvl4pPr>
            <a:lvl5pPr marL="1828800" indent="0">
              <a:buNone/>
              <a:defRPr sz="1200" b="0" i="0">
                <a:latin typeface="Poppins" pitchFamily="2" charset="77"/>
                <a:cs typeface="Poppins" pitchFamily="2" charset="77"/>
              </a:defRPr>
            </a:lvl5pPr>
          </a:lstStyle>
          <a:p>
            <a:pPr lvl="0"/>
            <a:r>
              <a:rPr lang="pt-PT" dirty="0" err="1"/>
              <a:t>partner’s</a:t>
            </a:r>
            <a:r>
              <a:rPr lang="pt-PT" dirty="0"/>
              <a:t> logo</a:t>
            </a:r>
          </a:p>
        </p:txBody>
      </p:sp>
    </p:spTree>
    <p:extLst>
      <p:ext uri="{BB962C8B-B14F-4D97-AF65-F5344CB8AC3E}">
        <p14:creationId xmlns:p14="http://schemas.microsoft.com/office/powerpoint/2010/main" val="28663895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Cover | Mobility - Parceria">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pic>
        <p:nvPicPr>
          <p:cNvPr id="13" name="Imagem 12">
            <a:extLst>
              <a:ext uri="{FF2B5EF4-FFF2-40B4-BE49-F238E27FC236}">
                <a16:creationId xmlns:a16="http://schemas.microsoft.com/office/drawing/2014/main" id="{46FB8710-F13D-650A-81C1-A9383FCCD80B}"/>
              </a:ext>
            </a:extLst>
          </p:cNvPr>
          <p:cNvPicPr>
            <a:picLocks noChangeAspect="1"/>
          </p:cNvPicPr>
          <p:nvPr userDrawn="1"/>
        </p:nvPicPr>
        <p:blipFill rotWithShape="1">
          <a:blip r:embed="rId2"/>
          <a:srcRect l="4308" r="6646"/>
          <a:stretch/>
        </p:blipFill>
        <p:spPr>
          <a:xfrm>
            <a:off x="0" y="12032"/>
            <a:ext cx="12192000" cy="6845967"/>
          </a:xfrm>
          <a:prstGeom prst="rect">
            <a:avLst/>
          </a:prstGeom>
        </p:spPr>
      </p:pic>
      <p:sp>
        <p:nvSpPr>
          <p:cNvPr id="14" name="Retângulo 13">
            <a:extLst>
              <a:ext uri="{FF2B5EF4-FFF2-40B4-BE49-F238E27FC236}">
                <a16:creationId xmlns:a16="http://schemas.microsoft.com/office/drawing/2014/main" id="{A0CF24F9-CAB7-5BEB-4265-75F80ACAC96C}"/>
              </a:ext>
            </a:extLst>
          </p:cNvPr>
          <p:cNvSpPr/>
          <p:nvPr userDrawn="1"/>
        </p:nvSpPr>
        <p:spPr>
          <a:xfrm>
            <a:off x="0" y="0"/>
            <a:ext cx="12192000" cy="6858001"/>
          </a:xfrm>
          <a:prstGeom prst="rect">
            <a:avLst/>
          </a:prstGeom>
          <a:solidFill>
            <a:srgbClr val="04252A">
              <a:alpha val="2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 name="Título 1">
            <a:extLst>
              <a:ext uri="{FF2B5EF4-FFF2-40B4-BE49-F238E27FC236}">
                <a16:creationId xmlns:a16="http://schemas.microsoft.com/office/drawing/2014/main" id="{A18DBB3D-57C9-1D25-6212-6987AB56BC7E}"/>
              </a:ext>
            </a:extLst>
          </p:cNvPr>
          <p:cNvSpPr>
            <a:spLocks noGrp="1"/>
          </p:cNvSpPr>
          <p:nvPr>
            <p:ph type="ctrTitle" hasCustomPrompt="1"/>
          </p:nvPr>
        </p:nvSpPr>
        <p:spPr>
          <a:xfrm>
            <a:off x="721360" y="623600"/>
            <a:ext cx="9144000" cy="2387600"/>
          </a:xfrm>
        </p:spPr>
        <p:txBody>
          <a:bodyPr anchor="t">
            <a:normAutofit/>
          </a:bodyPr>
          <a:lstStyle>
            <a:lvl1pPr algn="l">
              <a:defRPr sz="5400">
                <a:solidFill>
                  <a:schemeClr val="bg1"/>
                </a:solidFill>
              </a:defRPr>
            </a:lvl1pPr>
          </a:lstStyle>
          <a:p>
            <a:r>
              <a:rPr lang="pt-PT" dirty="0"/>
              <a:t>MOBILITY</a:t>
            </a:r>
          </a:p>
        </p:txBody>
      </p:sp>
      <p:pic>
        <p:nvPicPr>
          <p:cNvPr id="7" name="Graphic 34">
            <a:extLst>
              <a:ext uri="{FF2B5EF4-FFF2-40B4-BE49-F238E27FC236}">
                <a16:creationId xmlns:a16="http://schemas.microsoft.com/office/drawing/2014/main" id="{FB7F0CFB-67BC-6A23-203B-452C97B640E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rot="7242200">
            <a:off x="311514" y="343104"/>
            <a:ext cx="362110" cy="317148"/>
          </a:xfrm>
          <a:prstGeom prst="rect">
            <a:avLst/>
          </a:prstGeom>
        </p:spPr>
      </p:pic>
      <p:sp>
        <p:nvSpPr>
          <p:cNvPr id="16" name="CaixaDeTexto 15">
            <a:extLst>
              <a:ext uri="{FF2B5EF4-FFF2-40B4-BE49-F238E27FC236}">
                <a16:creationId xmlns:a16="http://schemas.microsoft.com/office/drawing/2014/main" id="{291B230B-2ECD-2161-4175-24A3776D0A30}"/>
              </a:ext>
            </a:extLst>
          </p:cNvPr>
          <p:cNvSpPr txBox="1"/>
          <p:nvPr userDrawn="1"/>
        </p:nvSpPr>
        <p:spPr>
          <a:xfrm>
            <a:off x="222596" y="6407799"/>
            <a:ext cx="1383712" cy="215444"/>
          </a:xfrm>
          <a:prstGeom prst="rect">
            <a:avLst/>
          </a:prstGeom>
          <a:noFill/>
        </p:spPr>
        <p:txBody>
          <a:bodyPr wrap="none" rtlCol="0">
            <a:spAutoFit/>
          </a:bodyPr>
          <a:lstStyle/>
          <a:p>
            <a:pPr algn="l"/>
            <a:r>
              <a:rPr lang="pt-PT" sz="800" b="0" i="0" dirty="0">
                <a:solidFill>
                  <a:schemeClr val="accent3">
                    <a:lumMod val="40000"/>
                    <a:lumOff val="60000"/>
                  </a:schemeClr>
                </a:solidFill>
                <a:latin typeface="Poppins Light" pitchFamily="2" charset="77"/>
                <a:cs typeface="Poppins Light" pitchFamily="2" charset="77"/>
              </a:rPr>
              <a:t>PRIVATE &amp; CONFIDENTIAL</a:t>
            </a:r>
          </a:p>
        </p:txBody>
      </p:sp>
      <p:pic>
        <p:nvPicPr>
          <p:cNvPr id="18" name="Graphic 18">
            <a:extLst>
              <a:ext uri="{FF2B5EF4-FFF2-40B4-BE49-F238E27FC236}">
                <a16:creationId xmlns:a16="http://schemas.microsoft.com/office/drawing/2014/main" id="{E1ADD264-CA56-F741-FA34-B1FDC3342DD2}"/>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80128" y="6332126"/>
            <a:ext cx="1245551" cy="270031"/>
          </a:xfrm>
          <a:prstGeom prst="rect">
            <a:avLst/>
          </a:prstGeom>
        </p:spPr>
      </p:pic>
      <p:sp>
        <p:nvSpPr>
          <p:cNvPr id="3" name="Marcador de Posição de Conteúdo 2">
            <a:extLst>
              <a:ext uri="{FF2B5EF4-FFF2-40B4-BE49-F238E27FC236}">
                <a16:creationId xmlns:a16="http://schemas.microsoft.com/office/drawing/2014/main" id="{F5C03D14-5FE7-F8E0-C719-920461AF4EBE}"/>
              </a:ext>
            </a:extLst>
          </p:cNvPr>
          <p:cNvSpPr>
            <a:spLocks noGrp="1"/>
          </p:cNvSpPr>
          <p:nvPr>
            <p:ph idx="1" hasCustomPrompt="1"/>
          </p:nvPr>
        </p:nvSpPr>
        <p:spPr>
          <a:xfrm>
            <a:off x="8621386" y="6264961"/>
            <a:ext cx="1437294" cy="404359"/>
          </a:xfrm>
        </p:spPr>
        <p:txBody>
          <a:bodyPr anchor="ctr">
            <a:normAutofit/>
          </a:bodyPr>
          <a:lstStyle>
            <a:lvl1pPr marL="0" indent="0" algn="ctr">
              <a:buNone/>
              <a:defRPr sz="1100" b="0" i="0">
                <a:solidFill>
                  <a:schemeClr val="bg1"/>
                </a:solidFill>
                <a:latin typeface="Poppins Light" pitchFamily="2" charset="77"/>
                <a:cs typeface="Poppins Light" pitchFamily="2" charset="77"/>
              </a:defRPr>
            </a:lvl1pPr>
            <a:lvl2pPr marL="457200" indent="0">
              <a:buNone/>
              <a:defRPr sz="1200" b="0" i="0">
                <a:latin typeface="Poppins" pitchFamily="2" charset="77"/>
                <a:cs typeface="Poppins" pitchFamily="2" charset="77"/>
              </a:defRPr>
            </a:lvl2pPr>
            <a:lvl3pPr marL="914400" indent="0">
              <a:buNone/>
              <a:defRPr sz="1200" b="0" i="0">
                <a:latin typeface="Poppins" pitchFamily="2" charset="77"/>
                <a:cs typeface="Poppins" pitchFamily="2" charset="77"/>
              </a:defRPr>
            </a:lvl3pPr>
            <a:lvl4pPr marL="1371600" indent="0">
              <a:buNone/>
              <a:defRPr sz="1200" b="0" i="0">
                <a:latin typeface="Poppins" pitchFamily="2" charset="77"/>
                <a:cs typeface="Poppins" pitchFamily="2" charset="77"/>
              </a:defRPr>
            </a:lvl4pPr>
            <a:lvl5pPr marL="1828800" indent="0">
              <a:buNone/>
              <a:defRPr sz="1200" b="0" i="0">
                <a:latin typeface="Poppins" pitchFamily="2" charset="77"/>
                <a:cs typeface="Poppins" pitchFamily="2" charset="77"/>
              </a:defRPr>
            </a:lvl5pPr>
          </a:lstStyle>
          <a:p>
            <a:pPr lvl="0"/>
            <a:r>
              <a:rPr lang="pt-PT" dirty="0" err="1"/>
              <a:t>partner’s</a:t>
            </a:r>
            <a:r>
              <a:rPr lang="pt-PT" dirty="0"/>
              <a:t> logo</a:t>
            </a:r>
          </a:p>
        </p:txBody>
      </p:sp>
      <p:sp>
        <p:nvSpPr>
          <p:cNvPr id="4" name="Oval 3">
            <a:extLst>
              <a:ext uri="{FF2B5EF4-FFF2-40B4-BE49-F238E27FC236}">
                <a16:creationId xmlns:a16="http://schemas.microsoft.com/office/drawing/2014/main" id="{301D9100-2287-054E-3472-FC9DD78711E8}"/>
              </a:ext>
            </a:extLst>
          </p:cNvPr>
          <p:cNvSpPr>
            <a:spLocks noChangeAspect="1"/>
          </p:cNvSpPr>
          <p:nvPr userDrawn="1"/>
        </p:nvSpPr>
        <p:spPr>
          <a:xfrm>
            <a:off x="10301404" y="6449476"/>
            <a:ext cx="36000" cy="36000"/>
          </a:xfrm>
          <a:prstGeom prst="ellipse">
            <a:avLst/>
          </a:prstGeom>
          <a:solidFill>
            <a:srgbClr val="FFFFFF"/>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5" name="Marcador de Posição do Número do Diapositivo 5">
            <a:extLst>
              <a:ext uri="{FF2B5EF4-FFF2-40B4-BE49-F238E27FC236}">
                <a16:creationId xmlns:a16="http://schemas.microsoft.com/office/drawing/2014/main" id="{79CF8299-A47D-3D33-6156-8C4F7A74A20E}"/>
              </a:ext>
            </a:extLst>
          </p:cNvPr>
          <p:cNvSpPr>
            <a:spLocks noGrp="1"/>
          </p:cNvSpPr>
          <p:nvPr>
            <p:ph type="sldNum" sz="quarter" idx="4"/>
          </p:nvPr>
        </p:nvSpPr>
        <p:spPr>
          <a:xfrm>
            <a:off x="4724400" y="6328640"/>
            <a:ext cx="2743200" cy="365125"/>
          </a:xfrm>
          <a:prstGeom prst="rect">
            <a:avLst/>
          </a:prstGeom>
        </p:spPr>
        <p:txBody>
          <a:bodyPr vert="horz" lIns="91440" tIns="45720" rIns="91440" bIns="45720" rtlCol="0" anchor="ctr"/>
          <a:lstStyle>
            <a:lvl1pPr algn="ctr">
              <a:defRPr sz="900">
                <a:solidFill>
                  <a:schemeClr val="accent3">
                    <a:lumMod val="40000"/>
                    <a:lumOff val="6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30842278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Cover | Logistics - Parcer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Imagem 4">
            <a:extLst>
              <a:ext uri="{FF2B5EF4-FFF2-40B4-BE49-F238E27FC236}">
                <a16:creationId xmlns:a16="http://schemas.microsoft.com/office/drawing/2014/main" id="{AB30DD33-128B-FE64-00A1-AE5CA6ED96E4}"/>
              </a:ext>
            </a:extLst>
          </p:cNvPr>
          <p:cNvPicPr>
            <a:picLocks noChangeAspect="1"/>
          </p:cNvPicPr>
          <p:nvPr userDrawn="1"/>
        </p:nvPicPr>
        <p:blipFill>
          <a:blip r:embed="rId2"/>
          <a:srcRect/>
          <a:stretch/>
        </p:blipFill>
        <p:spPr>
          <a:xfrm>
            <a:off x="12898" y="6017"/>
            <a:ext cx="12166204" cy="6845967"/>
          </a:xfrm>
          <a:prstGeom prst="rect">
            <a:avLst/>
          </a:prstGeom>
        </p:spPr>
      </p:pic>
      <p:sp>
        <p:nvSpPr>
          <p:cNvPr id="6" name="Retângulo 5">
            <a:extLst>
              <a:ext uri="{FF2B5EF4-FFF2-40B4-BE49-F238E27FC236}">
                <a16:creationId xmlns:a16="http://schemas.microsoft.com/office/drawing/2014/main" id="{0B8A4791-0776-C674-18EE-0D8D1A92B221}"/>
              </a:ext>
            </a:extLst>
          </p:cNvPr>
          <p:cNvSpPr/>
          <p:nvPr userDrawn="1"/>
        </p:nvSpPr>
        <p:spPr>
          <a:xfrm>
            <a:off x="1" y="-1"/>
            <a:ext cx="12192000" cy="6858001"/>
          </a:xfrm>
          <a:prstGeom prst="rect">
            <a:avLst/>
          </a:prstGeom>
          <a:solidFill>
            <a:srgbClr val="04252A">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8" name="CaixaDeTexto 7">
            <a:extLst>
              <a:ext uri="{FF2B5EF4-FFF2-40B4-BE49-F238E27FC236}">
                <a16:creationId xmlns:a16="http://schemas.microsoft.com/office/drawing/2014/main" id="{09D0507C-92AC-7DF4-4056-160948A72DA2}"/>
              </a:ext>
            </a:extLst>
          </p:cNvPr>
          <p:cNvSpPr txBox="1"/>
          <p:nvPr userDrawn="1"/>
        </p:nvSpPr>
        <p:spPr>
          <a:xfrm>
            <a:off x="222596" y="6407799"/>
            <a:ext cx="1383712" cy="215444"/>
          </a:xfrm>
          <a:prstGeom prst="rect">
            <a:avLst/>
          </a:prstGeom>
          <a:noFill/>
        </p:spPr>
        <p:txBody>
          <a:bodyPr wrap="none" rtlCol="0">
            <a:spAutoFit/>
          </a:bodyPr>
          <a:lstStyle/>
          <a:p>
            <a:pPr algn="l"/>
            <a:r>
              <a:rPr lang="pt-PT" sz="800" b="0" i="0" dirty="0">
                <a:solidFill>
                  <a:schemeClr val="accent3">
                    <a:lumMod val="40000"/>
                    <a:lumOff val="60000"/>
                  </a:schemeClr>
                </a:solidFill>
                <a:latin typeface="Poppins Light" pitchFamily="2" charset="77"/>
                <a:cs typeface="Poppins Light" pitchFamily="2" charset="77"/>
              </a:rPr>
              <a:t>PRIVATE &amp; CONFIDENTIAL</a:t>
            </a:r>
          </a:p>
        </p:txBody>
      </p:sp>
      <p:sp>
        <p:nvSpPr>
          <p:cNvPr id="3" name="Título 1">
            <a:extLst>
              <a:ext uri="{FF2B5EF4-FFF2-40B4-BE49-F238E27FC236}">
                <a16:creationId xmlns:a16="http://schemas.microsoft.com/office/drawing/2014/main" id="{7566AAD4-EA65-90DD-22F4-D3320E4D6AD4}"/>
              </a:ext>
            </a:extLst>
          </p:cNvPr>
          <p:cNvSpPr>
            <a:spLocks noGrp="1"/>
          </p:cNvSpPr>
          <p:nvPr>
            <p:ph type="ctrTitle" hasCustomPrompt="1"/>
          </p:nvPr>
        </p:nvSpPr>
        <p:spPr>
          <a:xfrm>
            <a:off x="721360" y="3429000"/>
            <a:ext cx="9144000" cy="2387600"/>
          </a:xfrm>
        </p:spPr>
        <p:txBody>
          <a:bodyPr anchor="t">
            <a:normAutofit/>
          </a:bodyPr>
          <a:lstStyle>
            <a:lvl1pPr algn="l">
              <a:defRPr sz="5400">
                <a:solidFill>
                  <a:schemeClr val="bg1"/>
                </a:solidFill>
              </a:defRPr>
            </a:lvl1pPr>
          </a:lstStyle>
          <a:p>
            <a:r>
              <a:rPr lang="pt-PT" dirty="0"/>
              <a:t>LOGISTICS</a:t>
            </a:r>
          </a:p>
        </p:txBody>
      </p:sp>
      <p:pic>
        <p:nvPicPr>
          <p:cNvPr id="4" name="Graphic 34">
            <a:extLst>
              <a:ext uri="{FF2B5EF4-FFF2-40B4-BE49-F238E27FC236}">
                <a16:creationId xmlns:a16="http://schemas.microsoft.com/office/drawing/2014/main" id="{AABF13E4-5E98-F44D-4862-73913F9F40B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rot="7242200">
            <a:off x="311514" y="3148504"/>
            <a:ext cx="362110" cy="317148"/>
          </a:xfrm>
          <a:prstGeom prst="rect">
            <a:avLst/>
          </a:prstGeom>
        </p:spPr>
      </p:pic>
      <p:pic>
        <p:nvPicPr>
          <p:cNvPr id="10" name="Graphic 18">
            <a:extLst>
              <a:ext uri="{FF2B5EF4-FFF2-40B4-BE49-F238E27FC236}">
                <a16:creationId xmlns:a16="http://schemas.microsoft.com/office/drawing/2014/main" id="{097EE853-9F9F-AD6A-0125-5F78457D4B1E}"/>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80128" y="6332126"/>
            <a:ext cx="1245551" cy="270031"/>
          </a:xfrm>
          <a:prstGeom prst="rect">
            <a:avLst/>
          </a:prstGeom>
        </p:spPr>
      </p:pic>
      <p:sp>
        <p:nvSpPr>
          <p:cNvPr id="2" name="Marcador de Posição de Conteúdo 2">
            <a:extLst>
              <a:ext uri="{FF2B5EF4-FFF2-40B4-BE49-F238E27FC236}">
                <a16:creationId xmlns:a16="http://schemas.microsoft.com/office/drawing/2014/main" id="{FD90FF6D-E852-169C-61CD-D90B56572814}"/>
              </a:ext>
            </a:extLst>
          </p:cNvPr>
          <p:cNvSpPr>
            <a:spLocks noGrp="1"/>
          </p:cNvSpPr>
          <p:nvPr>
            <p:ph idx="1" hasCustomPrompt="1"/>
          </p:nvPr>
        </p:nvSpPr>
        <p:spPr>
          <a:xfrm>
            <a:off x="8621386" y="6264961"/>
            <a:ext cx="1437294" cy="404359"/>
          </a:xfrm>
        </p:spPr>
        <p:txBody>
          <a:bodyPr anchor="ctr">
            <a:normAutofit/>
          </a:bodyPr>
          <a:lstStyle>
            <a:lvl1pPr marL="0" indent="0" algn="ctr">
              <a:buNone/>
              <a:defRPr sz="1100" b="0" i="0">
                <a:solidFill>
                  <a:schemeClr val="bg1"/>
                </a:solidFill>
                <a:latin typeface="Poppins Light" pitchFamily="2" charset="77"/>
                <a:cs typeface="Poppins Light" pitchFamily="2" charset="77"/>
              </a:defRPr>
            </a:lvl1pPr>
            <a:lvl2pPr marL="457200" indent="0">
              <a:buNone/>
              <a:defRPr sz="1200" b="0" i="0">
                <a:latin typeface="Poppins" pitchFamily="2" charset="77"/>
                <a:cs typeface="Poppins" pitchFamily="2" charset="77"/>
              </a:defRPr>
            </a:lvl2pPr>
            <a:lvl3pPr marL="914400" indent="0">
              <a:buNone/>
              <a:defRPr sz="1200" b="0" i="0">
                <a:latin typeface="Poppins" pitchFamily="2" charset="77"/>
                <a:cs typeface="Poppins" pitchFamily="2" charset="77"/>
              </a:defRPr>
            </a:lvl3pPr>
            <a:lvl4pPr marL="1371600" indent="0">
              <a:buNone/>
              <a:defRPr sz="1200" b="0" i="0">
                <a:latin typeface="Poppins" pitchFamily="2" charset="77"/>
                <a:cs typeface="Poppins" pitchFamily="2" charset="77"/>
              </a:defRPr>
            </a:lvl4pPr>
            <a:lvl5pPr marL="1828800" indent="0">
              <a:buNone/>
              <a:defRPr sz="1200" b="0" i="0">
                <a:latin typeface="Poppins" pitchFamily="2" charset="77"/>
                <a:cs typeface="Poppins" pitchFamily="2" charset="77"/>
              </a:defRPr>
            </a:lvl5pPr>
          </a:lstStyle>
          <a:p>
            <a:pPr lvl="0"/>
            <a:r>
              <a:rPr lang="pt-PT" dirty="0" err="1"/>
              <a:t>partner’s</a:t>
            </a:r>
            <a:r>
              <a:rPr lang="pt-PT" dirty="0"/>
              <a:t> logo</a:t>
            </a:r>
          </a:p>
        </p:txBody>
      </p:sp>
      <p:sp>
        <p:nvSpPr>
          <p:cNvPr id="7" name="Oval 6">
            <a:extLst>
              <a:ext uri="{FF2B5EF4-FFF2-40B4-BE49-F238E27FC236}">
                <a16:creationId xmlns:a16="http://schemas.microsoft.com/office/drawing/2014/main" id="{17E88E9D-414F-BC06-1303-78845396B521}"/>
              </a:ext>
            </a:extLst>
          </p:cNvPr>
          <p:cNvSpPr>
            <a:spLocks noChangeAspect="1"/>
          </p:cNvSpPr>
          <p:nvPr userDrawn="1"/>
        </p:nvSpPr>
        <p:spPr>
          <a:xfrm>
            <a:off x="10301404" y="6449476"/>
            <a:ext cx="36000" cy="36000"/>
          </a:xfrm>
          <a:prstGeom prst="ellipse">
            <a:avLst/>
          </a:prstGeom>
          <a:solidFill>
            <a:srgbClr val="FFFFFF"/>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9" name="Marcador de Posição do Número do Diapositivo 5">
            <a:extLst>
              <a:ext uri="{FF2B5EF4-FFF2-40B4-BE49-F238E27FC236}">
                <a16:creationId xmlns:a16="http://schemas.microsoft.com/office/drawing/2014/main" id="{258757F0-6E4D-2DB3-79DA-7AEEF84C8DD3}"/>
              </a:ext>
            </a:extLst>
          </p:cNvPr>
          <p:cNvSpPr>
            <a:spLocks noGrp="1"/>
          </p:cNvSpPr>
          <p:nvPr>
            <p:ph type="sldNum" sz="quarter" idx="4"/>
          </p:nvPr>
        </p:nvSpPr>
        <p:spPr>
          <a:xfrm>
            <a:off x="4724400" y="6328640"/>
            <a:ext cx="2743200" cy="365125"/>
          </a:xfrm>
          <a:prstGeom prst="rect">
            <a:avLst/>
          </a:prstGeom>
        </p:spPr>
        <p:txBody>
          <a:bodyPr vert="horz" lIns="91440" tIns="45720" rIns="91440" bIns="45720" rtlCol="0" anchor="ctr"/>
          <a:lstStyle>
            <a:lvl1pPr algn="ctr">
              <a:defRPr sz="900">
                <a:solidFill>
                  <a:schemeClr val="accent3">
                    <a:lumMod val="40000"/>
                    <a:lumOff val="6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1197953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Cover | Energy - Parcer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Imagem 4">
            <a:extLst>
              <a:ext uri="{FF2B5EF4-FFF2-40B4-BE49-F238E27FC236}">
                <a16:creationId xmlns:a16="http://schemas.microsoft.com/office/drawing/2014/main" id="{D38FCADB-4112-BB3D-52A8-E837446D9B37}"/>
              </a:ext>
            </a:extLst>
          </p:cNvPr>
          <p:cNvPicPr>
            <a:picLocks noChangeAspect="1"/>
          </p:cNvPicPr>
          <p:nvPr userDrawn="1"/>
        </p:nvPicPr>
        <p:blipFill>
          <a:blip r:embed="rId2"/>
          <a:srcRect/>
          <a:stretch/>
        </p:blipFill>
        <p:spPr>
          <a:xfrm>
            <a:off x="12898" y="7256"/>
            <a:ext cx="12166204" cy="6843489"/>
          </a:xfrm>
          <a:prstGeom prst="rect">
            <a:avLst/>
          </a:prstGeom>
        </p:spPr>
      </p:pic>
      <p:sp>
        <p:nvSpPr>
          <p:cNvPr id="6" name="Retângulo 5">
            <a:extLst>
              <a:ext uri="{FF2B5EF4-FFF2-40B4-BE49-F238E27FC236}">
                <a16:creationId xmlns:a16="http://schemas.microsoft.com/office/drawing/2014/main" id="{895F3861-FF3C-F692-5F4A-52053F6F65A1}"/>
              </a:ext>
            </a:extLst>
          </p:cNvPr>
          <p:cNvSpPr/>
          <p:nvPr userDrawn="1"/>
        </p:nvSpPr>
        <p:spPr>
          <a:xfrm>
            <a:off x="0" y="-1"/>
            <a:ext cx="12192000" cy="6858001"/>
          </a:xfrm>
          <a:prstGeom prst="rect">
            <a:avLst/>
          </a:prstGeom>
          <a:solidFill>
            <a:srgbClr val="04252A">
              <a:alpha val="2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8" name="CaixaDeTexto 7">
            <a:extLst>
              <a:ext uri="{FF2B5EF4-FFF2-40B4-BE49-F238E27FC236}">
                <a16:creationId xmlns:a16="http://schemas.microsoft.com/office/drawing/2014/main" id="{0556A678-AAA6-82F0-427E-6DDFCCECC08D}"/>
              </a:ext>
            </a:extLst>
          </p:cNvPr>
          <p:cNvSpPr txBox="1"/>
          <p:nvPr userDrawn="1"/>
        </p:nvSpPr>
        <p:spPr>
          <a:xfrm>
            <a:off x="222596" y="6407799"/>
            <a:ext cx="1383712" cy="215444"/>
          </a:xfrm>
          <a:prstGeom prst="rect">
            <a:avLst/>
          </a:prstGeom>
          <a:noFill/>
        </p:spPr>
        <p:txBody>
          <a:bodyPr wrap="none" rtlCol="0">
            <a:spAutoFit/>
          </a:bodyPr>
          <a:lstStyle/>
          <a:p>
            <a:pPr algn="l"/>
            <a:r>
              <a:rPr lang="pt-PT" sz="800" b="0" i="0" dirty="0">
                <a:solidFill>
                  <a:schemeClr val="accent3">
                    <a:lumMod val="40000"/>
                    <a:lumOff val="60000"/>
                  </a:schemeClr>
                </a:solidFill>
                <a:latin typeface="Poppins Light" pitchFamily="2" charset="77"/>
                <a:cs typeface="Poppins Light" pitchFamily="2" charset="77"/>
              </a:rPr>
              <a:t>PRIVATE &amp; CONFIDENTIAL</a:t>
            </a:r>
          </a:p>
        </p:txBody>
      </p:sp>
      <p:sp>
        <p:nvSpPr>
          <p:cNvPr id="3" name="Título 1">
            <a:extLst>
              <a:ext uri="{FF2B5EF4-FFF2-40B4-BE49-F238E27FC236}">
                <a16:creationId xmlns:a16="http://schemas.microsoft.com/office/drawing/2014/main" id="{683A3AFF-3698-9C5D-0096-286D4C914148}"/>
              </a:ext>
            </a:extLst>
          </p:cNvPr>
          <p:cNvSpPr>
            <a:spLocks noGrp="1"/>
          </p:cNvSpPr>
          <p:nvPr>
            <p:ph type="ctrTitle" hasCustomPrompt="1"/>
          </p:nvPr>
        </p:nvSpPr>
        <p:spPr>
          <a:xfrm>
            <a:off x="721360" y="623600"/>
            <a:ext cx="9144000" cy="2387600"/>
          </a:xfrm>
        </p:spPr>
        <p:txBody>
          <a:bodyPr anchor="t">
            <a:normAutofit/>
          </a:bodyPr>
          <a:lstStyle>
            <a:lvl1pPr algn="l">
              <a:defRPr sz="5400">
                <a:solidFill>
                  <a:schemeClr val="bg1"/>
                </a:solidFill>
              </a:defRPr>
            </a:lvl1pPr>
          </a:lstStyle>
          <a:p>
            <a:r>
              <a:rPr lang="pt-PT" dirty="0"/>
              <a:t>ENERGY</a:t>
            </a:r>
          </a:p>
        </p:txBody>
      </p:sp>
      <p:pic>
        <p:nvPicPr>
          <p:cNvPr id="4" name="Graphic 34">
            <a:extLst>
              <a:ext uri="{FF2B5EF4-FFF2-40B4-BE49-F238E27FC236}">
                <a16:creationId xmlns:a16="http://schemas.microsoft.com/office/drawing/2014/main" id="{73033828-A041-53E6-B678-DE475F6FFBF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rot="7242200">
            <a:off x="311514" y="343104"/>
            <a:ext cx="362110" cy="317148"/>
          </a:xfrm>
          <a:prstGeom prst="rect">
            <a:avLst/>
          </a:prstGeom>
        </p:spPr>
      </p:pic>
      <p:pic>
        <p:nvPicPr>
          <p:cNvPr id="10" name="Graphic 18">
            <a:extLst>
              <a:ext uri="{FF2B5EF4-FFF2-40B4-BE49-F238E27FC236}">
                <a16:creationId xmlns:a16="http://schemas.microsoft.com/office/drawing/2014/main" id="{E1B553C9-F771-C971-C052-56D7B8C3C82C}"/>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80128" y="6332126"/>
            <a:ext cx="1245551" cy="270031"/>
          </a:xfrm>
          <a:prstGeom prst="rect">
            <a:avLst/>
          </a:prstGeom>
        </p:spPr>
      </p:pic>
      <p:sp>
        <p:nvSpPr>
          <p:cNvPr id="2" name="Marcador de Posição de Conteúdo 2">
            <a:extLst>
              <a:ext uri="{FF2B5EF4-FFF2-40B4-BE49-F238E27FC236}">
                <a16:creationId xmlns:a16="http://schemas.microsoft.com/office/drawing/2014/main" id="{CEC48F20-117B-DE7B-B583-F72293B90958}"/>
              </a:ext>
            </a:extLst>
          </p:cNvPr>
          <p:cNvSpPr>
            <a:spLocks noGrp="1"/>
          </p:cNvSpPr>
          <p:nvPr>
            <p:ph idx="1" hasCustomPrompt="1"/>
          </p:nvPr>
        </p:nvSpPr>
        <p:spPr>
          <a:xfrm>
            <a:off x="8621386" y="6264961"/>
            <a:ext cx="1437294" cy="404359"/>
          </a:xfrm>
        </p:spPr>
        <p:txBody>
          <a:bodyPr anchor="ctr">
            <a:normAutofit/>
          </a:bodyPr>
          <a:lstStyle>
            <a:lvl1pPr marL="0" indent="0" algn="ctr">
              <a:buNone/>
              <a:defRPr sz="1100" b="0" i="0">
                <a:solidFill>
                  <a:schemeClr val="bg1"/>
                </a:solidFill>
                <a:latin typeface="Poppins Light" pitchFamily="2" charset="77"/>
                <a:cs typeface="Poppins Light" pitchFamily="2" charset="77"/>
              </a:defRPr>
            </a:lvl1pPr>
            <a:lvl2pPr marL="457200" indent="0">
              <a:buNone/>
              <a:defRPr sz="1200" b="0" i="0">
                <a:latin typeface="Poppins" pitchFamily="2" charset="77"/>
                <a:cs typeface="Poppins" pitchFamily="2" charset="77"/>
              </a:defRPr>
            </a:lvl2pPr>
            <a:lvl3pPr marL="914400" indent="0">
              <a:buNone/>
              <a:defRPr sz="1200" b="0" i="0">
                <a:latin typeface="Poppins" pitchFamily="2" charset="77"/>
                <a:cs typeface="Poppins" pitchFamily="2" charset="77"/>
              </a:defRPr>
            </a:lvl3pPr>
            <a:lvl4pPr marL="1371600" indent="0">
              <a:buNone/>
              <a:defRPr sz="1200" b="0" i="0">
                <a:latin typeface="Poppins" pitchFamily="2" charset="77"/>
                <a:cs typeface="Poppins" pitchFamily="2" charset="77"/>
              </a:defRPr>
            </a:lvl4pPr>
            <a:lvl5pPr marL="1828800" indent="0">
              <a:buNone/>
              <a:defRPr sz="1200" b="0" i="0">
                <a:latin typeface="Poppins" pitchFamily="2" charset="77"/>
                <a:cs typeface="Poppins" pitchFamily="2" charset="77"/>
              </a:defRPr>
            </a:lvl5pPr>
          </a:lstStyle>
          <a:p>
            <a:pPr lvl="0"/>
            <a:r>
              <a:rPr lang="pt-PT" dirty="0" err="1"/>
              <a:t>partner’s</a:t>
            </a:r>
            <a:r>
              <a:rPr lang="pt-PT" dirty="0"/>
              <a:t> logo</a:t>
            </a:r>
          </a:p>
        </p:txBody>
      </p:sp>
      <p:sp>
        <p:nvSpPr>
          <p:cNvPr id="7" name="Oval 6">
            <a:extLst>
              <a:ext uri="{FF2B5EF4-FFF2-40B4-BE49-F238E27FC236}">
                <a16:creationId xmlns:a16="http://schemas.microsoft.com/office/drawing/2014/main" id="{0AEA34D9-C902-2D2F-8C55-EA962B17D8B9}"/>
              </a:ext>
            </a:extLst>
          </p:cNvPr>
          <p:cNvSpPr>
            <a:spLocks noChangeAspect="1"/>
          </p:cNvSpPr>
          <p:nvPr userDrawn="1"/>
        </p:nvSpPr>
        <p:spPr>
          <a:xfrm>
            <a:off x="10301404" y="6449476"/>
            <a:ext cx="36000" cy="36000"/>
          </a:xfrm>
          <a:prstGeom prst="ellipse">
            <a:avLst/>
          </a:prstGeom>
          <a:solidFill>
            <a:srgbClr val="FFFFFF"/>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9" name="Marcador de Posição do Número do Diapositivo 5">
            <a:extLst>
              <a:ext uri="{FF2B5EF4-FFF2-40B4-BE49-F238E27FC236}">
                <a16:creationId xmlns:a16="http://schemas.microsoft.com/office/drawing/2014/main" id="{E762C379-03EA-0660-7AC9-5CC73A739239}"/>
              </a:ext>
            </a:extLst>
          </p:cNvPr>
          <p:cNvSpPr>
            <a:spLocks noGrp="1"/>
          </p:cNvSpPr>
          <p:nvPr>
            <p:ph type="sldNum" sz="quarter" idx="4"/>
          </p:nvPr>
        </p:nvSpPr>
        <p:spPr>
          <a:xfrm>
            <a:off x="4724400" y="6328640"/>
            <a:ext cx="2743200" cy="365125"/>
          </a:xfrm>
          <a:prstGeom prst="rect">
            <a:avLst/>
          </a:prstGeom>
        </p:spPr>
        <p:txBody>
          <a:bodyPr vert="horz" lIns="91440" tIns="45720" rIns="91440" bIns="45720" rtlCol="0" anchor="ctr"/>
          <a:lstStyle>
            <a:lvl1pPr algn="ctr">
              <a:defRPr sz="900">
                <a:solidFill>
                  <a:schemeClr val="accent3">
                    <a:lumMod val="40000"/>
                    <a:lumOff val="6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39476221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ivider 1">
    <p:bg>
      <p:bgPr>
        <a:solidFill>
          <a:schemeClr val="tx1"/>
        </a:solidFill>
        <a:effectLst/>
      </p:bgPr>
    </p:bg>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E8454BC8-B19E-61BD-DB95-1792F2AC0F58}"/>
              </a:ext>
            </a:extLst>
          </p:cNvPr>
          <p:cNvPicPr>
            <a:picLocks noChangeAspect="1"/>
          </p:cNvPicPr>
          <p:nvPr/>
        </p:nvPicPr>
        <p:blipFill>
          <a:blip r:embed="rId2">
            <a:duotone>
              <a:prstClr val="black"/>
              <a:schemeClr val="accent4">
                <a:tint val="45000"/>
                <a:satMod val="400000"/>
              </a:schemeClr>
            </a:duotone>
            <a:extLst>
              <a:ext uri="{BEBA8EAE-BF5A-486C-A8C5-ECC9F3942E4B}">
                <a14:imgProps xmlns:a14="http://schemas.microsoft.com/office/drawing/2010/main">
                  <a14:imgLayer r:embed="rId3">
                    <a14:imgEffect>
                      <a14:colorTemperature colorTemp="4700"/>
                    </a14:imgEffect>
                    <a14:imgEffect>
                      <a14:brightnessContrast bright="40000" contrast="-40000"/>
                    </a14:imgEffect>
                  </a14:imgLayer>
                </a14:imgProps>
              </a:ext>
            </a:extLst>
          </a:blip>
          <a:stretch>
            <a:fillRect/>
          </a:stretch>
        </p:blipFill>
        <p:spPr>
          <a:xfrm rot="5400000">
            <a:off x="-1178678" y="1178678"/>
            <a:ext cx="7212385" cy="4855030"/>
          </a:xfrm>
          <a:prstGeom prst="rect">
            <a:avLst/>
          </a:prstGeom>
        </p:spPr>
      </p:pic>
      <p:pic>
        <p:nvPicPr>
          <p:cNvPr id="4" name="Google Shape;107;p42">
            <a:extLst>
              <a:ext uri="{FF2B5EF4-FFF2-40B4-BE49-F238E27FC236}">
                <a16:creationId xmlns:a16="http://schemas.microsoft.com/office/drawing/2014/main" id="{7970D9FB-1D95-D13B-28E9-FBFE46FF7FAA}"/>
              </a:ext>
            </a:extLst>
          </p:cNvPr>
          <p:cNvPicPr preferRelativeResize="0"/>
          <p:nvPr/>
        </p:nvPicPr>
        <p:blipFill rotWithShape="1">
          <a:blip r:embed="rId4">
            <a:alphaModFix/>
          </a:blip>
          <a:srcRect/>
          <a:stretch/>
        </p:blipFill>
        <p:spPr>
          <a:xfrm>
            <a:off x="7659002" y="-864585"/>
            <a:ext cx="5384814" cy="8248647"/>
          </a:xfrm>
          <a:prstGeom prst="rect">
            <a:avLst/>
          </a:prstGeom>
          <a:noFill/>
          <a:ln>
            <a:noFill/>
          </a:ln>
        </p:spPr>
      </p:pic>
      <p:pic>
        <p:nvPicPr>
          <p:cNvPr id="8" name="Google Shape;107;p42">
            <a:extLst>
              <a:ext uri="{FF2B5EF4-FFF2-40B4-BE49-F238E27FC236}">
                <a16:creationId xmlns:a16="http://schemas.microsoft.com/office/drawing/2014/main" id="{C4C8A510-7998-A92B-F1D4-E073B645C04A}"/>
              </a:ext>
            </a:extLst>
          </p:cNvPr>
          <p:cNvPicPr preferRelativeResize="0"/>
          <p:nvPr userDrawn="1"/>
        </p:nvPicPr>
        <p:blipFill rotWithShape="1">
          <a:blip r:embed="rId4">
            <a:alphaModFix/>
          </a:blip>
          <a:srcRect/>
          <a:stretch/>
        </p:blipFill>
        <p:spPr>
          <a:xfrm>
            <a:off x="7659002" y="-864585"/>
            <a:ext cx="5384814" cy="8248647"/>
          </a:xfrm>
          <a:prstGeom prst="rect">
            <a:avLst/>
          </a:prstGeom>
          <a:noFill/>
          <a:ln>
            <a:noFill/>
          </a:ln>
        </p:spPr>
      </p:pic>
      <p:sp>
        <p:nvSpPr>
          <p:cNvPr id="10" name="Marcador de Posição do Número do Diapositivo 5">
            <a:extLst>
              <a:ext uri="{FF2B5EF4-FFF2-40B4-BE49-F238E27FC236}">
                <a16:creationId xmlns:a16="http://schemas.microsoft.com/office/drawing/2014/main" id="{82963A97-EDCB-DF4B-16EE-02713ACEE0C7}"/>
              </a:ext>
            </a:extLst>
          </p:cNvPr>
          <p:cNvSpPr>
            <a:spLocks noGrp="1"/>
          </p:cNvSpPr>
          <p:nvPr>
            <p:ph type="sldNum" sz="quarter" idx="4"/>
          </p:nvPr>
        </p:nvSpPr>
        <p:spPr>
          <a:xfrm>
            <a:off x="9143074"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
        <p:nvSpPr>
          <p:cNvPr id="5" name="Título 1">
            <a:extLst>
              <a:ext uri="{FF2B5EF4-FFF2-40B4-BE49-F238E27FC236}">
                <a16:creationId xmlns:a16="http://schemas.microsoft.com/office/drawing/2014/main" id="{CFA0C63D-79D4-C913-F8A1-ACDA795A3D25}"/>
              </a:ext>
            </a:extLst>
          </p:cNvPr>
          <p:cNvSpPr>
            <a:spLocks noGrp="1"/>
          </p:cNvSpPr>
          <p:nvPr>
            <p:ph type="ctrTitle" hasCustomPrompt="1"/>
          </p:nvPr>
        </p:nvSpPr>
        <p:spPr>
          <a:xfrm>
            <a:off x="2316550" y="1428370"/>
            <a:ext cx="7558899" cy="3590555"/>
          </a:xfrm>
        </p:spPr>
        <p:txBody>
          <a:bodyPr anchor="t">
            <a:normAutofit/>
          </a:bodyPr>
          <a:lstStyle>
            <a:lvl1pPr algn="l">
              <a:defRPr sz="5400">
                <a:solidFill>
                  <a:schemeClr val="bg1"/>
                </a:solidFill>
              </a:defRPr>
            </a:lvl1pPr>
          </a:lstStyle>
          <a:p>
            <a:r>
              <a:rPr lang="pt-PT" dirty="0"/>
              <a:t>DIVIDER</a:t>
            </a:r>
          </a:p>
        </p:txBody>
      </p:sp>
      <p:pic>
        <p:nvPicPr>
          <p:cNvPr id="9" name="Graphic 34">
            <a:extLst>
              <a:ext uri="{FF2B5EF4-FFF2-40B4-BE49-F238E27FC236}">
                <a16:creationId xmlns:a16="http://schemas.microsoft.com/office/drawing/2014/main" id="{9EC32B63-285C-EBAF-E5F3-4032A0C212EC}"/>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rot="7242200">
            <a:off x="1906705" y="1147875"/>
            <a:ext cx="362110" cy="317148"/>
          </a:xfrm>
          <a:prstGeom prst="rect">
            <a:avLst/>
          </a:prstGeom>
        </p:spPr>
      </p:pic>
    </p:spTree>
    <p:extLst>
      <p:ext uri="{BB962C8B-B14F-4D97-AF65-F5344CB8AC3E}">
        <p14:creationId xmlns:p14="http://schemas.microsoft.com/office/powerpoint/2010/main" val="40346986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vider 2">
    <p:bg>
      <p:bgPr>
        <a:solidFill>
          <a:schemeClr val="tx1"/>
        </a:solidFill>
        <a:effectLst/>
      </p:bgPr>
    </p:bg>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E8454BC8-B19E-61BD-DB95-1792F2AC0F58}"/>
              </a:ext>
            </a:extLst>
          </p:cNvPr>
          <p:cNvPicPr>
            <a:picLocks noChangeAspect="1"/>
          </p:cNvPicPr>
          <p:nvPr/>
        </p:nvPicPr>
        <p:blipFill>
          <a:blip r:embed="rId2">
            <a:duotone>
              <a:prstClr val="black"/>
              <a:schemeClr val="accent4">
                <a:tint val="45000"/>
                <a:satMod val="400000"/>
              </a:schemeClr>
            </a:duotone>
            <a:extLst>
              <a:ext uri="{BEBA8EAE-BF5A-486C-A8C5-ECC9F3942E4B}">
                <a14:imgProps xmlns:a14="http://schemas.microsoft.com/office/drawing/2010/main">
                  <a14:imgLayer r:embed="rId3">
                    <a14:imgEffect>
                      <a14:colorTemperature colorTemp="4700"/>
                    </a14:imgEffect>
                    <a14:imgEffect>
                      <a14:brightnessContrast bright="40000" contrast="-40000"/>
                    </a14:imgEffect>
                  </a14:imgLayer>
                </a14:imgProps>
              </a:ext>
            </a:extLst>
          </a:blip>
          <a:stretch>
            <a:fillRect/>
          </a:stretch>
        </p:blipFill>
        <p:spPr>
          <a:xfrm rot="5400000">
            <a:off x="-1178678" y="1178678"/>
            <a:ext cx="7212385" cy="4855030"/>
          </a:xfrm>
          <a:prstGeom prst="rect">
            <a:avLst/>
          </a:prstGeom>
        </p:spPr>
      </p:pic>
      <p:pic>
        <p:nvPicPr>
          <p:cNvPr id="4" name="Google Shape;107;p42">
            <a:extLst>
              <a:ext uri="{FF2B5EF4-FFF2-40B4-BE49-F238E27FC236}">
                <a16:creationId xmlns:a16="http://schemas.microsoft.com/office/drawing/2014/main" id="{7970D9FB-1D95-D13B-28E9-FBFE46FF7FAA}"/>
              </a:ext>
            </a:extLst>
          </p:cNvPr>
          <p:cNvPicPr preferRelativeResize="0"/>
          <p:nvPr/>
        </p:nvPicPr>
        <p:blipFill rotWithShape="1">
          <a:blip r:embed="rId4">
            <a:alphaModFix/>
          </a:blip>
          <a:srcRect/>
          <a:stretch/>
        </p:blipFill>
        <p:spPr>
          <a:xfrm>
            <a:off x="7659002" y="-864585"/>
            <a:ext cx="5384814" cy="8248647"/>
          </a:xfrm>
          <a:prstGeom prst="rect">
            <a:avLst/>
          </a:prstGeom>
          <a:noFill/>
          <a:ln>
            <a:noFill/>
          </a:ln>
        </p:spPr>
      </p:pic>
      <p:pic>
        <p:nvPicPr>
          <p:cNvPr id="8" name="Google Shape;107;p42">
            <a:extLst>
              <a:ext uri="{FF2B5EF4-FFF2-40B4-BE49-F238E27FC236}">
                <a16:creationId xmlns:a16="http://schemas.microsoft.com/office/drawing/2014/main" id="{C4C8A510-7998-A92B-F1D4-E073B645C04A}"/>
              </a:ext>
            </a:extLst>
          </p:cNvPr>
          <p:cNvPicPr preferRelativeResize="0"/>
          <p:nvPr userDrawn="1"/>
        </p:nvPicPr>
        <p:blipFill rotWithShape="1">
          <a:blip r:embed="rId4">
            <a:alphaModFix/>
          </a:blip>
          <a:srcRect/>
          <a:stretch/>
        </p:blipFill>
        <p:spPr>
          <a:xfrm>
            <a:off x="7659002" y="-864585"/>
            <a:ext cx="5384814" cy="8248647"/>
          </a:xfrm>
          <a:prstGeom prst="rect">
            <a:avLst/>
          </a:prstGeom>
          <a:noFill/>
          <a:ln>
            <a:noFill/>
          </a:ln>
        </p:spPr>
      </p:pic>
      <p:sp>
        <p:nvSpPr>
          <p:cNvPr id="10" name="Marcador de Posição do Número do Diapositivo 5">
            <a:extLst>
              <a:ext uri="{FF2B5EF4-FFF2-40B4-BE49-F238E27FC236}">
                <a16:creationId xmlns:a16="http://schemas.microsoft.com/office/drawing/2014/main" id="{82963A97-EDCB-DF4B-16EE-02713ACEE0C7}"/>
              </a:ext>
            </a:extLst>
          </p:cNvPr>
          <p:cNvSpPr>
            <a:spLocks noGrp="1"/>
          </p:cNvSpPr>
          <p:nvPr>
            <p:ph type="sldNum" sz="quarter" idx="4"/>
          </p:nvPr>
        </p:nvSpPr>
        <p:spPr>
          <a:xfrm>
            <a:off x="9143074"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
        <p:nvSpPr>
          <p:cNvPr id="5" name="Título 1">
            <a:extLst>
              <a:ext uri="{FF2B5EF4-FFF2-40B4-BE49-F238E27FC236}">
                <a16:creationId xmlns:a16="http://schemas.microsoft.com/office/drawing/2014/main" id="{9485BEF5-C917-3DA0-977C-05A2DA9A881C}"/>
              </a:ext>
            </a:extLst>
          </p:cNvPr>
          <p:cNvSpPr>
            <a:spLocks noGrp="1"/>
          </p:cNvSpPr>
          <p:nvPr>
            <p:ph type="ctrTitle" hasCustomPrompt="1"/>
          </p:nvPr>
        </p:nvSpPr>
        <p:spPr>
          <a:xfrm>
            <a:off x="4030455" y="2829686"/>
            <a:ext cx="6549674" cy="2245353"/>
          </a:xfrm>
        </p:spPr>
        <p:txBody>
          <a:bodyPr anchor="t">
            <a:normAutofit/>
          </a:bodyPr>
          <a:lstStyle>
            <a:lvl1pPr algn="l">
              <a:defRPr sz="5400">
                <a:solidFill>
                  <a:schemeClr val="bg1"/>
                </a:solidFill>
              </a:defRPr>
            </a:lvl1pPr>
          </a:lstStyle>
          <a:p>
            <a:r>
              <a:rPr lang="pt-PT" dirty="0"/>
              <a:t>DIVIDER</a:t>
            </a:r>
            <a:br>
              <a:rPr lang="pt-PT" dirty="0"/>
            </a:br>
            <a:endParaRPr lang="pt-PT" dirty="0"/>
          </a:p>
        </p:txBody>
      </p:sp>
      <p:pic>
        <p:nvPicPr>
          <p:cNvPr id="9" name="Graphic 13">
            <a:extLst>
              <a:ext uri="{FF2B5EF4-FFF2-40B4-BE49-F238E27FC236}">
                <a16:creationId xmlns:a16="http://schemas.microsoft.com/office/drawing/2014/main" id="{FD75A648-7789-DD02-FEC8-15120920898C}"/>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rot="8956600">
            <a:off x="269365" y="1530849"/>
            <a:ext cx="3260446" cy="2855607"/>
          </a:xfrm>
          <a:prstGeom prst="rect">
            <a:avLst/>
          </a:prstGeom>
        </p:spPr>
      </p:pic>
    </p:spTree>
    <p:extLst>
      <p:ext uri="{BB962C8B-B14F-4D97-AF65-F5344CB8AC3E}">
        <p14:creationId xmlns:p14="http://schemas.microsoft.com/office/powerpoint/2010/main" val="1203358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8829" r="3165"/>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Text can overlay image</a:t>
            </a:r>
            <a:endParaRPr lang="en-US" dirty="0"/>
          </a:p>
        </p:txBody>
      </p:sp>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00B0B186-A051-1042-AC6A-44B30391309C}" type="datetime4">
              <a:rPr lang="en-GB" smtClean="0"/>
              <a:t>4 October 2024</a:t>
            </a:fld>
            <a:r>
              <a:rPr lang="en-GB" dirty="0"/>
              <a:t>  </a:t>
            </a:r>
            <a:r>
              <a:rPr lang="en-GB" dirty="0">
                <a:solidFill>
                  <a:srgbClr val="00B0F0"/>
                </a:solidFill>
              </a:rPr>
              <a:t>|</a:t>
            </a:r>
            <a:endParaRPr lang="en-US" dirty="0">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First level</a:t>
            </a:r>
          </a:p>
          <a:p>
            <a:pPr lvl="1"/>
            <a:r>
              <a:rPr lang="en-GB" dirty="0"/>
              <a:t>Second level</a:t>
            </a:r>
          </a:p>
          <a:p>
            <a:pPr lvl="2"/>
            <a:r>
              <a:rPr lang="en-GB" dirty="0"/>
              <a:t>Third level</a:t>
            </a:r>
          </a:p>
        </p:txBody>
      </p:sp>
      <p:pic>
        <p:nvPicPr>
          <p:cNvPr id="14" name="Picture 1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491333" y="6206582"/>
            <a:ext cx="1428022" cy="424079"/>
          </a:xfrm>
          <a:prstGeom prst="rect">
            <a:avLst/>
          </a:prstGeom>
        </p:spPr>
      </p:pic>
    </p:spTree>
    <p:extLst>
      <p:ext uri="{BB962C8B-B14F-4D97-AF65-F5344CB8AC3E}">
        <p14:creationId xmlns:p14="http://schemas.microsoft.com/office/powerpoint/2010/main" val="4629968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vider 3">
    <p:bg>
      <p:bgPr>
        <a:solidFill>
          <a:schemeClr val="tx1"/>
        </a:solidFill>
        <a:effectLst/>
      </p:bgPr>
    </p:bg>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E8454BC8-B19E-61BD-DB95-1792F2AC0F58}"/>
              </a:ext>
            </a:extLst>
          </p:cNvPr>
          <p:cNvPicPr>
            <a:picLocks noChangeAspect="1"/>
          </p:cNvPicPr>
          <p:nvPr/>
        </p:nvPicPr>
        <p:blipFill>
          <a:blip r:embed="rId2">
            <a:duotone>
              <a:prstClr val="black"/>
              <a:schemeClr val="accent4">
                <a:tint val="45000"/>
                <a:satMod val="400000"/>
              </a:schemeClr>
            </a:duotone>
            <a:extLst>
              <a:ext uri="{BEBA8EAE-BF5A-486C-A8C5-ECC9F3942E4B}">
                <a14:imgProps xmlns:a14="http://schemas.microsoft.com/office/drawing/2010/main">
                  <a14:imgLayer r:embed="rId3">
                    <a14:imgEffect>
                      <a14:colorTemperature colorTemp="4700"/>
                    </a14:imgEffect>
                    <a14:imgEffect>
                      <a14:brightnessContrast bright="40000" contrast="-40000"/>
                    </a14:imgEffect>
                  </a14:imgLayer>
                </a14:imgProps>
              </a:ext>
            </a:extLst>
          </a:blip>
          <a:stretch>
            <a:fillRect/>
          </a:stretch>
        </p:blipFill>
        <p:spPr>
          <a:xfrm rot="5400000">
            <a:off x="-1178678" y="1178678"/>
            <a:ext cx="7212385" cy="4855030"/>
          </a:xfrm>
          <a:prstGeom prst="rect">
            <a:avLst/>
          </a:prstGeom>
        </p:spPr>
      </p:pic>
      <p:pic>
        <p:nvPicPr>
          <p:cNvPr id="3" name="Graphic 13">
            <a:extLst>
              <a:ext uri="{FF2B5EF4-FFF2-40B4-BE49-F238E27FC236}">
                <a16:creationId xmlns:a16="http://schemas.microsoft.com/office/drawing/2014/main" id="{33F8AF8E-CCF4-C2D1-0A2F-D293FD85912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8956600">
            <a:off x="797290" y="1481131"/>
            <a:ext cx="3260446" cy="2855607"/>
          </a:xfrm>
          <a:prstGeom prst="rect">
            <a:avLst/>
          </a:prstGeom>
        </p:spPr>
      </p:pic>
      <p:pic>
        <p:nvPicPr>
          <p:cNvPr id="4" name="Google Shape;107;p42">
            <a:extLst>
              <a:ext uri="{FF2B5EF4-FFF2-40B4-BE49-F238E27FC236}">
                <a16:creationId xmlns:a16="http://schemas.microsoft.com/office/drawing/2014/main" id="{7970D9FB-1D95-D13B-28E9-FBFE46FF7FAA}"/>
              </a:ext>
            </a:extLst>
          </p:cNvPr>
          <p:cNvPicPr preferRelativeResize="0"/>
          <p:nvPr/>
        </p:nvPicPr>
        <p:blipFill rotWithShape="1">
          <a:blip r:embed="rId6">
            <a:alphaModFix/>
          </a:blip>
          <a:srcRect/>
          <a:stretch/>
        </p:blipFill>
        <p:spPr>
          <a:xfrm>
            <a:off x="7659002" y="-864585"/>
            <a:ext cx="5384814" cy="8248647"/>
          </a:xfrm>
          <a:prstGeom prst="rect">
            <a:avLst/>
          </a:prstGeom>
          <a:noFill/>
          <a:ln>
            <a:noFill/>
          </a:ln>
        </p:spPr>
      </p:pic>
      <p:pic>
        <p:nvPicPr>
          <p:cNvPr id="6" name="Imagem 5">
            <a:extLst>
              <a:ext uri="{FF2B5EF4-FFF2-40B4-BE49-F238E27FC236}">
                <a16:creationId xmlns:a16="http://schemas.microsoft.com/office/drawing/2014/main" id="{E75D609F-0B42-278B-E4CB-237FE74AEC42}"/>
              </a:ext>
            </a:extLst>
          </p:cNvPr>
          <p:cNvPicPr>
            <a:picLocks noChangeAspect="1"/>
          </p:cNvPicPr>
          <p:nvPr userDrawn="1"/>
        </p:nvPicPr>
        <p:blipFill>
          <a:blip r:embed="rId2">
            <a:duotone>
              <a:prstClr val="black"/>
              <a:schemeClr val="accent4">
                <a:tint val="45000"/>
                <a:satMod val="400000"/>
              </a:schemeClr>
            </a:duotone>
            <a:extLst>
              <a:ext uri="{BEBA8EAE-BF5A-486C-A8C5-ECC9F3942E4B}">
                <a14:imgProps xmlns:a14="http://schemas.microsoft.com/office/drawing/2010/main">
                  <a14:imgLayer r:embed="rId3">
                    <a14:imgEffect>
                      <a14:colorTemperature colorTemp="4700"/>
                    </a14:imgEffect>
                    <a14:imgEffect>
                      <a14:brightnessContrast bright="40000" contrast="-40000"/>
                    </a14:imgEffect>
                  </a14:imgLayer>
                </a14:imgProps>
              </a:ext>
            </a:extLst>
          </a:blip>
          <a:stretch>
            <a:fillRect/>
          </a:stretch>
        </p:blipFill>
        <p:spPr>
          <a:xfrm rot="5400000">
            <a:off x="-1178678" y="1178678"/>
            <a:ext cx="7212385" cy="4855030"/>
          </a:xfrm>
          <a:prstGeom prst="rect">
            <a:avLst/>
          </a:prstGeom>
        </p:spPr>
      </p:pic>
      <p:pic>
        <p:nvPicPr>
          <p:cNvPr id="7" name="Graphic 13">
            <a:extLst>
              <a:ext uri="{FF2B5EF4-FFF2-40B4-BE49-F238E27FC236}">
                <a16:creationId xmlns:a16="http://schemas.microsoft.com/office/drawing/2014/main" id="{97CDD0D4-0E31-9211-8116-412EF1DF07C4}"/>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8956600">
            <a:off x="797290" y="1481131"/>
            <a:ext cx="3260446" cy="2855607"/>
          </a:xfrm>
          <a:prstGeom prst="rect">
            <a:avLst/>
          </a:prstGeom>
        </p:spPr>
      </p:pic>
      <p:pic>
        <p:nvPicPr>
          <p:cNvPr id="8" name="Google Shape;107;p42">
            <a:extLst>
              <a:ext uri="{FF2B5EF4-FFF2-40B4-BE49-F238E27FC236}">
                <a16:creationId xmlns:a16="http://schemas.microsoft.com/office/drawing/2014/main" id="{C4C8A510-7998-A92B-F1D4-E073B645C04A}"/>
              </a:ext>
            </a:extLst>
          </p:cNvPr>
          <p:cNvPicPr preferRelativeResize="0"/>
          <p:nvPr userDrawn="1"/>
        </p:nvPicPr>
        <p:blipFill rotWithShape="1">
          <a:blip r:embed="rId6">
            <a:alphaModFix/>
          </a:blip>
          <a:srcRect/>
          <a:stretch/>
        </p:blipFill>
        <p:spPr>
          <a:xfrm>
            <a:off x="7659002" y="-864585"/>
            <a:ext cx="5384814" cy="8248647"/>
          </a:xfrm>
          <a:prstGeom prst="rect">
            <a:avLst/>
          </a:prstGeom>
          <a:noFill/>
          <a:ln>
            <a:noFill/>
          </a:ln>
        </p:spPr>
      </p:pic>
      <p:sp>
        <p:nvSpPr>
          <p:cNvPr id="10" name="Marcador de Posição do Número do Diapositivo 5">
            <a:extLst>
              <a:ext uri="{FF2B5EF4-FFF2-40B4-BE49-F238E27FC236}">
                <a16:creationId xmlns:a16="http://schemas.microsoft.com/office/drawing/2014/main" id="{82963A97-EDCB-DF4B-16EE-02713ACEE0C7}"/>
              </a:ext>
            </a:extLst>
          </p:cNvPr>
          <p:cNvSpPr>
            <a:spLocks noGrp="1"/>
          </p:cNvSpPr>
          <p:nvPr>
            <p:ph type="sldNum" sz="quarter" idx="4"/>
          </p:nvPr>
        </p:nvSpPr>
        <p:spPr>
          <a:xfrm>
            <a:off x="9143074"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6349372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60C92A-E67C-7374-ADC1-0CE6C04F43FB}"/>
              </a:ext>
            </a:extLst>
          </p:cNvPr>
          <p:cNvSpPr>
            <a:spLocks noGrp="1"/>
          </p:cNvSpPr>
          <p:nvPr>
            <p:ph type="ctrTitle" hasCustomPrompt="1"/>
          </p:nvPr>
        </p:nvSpPr>
        <p:spPr>
          <a:xfrm>
            <a:off x="627961" y="566516"/>
            <a:ext cx="3331214" cy="766190"/>
          </a:xfrm>
        </p:spPr>
        <p:txBody>
          <a:bodyPr anchor="t">
            <a:normAutofit/>
          </a:bodyPr>
          <a:lstStyle>
            <a:lvl1pPr algn="l">
              <a:defRPr sz="5400">
                <a:solidFill>
                  <a:schemeClr val="accent4"/>
                </a:solidFill>
              </a:defRPr>
            </a:lvl1pPr>
          </a:lstStyle>
          <a:p>
            <a:r>
              <a:rPr lang="pt-PT" dirty="0"/>
              <a:t>AGENDA</a:t>
            </a:r>
          </a:p>
        </p:txBody>
      </p:sp>
      <p:sp>
        <p:nvSpPr>
          <p:cNvPr id="4" name="Marcador de Posição do Número do Diapositivo 5">
            <a:extLst>
              <a:ext uri="{FF2B5EF4-FFF2-40B4-BE49-F238E27FC236}">
                <a16:creationId xmlns:a16="http://schemas.microsoft.com/office/drawing/2014/main" id="{078A3AC2-AE62-B73A-9AC2-E4508AAB30FC}"/>
              </a:ext>
            </a:extLst>
          </p:cNvPr>
          <p:cNvSpPr>
            <a:spLocks noGrp="1"/>
          </p:cNvSpPr>
          <p:nvPr>
            <p:ph type="sldNum" sz="quarter" idx="4"/>
          </p:nvPr>
        </p:nvSpPr>
        <p:spPr>
          <a:xfrm>
            <a:off x="9143074"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40913068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D2647EC3-717E-1403-3C71-FF6049E1E450}"/>
              </a:ext>
            </a:extLst>
          </p:cNvPr>
          <p:cNvPicPr>
            <a:picLocks noChangeAspect="1"/>
          </p:cNvPicPr>
          <p:nvPr userDrawn="1"/>
        </p:nvPicPr>
        <p:blipFill>
          <a:blip r:embed="rId2">
            <a:duotone>
              <a:prstClr val="black"/>
              <a:schemeClr val="accent4">
                <a:tint val="45000"/>
                <a:satMod val="400000"/>
              </a:schemeClr>
            </a:duotone>
            <a:extLst>
              <a:ext uri="{BEBA8EAE-BF5A-486C-A8C5-ECC9F3942E4B}">
                <a14:imgProps xmlns:a14="http://schemas.microsoft.com/office/drawing/2010/main">
                  <a14:imgLayer r:embed="rId3">
                    <a14:imgEffect>
                      <a14:colorTemperature colorTemp="4700"/>
                    </a14:imgEffect>
                    <a14:imgEffect>
                      <a14:brightnessContrast bright="40000" contrast="-40000"/>
                    </a14:imgEffect>
                  </a14:imgLayer>
                </a14:imgProps>
              </a:ext>
            </a:extLst>
          </a:blip>
          <a:stretch>
            <a:fillRect/>
          </a:stretch>
        </p:blipFill>
        <p:spPr>
          <a:xfrm rot="5400000">
            <a:off x="-1178678" y="1178678"/>
            <a:ext cx="7212385" cy="4855030"/>
          </a:xfrm>
          <a:prstGeom prst="rect">
            <a:avLst/>
          </a:prstGeom>
        </p:spPr>
      </p:pic>
      <p:pic>
        <p:nvPicPr>
          <p:cNvPr id="5" name="Imagem 4">
            <a:extLst>
              <a:ext uri="{FF2B5EF4-FFF2-40B4-BE49-F238E27FC236}">
                <a16:creationId xmlns:a16="http://schemas.microsoft.com/office/drawing/2014/main" id="{9B2981E6-1445-1A79-C622-5F8956F95BF7}"/>
              </a:ext>
            </a:extLst>
          </p:cNvPr>
          <p:cNvPicPr>
            <a:picLocks noChangeAspect="1"/>
          </p:cNvPicPr>
          <p:nvPr userDrawn="1"/>
        </p:nvPicPr>
        <p:blipFill>
          <a:blip r:embed="rId4"/>
          <a:srcRect/>
          <a:stretch/>
        </p:blipFill>
        <p:spPr>
          <a:xfrm>
            <a:off x="10268404" y="-329402"/>
            <a:ext cx="2558026" cy="2558026"/>
          </a:xfrm>
          <a:prstGeom prst="rect">
            <a:avLst/>
          </a:prstGeom>
        </p:spPr>
      </p:pic>
      <p:sp>
        <p:nvSpPr>
          <p:cNvPr id="2" name="Título 1">
            <a:extLst>
              <a:ext uri="{FF2B5EF4-FFF2-40B4-BE49-F238E27FC236}">
                <a16:creationId xmlns:a16="http://schemas.microsoft.com/office/drawing/2014/main" id="{6760C92A-E67C-7374-ADC1-0CE6C04F43FB}"/>
              </a:ext>
            </a:extLst>
          </p:cNvPr>
          <p:cNvSpPr>
            <a:spLocks noGrp="1"/>
          </p:cNvSpPr>
          <p:nvPr>
            <p:ph type="ctrTitle" hasCustomPrompt="1"/>
          </p:nvPr>
        </p:nvSpPr>
        <p:spPr>
          <a:xfrm>
            <a:off x="627961" y="566516"/>
            <a:ext cx="3331214" cy="766190"/>
          </a:xfrm>
        </p:spPr>
        <p:txBody>
          <a:bodyPr anchor="t">
            <a:normAutofit/>
          </a:bodyPr>
          <a:lstStyle>
            <a:lvl1pPr algn="l">
              <a:defRPr sz="5400">
                <a:solidFill>
                  <a:schemeClr val="accent4"/>
                </a:solidFill>
              </a:defRPr>
            </a:lvl1pPr>
          </a:lstStyle>
          <a:p>
            <a:r>
              <a:rPr lang="pt-PT" dirty="0"/>
              <a:t>AGENDA</a:t>
            </a:r>
          </a:p>
        </p:txBody>
      </p:sp>
      <p:sp>
        <p:nvSpPr>
          <p:cNvPr id="4" name="Marcador de Posição do Número do Diapositivo 5">
            <a:extLst>
              <a:ext uri="{FF2B5EF4-FFF2-40B4-BE49-F238E27FC236}">
                <a16:creationId xmlns:a16="http://schemas.microsoft.com/office/drawing/2014/main" id="{078A3AC2-AE62-B73A-9AC2-E4508AAB30FC}"/>
              </a:ext>
            </a:extLst>
          </p:cNvPr>
          <p:cNvSpPr>
            <a:spLocks noGrp="1"/>
          </p:cNvSpPr>
          <p:nvPr>
            <p:ph type="sldNum" sz="quarter" idx="4"/>
          </p:nvPr>
        </p:nvSpPr>
        <p:spPr>
          <a:xfrm>
            <a:off x="9143074"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3180677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ubtheme + Text ">
    <p:spTree>
      <p:nvGrpSpPr>
        <p:cNvPr id="1" name=""/>
        <p:cNvGrpSpPr/>
        <p:nvPr/>
      </p:nvGrpSpPr>
      <p:grpSpPr>
        <a:xfrm>
          <a:off x="0" y="0"/>
          <a:ext cx="0" cy="0"/>
          <a:chOff x="0" y="0"/>
          <a:chExt cx="0" cy="0"/>
        </a:xfrm>
      </p:grpSpPr>
      <p:sp>
        <p:nvSpPr>
          <p:cNvPr id="9" name="Google Shape;194;p27">
            <a:extLst>
              <a:ext uri="{FF2B5EF4-FFF2-40B4-BE49-F238E27FC236}">
                <a16:creationId xmlns:a16="http://schemas.microsoft.com/office/drawing/2014/main" id="{63107B31-7B46-EF09-1403-CD8C587FC8C9}"/>
              </a:ext>
            </a:extLst>
          </p:cNvPr>
          <p:cNvSpPr/>
          <p:nvPr/>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4" name="Marcador de Posição de Conteúdo 2">
            <a:extLst>
              <a:ext uri="{FF2B5EF4-FFF2-40B4-BE49-F238E27FC236}">
                <a16:creationId xmlns:a16="http://schemas.microsoft.com/office/drawing/2014/main" id="{420BE7DC-15A8-AA5A-5DF8-4AA41DEF6B05}"/>
              </a:ext>
            </a:extLst>
          </p:cNvPr>
          <p:cNvSpPr>
            <a:spLocks noGrp="1"/>
          </p:cNvSpPr>
          <p:nvPr>
            <p:ph idx="1" hasCustomPrompt="1"/>
          </p:nvPr>
        </p:nvSpPr>
        <p:spPr>
          <a:xfrm>
            <a:off x="331078" y="1562741"/>
            <a:ext cx="11481980" cy="708333"/>
          </a:xfrm>
        </p:spPr>
        <p:txBody>
          <a:bodyPr>
            <a:normAutofit/>
          </a:bodyPr>
          <a:lstStyle>
            <a:lvl1pPr marL="0" indent="0">
              <a:buNone/>
              <a:defRPr sz="18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pt-PT" dirty="0" err="1"/>
              <a:t>Text</a:t>
            </a:r>
            <a:endParaRPr lang="pt-PT" dirty="0"/>
          </a:p>
        </p:txBody>
      </p:sp>
      <p:sp>
        <p:nvSpPr>
          <p:cNvPr id="13" name="Marcador de Posição do Texto 12">
            <a:extLst>
              <a:ext uri="{FF2B5EF4-FFF2-40B4-BE49-F238E27FC236}">
                <a16:creationId xmlns:a16="http://schemas.microsoft.com/office/drawing/2014/main" id="{A6C986EF-F3B1-404B-2BE7-315B8B89E568}"/>
              </a:ext>
            </a:extLst>
          </p:cNvPr>
          <p:cNvSpPr>
            <a:spLocks noGrp="1"/>
          </p:cNvSpPr>
          <p:nvPr>
            <p:ph type="body" sz="quarter" idx="10" hasCustomPrompt="1"/>
          </p:nvPr>
        </p:nvSpPr>
        <p:spPr>
          <a:xfrm>
            <a:off x="4968082" y="6376636"/>
            <a:ext cx="2255837" cy="269875"/>
          </a:xfrm>
        </p:spPr>
        <p:txBody>
          <a:bodyPr anchor="ctr">
            <a:noAutofit/>
          </a:bodyPr>
          <a:lstStyle>
            <a:lvl1pPr marL="0" indent="0" algn="ctr">
              <a:buNone/>
              <a:defRPr sz="800" b="0" i="0">
                <a:solidFill>
                  <a:schemeClr val="accent3">
                    <a:lumMod val="20000"/>
                    <a:lumOff val="80000"/>
                  </a:schemeClr>
                </a:solidFill>
                <a:latin typeface="Poppins Light" pitchFamily="2" charset="77"/>
                <a:cs typeface="Poppins Light" pitchFamily="2" charset="77"/>
              </a:defRPr>
            </a:lvl1pPr>
            <a:lvl2pPr marL="457200" indent="0">
              <a:buNone/>
              <a:defRPr sz="800" b="0" i="0">
                <a:latin typeface="Poppins" pitchFamily="2" charset="77"/>
                <a:cs typeface="Poppins" pitchFamily="2" charset="77"/>
              </a:defRPr>
            </a:lvl2pPr>
            <a:lvl3pPr marL="914400" indent="0">
              <a:buNone/>
              <a:defRPr sz="800" b="0" i="0">
                <a:latin typeface="Poppins" pitchFamily="2" charset="77"/>
                <a:cs typeface="Poppins" pitchFamily="2" charset="77"/>
              </a:defRPr>
            </a:lvl3pPr>
            <a:lvl4pPr marL="1371600" indent="0">
              <a:buNone/>
              <a:defRPr sz="800" b="0" i="0">
                <a:latin typeface="Poppins" pitchFamily="2" charset="77"/>
                <a:cs typeface="Poppins" pitchFamily="2" charset="77"/>
              </a:defRPr>
            </a:lvl4pPr>
            <a:lvl5pPr marL="1828800" indent="0">
              <a:buNone/>
              <a:defRPr sz="800" b="0" i="0">
                <a:latin typeface="Poppins" pitchFamily="2" charset="77"/>
                <a:cs typeface="Poppins" pitchFamily="2" charset="77"/>
              </a:defRPr>
            </a:lvl5pPr>
          </a:lstStyle>
          <a:p>
            <a:pPr lvl="0"/>
            <a:r>
              <a:rPr lang="pt-PT" dirty="0" err="1"/>
              <a:t>Source</a:t>
            </a:r>
            <a:r>
              <a:rPr lang="pt-PT" dirty="0"/>
              <a:t>: </a:t>
            </a:r>
            <a:r>
              <a:rPr lang="pt-PT" dirty="0" err="1"/>
              <a:t>Source</a:t>
            </a:r>
            <a:r>
              <a:rPr lang="pt-PT" dirty="0"/>
              <a:t> </a:t>
            </a:r>
            <a:r>
              <a:rPr lang="pt-PT" dirty="0" err="1"/>
              <a:t>name</a:t>
            </a:r>
            <a:r>
              <a:rPr lang="pt-PT" dirty="0"/>
              <a:t>, date</a:t>
            </a:r>
          </a:p>
        </p:txBody>
      </p:sp>
      <p:sp>
        <p:nvSpPr>
          <p:cNvPr id="16" name="Título 1">
            <a:extLst>
              <a:ext uri="{FF2B5EF4-FFF2-40B4-BE49-F238E27FC236}">
                <a16:creationId xmlns:a16="http://schemas.microsoft.com/office/drawing/2014/main" id="{7042027F-2FFC-B4BA-CED8-271EBDC5C876}"/>
              </a:ext>
            </a:extLst>
          </p:cNvPr>
          <p:cNvSpPr>
            <a:spLocks noGrp="1"/>
          </p:cNvSpPr>
          <p:nvPr>
            <p:ph type="title" hasCustomPrompt="1"/>
          </p:nvPr>
        </p:nvSpPr>
        <p:spPr>
          <a:xfrm>
            <a:off x="331077" y="669205"/>
            <a:ext cx="11481981" cy="708333"/>
          </a:xfrm>
        </p:spPr>
        <p:txBody>
          <a:bodyPr anchor="t">
            <a:normAutofit/>
          </a:bodyPr>
          <a:lstStyle>
            <a:lvl1pPr>
              <a:defRPr sz="4000">
                <a:solidFill>
                  <a:schemeClr val="bg1"/>
                </a:solidFill>
                <a:latin typeface="Poppins" pitchFamily="2" charset="77"/>
                <a:cs typeface="Poppins" pitchFamily="2" charset="77"/>
              </a:defRPr>
            </a:lvl1pPr>
          </a:lstStyle>
          <a:p>
            <a:r>
              <a:rPr lang="pt-PT" dirty="0" err="1"/>
              <a:t>Title</a:t>
            </a:r>
            <a:r>
              <a:rPr lang="pt-PT" dirty="0"/>
              <a:t>/</a:t>
            </a:r>
            <a:r>
              <a:rPr lang="pt-PT" dirty="0" err="1"/>
              <a:t>Subtheme</a:t>
            </a:r>
            <a:endParaRPr lang="pt-PT" dirty="0"/>
          </a:p>
        </p:txBody>
      </p:sp>
      <p:sp>
        <p:nvSpPr>
          <p:cNvPr id="2" name="Google Shape;194;p27">
            <a:extLst>
              <a:ext uri="{FF2B5EF4-FFF2-40B4-BE49-F238E27FC236}">
                <a16:creationId xmlns:a16="http://schemas.microsoft.com/office/drawing/2014/main" id="{BD7E646F-8C11-9067-D5E0-5A251D18F31B}"/>
              </a:ext>
            </a:extLst>
          </p:cNvPr>
          <p:cNvSpPr/>
          <p:nvPr userDrawn="1"/>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5" name="Marcador de Posição do Número do Diapositivo 5">
            <a:extLst>
              <a:ext uri="{FF2B5EF4-FFF2-40B4-BE49-F238E27FC236}">
                <a16:creationId xmlns:a16="http://schemas.microsoft.com/office/drawing/2014/main" id="{2F3E5823-2393-071B-6898-8F855BEAC5BA}"/>
              </a:ext>
            </a:extLst>
          </p:cNvPr>
          <p:cNvSpPr>
            <a:spLocks noGrp="1"/>
          </p:cNvSpPr>
          <p:nvPr>
            <p:ph type="sldNum" sz="quarter" idx="4"/>
          </p:nvPr>
        </p:nvSpPr>
        <p:spPr>
          <a:xfrm>
            <a:off x="9143074"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5059722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ubtheme + Text (bullets)">
    <p:spTree>
      <p:nvGrpSpPr>
        <p:cNvPr id="1" name=""/>
        <p:cNvGrpSpPr/>
        <p:nvPr/>
      </p:nvGrpSpPr>
      <p:grpSpPr>
        <a:xfrm>
          <a:off x="0" y="0"/>
          <a:ext cx="0" cy="0"/>
          <a:chOff x="0" y="0"/>
          <a:chExt cx="0" cy="0"/>
        </a:xfrm>
      </p:grpSpPr>
      <p:sp>
        <p:nvSpPr>
          <p:cNvPr id="3" name="Marcador de Posição de Conteúdo 2">
            <a:extLst>
              <a:ext uri="{FF2B5EF4-FFF2-40B4-BE49-F238E27FC236}">
                <a16:creationId xmlns:a16="http://schemas.microsoft.com/office/drawing/2014/main" id="{740638C0-2212-9D1F-F0F2-6B8E923299EB}"/>
              </a:ext>
            </a:extLst>
          </p:cNvPr>
          <p:cNvSpPr>
            <a:spLocks noGrp="1"/>
          </p:cNvSpPr>
          <p:nvPr>
            <p:ph idx="1" hasCustomPrompt="1"/>
          </p:nvPr>
        </p:nvSpPr>
        <p:spPr>
          <a:xfrm>
            <a:off x="331078" y="1562741"/>
            <a:ext cx="11481980" cy="3732518"/>
          </a:xfrm>
        </p:spPr>
        <p:txBody>
          <a:bodyPr>
            <a:normAutofit/>
          </a:bodyPr>
          <a:lstStyle>
            <a:lvl1pPr marL="228600" indent="-228600">
              <a:buFontTx/>
              <a:buBlip>
                <a:blip r:embed="rId2"/>
              </a:buBlip>
              <a:defRPr sz="2000"/>
            </a:lvl1pPr>
            <a:lvl2pPr marL="685800" indent="-228600">
              <a:buFontTx/>
              <a:buBlip>
                <a:blip r:embed="rId2"/>
              </a:buBlip>
              <a:defRPr sz="1800" b="0" i="0">
                <a:latin typeface="Poppins Light" pitchFamily="2" charset="77"/>
                <a:cs typeface="Poppins Light" pitchFamily="2" charset="77"/>
              </a:defRPr>
            </a:lvl2pPr>
            <a:lvl3pPr>
              <a:defRPr sz="1600"/>
            </a:lvl3pPr>
            <a:lvl4pPr>
              <a:defRPr sz="1400"/>
            </a:lvl4pPr>
            <a:lvl5pPr>
              <a:defRPr sz="1400"/>
            </a:lvl5pPr>
          </a:lstStyle>
          <a:p>
            <a:pPr lvl="0"/>
            <a:r>
              <a:rPr lang="pt-PT" dirty="0" err="1"/>
              <a:t>First</a:t>
            </a:r>
            <a:r>
              <a:rPr lang="pt-PT" dirty="0"/>
              <a:t> </a:t>
            </a:r>
            <a:r>
              <a:rPr lang="pt-PT" dirty="0" err="1"/>
              <a:t>level</a:t>
            </a:r>
            <a:endParaRPr lang="pt-PT" dirty="0"/>
          </a:p>
          <a:p>
            <a:pPr lvl="1"/>
            <a:r>
              <a:rPr lang="pt-PT" dirty="0" err="1"/>
              <a:t>Second</a:t>
            </a:r>
            <a:r>
              <a:rPr lang="pt-PT" dirty="0"/>
              <a:t> </a:t>
            </a:r>
            <a:r>
              <a:rPr lang="pt-PT" dirty="0" err="1"/>
              <a:t>level</a:t>
            </a:r>
            <a:endParaRPr lang="pt-PT" dirty="0"/>
          </a:p>
        </p:txBody>
      </p:sp>
      <p:sp>
        <p:nvSpPr>
          <p:cNvPr id="9" name="Título 1">
            <a:extLst>
              <a:ext uri="{FF2B5EF4-FFF2-40B4-BE49-F238E27FC236}">
                <a16:creationId xmlns:a16="http://schemas.microsoft.com/office/drawing/2014/main" id="{9A35C244-2671-FF45-A914-86D860947713}"/>
              </a:ext>
            </a:extLst>
          </p:cNvPr>
          <p:cNvSpPr>
            <a:spLocks noGrp="1"/>
          </p:cNvSpPr>
          <p:nvPr>
            <p:ph type="title" hasCustomPrompt="1"/>
          </p:nvPr>
        </p:nvSpPr>
        <p:spPr>
          <a:xfrm>
            <a:off x="331077" y="669205"/>
            <a:ext cx="11481981" cy="708333"/>
          </a:xfrm>
        </p:spPr>
        <p:txBody>
          <a:bodyPr anchor="t">
            <a:normAutofit/>
          </a:bodyPr>
          <a:lstStyle>
            <a:lvl1pPr>
              <a:defRPr sz="4000">
                <a:solidFill>
                  <a:schemeClr val="bg1"/>
                </a:solidFill>
                <a:latin typeface="Poppins" pitchFamily="2" charset="77"/>
                <a:cs typeface="Poppins" pitchFamily="2" charset="77"/>
              </a:defRPr>
            </a:lvl1pPr>
          </a:lstStyle>
          <a:p>
            <a:r>
              <a:rPr lang="pt-PT" dirty="0" err="1"/>
              <a:t>Title</a:t>
            </a:r>
            <a:r>
              <a:rPr lang="pt-PT" dirty="0"/>
              <a:t>/</a:t>
            </a:r>
            <a:r>
              <a:rPr lang="pt-PT" dirty="0" err="1"/>
              <a:t>Subtheme</a:t>
            </a:r>
            <a:endParaRPr lang="pt-PT" dirty="0"/>
          </a:p>
        </p:txBody>
      </p:sp>
      <p:sp>
        <p:nvSpPr>
          <p:cNvPr id="6" name="Google Shape;194;p27">
            <a:extLst>
              <a:ext uri="{FF2B5EF4-FFF2-40B4-BE49-F238E27FC236}">
                <a16:creationId xmlns:a16="http://schemas.microsoft.com/office/drawing/2014/main" id="{B7017D72-0E74-4913-40AB-810FF5867418}"/>
              </a:ext>
            </a:extLst>
          </p:cNvPr>
          <p:cNvSpPr/>
          <p:nvPr/>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7" name="Marcador de Posição do Texto 12">
            <a:extLst>
              <a:ext uri="{FF2B5EF4-FFF2-40B4-BE49-F238E27FC236}">
                <a16:creationId xmlns:a16="http://schemas.microsoft.com/office/drawing/2014/main" id="{AF440B49-59F0-BD3A-3340-71337DCE071E}"/>
              </a:ext>
            </a:extLst>
          </p:cNvPr>
          <p:cNvSpPr>
            <a:spLocks noGrp="1"/>
          </p:cNvSpPr>
          <p:nvPr>
            <p:ph type="body" sz="quarter" idx="10" hasCustomPrompt="1"/>
          </p:nvPr>
        </p:nvSpPr>
        <p:spPr>
          <a:xfrm>
            <a:off x="4968082" y="6376636"/>
            <a:ext cx="2255837" cy="269875"/>
          </a:xfrm>
        </p:spPr>
        <p:txBody>
          <a:bodyPr anchor="ctr">
            <a:noAutofit/>
          </a:bodyPr>
          <a:lstStyle>
            <a:lvl1pPr marL="0" indent="0" algn="ctr">
              <a:buNone/>
              <a:defRPr sz="800" b="0" i="0">
                <a:solidFill>
                  <a:schemeClr val="accent3">
                    <a:lumMod val="20000"/>
                    <a:lumOff val="80000"/>
                  </a:schemeClr>
                </a:solidFill>
                <a:latin typeface="Poppins Light" pitchFamily="2" charset="77"/>
                <a:cs typeface="Poppins Light" pitchFamily="2" charset="77"/>
              </a:defRPr>
            </a:lvl1pPr>
            <a:lvl2pPr marL="457200" indent="0">
              <a:buNone/>
              <a:defRPr sz="800" b="0" i="0">
                <a:latin typeface="Poppins" pitchFamily="2" charset="77"/>
                <a:cs typeface="Poppins" pitchFamily="2" charset="77"/>
              </a:defRPr>
            </a:lvl2pPr>
            <a:lvl3pPr marL="914400" indent="0">
              <a:buNone/>
              <a:defRPr sz="800" b="0" i="0">
                <a:latin typeface="Poppins" pitchFamily="2" charset="77"/>
                <a:cs typeface="Poppins" pitchFamily="2" charset="77"/>
              </a:defRPr>
            </a:lvl3pPr>
            <a:lvl4pPr marL="1371600" indent="0">
              <a:buNone/>
              <a:defRPr sz="800" b="0" i="0">
                <a:latin typeface="Poppins" pitchFamily="2" charset="77"/>
                <a:cs typeface="Poppins" pitchFamily="2" charset="77"/>
              </a:defRPr>
            </a:lvl4pPr>
            <a:lvl5pPr marL="1828800" indent="0">
              <a:buNone/>
              <a:defRPr sz="800" b="0" i="0">
                <a:latin typeface="Poppins" pitchFamily="2" charset="77"/>
                <a:cs typeface="Poppins" pitchFamily="2" charset="77"/>
              </a:defRPr>
            </a:lvl5pPr>
          </a:lstStyle>
          <a:p>
            <a:pPr lvl="0"/>
            <a:r>
              <a:rPr lang="pt-PT" dirty="0" err="1"/>
              <a:t>Source</a:t>
            </a:r>
            <a:r>
              <a:rPr lang="pt-PT" dirty="0"/>
              <a:t>: </a:t>
            </a:r>
            <a:r>
              <a:rPr lang="pt-PT" dirty="0" err="1"/>
              <a:t>Source</a:t>
            </a:r>
            <a:r>
              <a:rPr lang="pt-PT" dirty="0"/>
              <a:t> </a:t>
            </a:r>
            <a:r>
              <a:rPr lang="pt-PT" dirty="0" err="1"/>
              <a:t>name</a:t>
            </a:r>
            <a:r>
              <a:rPr lang="pt-PT" dirty="0"/>
              <a:t>, date</a:t>
            </a:r>
          </a:p>
        </p:txBody>
      </p:sp>
      <p:sp>
        <p:nvSpPr>
          <p:cNvPr id="2" name="Google Shape;194;p27">
            <a:extLst>
              <a:ext uri="{FF2B5EF4-FFF2-40B4-BE49-F238E27FC236}">
                <a16:creationId xmlns:a16="http://schemas.microsoft.com/office/drawing/2014/main" id="{0834F63E-47DC-F5C6-CBC5-1F04530FC3B0}"/>
              </a:ext>
            </a:extLst>
          </p:cNvPr>
          <p:cNvSpPr/>
          <p:nvPr userDrawn="1"/>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5" name="Marcador de Posição do Número do Diapositivo 5">
            <a:extLst>
              <a:ext uri="{FF2B5EF4-FFF2-40B4-BE49-F238E27FC236}">
                <a16:creationId xmlns:a16="http://schemas.microsoft.com/office/drawing/2014/main" id="{893DF5D2-C7A5-389C-E3F3-6EAF87E27527}"/>
              </a:ext>
            </a:extLst>
          </p:cNvPr>
          <p:cNvSpPr>
            <a:spLocks noGrp="1"/>
          </p:cNvSpPr>
          <p:nvPr>
            <p:ph type="sldNum" sz="quarter" idx="4"/>
          </p:nvPr>
        </p:nvSpPr>
        <p:spPr>
          <a:xfrm>
            <a:off x="9143074"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17615187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ulo + Subtitulo + Contéudo">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8BE2DFFC-F40E-CE2C-CE93-CF027F128C85}"/>
              </a:ext>
            </a:extLst>
          </p:cNvPr>
          <p:cNvSpPr txBox="1"/>
          <p:nvPr/>
        </p:nvSpPr>
        <p:spPr>
          <a:xfrm>
            <a:off x="222596" y="6407799"/>
            <a:ext cx="1383712" cy="215444"/>
          </a:xfrm>
          <a:prstGeom prst="rect">
            <a:avLst/>
          </a:prstGeom>
          <a:noFill/>
        </p:spPr>
        <p:txBody>
          <a:bodyPr wrap="none" rtlCol="0">
            <a:spAutoFit/>
          </a:bodyPr>
          <a:lstStyle/>
          <a:p>
            <a:pPr algn="l"/>
            <a:r>
              <a:rPr lang="pt-PT" sz="800" b="0" i="0" dirty="0">
                <a:solidFill>
                  <a:schemeClr val="accent3">
                    <a:lumMod val="20000"/>
                    <a:lumOff val="80000"/>
                  </a:schemeClr>
                </a:solidFill>
                <a:latin typeface="Poppins Light" pitchFamily="2" charset="77"/>
                <a:cs typeface="Poppins Light" pitchFamily="2" charset="77"/>
              </a:rPr>
              <a:t>PRIVATE &amp; CONFIDENTIAL</a:t>
            </a:r>
          </a:p>
        </p:txBody>
      </p:sp>
      <p:sp>
        <p:nvSpPr>
          <p:cNvPr id="6" name="Google Shape;194;p27">
            <a:extLst>
              <a:ext uri="{FF2B5EF4-FFF2-40B4-BE49-F238E27FC236}">
                <a16:creationId xmlns:a16="http://schemas.microsoft.com/office/drawing/2014/main" id="{FB16F761-1AAE-6517-4FBC-B9BE8A73089A}"/>
              </a:ext>
            </a:extLst>
          </p:cNvPr>
          <p:cNvSpPr/>
          <p:nvPr/>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8" name="Marcador de Posição de Conteúdo 2">
            <a:extLst>
              <a:ext uri="{FF2B5EF4-FFF2-40B4-BE49-F238E27FC236}">
                <a16:creationId xmlns:a16="http://schemas.microsoft.com/office/drawing/2014/main" id="{A370F9FB-9CC0-38C2-6978-49E3F83A3167}"/>
              </a:ext>
            </a:extLst>
          </p:cNvPr>
          <p:cNvSpPr>
            <a:spLocks noGrp="1"/>
          </p:cNvSpPr>
          <p:nvPr>
            <p:ph idx="1" hasCustomPrompt="1"/>
          </p:nvPr>
        </p:nvSpPr>
        <p:spPr>
          <a:xfrm>
            <a:off x="331078" y="1562741"/>
            <a:ext cx="11481980" cy="708333"/>
          </a:xfrm>
        </p:spPr>
        <p:txBody>
          <a:bodyPr>
            <a:normAutofit/>
          </a:bodyPr>
          <a:lstStyle>
            <a:lvl1pPr marL="0" indent="0">
              <a:buNone/>
              <a:defRPr sz="18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pt-PT" dirty="0" err="1"/>
              <a:t>Text</a:t>
            </a:r>
            <a:endParaRPr lang="pt-PT" dirty="0"/>
          </a:p>
        </p:txBody>
      </p:sp>
      <p:sp>
        <p:nvSpPr>
          <p:cNvPr id="9" name="Marcador de Posição do Texto 12">
            <a:extLst>
              <a:ext uri="{FF2B5EF4-FFF2-40B4-BE49-F238E27FC236}">
                <a16:creationId xmlns:a16="http://schemas.microsoft.com/office/drawing/2014/main" id="{0A35FF47-7CBA-4B32-1350-659ADB554FD2}"/>
              </a:ext>
            </a:extLst>
          </p:cNvPr>
          <p:cNvSpPr>
            <a:spLocks noGrp="1"/>
          </p:cNvSpPr>
          <p:nvPr>
            <p:ph type="body" sz="quarter" idx="10" hasCustomPrompt="1"/>
          </p:nvPr>
        </p:nvSpPr>
        <p:spPr>
          <a:xfrm>
            <a:off x="4968082" y="6376636"/>
            <a:ext cx="2255837" cy="269875"/>
          </a:xfrm>
        </p:spPr>
        <p:txBody>
          <a:bodyPr anchor="ctr">
            <a:noAutofit/>
          </a:bodyPr>
          <a:lstStyle>
            <a:lvl1pPr marL="0" indent="0" algn="ctr">
              <a:buNone/>
              <a:defRPr sz="800" b="0" i="0">
                <a:solidFill>
                  <a:schemeClr val="accent3">
                    <a:lumMod val="20000"/>
                    <a:lumOff val="80000"/>
                  </a:schemeClr>
                </a:solidFill>
                <a:latin typeface="Poppins Light" pitchFamily="2" charset="77"/>
                <a:cs typeface="Poppins Light" pitchFamily="2" charset="77"/>
              </a:defRPr>
            </a:lvl1pPr>
            <a:lvl2pPr marL="457200" indent="0">
              <a:buNone/>
              <a:defRPr sz="800" b="0" i="0">
                <a:latin typeface="Poppins" pitchFamily="2" charset="77"/>
                <a:cs typeface="Poppins" pitchFamily="2" charset="77"/>
              </a:defRPr>
            </a:lvl2pPr>
            <a:lvl3pPr marL="914400" indent="0">
              <a:buNone/>
              <a:defRPr sz="800" b="0" i="0">
                <a:latin typeface="Poppins" pitchFamily="2" charset="77"/>
                <a:cs typeface="Poppins" pitchFamily="2" charset="77"/>
              </a:defRPr>
            </a:lvl3pPr>
            <a:lvl4pPr marL="1371600" indent="0">
              <a:buNone/>
              <a:defRPr sz="800" b="0" i="0">
                <a:latin typeface="Poppins" pitchFamily="2" charset="77"/>
                <a:cs typeface="Poppins" pitchFamily="2" charset="77"/>
              </a:defRPr>
            </a:lvl4pPr>
            <a:lvl5pPr marL="1828800" indent="0">
              <a:buNone/>
              <a:defRPr sz="800" b="0" i="0">
                <a:latin typeface="Poppins" pitchFamily="2" charset="77"/>
                <a:cs typeface="Poppins" pitchFamily="2" charset="77"/>
              </a:defRPr>
            </a:lvl5pPr>
          </a:lstStyle>
          <a:p>
            <a:pPr lvl="0"/>
            <a:r>
              <a:rPr lang="pt-PT" dirty="0" err="1"/>
              <a:t>Source</a:t>
            </a:r>
            <a:r>
              <a:rPr lang="pt-PT" dirty="0"/>
              <a:t>: </a:t>
            </a:r>
            <a:r>
              <a:rPr lang="pt-PT" dirty="0" err="1"/>
              <a:t>Source</a:t>
            </a:r>
            <a:r>
              <a:rPr lang="pt-PT" dirty="0"/>
              <a:t> </a:t>
            </a:r>
            <a:r>
              <a:rPr lang="pt-PT" dirty="0" err="1"/>
              <a:t>name</a:t>
            </a:r>
            <a:r>
              <a:rPr lang="pt-PT" dirty="0"/>
              <a:t>, date</a:t>
            </a:r>
          </a:p>
        </p:txBody>
      </p:sp>
      <p:sp>
        <p:nvSpPr>
          <p:cNvPr id="10" name="Título 1">
            <a:extLst>
              <a:ext uri="{FF2B5EF4-FFF2-40B4-BE49-F238E27FC236}">
                <a16:creationId xmlns:a16="http://schemas.microsoft.com/office/drawing/2014/main" id="{CBDC7CAB-4996-E88C-B793-896EFB2727A7}"/>
              </a:ext>
            </a:extLst>
          </p:cNvPr>
          <p:cNvSpPr>
            <a:spLocks noGrp="1"/>
          </p:cNvSpPr>
          <p:nvPr>
            <p:ph type="title" hasCustomPrompt="1"/>
          </p:nvPr>
        </p:nvSpPr>
        <p:spPr>
          <a:xfrm>
            <a:off x="331077" y="669205"/>
            <a:ext cx="11481981" cy="708333"/>
          </a:xfrm>
        </p:spPr>
        <p:txBody>
          <a:bodyPr anchor="t">
            <a:normAutofit/>
          </a:bodyPr>
          <a:lstStyle>
            <a:lvl1pPr>
              <a:defRPr sz="4000">
                <a:solidFill>
                  <a:schemeClr val="bg1"/>
                </a:solidFill>
                <a:latin typeface="Poppins" pitchFamily="2" charset="77"/>
                <a:cs typeface="Poppins" pitchFamily="2" charset="77"/>
              </a:defRPr>
            </a:lvl1pPr>
          </a:lstStyle>
          <a:p>
            <a:r>
              <a:rPr lang="pt-PT" dirty="0" err="1"/>
              <a:t>Title</a:t>
            </a:r>
            <a:r>
              <a:rPr lang="pt-PT" dirty="0"/>
              <a:t>/</a:t>
            </a:r>
            <a:r>
              <a:rPr lang="pt-PT" dirty="0" err="1"/>
              <a:t>Subtheme</a:t>
            </a:r>
            <a:endParaRPr lang="pt-PT" dirty="0"/>
          </a:p>
        </p:txBody>
      </p:sp>
      <p:sp>
        <p:nvSpPr>
          <p:cNvPr id="2" name="CaixaDeTexto 1">
            <a:extLst>
              <a:ext uri="{FF2B5EF4-FFF2-40B4-BE49-F238E27FC236}">
                <a16:creationId xmlns:a16="http://schemas.microsoft.com/office/drawing/2014/main" id="{08DEE13D-5A6B-C61A-3DBF-C6B66E3832F0}"/>
              </a:ext>
            </a:extLst>
          </p:cNvPr>
          <p:cNvSpPr txBox="1"/>
          <p:nvPr userDrawn="1"/>
        </p:nvSpPr>
        <p:spPr>
          <a:xfrm>
            <a:off x="222596" y="6407799"/>
            <a:ext cx="1383712" cy="215444"/>
          </a:xfrm>
          <a:prstGeom prst="rect">
            <a:avLst/>
          </a:prstGeom>
          <a:noFill/>
        </p:spPr>
        <p:txBody>
          <a:bodyPr wrap="none" rtlCol="0">
            <a:spAutoFit/>
          </a:bodyPr>
          <a:lstStyle/>
          <a:p>
            <a:pPr algn="l"/>
            <a:r>
              <a:rPr lang="pt-PT" sz="800" b="0" i="0" dirty="0">
                <a:solidFill>
                  <a:schemeClr val="accent3">
                    <a:lumMod val="20000"/>
                    <a:lumOff val="80000"/>
                  </a:schemeClr>
                </a:solidFill>
                <a:latin typeface="Poppins Light" pitchFamily="2" charset="77"/>
                <a:cs typeface="Poppins Light" pitchFamily="2" charset="77"/>
              </a:rPr>
              <a:t>PRIVATE &amp; CONFIDENTIAL</a:t>
            </a:r>
          </a:p>
        </p:txBody>
      </p:sp>
      <p:sp>
        <p:nvSpPr>
          <p:cNvPr id="3" name="Google Shape;194;p27">
            <a:extLst>
              <a:ext uri="{FF2B5EF4-FFF2-40B4-BE49-F238E27FC236}">
                <a16:creationId xmlns:a16="http://schemas.microsoft.com/office/drawing/2014/main" id="{B5CB5FCC-5E3A-C654-08B4-F4C95A17FF13}"/>
              </a:ext>
            </a:extLst>
          </p:cNvPr>
          <p:cNvSpPr/>
          <p:nvPr userDrawn="1"/>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7" name="Marcador de Posição do Número do Diapositivo 5">
            <a:extLst>
              <a:ext uri="{FF2B5EF4-FFF2-40B4-BE49-F238E27FC236}">
                <a16:creationId xmlns:a16="http://schemas.microsoft.com/office/drawing/2014/main" id="{36739C64-6C67-F286-7DBE-38962E486EA9}"/>
              </a:ext>
            </a:extLst>
          </p:cNvPr>
          <p:cNvSpPr>
            <a:spLocks noGrp="1"/>
          </p:cNvSpPr>
          <p:nvPr>
            <p:ph type="sldNum" sz="quarter" idx="4"/>
          </p:nvPr>
        </p:nvSpPr>
        <p:spPr>
          <a:xfrm>
            <a:off x="9143074"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3748351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ulo + Subtitulo + Contéudo">
    <p:spTree>
      <p:nvGrpSpPr>
        <p:cNvPr id="1" name=""/>
        <p:cNvGrpSpPr/>
        <p:nvPr/>
      </p:nvGrpSpPr>
      <p:grpSpPr>
        <a:xfrm>
          <a:off x="0" y="0"/>
          <a:ext cx="0" cy="0"/>
          <a:chOff x="0" y="0"/>
          <a:chExt cx="0" cy="0"/>
        </a:xfrm>
      </p:grpSpPr>
      <p:sp>
        <p:nvSpPr>
          <p:cNvPr id="3" name="Google Shape;191;p27">
            <a:extLst>
              <a:ext uri="{FF2B5EF4-FFF2-40B4-BE49-F238E27FC236}">
                <a16:creationId xmlns:a16="http://schemas.microsoft.com/office/drawing/2014/main" id="{43C094D9-6BEA-F561-4527-CA14D9F85407}"/>
              </a:ext>
            </a:extLst>
          </p:cNvPr>
          <p:cNvSpPr/>
          <p:nvPr/>
        </p:nvSpPr>
        <p:spPr>
          <a:xfrm flipH="1">
            <a:off x="-1" y="3486200"/>
            <a:ext cx="12192001" cy="3371799"/>
          </a:xfrm>
          <a:prstGeom prst="round2SameRect">
            <a:avLst>
              <a:gd name="adj1" fmla="val 4340"/>
              <a:gd name="adj2" fmla="val 0"/>
            </a:avLst>
          </a:prstGeom>
          <a:solidFill>
            <a:srgbClr val="6ADF96"/>
          </a:solidFill>
          <a:ln>
            <a:noFill/>
          </a:ln>
        </p:spPr>
        <p:txBody>
          <a:bodyPr spcFirstLastPara="1" wrap="square" lIns="121900" tIns="121900" rIns="121900" bIns="121900" anchor="ctr" anchorCtr="0">
            <a:noAutofit/>
          </a:bodyPr>
          <a:lstStyle/>
          <a:p>
            <a:endParaRPr sz="1867" dirty="0"/>
          </a:p>
        </p:txBody>
      </p:sp>
      <p:sp>
        <p:nvSpPr>
          <p:cNvPr id="4" name="CaixaDeTexto 3">
            <a:extLst>
              <a:ext uri="{FF2B5EF4-FFF2-40B4-BE49-F238E27FC236}">
                <a16:creationId xmlns:a16="http://schemas.microsoft.com/office/drawing/2014/main" id="{8BE2DFFC-F40E-CE2C-CE93-CF027F128C85}"/>
              </a:ext>
            </a:extLst>
          </p:cNvPr>
          <p:cNvSpPr txBox="1"/>
          <p:nvPr/>
        </p:nvSpPr>
        <p:spPr>
          <a:xfrm>
            <a:off x="222596" y="6407799"/>
            <a:ext cx="1383712" cy="215444"/>
          </a:xfrm>
          <a:prstGeom prst="rect">
            <a:avLst/>
          </a:prstGeom>
          <a:noFill/>
        </p:spPr>
        <p:txBody>
          <a:bodyPr wrap="none" rtlCol="0">
            <a:spAutoFit/>
          </a:bodyPr>
          <a:lstStyle/>
          <a:p>
            <a:pPr algn="l"/>
            <a:r>
              <a:rPr lang="pt-PT" sz="800" b="0" i="0" dirty="0">
                <a:solidFill>
                  <a:schemeClr val="accent3">
                    <a:lumMod val="20000"/>
                    <a:lumOff val="80000"/>
                  </a:schemeClr>
                </a:solidFill>
                <a:latin typeface="Poppins Light" pitchFamily="2" charset="77"/>
                <a:cs typeface="Poppins Light" pitchFamily="2" charset="77"/>
              </a:rPr>
              <a:t>PRIVATE &amp; CONFIDENTIAL</a:t>
            </a:r>
          </a:p>
        </p:txBody>
      </p:sp>
      <p:pic>
        <p:nvPicPr>
          <p:cNvPr id="5" name="Graphic 18">
            <a:extLst>
              <a:ext uri="{FF2B5EF4-FFF2-40B4-BE49-F238E27FC236}">
                <a16:creationId xmlns:a16="http://schemas.microsoft.com/office/drawing/2014/main" id="{162B2BDF-623F-A510-33E5-FEFDA59066C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99681" y="6363122"/>
            <a:ext cx="1245551" cy="270031"/>
          </a:xfrm>
          <a:prstGeom prst="rect">
            <a:avLst/>
          </a:prstGeom>
        </p:spPr>
      </p:pic>
      <p:sp>
        <p:nvSpPr>
          <p:cNvPr id="6" name="Google Shape;194;p27">
            <a:extLst>
              <a:ext uri="{FF2B5EF4-FFF2-40B4-BE49-F238E27FC236}">
                <a16:creationId xmlns:a16="http://schemas.microsoft.com/office/drawing/2014/main" id="{82723071-DCC4-82C7-F825-8566ECE8A6C2}"/>
              </a:ext>
            </a:extLst>
          </p:cNvPr>
          <p:cNvSpPr/>
          <p:nvPr/>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7" name="Título 1">
            <a:extLst>
              <a:ext uri="{FF2B5EF4-FFF2-40B4-BE49-F238E27FC236}">
                <a16:creationId xmlns:a16="http://schemas.microsoft.com/office/drawing/2014/main" id="{F13A68CF-F1AF-8828-4686-180C2D94D271}"/>
              </a:ext>
            </a:extLst>
          </p:cNvPr>
          <p:cNvSpPr>
            <a:spLocks noGrp="1"/>
          </p:cNvSpPr>
          <p:nvPr>
            <p:ph type="title" hasCustomPrompt="1"/>
          </p:nvPr>
        </p:nvSpPr>
        <p:spPr>
          <a:xfrm>
            <a:off x="331078" y="669205"/>
            <a:ext cx="11481980" cy="708333"/>
          </a:xfrm>
        </p:spPr>
        <p:txBody>
          <a:bodyPr anchor="t">
            <a:normAutofit/>
          </a:bodyPr>
          <a:lstStyle>
            <a:lvl1pPr>
              <a:defRPr sz="4000">
                <a:solidFill>
                  <a:schemeClr val="bg1"/>
                </a:solidFill>
                <a:latin typeface="Poppins" pitchFamily="2" charset="77"/>
                <a:cs typeface="Poppins" pitchFamily="2" charset="77"/>
              </a:defRPr>
            </a:lvl1pPr>
          </a:lstStyle>
          <a:p>
            <a:r>
              <a:rPr lang="pt-PT" dirty="0" err="1"/>
              <a:t>Title</a:t>
            </a:r>
            <a:r>
              <a:rPr lang="pt-PT" dirty="0"/>
              <a:t>/</a:t>
            </a:r>
            <a:r>
              <a:rPr lang="pt-PT" dirty="0" err="1"/>
              <a:t>Subtheme</a:t>
            </a:r>
            <a:endParaRPr lang="pt-PT" dirty="0"/>
          </a:p>
        </p:txBody>
      </p:sp>
      <p:sp>
        <p:nvSpPr>
          <p:cNvPr id="8" name="Marcador de Posição de Conteúdo 2">
            <a:extLst>
              <a:ext uri="{FF2B5EF4-FFF2-40B4-BE49-F238E27FC236}">
                <a16:creationId xmlns:a16="http://schemas.microsoft.com/office/drawing/2014/main" id="{A4C65CC3-28D3-1A2E-D995-6E20BC240D74}"/>
              </a:ext>
            </a:extLst>
          </p:cNvPr>
          <p:cNvSpPr>
            <a:spLocks noGrp="1"/>
          </p:cNvSpPr>
          <p:nvPr>
            <p:ph idx="1" hasCustomPrompt="1"/>
          </p:nvPr>
        </p:nvSpPr>
        <p:spPr>
          <a:xfrm>
            <a:off x="331077" y="1562741"/>
            <a:ext cx="11481979" cy="708333"/>
          </a:xfrm>
        </p:spPr>
        <p:txBody>
          <a:bodyPr>
            <a:normAutofit/>
          </a:bodyPr>
          <a:lstStyle>
            <a:lvl1pPr marL="0" indent="0">
              <a:buNone/>
              <a:defRPr sz="18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pt-PT" dirty="0" err="1"/>
              <a:t>Text</a:t>
            </a:r>
            <a:endParaRPr lang="pt-PT" dirty="0"/>
          </a:p>
        </p:txBody>
      </p:sp>
      <p:sp>
        <p:nvSpPr>
          <p:cNvPr id="9" name="Marcador de Posição do Texto 12">
            <a:extLst>
              <a:ext uri="{FF2B5EF4-FFF2-40B4-BE49-F238E27FC236}">
                <a16:creationId xmlns:a16="http://schemas.microsoft.com/office/drawing/2014/main" id="{125B0391-8BC6-F45E-CCCD-F1991700DF0F}"/>
              </a:ext>
            </a:extLst>
          </p:cNvPr>
          <p:cNvSpPr>
            <a:spLocks noGrp="1"/>
          </p:cNvSpPr>
          <p:nvPr>
            <p:ph type="body" sz="quarter" idx="10" hasCustomPrompt="1"/>
          </p:nvPr>
        </p:nvSpPr>
        <p:spPr>
          <a:xfrm>
            <a:off x="4968082" y="6376636"/>
            <a:ext cx="2255837" cy="269875"/>
          </a:xfrm>
        </p:spPr>
        <p:txBody>
          <a:bodyPr anchor="ctr">
            <a:noAutofit/>
          </a:bodyPr>
          <a:lstStyle>
            <a:lvl1pPr marL="0" indent="0" algn="ctr">
              <a:buNone/>
              <a:defRPr sz="800" b="0" i="0">
                <a:solidFill>
                  <a:schemeClr val="bg2"/>
                </a:solidFill>
                <a:latin typeface="Poppins Light" pitchFamily="2" charset="77"/>
                <a:cs typeface="Poppins Light" pitchFamily="2" charset="77"/>
              </a:defRPr>
            </a:lvl1pPr>
            <a:lvl2pPr marL="457200" indent="0">
              <a:buNone/>
              <a:defRPr sz="800" b="0" i="0">
                <a:latin typeface="Poppins" pitchFamily="2" charset="77"/>
                <a:cs typeface="Poppins" pitchFamily="2" charset="77"/>
              </a:defRPr>
            </a:lvl2pPr>
            <a:lvl3pPr marL="914400" indent="0">
              <a:buNone/>
              <a:defRPr sz="800" b="0" i="0">
                <a:latin typeface="Poppins" pitchFamily="2" charset="77"/>
                <a:cs typeface="Poppins" pitchFamily="2" charset="77"/>
              </a:defRPr>
            </a:lvl3pPr>
            <a:lvl4pPr marL="1371600" indent="0">
              <a:buNone/>
              <a:defRPr sz="800" b="0" i="0">
                <a:latin typeface="Poppins" pitchFamily="2" charset="77"/>
                <a:cs typeface="Poppins" pitchFamily="2" charset="77"/>
              </a:defRPr>
            </a:lvl4pPr>
            <a:lvl5pPr marL="1828800" indent="0">
              <a:buNone/>
              <a:defRPr sz="800" b="0" i="0">
                <a:latin typeface="Poppins" pitchFamily="2" charset="77"/>
                <a:cs typeface="Poppins" pitchFamily="2" charset="77"/>
              </a:defRPr>
            </a:lvl5pPr>
          </a:lstStyle>
          <a:p>
            <a:pPr lvl="0"/>
            <a:r>
              <a:rPr lang="pt-PT" dirty="0" err="1"/>
              <a:t>Source</a:t>
            </a:r>
            <a:r>
              <a:rPr lang="pt-PT" dirty="0"/>
              <a:t>: </a:t>
            </a:r>
            <a:r>
              <a:rPr lang="pt-PT" dirty="0" err="1"/>
              <a:t>Source</a:t>
            </a:r>
            <a:r>
              <a:rPr lang="pt-PT" dirty="0"/>
              <a:t> </a:t>
            </a:r>
            <a:r>
              <a:rPr lang="pt-PT" dirty="0" err="1"/>
              <a:t>name</a:t>
            </a:r>
            <a:r>
              <a:rPr lang="pt-PT" dirty="0"/>
              <a:t>, date</a:t>
            </a:r>
          </a:p>
        </p:txBody>
      </p:sp>
      <p:sp>
        <p:nvSpPr>
          <p:cNvPr id="2" name="Google Shape;191;p27">
            <a:extLst>
              <a:ext uri="{FF2B5EF4-FFF2-40B4-BE49-F238E27FC236}">
                <a16:creationId xmlns:a16="http://schemas.microsoft.com/office/drawing/2014/main" id="{B37972C3-BED0-35F8-FAB8-15CD6AA7F060}"/>
              </a:ext>
            </a:extLst>
          </p:cNvPr>
          <p:cNvSpPr/>
          <p:nvPr userDrawn="1"/>
        </p:nvSpPr>
        <p:spPr>
          <a:xfrm flipH="1">
            <a:off x="-1" y="3486200"/>
            <a:ext cx="12192001" cy="3371799"/>
          </a:xfrm>
          <a:prstGeom prst="round2SameRect">
            <a:avLst>
              <a:gd name="adj1" fmla="val 4340"/>
              <a:gd name="adj2" fmla="val 0"/>
            </a:avLst>
          </a:prstGeom>
          <a:solidFill>
            <a:srgbClr val="6ADF96"/>
          </a:solidFill>
          <a:ln>
            <a:noFill/>
          </a:ln>
        </p:spPr>
        <p:txBody>
          <a:bodyPr spcFirstLastPara="1" wrap="square" lIns="121900" tIns="121900" rIns="121900" bIns="121900" anchor="ctr" anchorCtr="0">
            <a:noAutofit/>
          </a:bodyPr>
          <a:lstStyle/>
          <a:p>
            <a:endParaRPr sz="1867" dirty="0"/>
          </a:p>
        </p:txBody>
      </p:sp>
      <p:sp>
        <p:nvSpPr>
          <p:cNvPr id="10" name="CaixaDeTexto 9">
            <a:extLst>
              <a:ext uri="{FF2B5EF4-FFF2-40B4-BE49-F238E27FC236}">
                <a16:creationId xmlns:a16="http://schemas.microsoft.com/office/drawing/2014/main" id="{E6957012-E768-F38B-4A82-FC7349C57A4B}"/>
              </a:ext>
            </a:extLst>
          </p:cNvPr>
          <p:cNvSpPr txBox="1"/>
          <p:nvPr userDrawn="1"/>
        </p:nvSpPr>
        <p:spPr>
          <a:xfrm>
            <a:off x="222596" y="6407799"/>
            <a:ext cx="1383712" cy="215444"/>
          </a:xfrm>
          <a:prstGeom prst="rect">
            <a:avLst/>
          </a:prstGeom>
          <a:noFill/>
        </p:spPr>
        <p:txBody>
          <a:bodyPr wrap="none" rtlCol="0">
            <a:spAutoFit/>
          </a:bodyPr>
          <a:lstStyle/>
          <a:p>
            <a:pPr algn="l"/>
            <a:r>
              <a:rPr lang="pt-PT" sz="800" b="0" i="0" dirty="0">
                <a:solidFill>
                  <a:schemeClr val="accent3">
                    <a:lumMod val="20000"/>
                    <a:lumOff val="80000"/>
                  </a:schemeClr>
                </a:solidFill>
                <a:latin typeface="Poppins Light" pitchFamily="2" charset="77"/>
                <a:cs typeface="Poppins Light" pitchFamily="2" charset="77"/>
              </a:rPr>
              <a:t>PRIVATE &amp; CONFIDENTIAL</a:t>
            </a:r>
          </a:p>
        </p:txBody>
      </p:sp>
      <p:pic>
        <p:nvPicPr>
          <p:cNvPr id="12" name="Graphic 18">
            <a:extLst>
              <a:ext uri="{FF2B5EF4-FFF2-40B4-BE49-F238E27FC236}">
                <a16:creationId xmlns:a16="http://schemas.microsoft.com/office/drawing/2014/main" id="{6FF6C2DE-2A95-C587-BA1F-80D0E44AD51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099681" y="6363122"/>
            <a:ext cx="1245551" cy="270031"/>
          </a:xfrm>
          <a:prstGeom prst="rect">
            <a:avLst/>
          </a:prstGeom>
        </p:spPr>
      </p:pic>
      <p:sp>
        <p:nvSpPr>
          <p:cNvPr id="13" name="Google Shape;194;p27">
            <a:extLst>
              <a:ext uri="{FF2B5EF4-FFF2-40B4-BE49-F238E27FC236}">
                <a16:creationId xmlns:a16="http://schemas.microsoft.com/office/drawing/2014/main" id="{6F2BC7F8-5AA5-A939-594F-AAE9FF143F0B}"/>
              </a:ext>
            </a:extLst>
          </p:cNvPr>
          <p:cNvSpPr/>
          <p:nvPr userDrawn="1"/>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15" name="Marcador de Posição do Número do Diapositivo 5">
            <a:extLst>
              <a:ext uri="{FF2B5EF4-FFF2-40B4-BE49-F238E27FC236}">
                <a16:creationId xmlns:a16="http://schemas.microsoft.com/office/drawing/2014/main" id="{31861422-4413-04E3-5882-D0FF020C1261}"/>
              </a:ext>
            </a:extLst>
          </p:cNvPr>
          <p:cNvSpPr>
            <a:spLocks noGrp="1"/>
          </p:cNvSpPr>
          <p:nvPr>
            <p:ph type="sldNum" sz="quarter" idx="4"/>
          </p:nvPr>
        </p:nvSpPr>
        <p:spPr>
          <a:xfrm>
            <a:off x="9143074"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24874013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ulo + Subtitulo + Contéudo _v2">
    <p:spTree>
      <p:nvGrpSpPr>
        <p:cNvPr id="1" name=""/>
        <p:cNvGrpSpPr/>
        <p:nvPr/>
      </p:nvGrpSpPr>
      <p:grpSpPr>
        <a:xfrm>
          <a:off x="0" y="0"/>
          <a:ext cx="0" cy="0"/>
          <a:chOff x="0" y="0"/>
          <a:chExt cx="0" cy="0"/>
        </a:xfrm>
      </p:grpSpPr>
      <p:sp>
        <p:nvSpPr>
          <p:cNvPr id="3" name="Google Shape;194;p27">
            <a:extLst>
              <a:ext uri="{FF2B5EF4-FFF2-40B4-BE49-F238E27FC236}">
                <a16:creationId xmlns:a16="http://schemas.microsoft.com/office/drawing/2014/main" id="{8CB0AB11-AAFB-059D-A72A-D463CDED0858}"/>
              </a:ext>
            </a:extLst>
          </p:cNvPr>
          <p:cNvSpPr/>
          <p:nvPr/>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4" name="Título 1">
            <a:extLst>
              <a:ext uri="{FF2B5EF4-FFF2-40B4-BE49-F238E27FC236}">
                <a16:creationId xmlns:a16="http://schemas.microsoft.com/office/drawing/2014/main" id="{D77824DF-782C-3C70-18A6-2C5943A7CEAC}"/>
              </a:ext>
            </a:extLst>
          </p:cNvPr>
          <p:cNvSpPr>
            <a:spLocks noGrp="1"/>
          </p:cNvSpPr>
          <p:nvPr>
            <p:ph type="title" hasCustomPrompt="1"/>
          </p:nvPr>
        </p:nvSpPr>
        <p:spPr>
          <a:xfrm>
            <a:off x="331077" y="669205"/>
            <a:ext cx="11481981" cy="708333"/>
          </a:xfrm>
        </p:spPr>
        <p:txBody>
          <a:bodyPr anchor="t">
            <a:normAutofit/>
          </a:bodyPr>
          <a:lstStyle>
            <a:lvl1pPr>
              <a:defRPr sz="4000">
                <a:solidFill>
                  <a:schemeClr val="bg1"/>
                </a:solidFill>
                <a:latin typeface="Poppins" pitchFamily="2" charset="77"/>
                <a:cs typeface="Poppins" pitchFamily="2" charset="77"/>
              </a:defRPr>
            </a:lvl1pPr>
          </a:lstStyle>
          <a:p>
            <a:r>
              <a:rPr lang="pt-PT" dirty="0" err="1"/>
              <a:t>Title</a:t>
            </a:r>
            <a:r>
              <a:rPr lang="pt-PT" dirty="0"/>
              <a:t>/</a:t>
            </a:r>
            <a:r>
              <a:rPr lang="pt-PT" dirty="0" err="1"/>
              <a:t>Subtheme</a:t>
            </a:r>
            <a:endParaRPr lang="pt-PT" dirty="0"/>
          </a:p>
        </p:txBody>
      </p:sp>
      <p:sp>
        <p:nvSpPr>
          <p:cNvPr id="5" name="Marcador de Posição de Conteúdo 2">
            <a:extLst>
              <a:ext uri="{FF2B5EF4-FFF2-40B4-BE49-F238E27FC236}">
                <a16:creationId xmlns:a16="http://schemas.microsoft.com/office/drawing/2014/main" id="{FA6D3FF6-6211-7E6B-5798-C7A8D9DCC3B0}"/>
              </a:ext>
            </a:extLst>
          </p:cNvPr>
          <p:cNvSpPr>
            <a:spLocks noGrp="1"/>
          </p:cNvSpPr>
          <p:nvPr>
            <p:ph idx="1" hasCustomPrompt="1"/>
          </p:nvPr>
        </p:nvSpPr>
        <p:spPr>
          <a:xfrm>
            <a:off x="331078" y="1562741"/>
            <a:ext cx="11481980" cy="708333"/>
          </a:xfrm>
        </p:spPr>
        <p:txBody>
          <a:bodyPr>
            <a:normAutofit/>
          </a:bodyPr>
          <a:lstStyle>
            <a:lvl1pPr marL="0" indent="0">
              <a:buNone/>
              <a:defRPr sz="18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pt-PT" dirty="0" err="1"/>
              <a:t>Text</a:t>
            </a:r>
            <a:endParaRPr lang="pt-PT" dirty="0"/>
          </a:p>
        </p:txBody>
      </p:sp>
      <p:sp>
        <p:nvSpPr>
          <p:cNvPr id="6" name="Marcador de Posição do Texto 12">
            <a:extLst>
              <a:ext uri="{FF2B5EF4-FFF2-40B4-BE49-F238E27FC236}">
                <a16:creationId xmlns:a16="http://schemas.microsoft.com/office/drawing/2014/main" id="{E5E9646A-2565-5968-AC41-1A1432A3DE05}"/>
              </a:ext>
            </a:extLst>
          </p:cNvPr>
          <p:cNvSpPr>
            <a:spLocks noGrp="1"/>
          </p:cNvSpPr>
          <p:nvPr>
            <p:ph type="body" sz="quarter" idx="10" hasCustomPrompt="1"/>
          </p:nvPr>
        </p:nvSpPr>
        <p:spPr>
          <a:xfrm>
            <a:off x="4968082" y="6376636"/>
            <a:ext cx="2255837" cy="269875"/>
          </a:xfrm>
        </p:spPr>
        <p:txBody>
          <a:bodyPr anchor="ctr">
            <a:noAutofit/>
          </a:bodyPr>
          <a:lstStyle>
            <a:lvl1pPr marL="0" indent="0" algn="ctr">
              <a:buNone/>
              <a:defRPr sz="800" b="0" i="0">
                <a:solidFill>
                  <a:schemeClr val="accent3">
                    <a:lumMod val="20000"/>
                    <a:lumOff val="80000"/>
                  </a:schemeClr>
                </a:solidFill>
                <a:latin typeface="Poppins Light" pitchFamily="2" charset="77"/>
                <a:cs typeface="Poppins Light" pitchFamily="2" charset="77"/>
              </a:defRPr>
            </a:lvl1pPr>
            <a:lvl2pPr marL="457200" indent="0">
              <a:buNone/>
              <a:defRPr sz="800" b="0" i="0">
                <a:latin typeface="Poppins" pitchFamily="2" charset="77"/>
                <a:cs typeface="Poppins" pitchFamily="2" charset="77"/>
              </a:defRPr>
            </a:lvl2pPr>
            <a:lvl3pPr marL="914400" indent="0">
              <a:buNone/>
              <a:defRPr sz="800" b="0" i="0">
                <a:latin typeface="Poppins" pitchFamily="2" charset="77"/>
                <a:cs typeface="Poppins" pitchFamily="2" charset="77"/>
              </a:defRPr>
            </a:lvl3pPr>
            <a:lvl4pPr marL="1371600" indent="0">
              <a:buNone/>
              <a:defRPr sz="800" b="0" i="0">
                <a:latin typeface="Poppins" pitchFamily="2" charset="77"/>
                <a:cs typeface="Poppins" pitchFamily="2" charset="77"/>
              </a:defRPr>
            </a:lvl4pPr>
            <a:lvl5pPr marL="1828800" indent="0">
              <a:buNone/>
              <a:defRPr sz="800" b="0" i="0">
                <a:latin typeface="Poppins" pitchFamily="2" charset="77"/>
                <a:cs typeface="Poppins" pitchFamily="2" charset="77"/>
              </a:defRPr>
            </a:lvl5pPr>
          </a:lstStyle>
          <a:p>
            <a:pPr lvl="0"/>
            <a:r>
              <a:rPr lang="pt-PT" dirty="0" err="1"/>
              <a:t>Source</a:t>
            </a:r>
            <a:r>
              <a:rPr lang="pt-PT" dirty="0"/>
              <a:t>: </a:t>
            </a:r>
            <a:r>
              <a:rPr lang="pt-PT" dirty="0" err="1"/>
              <a:t>Source</a:t>
            </a:r>
            <a:r>
              <a:rPr lang="pt-PT" dirty="0"/>
              <a:t> </a:t>
            </a:r>
            <a:r>
              <a:rPr lang="pt-PT" dirty="0" err="1"/>
              <a:t>name</a:t>
            </a:r>
            <a:r>
              <a:rPr lang="pt-PT" dirty="0"/>
              <a:t>, date</a:t>
            </a:r>
          </a:p>
        </p:txBody>
      </p:sp>
      <p:sp>
        <p:nvSpPr>
          <p:cNvPr id="2" name="Google Shape;194;p27">
            <a:extLst>
              <a:ext uri="{FF2B5EF4-FFF2-40B4-BE49-F238E27FC236}">
                <a16:creationId xmlns:a16="http://schemas.microsoft.com/office/drawing/2014/main" id="{72EC70C0-025A-E1D3-40D1-F9C7EAB352F6}"/>
              </a:ext>
            </a:extLst>
          </p:cNvPr>
          <p:cNvSpPr/>
          <p:nvPr userDrawn="1"/>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10" name="Marcador de Posição do Número do Diapositivo 5">
            <a:extLst>
              <a:ext uri="{FF2B5EF4-FFF2-40B4-BE49-F238E27FC236}">
                <a16:creationId xmlns:a16="http://schemas.microsoft.com/office/drawing/2014/main" id="{D9C3D866-48DB-1A63-57FB-A6A410B859A7}"/>
              </a:ext>
            </a:extLst>
          </p:cNvPr>
          <p:cNvSpPr>
            <a:spLocks noGrp="1"/>
          </p:cNvSpPr>
          <p:nvPr>
            <p:ph type="sldNum" sz="quarter" idx="4"/>
          </p:nvPr>
        </p:nvSpPr>
        <p:spPr>
          <a:xfrm>
            <a:off x="9143074"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39663055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Em branco">
    <p:spTree>
      <p:nvGrpSpPr>
        <p:cNvPr id="1" name=""/>
        <p:cNvGrpSpPr/>
        <p:nvPr/>
      </p:nvGrpSpPr>
      <p:grpSpPr>
        <a:xfrm>
          <a:off x="0" y="0"/>
          <a:ext cx="0" cy="0"/>
          <a:chOff x="0" y="0"/>
          <a:chExt cx="0" cy="0"/>
        </a:xfrm>
      </p:grpSpPr>
      <p:sp>
        <p:nvSpPr>
          <p:cNvPr id="2" name="Google Shape;194;p27">
            <a:extLst>
              <a:ext uri="{FF2B5EF4-FFF2-40B4-BE49-F238E27FC236}">
                <a16:creationId xmlns:a16="http://schemas.microsoft.com/office/drawing/2014/main" id="{5D96230A-5A97-F61D-C8D2-E616806AAF87}"/>
              </a:ext>
            </a:extLst>
          </p:cNvPr>
          <p:cNvSpPr/>
          <p:nvPr/>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3" name="Título 1">
            <a:extLst>
              <a:ext uri="{FF2B5EF4-FFF2-40B4-BE49-F238E27FC236}">
                <a16:creationId xmlns:a16="http://schemas.microsoft.com/office/drawing/2014/main" id="{E713B2A3-7D19-0FD0-9EE2-3EBCBE99AEA1}"/>
              </a:ext>
            </a:extLst>
          </p:cNvPr>
          <p:cNvSpPr>
            <a:spLocks noGrp="1"/>
          </p:cNvSpPr>
          <p:nvPr>
            <p:ph type="title" hasCustomPrompt="1"/>
          </p:nvPr>
        </p:nvSpPr>
        <p:spPr>
          <a:xfrm>
            <a:off x="331078" y="669205"/>
            <a:ext cx="11481980" cy="708333"/>
          </a:xfrm>
        </p:spPr>
        <p:txBody>
          <a:bodyPr anchor="t">
            <a:normAutofit/>
          </a:bodyPr>
          <a:lstStyle>
            <a:lvl1pPr>
              <a:defRPr sz="4000">
                <a:solidFill>
                  <a:schemeClr val="bg1"/>
                </a:solidFill>
                <a:latin typeface="Poppins" pitchFamily="2" charset="77"/>
                <a:cs typeface="Poppins" pitchFamily="2" charset="77"/>
              </a:defRPr>
            </a:lvl1pPr>
          </a:lstStyle>
          <a:p>
            <a:r>
              <a:rPr lang="pt-PT" dirty="0" err="1"/>
              <a:t>Title</a:t>
            </a:r>
            <a:r>
              <a:rPr lang="pt-PT" dirty="0"/>
              <a:t>/</a:t>
            </a:r>
            <a:r>
              <a:rPr lang="pt-PT" dirty="0" err="1"/>
              <a:t>Subtheme</a:t>
            </a:r>
            <a:endParaRPr lang="pt-PT" dirty="0"/>
          </a:p>
        </p:txBody>
      </p:sp>
      <p:sp>
        <p:nvSpPr>
          <p:cNvPr id="4" name="Marcador de Posição de Conteúdo 2">
            <a:extLst>
              <a:ext uri="{FF2B5EF4-FFF2-40B4-BE49-F238E27FC236}">
                <a16:creationId xmlns:a16="http://schemas.microsoft.com/office/drawing/2014/main" id="{DA9F7853-0963-3FE1-C653-EBBA31BBA7BE}"/>
              </a:ext>
            </a:extLst>
          </p:cNvPr>
          <p:cNvSpPr>
            <a:spLocks noGrp="1"/>
          </p:cNvSpPr>
          <p:nvPr>
            <p:ph idx="1" hasCustomPrompt="1"/>
          </p:nvPr>
        </p:nvSpPr>
        <p:spPr>
          <a:xfrm>
            <a:off x="331077" y="1562741"/>
            <a:ext cx="11481979" cy="708333"/>
          </a:xfrm>
        </p:spPr>
        <p:txBody>
          <a:bodyPr>
            <a:normAutofit/>
          </a:bodyPr>
          <a:lstStyle>
            <a:lvl1pPr marL="0" indent="0">
              <a:buNone/>
              <a:defRPr sz="18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pt-PT" dirty="0" err="1"/>
              <a:t>Text</a:t>
            </a:r>
            <a:endParaRPr lang="pt-PT" dirty="0"/>
          </a:p>
        </p:txBody>
      </p:sp>
      <p:sp>
        <p:nvSpPr>
          <p:cNvPr id="5" name="Marcador de Posição do Texto 12">
            <a:extLst>
              <a:ext uri="{FF2B5EF4-FFF2-40B4-BE49-F238E27FC236}">
                <a16:creationId xmlns:a16="http://schemas.microsoft.com/office/drawing/2014/main" id="{6437D203-4BE1-5E95-A12B-F1F058B191C9}"/>
              </a:ext>
            </a:extLst>
          </p:cNvPr>
          <p:cNvSpPr>
            <a:spLocks noGrp="1"/>
          </p:cNvSpPr>
          <p:nvPr>
            <p:ph type="body" sz="quarter" idx="10" hasCustomPrompt="1"/>
          </p:nvPr>
        </p:nvSpPr>
        <p:spPr>
          <a:xfrm>
            <a:off x="4968082" y="6376636"/>
            <a:ext cx="2255837" cy="269875"/>
          </a:xfrm>
        </p:spPr>
        <p:txBody>
          <a:bodyPr anchor="ctr">
            <a:noAutofit/>
          </a:bodyPr>
          <a:lstStyle>
            <a:lvl1pPr marL="0" indent="0" algn="ctr">
              <a:buNone/>
              <a:defRPr sz="800" b="0" i="0">
                <a:solidFill>
                  <a:schemeClr val="accent3">
                    <a:lumMod val="20000"/>
                    <a:lumOff val="80000"/>
                  </a:schemeClr>
                </a:solidFill>
                <a:latin typeface="Poppins Light" pitchFamily="2" charset="77"/>
                <a:cs typeface="Poppins Light" pitchFamily="2" charset="77"/>
              </a:defRPr>
            </a:lvl1pPr>
            <a:lvl2pPr marL="457200" indent="0">
              <a:buNone/>
              <a:defRPr sz="800" b="0" i="0">
                <a:latin typeface="Poppins" pitchFamily="2" charset="77"/>
                <a:cs typeface="Poppins" pitchFamily="2" charset="77"/>
              </a:defRPr>
            </a:lvl2pPr>
            <a:lvl3pPr marL="914400" indent="0">
              <a:buNone/>
              <a:defRPr sz="800" b="0" i="0">
                <a:latin typeface="Poppins" pitchFamily="2" charset="77"/>
                <a:cs typeface="Poppins" pitchFamily="2" charset="77"/>
              </a:defRPr>
            </a:lvl3pPr>
            <a:lvl4pPr marL="1371600" indent="0">
              <a:buNone/>
              <a:defRPr sz="800" b="0" i="0">
                <a:latin typeface="Poppins" pitchFamily="2" charset="77"/>
                <a:cs typeface="Poppins" pitchFamily="2" charset="77"/>
              </a:defRPr>
            </a:lvl4pPr>
            <a:lvl5pPr marL="1828800" indent="0">
              <a:buNone/>
              <a:defRPr sz="800" b="0" i="0">
                <a:latin typeface="Poppins" pitchFamily="2" charset="77"/>
                <a:cs typeface="Poppins" pitchFamily="2" charset="77"/>
              </a:defRPr>
            </a:lvl5pPr>
          </a:lstStyle>
          <a:p>
            <a:pPr lvl="0"/>
            <a:r>
              <a:rPr lang="pt-PT" dirty="0" err="1"/>
              <a:t>Source</a:t>
            </a:r>
            <a:r>
              <a:rPr lang="pt-PT" dirty="0"/>
              <a:t>: </a:t>
            </a:r>
            <a:r>
              <a:rPr lang="pt-PT" dirty="0" err="1"/>
              <a:t>Source</a:t>
            </a:r>
            <a:r>
              <a:rPr lang="pt-PT" dirty="0"/>
              <a:t> </a:t>
            </a:r>
            <a:r>
              <a:rPr lang="pt-PT" dirty="0" err="1"/>
              <a:t>name</a:t>
            </a:r>
            <a:r>
              <a:rPr lang="pt-PT" dirty="0"/>
              <a:t>, date</a:t>
            </a:r>
          </a:p>
        </p:txBody>
      </p:sp>
      <p:sp>
        <p:nvSpPr>
          <p:cNvPr id="6" name="Google Shape;194;p27">
            <a:extLst>
              <a:ext uri="{FF2B5EF4-FFF2-40B4-BE49-F238E27FC236}">
                <a16:creationId xmlns:a16="http://schemas.microsoft.com/office/drawing/2014/main" id="{7D7CDE7A-05B6-F639-EBDC-60A42132DDF8}"/>
              </a:ext>
            </a:extLst>
          </p:cNvPr>
          <p:cNvSpPr/>
          <p:nvPr userDrawn="1"/>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9" name="Marcador de Posição do Número do Diapositivo 5">
            <a:extLst>
              <a:ext uri="{FF2B5EF4-FFF2-40B4-BE49-F238E27FC236}">
                <a16:creationId xmlns:a16="http://schemas.microsoft.com/office/drawing/2014/main" id="{3B5101F5-4B52-4A05-58ED-4E08CEE9B38F}"/>
              </a:ext>
            </a:extLst>
          </p:cNvPr>
          <p:cNvSpPr>
            <a:spLocks noGrp="1"/>
          </p:cNvSpPr>
          <p:nvPr>
            <p:ph type="sldNum" sz="quarter" idx="4"/>
          </p:nvPr>
        </p:nvSpPr>
        <p:spPr>
          <a:xfrm>
            <a:off x="9143074"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5513670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ulo + Imagem _ v1">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F59FC4-23C0-DA8C-D5DB-BFD9172AC1BC}"/>
              </a:ext>
            </a:extLst>
          </p:cNvPr>
          <p:cNvSpPr>
            <a:spLocks noGrp="1"/>
          </p:cNvSpPr>
          <p:nvPr>
            <p:ph type="title" hasCustomPrompt="1"/>
          </p:nvPr>
        </p:nvSpPr>
        <p:spPr>
          <a:xfrm>
            <a:off x="788470" y="2479040"/>
            <a:ext cx="5307530" cy="1602581"/>
          </a:xfrm>
        </p:spPr>
        <p:txBody>
          <a:bodyPr anchor="t">
            <a:noAutofit/>
          </a:bodyPr>
          <a:lstStyle>
            <a:lvl1pPr>
              <a:defRPr sz="3200" b="0">
                <a:solidFill>
                  <a:schemeClr val="bg1"/>
                </a:solidFill>
                <a:latin typeface="Poppins" pitchFamily="2" charset="77"/>
                <a:cs typeface="Poppins" pitchFamily="2" charset="77"/>
              </a:defRPr>
            </a:lvl1pPr>
          </a:lstStyle>
          <a:p>
            <a:r>
              <a:rPr lang="pt-PT" dirty="0" err="1"/>
              <a:t>Title</a:t>
            </a:r>
            <a:r>
              <a:rPr lang="pt-PT" dirty="0"/>
              <a:t>/</a:t>
            </a:r>
            <a:r>
              <a:rPr lang="pt-PT" dirty="0" err="1"/>
              <a:t>text</a:t>
            </a:r>
            <a:endParaRPr lang="pt-PT" dirty="0"/>
          </a:p>
        </p:txBody>
      </p:sp>
      <p:pic>
        <p:nvPicPr>
          <p:cNvPr id="3" name="Graphic 1">
            <a:extLst>
              <a:ext uri="{FF2B5EF4-FFF2-40B4-BE49-F238E27FC236}">
                <a16:creationId xmlns:a16="http://schemas.microsoft.com/office/drawing/2014/main" id="{5BE6B4D2-35CC-24FB-A7FA-6359D565C62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7242200">
            <a:off x="378624" y="2168914"/>
            <a:ext cx="362110" cy="317148"/>
          </a:xfrm>
          <a:prstGeom prst="rect">
            <a:avLst/>
          </a:prstGeom>
        </p:spPr>
      </p:pic>
      <p:sp>
        <p:nvSpPr>
          <p:cNvPr id="4" name="Marcador de Posição do Texto 12">
            <a:extLst>
              <a:ext uri="{FF2B5EF4-FFF2-40B4-BE49-F238E27FC236}">
                <a16:creationId xmlns:a16="http://schemas.microsoft.com/office/drawing/2014/main" id="{931A4B14-A646-4011-4F12-17E0A880D0C6}"/>
              </a:ext>
            </a:extLst>
          </p:cNvPr>
          <p:cNvSpPr>
            <a:spLocks noGrp="1"/>
          </p:cNvSpPr>
          <p:nvPr>
            <p:ph type="body" sz="quarter" idx="10" hasCustomPrompt="1"/>
          </p:nvPr>
        </p:nvSpPr>
        <p:spPr>
          <a:xfrm>
            <a:off x="4968082" y="6376636"/>
            <a:ext cx="2255837" cy="269875"/>
          </a:xfrm>
        </p:spPr>
        <p:txBody>
          <a:bodyPr anchor="ctr">
            <a:noAutofit/>
          </a:bodyPr>
          <a:lstStyle>
            <a:lvl1pPr marL="0" indent="0" algn="ctr">
              <a:buNone/>
              <a:defRPr sz="800" b="0" i="0">
                <a:solidFill>
                  <a:schemeClr val="accent3">
                    <a:lumMod val="20000"/>
                    <a:lumOff val="80000"/>
                  </a:schemeClr>
                </a:solidFill>
                <a:latin typeface="Poppins Light" pitchFamily="2" charset="77"/>
                <a:cs typeface="Poppins Light" pitchFamily="2" charset="77"/>
              </a:defRPr>
            </a:lvl1pPr>
            <a:lvl2pPr marL="457200" indent="0">
              <a:buNone/>
              <a:defRPr sz="800" b="0" i="0">
                <a:latin typeface="Poppins" pitchFamily="2" charset="77"/>
                <a:cs typeface="Poppins" pitchFamily="2" charset="77"/>
              </a:defRPr>
            </a:lvl2pPr>
            <a:lvl3pPr marL="914400" indent="0">
              <a:buNone/>
              <a:defRPr sz="800" b="0" i="0">
                <a:latin typeface="Poppins" pitchFamily="2" charset="77"/>
                <a:cs typeface="Poppins" pitchFamily="2" charset="77"/>
              </a:defRPr>
            </a:lvl3pPr>
            <a:lvl4pPr marL="1371600" indent="0">
              <a:buNone/>
              <a:defRPr sz="800" b="0" i="0">
                <a:latin typeface="Poppins" pitchFamily="2" charset="77"/>
                <a:cs typeface="Poppins" pitchFamily="2" charset="77"/>
              </a:defRPr>
            </a:lvl4pPr>
            <a:lvl5pPr marL="1828800" indent="0">
              <a:buNone/>
              <a:defRPr sz="800" b="0" i="0">
                <a:latin typeface="Poppins" pitchFamily="2" charset="77"/>
                <a:cs typeface="Poppins" pitchFamily="2" charset="77"/>
              </a:defRPr>
            </a:lvl5pPr>
          </a:lstStyle>
          <a:p>
            <a:pPr lvl="0"/>
            <a:r>
              <a:rPr lang="pt-PT" dirty="0" err="1"/>
              <a:t>Source</a:t>
            </a:r>
            <a:r>
              <a:rPr lang="pt-PT" dirty="0"/>
              <a:t>: </a:t>
            </a:r>
            <a:r>
              <a:rPr lang="pt-PT" dirty="0" err="1"/>
              <a:t>Source</a:t>
            </a:r>
            <a:r>
              <a:rPr lang="pt-PT" dirty="0"/>
              <a:t> </a:t>
            </a:r>
            <a:r>
              <a:rPr lang="pt-PT" dirty="0" err="1"/>
              <a:t>name</a:t>
            </a:r>
            <a:r>
              <a:rPr lang="pt-PT" dirty="0"/>
              <a:t>, date</a:t>
            </a:r>
          </a:p>
        </p:txBody>
      </p:sp>
      <p:sp>
        <p:nvSpPr>
          <p:cNvPr id="6" name="Google Shape;194;p27">
            <a:extLst>
              <a:ext uri="{FF2B5EF4-FFF2-40B4-BE49-F238E27FC236}">
                <a16:creationId xmlns:a16="http://schemas.microsoft.com/office/drawing/2014/main" id="{7E68692E-D87F-8CEA-78A0-E992665C64E9}"/>
              </a:ext>
            </a:extLst>
          </p:cNvPr>
          <p:cNvSpPr/>
          <p:nvPr/>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pic>
        <p:nvPicPr>
          <p:cNvPr id="7" name="Graphic 1">
            <a:extLst>
              <a:ext uri="{FF2B5EF4-FFF2-40B4-BE49-F238E27FC236}">
                <a16:creationId xmlns:a16="http://schemas.microsoft.com/office/drawing/2014/main" id="{1E6F2585-B669-7307-114D-7AB581D2769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7242200">
            <a:off x="378624" y="2168914"/>
            <a:ext cx="362110" cy="317148"/>
          </a:xfrm>
          <a:prstGeom prst="rect">
            <a:avLst/>
          </a:prstGeom>
        </p:spPr>
      </p:pic>
      <p:sp>
        <p:nvSpPr>
          <p:cNvPr id="8" name="Google Shape;194;p27">
            <a:extLst>
              <a:ext uri="{FF2B5EF4-FFF2-40B4-BE49-F238E27FC236}">
                <a16:creationId xmlns:a16="http://schemas.microsoft.com/office/drawing/2014/main" id="{A80E4FBA-2273-B701-0500-4910C5D490B7}"/>
              </a:ext>
            </a:extLst>
          </p:cNvPr>
          <p:cNvSpPr/>
          <p:nvPr userDrawn="1"/>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10" name="Marcador de Posição do Número do Diapositivo 5">
            <a:extLst>
              <a:ext uri="{FF2B5EF4-FFF2-40B4-BE49-F238E27FC236}">
                <a16:creationId xmlns:a16="http://schemas.microsoft.com/office/drawing/2014/main" id="{61DBD74B-1889-687E-1B10-98659C178F4B}"/>
              </a:ext>
            </a:extLst>
          </p:cNvPr>
          <p:cNvSpPr>
            <a:spLocks noGrp="1"/>
          </p:cNvSpPr>
          <p:nvPr>
            <p:ph type="sldNum" sz="quarter" idx="4"/>
          </p:nvPr>
        </p:nvSpPr>
        <p:spPr>
          <a:xfrm>
            <a:off x="9143074"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37940502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E54885-F5DD-8145-A519-454713646F3E}" type="datetime4">
              <a:rPr lang="en-GB" smtClean="0"/>
              <a:t>4 October 2024</a:t>
            </a:fld>
            <a:r>
              <a:rPr lang="en-GB" dirty="0"/>
              <a:t>  </a:t>
            </a:r>
            <a:r>
              <a:rPr lang="en-GB" dirty="0">
                <a:solidFill>
                  <a:srgbClr val="00B0F0"/>
                </a:solidFill>
              </a:rPr>
              <a:t>|</a:t>
            </a:r>
            <a:endParaRPr lang="en-US" dirty="0">
              <a:solidFill>
                <a:srgbClr val="00B0F0"/>
              </a:solidFill>
            </a:endParaRPr>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491333" y="6206582"/>
            <a:ext cx="1428022" cy="424079"/>
          </a:xfrm>
          <a:prstGeom prst="rect">
            <a:avLst/>
          </a:prstGeom>
        </p:spPr>
      </p:pic>
    </p:spTree>
    <p:extLst>
      <p:ext uri="{BB962C8B-B14F-4D97-AF65-F5344CB8AC3E}">
        <p14:creationId xmlns:p14="http://schemas.microsoft.com/office/powerpoint/2010/main" val="9277676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ulo + Imagem _ v2">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F59FC4-23C0-DA8C-D5DB-BFD9172AC1BC}"/>
              </a:ext>
            </a:extLst>
          </p:cNvPr>
          <p:cNvSpPr>
            <a:spLocks noGrp="1"/>
          </p:cNvSpPr>
          <p:nvPr>
            <p:ph type="title" hasCustomPrompt="1"/>
          </p:nvPr>
        </p:nvSpPr>
        <p:spPr>
          <a:xfrm>
            <a:off x="6727563" y="866767"/>
            <a:ext cx="5002730" cy="894079"/>
          </a:xfrm>
        </p:spPr>
        <p:txBody>
          <a:bodyPr anchor="t">
            <a:noAutofit/>
          </a:bodyPr>
          <a:lstStyle>
            <a:lvl1pPr>
              <a:defRPr sz="3200" b="1">
                <a:solidFill>
                  <a:schemeClr val="accent4"/>
                </a:solidFill>
                <a:latin typeface="Poppins" pitchFamily="2" charset="77"/>
                <a:cs typeface="Poppins" pitchFamily="2" charset="77"/>
              </a:defRPr>
            </a:lvl1pPr>
          </a:lstStyle>
          <a:p>
            <a:r>
              <a:rPr lang="pt-PT" dirty="0"/>
              <a:t>TITLE</a:t>
            </a:r>
          </a:p>
        </p:txBody>
      </p:sp>
      <p:sp>
        <p:nvSpPr>
          <p:cNvPr id="6" name="Marcador de Posição de Conteúdo 2">
            <a:extLst>
              <a:ext uri="{FF2B5EF4-FFF2-40B4-BE49-F238E27FC236}">
                <a16:creationId xmlns:a16="http://schemas.microsoft.com/office/drawing/2014/main" id="{342F5E44-7AD2-4B3A-2EDF-78B487171AF0}"/>
              </a:ext>
            </a:extLst>
          </p:cNvPr>
          <p:cNvSpPr>
            <a:spLocks noGrp="1"/>
          </p:cNvSpPr>
          <p:nvPr>
            <p:ph idx="1" hasCustomPrompt="1"/>
          </p:nvPr>
        </p:nvSpPr>
        <p:spPr>
          <a:xfrm>
            <a:off x="6727563" y="2831007"/>
            <a:ext cx="5002730" cy="2993839"/>
          </a:xfrm>
        </p:spPr>
        <p:txBody>
          <a:bodyPr>
            <a:normAutofit/>
          </a:bodyPr>
          <a:lstStyle>
            <a:lvl1pPr marL="0" indent="0">
              <a:buNone/>
              <a:defRPr sz="1400" b="0" i="0">
                <a:latin typeface="Poppins" pitchFamily="2" charset="77"/>
                <a:cs typeface="Poppins" pitchFamily="2" charset="77"/>
              </a:defRPr>
            </a:lvl1pPr>
            <a:lvl2pPr marL="457200" indent="0">
              <a:buNone/>
              <a:defRPr sz="1200" b="0" i="0">
                <a:latin typeface="Poppins" pitchFamily="2" charset="77"/>
                <a:cs typeface="Poppins" pitchFamily="2" charset="77"/>
              </a:defRPr>
            </a:lvl2pPr>
            <a:lvl3pPr marL="914400" indent="0">
              <a:buNone/>
              <a:defRPr sz="1200" b="0" i="0">
                <a:latin typeface="Poppins" pitchFamily="2" charset="77"/>
                <a:cs typeface="Poppins" pitchFamily="2" charset="77"/>
              </a:defRPr>
            </a:lvl3pPr>
            <a:lvl4pPr marL="1371600" indent="0">
              <a:buNone/>
              <a:defRPr sz="1200" b="0" i="0">
                <a:latin typeface="Poppins" pitchFamily="2" charset="77"/>
                <a:cs typeface="Poppins" pitchFamily="2" charset="77"/>
              </a:defRPr>
            </a:lvl4pPr>
            <a:lvl5pPr marL="1828800" indent="0">
              <a:buNone/>
              <a:defRPr sz="1200" b="0" i="0">
                <a:latin typeface="Poppins" pitchFamily="2" charset="77"/>
                <a:cs typeface="Poppins" pitchFamily="2" charset="77"/>
              </a:defRPr>
            </a:lvl5pPr>
          </a:lstStyle>
          <a:p>
            <a:pPr lvl="0"/>
            <a:r>
              <a:rPr lang="pt-PT" dirty="0" err="1"/>
              <a:t>Text</a:t>
            </a:r>
            <a:endParaRPr lang="pt-PT" dirty="0"/>
          </a:p>
        </p:txBody>
      </p:sp>
      <p:sp>
        <p:nvSpPr>
          <p:cNvPr id="7" name="Marcador de Posição de Conteúdo 2">
            <a:extLst>
              <a:ext uri="{FF2B5EF4-FFF2-40B4-BE49-F238E27FC236}">
                <a16:creationId xmlns:a16="http://schemas.microsoft.com/office/drawing/2014/main" id="{36EB1112-9245-33B7-6F7B-CC288A67D1C6}"/>
              </a:ext>
            </a:extLst>
          </p:cNvPr>
          <p:cNvSpPr>
            <a:spLocks noGrp="1"/>
          </p:cNvSpPr>
          <p:nvPr>
            <p:ph idx="13" hasCustomPrompt="1"/>
          </p:nvPr>
        </p:nvSpPr>
        <p:spPr>
          <a:xfrm>
            <a:off x="6727563" y="1943687"/>
            <a:ext cx="5002730" cy="428439"/>
          </a:xfrm>
        </p:spPr>
        <p:txBody>
          <a:bodyPr>
            <a:noAutofit/>
          </a:bodyPr>
          <a:lstStyle>
            <a:lvl1pPr marL="0" indent="0">
              <a:buNone/>
              <a:defRPr sz="2400" b="1" i="0">
                <a:latin typeface="Poppins SemiBold" pitchFamily="2" charset="77"/>
                <a:cs typeface="Poppins SemiBold" pitchFamily="2" charset="77"/>
              </a:defRPr>
            </a:lvl1pPr>
            <a:lvl2pPr marL="457200" indent="0">
              <a:buNone/>
              <a:defRPr sz="1200" b="0" i="0">
                <a:latin typeface="Poppins" pitchFamily="2" charset="77"/>
                <a:cs typeface="Poppins" pitchFamily="2" charset="77"/>
              </a:defRPr>
            </a:lvl2pPr>
            <a:lvl3pPr marL="914400" indent="0">
              <a:buNone/>
              <a:defRPr sz="1200" b="0" i="0">
                <a:latin typeface="Poppins" pitchFamily="2" charset="77"/>
                <a:cs typeface="Poppins" pitchFamily="2" charset="77"/>
              </a:defRPr>
            </a:lvl3pPr>
            <a:lvl4pPr marL="1371600" indent="0">
              <a:buNone/>
              <a:defRPr sz="1200" b="0" i="0">
                <a:latin typeface="Poppins" pitchFamily="2" charset="77"/>
                <a:cs typeface="Poppins" pitchFamily="2" charset="77"/>
              </a:defRPr>
            </a:lvl4pPr>
            <a:lvl5pPr marL="1828800" indent="0">
              <a:buNone/>
              <a:defRPr sz="1200" b="0" i="0">
                <a:latin typeface="Poppins" pitchFamily="2" charset="77"/>
                <a:cs typeface="Poppins" pitchFamily="2" charset="77"/>
              </a:defRPr>
            </a:lvl5pPr>
          </a:lstStyle>
          <a:p>
            <a:pPr lvl="0"/>
            <a:r>
              <a:rPr lang="pt-PT" dirty="0" err="1"/>
              <a:t>Subtitle</a:t>
            </a:r>
            <a:r>
              <a:rPr lang="pt-PT" dirty="0"/>
              <a:t>/</a:t>
            </a:r>
            <a:r>
              <a:rPr lang="pt-PT" dirty="0" err="1"/>
              <a:t>text</a:t>
            </a:r>
            <a:endParaRPr lang="pt-PT" dirty="0"/>
          </a:p>
        </p:txBody>
      </p:sp>
      <p:sp>
        <p:nvSpPr>
          <p:cNvPr id="3" name="Marcador de Posição do Texto 12">
            <a:extLst>
              <a:ext uri="{FF2B5EF4-FFF2-40B4-BE49-F238E27FC236}">
                <a16:creationId xmlns:a16="http://schemas.microsoft.com/office/drawing/2014/main" id="{753251C6-0E95-B2F6-FE30-0233B293204A}"/>
              </a:ext>
            </a:extLst>
          </p:cNvPr>
          <p:cNvSpPr>
            <a:spLocks noGrp="1"/>
          </p:cNvSpPr>
          <p:nvPr>
            <p:ph type="body" sz="quarter" idx="10" hasCustomPrompt="1"/>
          </p:nvPr>
        </p:nvSpPr>
        <p:spPr>
          <a:xfrm>
            <a:off x="4968082" y="6376636"/>
            <a:ext cx="2255837" cy="269875"/>
          </a:xfrm>
        </p:spPr>
        <p:txBody>
          <a:bodyPr anchor="ctr">
            <a:noAutofit/>
          </a:bodyPr>
          <a:lstStyle>
            <a:lvl1pPr marL="0" indent="0" algn="ctr">
              <a:buNone/>
              <a:defRPr sz="800" b="0" i="0">
                <a:solidFill>
                  <a:schemeClr val="accent3">
                    <a:lumMod val="20000"/>
                    <a:lumOff val="80000"/>
                  </a:schemeClr>
                </a:solidFill>
                <a:latin typeface="Poppins Light" pitchFamily="2" charset="77"/>
                <a:cs typeface="Poppins Light" pitchFamily="2" charset="77"/>
              </a:defRPr>
            </a:lvl1pPr>
            <a:lvl2pPr marL="457200" indent="0">
              <a:buNone/>
              <a:defRPr sz="800" b="0" i="0">
                <a:latin typeface="Poppins" pitchFamily="2" charset="77"/>
                <a:cs typeface="Poppins" pitchFamily="2" charset="77"/>
              </a:defRPr>
            </a:lvl2pPr>
            <a:lvl3pPr marL="914400" indent="0">
              <a:buNone/>
              <a:defRPr sz="800" b="0" i="0">
                <a:latin typeface="Poppins" pitchFamily="2" charset="77"/>
                <a:cs typeface="Poppins" pitchFamily="2" charset="77"/>
              </a:defRPr>
            </a:lvl3pPr>
            <a:lvl4pPr marL="1371600" indent="0">
              <a:buNone/>
              <a:defRPr sz="800" b="0" i="0">
                <a:latin typeface="Poppins" pitchFamily="2" charset="77"/>
                <a:cs typeface="Poppins" pitchFamily="2" charset="77"/>
              </a:defRPr>
            </a:lvl4pPr>
            <a:lvl5pPr marL="1828800" indent="0">
              <a:buNone/>
              <a:defRPr sz="800" b="0" i="0">
                <a:latin typeface="Poppins" pitchFamily="2" charset="77"/>
                <a:cs typeface="Poppins" pitchFamily="2" charset="77"/>
              </a:defRPr>
            </a:lvl5pPr>
          </a:lstStyle>
          <a:p>
            <a:pPr lvl="0"/>
            <a:r>
              <a:rPr lang="pt-PT" dirty="0" err="1"/>
              <a:t>Source</a:t>
            </a:r>
            <a:r>
              <a:rPr lang="pt-PT" dirty="0"/>
              <a:t>: </a:t>
            </a:r>
            <a:r>
              <a:rPr lang="pt-PT" dirty="0" err="1"/>
              <a:t>Source</a:t>
            </a:r>
            <a:r>
              <a:rPr lang="pt-PT" dirty="0"/>
              <a:t> </a:t>
            </a:r>
            <a:r>
              <a:rPr lang="pt-PT" dirty="0" err="1"/>
              <a:t>name</a:t>
            </a:r>
            <a:r>
              <a:rPr lang="pt-PT" dirty="0"/>
              <a:t>, date</a:t>
            </a:r>
          </a:p>
        </p:txBody>
      </p:sp>
      <p:sp>
        <p:nvSpPr>
          <p:cNvPr id="5" name="Google Shape;194;p27">
            <a:extLst>
              <a:ext uri="{FF2B5EF4-FFF2-40B4-BE49-F238E27FC236}">
                <a16:creationId xmlns:a16="http://schemas.microsoft.com/office/drawing/2014/main" id="{7BE0CA7D-6770-AFFF-2833-E772BEFEEE13}"/>
              </a:ext>
            </a:extLst>
          </p:cNvPr>
          <p:cNvSpPr/>
          <p:nvPr/>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8" name="Google Shape;194;p27">
            <a:extLst>
              <a:ext uri="{FF2B5EF4-FFF2-40B4-BE49-F238E27FC236}">
                <a16:creationId xmlns:a16="http://schemas.microsoft.com/office/drawing/2014/main" id="{ADFB5A49-158A-D93A-24C5-D7A22EEE0D48}"/>
              </a:ext>
            </a:extLst>
          </p:cNvPr>
          <p:cNvSpPr/>
          <p:nvPr userDrawn="1"/>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10" name="Marcador de Posição do Número do Diapositivo 5">
            <a:extLst>
              <a:ext uri="{FF2B5EF4-FFF2-40B4-BE49-F238E27FC236}">
                <a16:creationId xmlns:a16="http://schemas.microsoft.com/office/drawing/2014/main" id="{F9D805FA-CB1D-3874-EA7E-D488DA741337}"/>
              </a:ext>
            </a:extLst>
          </p:cNvPr>
          <p:cNvSpPr>
            <a:spLocks noGrp="1"/>
          </p:cNvSpPr>
          <p:nvPr>
            <p:ph type="sldNum" sz="quarter" idx="4"/>
          </p:nvPr>
        </p:nvSpPr>
        <p:spPr>
          <a:xfrm>
            <a:off x="9143074"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21347786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ulo + Imagem _ v3">
    <p:spTree>
      <p:nvGrpSpPr>
        <p:cNvPr id="1" name=""/>
        <p:cNvGrpSpPr/>
        <p:nvPr/>
      </p:nvGrpSpPr>
      <p:grpSpPr>
        <a:xfrm>
          <a:off x="0" y="0"/>
          <a:ext cx="0" cy="0"/>
          <a:chOff x="0" y="0"/>
          <a:chExt cx="0" cy="0"/>
        </a:xfrm>
      </p:grpSpPr>
      <p:sp>
        <p:nvSpPr>
          <p:cNvPr id="3" name="Marcador de Posição do Texto 12">
            <a:extLst>
              <a:ext uri="{FF2B5EF4-FFF2-40B4-BE49-F238E27FC236}">
                <a16:creationId xmlns:a16="http://schemas.microsoft.com/office/drawing/2014/main" id="{D8FEF5D8-B24E-D5B8-50F7-EA4DF595B38C}"/>
              </a:ext>
            </a:extLst>
          </p:cNvPr>
          <p:cNvSpPr>
            <a:spLocks noGrp="1"/>
          </p:cNvSpPr>
          <p:nvPr>
            <p:ph type="body" sz="quarter" idx="10" hasCustomPrompt="1"/>
          </p:nvPr>
        </p:nvSpPr>
        <p:spPr>
          <a:xfrm>
            <a:off x="4968082" y="6376636"/>
            <a:ext cx="2255837" cy="269875"/>
          </a:xfrm>
        </p:spPr>
        <p:txBody>
          <a:bodyPr anchor="ctr">
            <a:noAutofit/>
          </a:bodyPr>
          <a:lstStyle>
            <a:lvl1pPr marL="0" indent="0" algn="ctr">
              <a:buNone/>
              <a:defRPr sz="800" b="0" i="0">
                <a:solidFill>
                  <a:schemeClr val="accent3">
                    <a:lumMod val="20000"/>
                    <a:lumOff val="80000"/>
                  </a:schemeClr>
                </a:solidFill>
                <a:latin typeface="Poppins Light" pitchFamily="2" charset="77"/>
                <a:cs typeface="Poppins Light" pitchFamily="2" charset="77"/>
              </a:defRPr>
            </a:lvl1pPr>
            <a:lvl2pPr marL="457200" indent="0">
              <a:buNone/>
              <a:defRPr sz="800" b="0" i="0">
                <a:latin typeface="Poppins" pitchFamily="2" charset="77"/>
                <a:cs typeface="Poppins" pitchFamily="2" charset="77"/>
              </a:defRPr>
            </a:lvl2pPr>
            <a:lvl3pPr marL="914400" indent="0">
              <a:buNone/>
              <a:defRPr sz="800" b="0" i="0">
                <a:latin typeface="Poppins" pitchFamily="2" charset="77"/>
                <a:cs typeface="Poppins" pitchFamily="2" charset="77"/>
              </a:defRPr>
            </a:lvl3pPr>
            <a:lvl4pPr marL="1371600" indent="0">
              <a:buNone/>
              <a:defRPr sz="800" b="0" i="0">
                <a:latin typeface="Poppins" pitchFamily="2" charset="77"/>
                <a:cs typeface="Poppins" pitchFamily="2" charset="77"/>
              </a:defRPr>
            </a:lvl4pPr>
            <a:lvl5pPr marL="1828800" indent="0">
              <a:buNone/>
              <a:defRPr sz="800" b="0" i="0">
                <a:latin typeface="Poppins" pitchFamily="2" charset="77"/>
                <a:cs typeface="Poppins" pitchFamily="2" charset="77"/>
              </a:defRPr>
            </a:lvl5pPr>
          </a:lstStyle>
          <a:p>
            <a:pPr lvl="0"/>
            <a:r>
              <a:rPr lang="pt-PT" dirty="0" err="1"/>
              <a:t>Source</a:t>
            </a:r>
            <a:r>
              <a:rPr lang="pt-PT" dirty="0"/>
              <a:t>: </a:t>
            </a:r>
            <a:r>
              <a:rPr lang="pt-PT" dirty="0" err="1"/>
              <a:t>Source</a:t>
            </a:r>
            <a:r>
              <a:rPr lang="pt-PT" dirty="0"/>
              <a:t> </a:t>
            </a:r>
            <a:r>
              <a:rPr lang="pt-PT" dirty="0" err="1"/>
              <a:t>name</a:t>
            </a:r>
            <a:r>
              <a:rPr lang="pt-PT" dirty="0"/>
              <a:t>, date</a:t>
            </a:r>
          </a:p>
        </p:txBody>
      </p:sp>
      <p:sp>
        <p:nvSpPr>
          <p:cNvPr id="5" name="Google Shape;194;p27">
            <a:extLst>
              <a:ext uri="{FF2B5EF4-FFF2-40B4-BE49-F238E27FC236}">
                <a16:creationId xmlns:a16="http://schemas.microsoft.com/office/drawing/2014/main" id="{3CF2B68F-2F73-5450-6758-8B74A76AC2DA}"/>
              </a:ext>
            </a:extLst>
          </p:cNvPr>
          <p:cNvSpPr/>
          <p:nvPr/>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8" name="Título 1">
            <a:extLst>
              <a:ext uri="{FF2B5EF4-FFF2-40B4-BE49-F238E27FC236}">
                <a16:creationId xmlns:a16="http://schemas.microsoft.com/office/drawing/2014/main" id="{518AC4A6-11F5-9A9F-9422-DCF253715027}"/>
              </a:ext>
            </a:extLst>
          </p:cNvPr>
          <p:cNvSpPr>
            <a:spLocks noGrp="1"/>
          </p:cNvSpPr>
          <p:nvPr>
            <p:ph type="title" hasCustomPrompt="1"/>
          </p:nvPr>
        </p:nvSpPr>
        <p:spPr>
          <a:xfrm>
            <a:off x="331078" y="866767"/>
            <a:ext cx="5654086" cy="894079"/>
          </a:xfrm>
        </p:spPr>
        <p:txBody>
          <a:bodyPr anchor="t">
            <a:noAutofit/>
          </a:bodyPr>
          <a:lstStyle>
            <a:lvl1pPr>
              <a:defRPr sz="3200" b="1">
                <a:solidFill>
                  <a:schemeClr val="accent4"/>
                </a:solidFill>
                <a:latin typeface="Poppins" pitchFamily="2" charset="77"/>
                <a:cs typeface="Poppins" pitchFamily="2" charset="77"/>
              </a:defRPr>
            </a:lvl1pPr>
          </a:lstStyle>
          <a:p>
            <a:r>
              <a:rPr lang="pt-PT" dirty="0"/>
              <a:t>TITLE</a:t>
            </a:r>
          </a:p>
        </p:txBody>
      </p:sp>
      <p:sp>
        <p:nvSpPr>
          <p:cNvPr id="9" name="Marcador de Posição de Conteúdo 2">
            <a:extLst>
              <a:ext uri="{FF2B5EF4-FFF2-40B4-BE49-F238E27FC236}">
                <a16:creationId xmlns:a16="http://schemas.microsoft.com/office/drawing/2014/main" id="{23864DF3-FA42-534C-2B09-CDC628535684}"/>
              </a:ext>
            </a:extLst>
          </p:cNvPr>
          <p:cNvSpPr>
            <a:spLocks noGrp="1"/>
          </p:cNvSpPr>
          <p:nvPr>
            <p:ph idx="1" hasCustomPrompt="1"/>
          </p:nvPr>
        </p:nvSpPr>
        <p:spPr>
          <a:xfrm>
            <a:off x="331078" y="2831007"/>
            <a:ext cx="5654086" cy="2993839"/>
          </a:xfrm>
        </p:spPr>
        <p:txBody>
          <a:bodyPr>
            <a:normAutofit/>
          </a:bodyPr>
          <a:lstStyle>
            <a:lvl1pPr marL="0" indent="0">
              <a:buNone/>
              <a:defRPr sz="1400" b="0" i="0">
                <a:latin typeface="Poppins" pitchFamily="2" charset="77"/>
                <a:cs typeface="Poppins" pitchFamily="2" charset="77"/>
              </a:defRPr>
            </a:lvl1pPr>
            <a:lvl2pPr marL="457200" indent="0">
              <a:buNone/>
              <a:defRPr sz="1200" b="0" i="0">
                <a:latin typeface="Poppins" pitchFamily="2" charset="77"/>
                <a:cs typeface="Poppins" pitchFamily="2" charset="77"/>
              </a:defRPr>
            </a:lvl2pPr>
            <a:lvl3pPr marL="914400" indent="0">
              <a:buNone/>
              <a:defRPr sz="1200" b="0" i="0">
                <a:latin typeface="Poppins" pitchFamily="2" charset="77"/>
                <a:cs typeface="Poppins" pitchFamily="2" charset="77"/>
              </a:defRPr>
            </a:lvl3pPr>
            <a:lvl4pPr marL="1371600" indent="0">
              <a:buNone/>
              <a:defRPr sz="1200" b="0" i="0">
                <a:latin typeface="Poppins" pitchFamily="2" charset="77"/>
                <a:cs typeface="Poppins" pitchFamily="2" charset="77"/>
              </a:defRPr>
            </a:lvl4pPr>
            <a:lvl5pPr marL="1828800" indent="0">
              <a:buNone/>
              <a:defRPr sz="1200" b="0" i="0">
                <a:latin typeface="Poppins" pitchFamily="2" charset="77"/>
                <a:cs typeface="Poppins" pitchFamily="2" charset="77"/>
              </a:defRPr>
            </a:lvl5pPr>
          </a:lstStyle>
          <a:p>
            <a:pPr lvl="0"/>
            <a:r>
              <a:rPr lang="pt-PT" dirty="0" err="1"/>
              <a:t>Text</a:t>
            </a:r>
            <a:endParaRPr lang="pt-PT" dirty="0"/>
          </a:p>
        </p:txBody>
      </p:sp>
      <p:sp>
        <p:nvSpPr>
          <p:cNvPr id="10" name="Marcador de Posição de Conteúdo 2">
            <a:extLst>
              <a:ext uri="{FF2B5EF4-FFF2-40B4-BE49-F238E27FC236}">
                <a16:creationId xmlns:a16="http://schemas.microsoft.com/office/drawing/2014/main" id="{F13C2039-68A8-CC67-6FA2-EC5E0CAA2D7C}"/>
              </a:ext>
            </a:extLst>
          </p:cNvPr>
          <p:cNvSpPr>
            <a:spLocks noGrp="1"/>
          </p:cNvSpPr>
          <p:nvPr>
            <p:ph idx="13" hasCustomPrompt="1"/>
          </p:nvPr>
        </p:nvSpPr>
        <p:spPr>
          <a:xfrm>
            <a:off x="331078" y="1943687"/>
            <a:ext cx="5654086" cy="428439"/>
          </a:xfrm>
        </p:spPr>
        <p:txBody>
          <a:bodyPr>
            <a:noAutofit/>
          </a:bodyPr>
          <a:lstStyle>
            <a:lvl1pPr marL="0" indent="0">
              <a:buNone/>
              <a:defRPr sz="2400" b="1" i="0">
                <a:latin typeface="Poppins SemiBold" pitchFamily="2" charset="77"/>
                <a:cs typeface="Poppins SemiBold" pitchFamily="2" charset="77"/>
              </a:defRPr>
            </a:lvl1pPr>
            <a:lvl2pPr marL="457200" indent="0">
              <a:buNone/>
              <a:defRPr sz="1200" b="0" i="0">
                <a:latin typeface="Poppins" pitchFamily="2" charset="77"/>
                <a:cs typeface="Poppins" pitchFamily="2" charset="77"/>
              </a:defRPr>
            </a:lvl2pPr>
            <a:lvl3pPr marL="914400" indent="0">
              <a:buNone/>
              <a:defRPr sz="1200" b="0" i="0">
                <a:latin typeface="Poppins" pitchFamily="2" charset="77"/>
                <a:cs typeface="Poppins" pitchFamily="2" charset="77"/>
              </a:defRPr>
            </a:lvl3pPr>
            <a:lvl4pPr marL="1371600" indent="0">
              <a:buNone/>
              <a:defRPr sz="1200" b="0" i="0">
                <a:latin typeface="Poppins" pitchFamily="2" charset="77"/>
                <a:cs typeface="Poppins" pitchFamily="2" charset="77"/>
              </a:defRPr>
            </a:lvl4pPr>
            <a:lvl5pPr marL="1828800" indent="0">
              <a:buNone/>
              <a:defRPr sz="1200" b="0" i="0">
                <a:latin typeface="Poppins" pitchFamily="2" charset="77"/>
                <a:cs typeface="Poppins" pitchFamily="2" charset="77"/>
              </a:defRPr>
            </a:lvl5pPr>
          </a:lstStyle>
          <a:p>
            <a:pPr lvl="0"/>
            <a:r>
              <a:rPr lang="pt-PT" dirty="0" err="1"/>
              <a:t>Subtitle</a:t>
            </a:r>
            <a:r>
              <a:rPr lang="pt-PT" dirty="0"/>
              <a:t>/</a:t>
            </a:r>
            <a:r>
              <a:rPr lang="pt-PT" dirty="0" err="1"/>
              <a:t>text</a:t>
            </a:r>
            <a:endParaRPr lang="pt-PT" dirty="0"/>
          </a:p>
        </p:txBody>
      </p:sp>
      <p:sp>
        <p:nvSpPr>
          <p:cNvPr id="2" name="Google Shape;194;p27">
            <a:extLst>
              <a:ext uri="{FF2B5EF4-FFF2-40B4-BE49-F238E27FC236}">
                <a16:creationId xmlns:a16="http://schemas.microsoft.com/office/drawing/2014/main" id="{B2BB6758-1A3C-54D8-76E0-9D3FC7BFA971}"/>
              </a:ext>
            </a:extLst>
          </p:cNvPr>
          <p:cNvSpPr/>
          <p:nvPr userDrawn="1"/>
        </p:nvSpPr>
        <p:spPr>
          <a:xfrm>
            <a:off x="331078" y="189066"/>
            <a:ext cx="5764922" cy="387537"/>
          </a:xfrm>
          <a:prstGeom prst="roundRect">
            <a:avLst>
              <a:gd name="adj" fmla="val 16244"/>
            </a:avLst>
          </a:prstGeom>
          <a:solidFill>
            <a:srgbClr val="E3F3EA">
              <a:alpha val="7000"/>
            </a:srgbClr>
          </a:solidFill>
          <a:ln>
            <a:solidFill>
              <a:srgbClr val="ADF4C8">
                <a:alpha val="20000"/>
              </a:srgbClr>
            </a:solidFill>
          </a:ln>
        </p:spPr>
        <p:txBody>
          <a:bodyPr spcFirstLastPara="1" wrap="square" lIns="182850" tIns="182850" rIns="182850" bIns="18285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spcBef>
                <a:spcPts val="0"/>
              </a:spcBef>
              <a:spcAft>
                <a:spcPts val="0"/>
              </a:spcAft>
              <a:buNone/>
            </a:pPr>
            <a:endParaRPr sz="1800" dirty="0"/>
          </a:p>
        </p:txBody>
      </p:sp>
      <p:sp>
        <p:nvSpPr>
          <p:cNvPr id="7" name="Marcador de Posição do Número do Diapositivo 5">
            <a:extLst>
              <a:ext uri="{FF2B5EF4-FFF2-40B4-BE49-F238E27FC236}">
                <a16:creationId xmlns:a16="http://schemas.microsoft.com/office/drawing/2014/main" id="{C9403FF2-5B33-0A72-D52B-AFC4EA5D0A45}"/>
              </a:ext>
            </a:extLst>
          </p:cNvPr>
          <p:cNvSpPr>
            <a:spLocks noGrp="1"/>
          </p:cNvSpPr>
          <p:nvPr>
            <p:ph type="sldNum" sz="quarter" idx="4"/>
          </p:nvPr>
        </p:nvSpPr>
        <p:spPr>
          <a:xfrm>
            <a:off x="9143074"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7446574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imple">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FB0A0ECF-8B8B-D9D8-91B2-150D2C452F34}"/>
              </a:ext>
            </a:extLst>
          </p:cNvPr>
          <p:cNvSpPr>
            <a:spLocks noGrp="1"/>
          </p:cNvSpPr>
          <p:nvPr>
            <p:ph type="title" hasCustomPrompt="1"/>
          </p:nvPr>
        </p:nvSpPr>
        <p:spPr>
          <a:xfrm>
            <a:off x="331077" y="189066"/>
            <a:ext cx="11481981" cy="708333"/>
          </a:xfrm>
        </p:spPr>
        <p:txBody>
          <a:bodyPr anchor="t">
            <a:normAutofit/>
          </a:bodyPr>
          <a:lstStyle>
            <a:lvl1pPr>
              <a:defRPr sz="4000">
                <a:solidFill>
                  <a:schemeClr val="bg1"/>
                </a:solidFill>
                <a:latin typeface="Poppins" pitchFamily="2" charset="77"/>
                <a:cs typeface="Poppins" pitchFamily="2" charset="77"/>
              </a:defRPr>
            </a:lvl1pPr>
          </a:lstStyle>
          <a:p>
            <a:r>
              <a:rPr lang="pt-PT" dirty="0" err="1"/>
              <a:t>Title</a:t>
            </a:r>
            <a:r>
              <a:rPr lang="pt-PT" dirty="0"/>
              <a:t>/</a:t>
            </a:r>
            <a:r>
              <a:rPr lang="pt-PT" dirty="0" err="1"/>
              <a:t>Subtheme</a:t>
            </a:r>
            <a:endParaRPr lang="pt-PT" dirty="0"/>
          </a:p>
        </p:txBody>
      </p:sp>
      <p:sp>
        <p:nvSpPr>
          <p:cNvPr id="4" name="Marcador de Posição do Número do Diapositivo 5">
            <a:extLst>
              <a:ext uri="{FF2B5EF4-FFF2-40B4-BE49-F238E27FC236}">
                <a16:creationId xmlns:a16="http://schemas.microsoft.com/office/drawing/2014/main" id="{77CEEDB9-A6D9-741B-3BC6-865D139DAF10}"/>
              </a:ext>
            </a:extLst>
          </p:cNvPr>
          <p:cNvSpPr>
            <a:spLocks noGrp="1"/>
          </p:cNvSpPr>
          <p:nvPr>
            <p:ph type="sldNum" sz="quarter" idx="4"/>
          </p:nvPr>
        </p:nvSpPr>
        <p:spPr>
          <a:xfrm>
            <a:off x="9143074"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27034579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3" name="Marcador de Posição do Número do Diapositivo 5">
            <a:extLst>
              <a:ext uri="{FF2B5EF4-FFF2-40B4-BE49-F238E27FC236}">
                <a16:creationId xmlns:a16="http://schemas.microsoft.com/office/drawing/2014/main" id="{587DEB1E-C6E0-02AD-8EA4-EA9D00C8DFB0}"/>
              </a:ext>
            </a:extLst>
          </p:cNvPr>
          <p:cNvSpPr>
            <a:spLocks noGrp="1"/>
          </p:cNvSpPr>
          <p:nvPr>
            <p:ph type="sldNum" sz="quarter" idx="4"/>
          </p:nvPr>
        </p:nvSpPr>
        <p:spPr>
          <a:xfrm>
            <a:off x="9143074"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Tree>
    <p:extLst>
      <p:ext uri="{BB962C8B-B14F-4D97-AF65-F5344CB8AC3E}">
        <p14:creationId xmlns:p14="http://schemas.microsoft.com/office/powerpoint/2010/main" val="17273413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Empty 2">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02068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ck_2">
    <p:bg>
      <p:bgPr>
        <a:gradFill>
          <a:gsLst>
            <a:gs pos="0">
              <a:schemeClr val="tx2"/>
            </a:gs>
            <a:gs pos="100000">
              <a:schemeClr val="tx2">
                <a:lumMod val="75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34" name="Picture Placeholder 24">
            <a:extLst>
              <a:ext uri="{FF2B5EF4-FFF2-40B4-BE49-F238E27FC236}">
                <a16:creationId xmlns:a16="http://schemas.microsoft.com/office/drawing/2014/main" id="{36CD3E64-C5E6-7425-D835-58203F633AD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334250" y="1"/>
            <a:ext cx="4857750" cy="6857999"/>
          </a:xfrm>
          <a:custGeom>
            <a:avLst/>
            <a:gdLst>
              <a:gd name="connsiteX0" fmla="*/ 0 w 4857750"/>
              <a:gd name="connsiteY0" fmla="*/ 0 h 6857999"/>
              <a:gd name="connsiteX1" fmla="*/ 4857750 w 4857750"/>
              <a:gd name="connsiteY1" fmla="*/ 0 h 6857999"/>
              <a:gd name="connsiteX2" fmla="*/ 4857750 w 4857750"/>
              <a:gd name="connsiteY2" fmla="*/ 6857999 h 6857999"/>
              <a:gd name="connsiteX3" fmla="*/ 0 w 4857750"/>
              <a:gd name="connsiteY3" fmla="*/ 6857999 h 6857999"/>
              <a:gd name="connsiteX4" fmla="*/ 0 w 4857750"/>
              <a:gd name="connsiteY4" fmla="*/ 0 h 6857999"/>
              <a:gd name="connsiteX0" fmla="*/ 1588958 w 4857750"/>
              <a:gd name="connsiteY0" fmla="*/ 7495 h 6857999"/>
              <a:gd name="connsiteX1" fmla="*/ 4857750 w 4857750"/>
              <a:gd name="connsiteY1" fmla="*/ 0 h 6857999"/>
              <a:gd name="connsiteX2" fmla="*/ 4857750 w 4857750"/>
              <a:gd name="connsiteY2" fmla="*/ 6857999 h 6857999"/>
              <a:gd name="connsiteX3" fmla="*/ 0 w 4857750"/>
              <a:gd name="connsiteY3" fmla="*/ 6857999 h 6857999"/>
              <a:gd name="connsiteX4" fmla="*/ 1588958 w 4857750"/>
              <a:gd name="connsiteY4" fmla="*/ 7495 h 6857999"/>
              <a:gd name="connsiteX0" fmla="*/ 1582608 w 4857750"/>
              <a:gd name="connsiteY0" fmla="*/ 7495 h 6857999"/>
              <a:gd name="connsiteX1" fmla="*/ 4857750 w 4857750"/>
              <a:gd name="connsiteY1" fmla="*/ 0 h 6857999"/>
              <a:gd name="connsiteX2" fmla="*/ 4857750 w 4857750"/>
              <a:gd name="connsiteY2" fmla="*/ 6857999 h 6857999"/>
              <a:gd name="connsiteX3" fmla="*/ 0 w 4857750"/>
              <a:gd name="connsiteY3" fmla="*/ 6857999 h 6857999"/>
              <a:gd name="connsiteX4" fmla="*/ 1582608 w 4857750"/>
              <a:gd name="connsiteY4" fmla="*/ 7495 h 6857999"/>
              <a:gd name="connsiteX0" fmla="*/ 1582608 w 4857750"/>
              <a:gd name="connsiteY0" fmla="*/ 7495 h 6857999"/>
              <a:gd name="connsiteX1" fmla="*/ 4857750 w 4857750"/>
              <a:gd name="connsiteY1" fmla="*/ 0 h 6857999"/>
              <a:gd name="connsiteX2" fmla="*/ 4857750 w 4857750"/>
              <a:gd name="connsiteY2" fmla="*/ 6857999 h 6857999"/>
              <a:gd name="connsiteX3" fmla="*/ 0 w 4857750"/>
              <a:gd name="connsiteY3" fmla="*/ 6857999 h 6857999"/>
              <a:gd name="connsiteX4" fmla="*/ 1582608 w 4857750"/>
              <a:gd name="connsiteY4" fmla="*/ 7495 h 6857999"/>
              <a:gd name="connsiteX0" fmla="*/ 1595308 w 4857750"/>
              <a:gd name="connsiteY0" fmla="*/ 0 h 6901304"/>
              <a:gd name="connsiteX1" fmla="*/ 4857750 w 4857750"/>
              <a:gd name="connsiteY1" fmla="*/ 43305 h 6901304"/>
              <a:gd name="connsiteX2" fmla="*/ 4857750 w 4857750"/>
              <a:gd name="connsiteY2" fmla="*/ 6901304 h 6901304"/>
              <a:gd name="connsiteX3" fmla="*/ 0 w 4857750"/>
              <a:gd name="connsiteY3" fmla="*/ 6901304 h 6901304"/>
              <a:gd name="connsiteX4" fmla="*/ 1595308 w 4857750"/>
              <a:gd name="connsiteY4" fmla="*/ 0 h 6901304"/>
              <a:gd name="connsiteX0" fmla="*/ 1582608 w 4857750"/>
              <a:gd name="connsiteY0" fmla="*/ 4320 h 6857999"/>
              <a:gd name="connsiteX1" fmla="*/ 4857750 w 4857750"/>
              <a:gd name="connsiteY1" fmla="*/ 0 h 6857999"/>
              <a:gd name="connsiteX2" fmla="*/ 4857750 w 4857750"/>
              <a:gd name="connsiteY2" fmla="*/ 6857999 h 6857999"/>
              <a:gd name="connsiteX3" fmla="*/ 0 w 4857750"/>
              <a:gd name="connsiteY3" fmla="*/ 6857999 h 6857999"/>
              <a:gd name="connsiteX4" fmla="*/ 1582608 w 4857750"/>
              <a:gd name="connsiteY4" fmla="*/ 4320 h 6857999"/>
              <a:gd name="connsiteX0" fmla="*/ 1582608 w 4857750"/>
              <a:gd name="connsiteY0" fmla="*/ 1145 h 6857999"/>
              <a:gd name="connsiteX1" fmla="*/ 4857750 w 4857750"/>
              <a:gd name="connsiteY1" fmla="*/ 0 h 6857999"/>
              <a:gd name="connsiteX2" fmla="*/ 4857750 w 4857750"/>
              <a:gd name="connsiteY2" fmla="*/ 6857999 h 6857999"/>
              <a:gd name="connsiteX3" fmla="*/ 0 w 4857750"/>
              <a:gd name="connsiteY3" fmla="*/ 6857999 h 6857999"/>
              <a:gd name="connsiteX4" fmla="*/ 1582608 w 4857750"/>
              <a:gd name="connsiteY4" fmla="*/ 1145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7750" h="6857999">
                <a:moveTo>
                  <a:pt x="1582608" y="1145"/>
                </a:moveTo>
                <a:lnTo>
                  <a:pt x="4857750" y="0"/>
                </a:lnTo>
                <a:lnTo>
                  <a:pt x="4857750" y="6857999"/>
                </a:lnTo>
                <a:lnTo>
                  <a:pt x="0" y="6857999"/>
                </a:lnTo>
                <a:lnTo>
                  <a:pt x="1582608" y="1145"/>
                </a:lnTo>
                <a:close/>
              </a:path>
            </a:pathLst>
          </a:custGeom>
        </p:spPr>
      </p:pic>
      <p:sp>
        <p:nvSpPr>
          <p:cNvPr id="17" name="Freeform 16">
            <a:extLst>
              <a:ext uri="{FF2B5EF4-FFF2-40B4-BE49-F238E27FC236}">
                <a16:creationId xmlns:a16="http://schemas.microsoft.com/office/drawing/2014/main" id="{DD8659BF-3820-FD2E-00D0-DDCD27D04E53}"/>
              </a:ext>
            </a:extLst>
          </p:cNvPr>
          <p:cNvSpPr/>
          <p:nvPr userDrawn="1"/>
        </p:nvSpPr>
        <p:spPr>
          <a:xfrm rot="5400000">
            <a:off x="11112996" y="3514415"/>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19" name="Freeform 18">
            <a:extLst>
              <a:ext uri="{FF2B5EF4-FFF2-40B4-BE49-F238E27FC236}">
                <a16:creationId xmlns:a16="http://schemas.microsoft.com/office/drawing/2014/main" id="{EEAD9054-0022-6D3C-B6C3-E9ED37FFF74D}"/>
              </a:ext>
            </a:extLst>
          </p:cNvPr>
          <p:cNvSpPr/>
          <p:nvPr userDrawn="1"/>
        </p:nvSpPr>
        <p:spPr>
          <a:xfrm rot="5400000">
            <a:off x="11112996" y="2371659"/>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0" name="Freeform 19">
            <a:extLst>
              <a:ext uri="{FF2B5EF4-FFF2-40B4-BE49-F238E27FC236}">
                <a16:creationId xmlns:a16="http://schemas.microsoft.com/office/drawing/2014/main" id="{04EFD227-FCED-D051-64B5-2E94087A2A96}"/>
              </a:ext>
            </a:extLst>
          </p:cNvPr>
          <p:cNvSpPr/>
          <p:nvPr userDrawn="1"/>
        </p:nvSpPr>
        <p:spPr>
          <a:xfrm rot="5400000">
            <a:off x="9870972" y="4657171"/>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1" name="Freeform 20">
            <a:extLst>
              <a:ext uri="{FF2B5EF4-FFF2-40B4-BE49-F238E27FC236}">
                <a16:creationId xmlns:a16="http://schemas.microsoft.com/office/drawing/2014/main" id="{26AFC32D-BA8E-E0D0-C3B2-E650958CC075}"/>
              </a:ext>
            </a:extLst>
          </p:cNvPr>
          <p:cNvSpPr/>
          <p:nvPr userDrawn="1"/>
        </p:nvSpPr>
        <p:spPr>
          <a:xfrm rot="5400000">
            <a:off x="8628948" y="5799927"/>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2" name="Title 4">
            <a:extLst>
              <a:ext uri="{FF2B5EF4-FFF2-40B4-BE49-F238E27FC236}">
                <a16:creationId xmlns:a16="http://schemas.microsoft.com/office/drawing/2014/main" id="{FA61FBBE-1247-CCB2-F7C8-66CA901EE70A}"/>
              </a:ext>
            </a:extLst>
          </p:cNvPr>
          <p:cNvSpPr>
            <a:spLocks noGrp="1"/>
          </p:cNvSpPr>
          <p:nvPr>
            <p:ph type="title"/>
          </p:nvPr>
        </p:nvSpPr>
        <p:spPr>
          <a:xfrm>
            <a:off x="457200" y="2134703"/>
            <a:ext cx="7627863" cy="1143000"/>
          </a:xfrm>
          <a:prstGeom prst="rect">
            <a:avLst/>
          </a:prstGeom>
        </p:spPr>
        <p:txBody>
          <a:bodyPr lIns="182880" tIns="45720" bIns="45720" anchor="ctr" anchorCtr="0"/>
          <a:lstStyle>
            <a:lvl1pPr>
              <a:defRPr sz="4000" b="1" spc="20" baseline="0">
                <a:solidFill>
                  <a:schemeClr val="bg1"/>
                </a:solidFill>
                <a:latin typeface="+mj-lt"/>
                <a:ea typeface="Verdana" panose="020B0604030504040204" pitchFamily="34" charset="0"/>
                <a:cs typeface="Verdana" panose="020B0604030504040204" pitchFamily="34" charset="0"/>
              </a:defRPr>
            </a:lvl1pPr>
          </a:lstStyle>
          <a:p>
            <a:r>
              <a:rPr lang="en-US"/>
              <a:t>Click to edit Master title style</a:t>
            </a:r>
          </a:p>
        </p:txBody>
      </p:sp>
      <p:sp>
        <p:nvSpPr>
          <p:cNvPr id="23" name="Text Placeholder 9">
            <a:extLst>
              <a:ext uri="{FF2B5EF4-FFF2-40B4-BE49-F238E27FC236}">
                <a16:creationId xmlns:a16="http://schemas.microsoft.com/office/drawing/2014/main" id="{313A6DCC-1753-8FCB-74C6-825FF61630CF}"/>
              </a:ext>
            </a:extLst>
          </p:cNvPr>
          <p:cNvSpPr>
            <a:spLocks noGrp="1"/>
          </p:cNvSpPr>
          <p:nvPr>
            <p:ph type="body" sz="quarter" idx="10"/>
          </p:nvPr>
        </p:nvSpPr>
        <p:spPr>
          <a:xfrm>
            <a:off x="457200" y="3746083"/>
            <a:ext cx="5484224" cy="393192"/>
          </a:xfrm>
          <a:prstGeom prst="rect">
            <a:avLst/>
          </a:prstGeom>
        </p:spPr>
        <p:txBody>
          <a:bodyPr lIns="182880" tIns="0" bIns="0" anchor="ctr" anchorCtr="0"/>
          <a:lstStyle>
            <a:lvl1pPr marL="0" indent="0">
              <a:buNone/>
              <a:defRPr sz="2200" b="1" spc="20" baseline="0">
                <a:solidFill>
                  <a:schemeClr val="bg1"/>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25" name="Text Placeholder 9">
            <a:extLst>
              <a:ext uri="{FF2B5EF4-FFF2-40B4-BE49-F238E27FC236}">
                <a16:creationId xmlns:a16="http://schemas.microsoft.com/office/drawing/2014/main" id="{3DA215BD-0958-4461-DE5E-557900F54062}"/>
              </a:ext>
            </a:extLst>
          </p:cNvPr>
          <p:cNvSpPr>
            <a:spLocks noGrp="1"/>
          </p:cNvSpPr>
          <p:nvPr>
            <p:ph type="body" sz="quarter" idx="11"/>
          </p:nvPr>
        </p:nvSpPr>
        <p:spPr>
          <a:xfrm>
            <a:off x="457200" y="4180548"/>
            <a:ext cx="5484224" cy="393192"/>
          </a:xfrm>
          <a:prstGeom prst="rect">
            <a:avLst/>
          </a:prstGeom>
        </p:spPr>
        <p:txBody>
          <a:bodyPr lIns="182880" tIns="0" bIns="0" anchor="ctr" anchorCtr="0"/>
          <a:lstStyle>
            <a:lvl1pPr marL="0" indent="0">
              <a:buNone/>
              <a:defRPr sz="1800" b="0" spc="20" baseline="0">
                <a:solidFill>
                  <a:schemeClr val="bg1"/>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26" name="Text Placeholder 9">
            <a:extLst>
              <a:ext uri="{FF2B5EF4-FFF2-40B4-BE49-F238E27FC236}">
                <a16:creationId xmlns:a16="http://schemas.microsoft.com/office/drawing/2014/main" id="{7CBE72BE-8F9F-7E23-E82F-4E1F287DC26A}"/>
              </a:ext>
            </a:extLst>
          </p:cNvPr>
          <p:cNvSpPr>
            <a:spLocks noGrp="1"/>
          </p:cNvSpPr>
          <p:nvPr>
            <p:ph type="body" sz="quarter" idx="12"/>
          </p:nvPr>
        </p:nvSpPr>
        <p:spPr>
          <a:xfrm>
            <a:off x="457200" y="5140887"/>
            <a:ext cx="5484224" cy="393192"/>
          </a:xfrm>
          <a:prstGeom prst="rect">
            <a:avLst/>
          </a:prstGeom>
        </p:spPr>
        <p:txBody>
          <a:bodyPr lIns="182880" tIns="0" bIns="0" anchor="ctr" anchorCtr="0"/>
          <a:lstStyle>
            <a:lvl1pPr marL="0" indent="0">
              <a:buNone/>
              <a:defRPr sz="1600" b="0" spc="20" baseline="0">
                <a:solidFill>
                  <a:schemeClr val="bg1"/>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grpSp>
        <p:nvGrpSpPr>
          <p:cNvPr id="27" name="Group 26">
            <a:extLst>
              <a:ext uri="{FF2B5EF4-FFF2-40B4-BE49-F238E27FC236}">
                <a16:creationId xmlns:a16="http://schemas.microsoft.com/office/drawing/2014/main" id="{B1CCE04B-5635-DC05-D3E0-4000CD38A73D}"/>
              </a:ext>
            </a:extLst>
          </p:cNvPr>
          <p:cNvGrpSpPr/>
          <p:nvPr userDrawn="1"/>
        </p:nvGrpSpPr>
        <p:grpSpPr>
          <a:xfrm>
            <a:off x="650006" y="915000"/>
            <a:ext cx="2405248" cy="913267"/>
            <a:chOff x="914424" y="915000"/>
            <a:chExt cx="2405248" cy="913267"/>
          </a:xfrm>
        </p:grpSpPr>
        <p:sp>
          <p:nvSpPr>
            <p:cNvPr id="28" name="Free Form 10">
              <a:extLst>
                <a:ext uri="{FF2B5EF4-FFF2-40B4-BE49-F238E27FC236}">
                  <a16:creationId xmlns:a16="http://schemas.microsoft.com/office/drawing/2014/main" id="{5F95511C-0262-FF7E-0917-929F871D6691}"/>
                </a:ext>
              </a:extLst>
            </p:cNvPr>
            <p:cNvSpPr/>
            <p:nvPr/>
          </p:nvSpPr>
          <p:spPr>
            <a:xfrm>
              <a:off x="914424" y="915000"/>
              <a:ext cx="918296" cy="913267"/>
            </a:xfrm>
            <a:custGeom>
              <a:avLst/>
              <a:gdLst/>
              <a:ahLst/>
              <a:cxnLst/>
              <a:rect l="0" t="0" r="0" b="0"/>
              <a:pathLst>
                <a:path w="918296" h="913267">
                  <a:moveTo>
                    <a:pt x="204005" y="191444"/>
                  </a:moveTo>
                  <a:lnTo>
                    <a:pt x="144682" y="231501"/>
                  </a:lnTo>
                  <a:lnTo>
                    <a:pt x="164456" y="162716"/>
                  </a:lnTo>
                  <a:lnTo>
                    <a:pt x="125644" y="134509"/>
                  </a:lnTo>
                  <a:lnTo>
                    <a:pt x="92979" y="270415"/>
                  </a:lnTo>
                  <a:lnTo>
                    <a:pt x="123675" y="292704"/>
                  </a:lnTo>
                  <a:lnTo>
                    <a:pt x="242830" y="219651"/>
                  </a:lnTo>
                  <a:close/>
                  <a:moveTo>
                    <a:pt x="714291" y="721822"/>
                  </a:moveTo>
                  <a:lnTo>
                    <a:pt x="773601" y="681765"/>
                  </a:lnTo>
                  <a:lnTo>
                    <a:pt x="753827" y="750550"/>
                  </a:lnTo>
                  <a:lnTo>
                    <a:pt x="792652" y="778758"/>
                  </a:lnTo>
                  <a:lnTo>
                    <a:pt x="825317" y="642851"/>
                  </a:lnTo>
                  <a:lnTo>
                    <a:pt x="794620" y="620562"/>
                  </a:lnTo>
                  <a:lnTo>
                    <a:pt x="675466" y="693615"/>
                  </a:lnTo>
                  <a:close/>
                  <a:moveTo>
                    <a:pt x="408607" y="92115"/>
                  </a:moveTo>
                  <a:lnTo>
                    <a:pt x="337079" y="89676"/>
                  </a:lnTo>
                  <a:lnTo>
                    <a:pt x="393506" y="45644"/>
                  </a:lnTo>
                  <a:lnTo>
                    <a:pt x="378672" y="0"/>
                  </a:lnTo>
                  <a:lnTo>
                    <a:pt x="272371" y="90756"/>
                  </a:lnTo>
                  <a:lnTo>
                    <a:pt x="284080" y="126825"/>
                  </a:lnTo>
                  <a:lnTo>
                    <a:pt x="423441" y="137760"/>
                  </a:lnTo>
                  <a:close/>
                  <a:moveTo>
                    <a:pt x="509689" y="821151"/>
                  </a:moveTo>
                  <a:lnTo>
                    <a:pt x="581217" y="823590"/>
                  </a:lnTo>
                  <a:lnTo>
                    <a:pt x="524789" y="867622"/>
                  </a:lnTo>
                  <a:lnTo>
                    <a:pt x="539611" y="913267"/>
                  </a:lnTo>
                  <a:lnTo>
                    <a:pt x="645925" y="822510"/>
                  </a:lnTo>
                  <a:lnTo>
                    <a:pt x="634203" y="786441"/>
                  </a:lnTo>
                  <a:lnTo>
                    <a:pt x="494855" y="775506"/>
                  </a:lnTo>
                  <a:close/>
                  <a:moveTo>
                    <a:pt x="632513" y="132032"/>
                  </a:moveTo>
                  <a:lnTo>
                    <a:pt x="576086" y="88000"/>
                  </a:lnTo>
                  <a:lnTo>
                    <a:pt x="647614" y="85549"/>
                  </a:lnTo>
                  <a:lnTo>
                    <a:pt x="662448" y="39904"/>
                  </a:lnTo>
                  <a:lnTo>
                    <a:pt x="523100" y="50852"/>
                  </a:lnTo>
                  <a:lnTo>
                    <a:pt x="511378" y="86920"/>
                  </a:lnTo>
                  <a:lnTo>
                    <a:pt x="617692" y="177664"/>
                  </a:lnTo>
                  <a:close/>
                  <a:moveTo>
                    <a:pt x="285782" y="781234"/>
                  </a:moveTo>
                  <a:lnTo>
                    <a:pt x="342210" y="825266"/>
                  </a:lnTo>
                  <a:lnTo>
                    <a:pt x="270681" y="827717"/>
                  </a:lnTo>
                  <a:lnTo>
                    <a:pt x="255847" y="873350"/>
                  </a:lnTo>
                  <a:lnTo>
                    <a:pt x="395195" y="862415"/>
                  </a:lnTo>
                  <a:lnTo>
                    <a:pt x="406918" y="826346"/>
                  </a:lnTo>
                  <a:lnTo>
                    <a:pt x="300603" y="735602"/>
                  </a:lnTo>
                  <a:close/>
                  <a:moveTo>
                    <a:pt x="790201" y="295930"/>
                  </a:moveTo>
                  <a:lnTo>
                    <a:pt x="770426" y="227132"/>
                  </a:lnTo>
                  <a:lnTo>
                    <a:pt x="829737" y="267189"/>
                  </a:lnTo>
                  <a:lnTo>
                    <a:pt x="868562" y="238994"/>
                  </a:lnTo>
                  <a:lnTo>
                    <a:pt x="749407" y="165942"/>
                  </a:lnTo>
                  <a:lnTo>
                    <a:pt x="718723" y="188231"/>
                  </a:lnTo>
                  <a:lnTo>
                    <a:pt x="751376" y="324124"/>
                  </a:lnTo>
                  <a:close/>
                  <a:moveTo>
                    <a:pt x="128095" y="617337"/>
                  </a:moveTo>
                  <a:lnTo>
                    <a:pt x="147869" y="686134"/>
                  </a:lnTo>
                  <a:lnTo>
                    <a:pt x="88559" y="646077"/>
                  </a:lnTo>
                  <a:lnTo>
                    <a:pt x="49734" y="674272"/>
                  </a:lnTo>
                  <a:lnTo>
                    <a:pt x="168888" y="747324"/>
                  </a:lnTo>
                  <a:lnTo>
                    <a:pt x="199572" y="725035"/>
                  </a:lnTo>
                  <a:lnTo>
                    <a:pt x="166920" y="589142"/>
                  </a:lnTo>
                  <a:close/>
                  <a:moveTo>
                    <a:pt x="821431" y="521208"/>
                  </a:moveTo>
                  <a:lnTo>
                    <a:pt x="845879" y="453934"/>
                  </a:lnTo>
                  <a:lnTo>
                    <a:pt x="870314" y="521208"/>
                  </a:lnTo>
                  <a:lnTo>
                    <a:pt x="918296" y="521208"/>
                  </a:lnTo>
                  <a:lnTo>
                    <a:pt x="864840" y="392058"/>
                  </a:lnTo>
                  <a:lnTo>
                    <a:pt x="826905" y="392058"/>
                  </a:lnTo>
                  <a:lnTo>
                    <a:pt x="773449" y="521208"/>
                  </a:lnTo>
                  <a:close/>
                  <a:moveTo>
                    <a:pt x="144834" y="392058"/>
                  </a:moveTo>
                  <a:lnTo>
                    <a:pt x="91391" y="521208"/>
                  </a:lnTo>
                  <a:lnTo>
                    <a:pt x="53455" y="521208"/>
                  </a:lnTo>
                  <a:lnTo>
                    <a:pt x="0" y="392058"/>
                  </a:lnTo>
                  <a:lnTo>
                    <a:pt x="47981" y="392058"/>
                  </a:lnTo>
                  <a:lnTo>
                    <a:pt x="72417" y="459332"/>
                  </a:lnTo>
                  <a:lnTo>
                    <a:pt x="96852" y="392058"/>
                  </a:lnTo>
                  <a:close/>
                </a:path>
              </a:pathLst>
            </a:custGeom>
            <a:solidFill>
              <a:srgbClr val="A8C13F">
                <a:alpha val="100000"/>
              </a:srgbClr>
            </a:solidFill>
            <a:ln w="12700" cap="flat" cmpd="sng">
              <a:noFill/>
              <a:prstDash val="solid"/>
              <a:miter lim="800000"/>
            </a:ln>
          </p:spPr>
          <p:txBody>
            <a:bodyPr anchor="ctr">
              <a:spAutoFit/>
            </a:bodyPr>
            <a:lstStyle/>
            <a:p>
              <a:pPr algn="ctr"/>
              <a:endParaRPr lang="en-US"/>
            </a:p>
          </p:txBody>
        </p:sp>
        <p:sp>
          <p:nvSpPr>
            <p:cNvPr id="29" name="Free Form 11">
              <a:extLst>
                <a:ext uri="{FF2B5EF4-FFF2-40B4-BE49-F238E27FC236}">
                  <a16:creationId xmlns:a16="http://schemas.microsoft.com/office/drawing/2014/main" id="{677BCB30-A3A9-B630-E713-29852B857707}"/>
                </a:ext>
              </a:extLst>
            </p:cNvPr>
            <p:cNvSpPr/>
            <p:nvPr/>
          </p:nvSpPr>
          <p:spPr>
            <a:xfrm>
              <a:off x="2011271" y="1162231"/>
              <a:ext cx="1221796" cy="460539"/>
            </a:xfrm>
            <a:custGeom>
              <a:avLst/>
              <a:gdLst/>
              <a:ahLst/>
              <a:cxnLst/>
              <a:rect l="0" t="0" r="0" b="0"/>
              <a:pathLst>
                <a:path w="1221795" h="460538">
                  <a:moveTo>
                    <a:pt x="577864" y="406003"/>
                  </a:moveTo>
                  <a:cubicBezTo>
                    <a:pt x="577864" y="441882"/>
                    <a:pt x="548768" y="456627"/>
                    <a:pt x="522872" y="456627"/>
                  </a:cubicBezTo>
                  <a:lnTo>
                    <a:pt x="422882" y="456627"/>
                  </a:lnTo>
                  <a:lnTo>
                    <a:pt x="422882" y="273971"/>
                  </a:lnTo>
                  <a:lnTo>
                    <a:pt x="507415" y="273971"/>
                  </a:lnTo>
                  <a:cubicBezTo>
                    <a:pt x="544729" y="273971"/>
                    <a:pt x="567691" y="293021"/>
                    <a:pt x="567691" y="321737"/>
                  </a:cubicBezTo>
                  <a:cubicBezTo>
                    <a:pt x="567691" y="339466"/>
                    <a:pt x="559550" y="352027"/>
                    <a:pt x="548971" y="359850"/>
                  </a:cubicBezTo>
                  <a:cubicBezTo>
                    <a:pt x="566967" y="368334"/>
                    <a:pt x="577864" y="383663"/>
                    <a:pt x="577864" y="406003"/>
                  </a:cubicBezTo>
                  <a:close/>
                  <a:moveTo>
                    <a:pt x="505218" y="348598"/>
                  </a:moveTo>
                  <a:cubicBezTo>
                    <a:pt x="523418" y="348598"/>
                    <a:pt x="533502" y="340216"/>
                    <a:pt x="533502" y="327337"/>
                  </a:cubicBezTo>
                  <a:cubicBezTo>
                    <a:pt x="533502" y="314459"/>
                    <a:pt x="523418" y="306077"/>
                    <a:pt x="505218" y="306077"/>
                  </a:cubicBezTo>
                  <a:lnTo>
                    <a:pt x="458392" y="306077"/>
                  </a:lnTo>
                  <a:lnTo>
                    <a:pt x="458392" y="348598"/>
                  </a:lnTo>
                  <a:close/>
                  <a:moveTo>
                    <a:pt x="458392" y="378088"/>
                  </a:moveTo>
                  <a:lnTo>
                    <a:pt x="458392" y="424533"/>
                  </a:lnTo>
                  <a:lnTo>
                    <a:pt x="511581" y="424533"/>
                  </a:lnTo>
                  <a:cubicBezTo>
                    <a:pt x="531609" y="424533"/>
                    <a:pt x="543687" y="418869"/>
                    <a:pt x="543687" y="401317"/>
                  </a:cubicBezTo>
                  <a:cubicBezTo>
                    <a:pt x="543687" y="386000"/>
                    <a:pt x="531609" y="378088"/>
                    <a:pt x="511581" y="378088"/>
                  </a:cubicBezTo>
                  <a:close/>
                  <a:moveTo>
                    <a:pt x="148974" y="0"/>
                  </a:moveTo>
                  <a:lnTo>
                    <a:pt x="95430" y="137658"/>
                  </a:lnTo>
                  <a:lnTo>
                    <a:pt x="41885" y="0"/>
                  </a:lnTo>
                  <a:lnTo>
                    <a:pt x="0" y="0"/>
                  </a:lnTo>
                  <a:lnTo>
                    <a:pt x="0" y="2349"/>
                  </a:lnTo>
                  <a:lnTo>
                    <a:pt x="74639" y="182655"/>
                  </a:lnTo>
                  <a:lnTo>
                    <a:pt x="116220" y="182655"/>
                  </a:lnTo>
                  <a:lnTo>
                    <a:pt x="190860" y="2349"/>
                  </a:lnTo>
                  <a:lnTo>
                    <a:pt x="190860" y="0"/>
                  </a:lnTo>
                  <a:close/>
                  <a:moveTo>
                    <a:pt x="1221795" y="273971"/>
                  </a:moveTo>
                  <a:lnTo>
                    <a:pt x="1181332" y="273971"/>
                  </a:lnTo>
                  <a:lnTo>
                    <a:pt x="1135014" y="349169"/>
                  </a:lnTo>
                  <a:lnTo>
                    <a:pt x="1088709" y="273971"/>
                  </a:lnTo>
                  <a:lnTo>
                    <a:pt x="1048258" y="273971"/>
                  </a:lnTo>
                  <a:lnTo>
                    <a:pt x="1048258" y="276320"/>
                  </a:lnTo>
                  <a:lnTo>
                    <a:pt x="1117272" y="380209"/>
                  </a:lnTo>
                  <a:lnTo>
                    <a:pt x="1117272" y="456627"/>
                  </a:lnTo>
                  <a:lnTo>
                    <a:pt x="1152782" y="456627"/>
                  </a:lnTo>
                  <a:lnTo>
                    <a:pt x="1152782" y="380209"/>
                  </a:lnTo>
                  <a:lnTo>
                    <a:pt x="1221795" y="276320"/>
                  </a:lnTo>
                  <a:close/>
                  <a:moveTo>
                    <a:pt x="944649" y="456627"/>
                  </a:moveTo>
                  <a:lnTo>
                    <a:pt x="980159" y="456627"/>
                  </a:lnTo>
                  <a:lnTo>
                    <a:pt x="980159" y="307373"/>
                  </a:lnTo>
                  <a:lnTo>
                    <a:pt x="1037552" y="307373"/>
                  </a:lnTo>
                  <a:lnTo>
                    <a:pt x="1037552" y="273971"/>
                  </a:lnTo>
                  <a:lnTo>
                    <a:pt x="887256" y="273971"/>
                  </a:lnTo>
                  <a:lnTo>
                    <a:pt x="887256" y="307373"/>
                  </a:lnTo>
                  <a:lnTo>
                    <a:pt x="944649" y="307373"/>
                  </a:lnTo>
                  <a:close/>
                  <a:moveTo>
                    <a:pt x="683162" y="273971"/>
                  </a:moveTo>
                  <a:lnTo>
                    <a:pt x="683162" y="456627"/>
                  </a:lnTo>
                  <a:lnTo>
                    <a:pt x="806127" y="456627"/>
                  </a:lnTo>
                  <a:lnTo>
                    <a:pt x="806127" y="423225"/>
                  </a:lnTo>
                  <a:lnTo>
                    <a:pt x="718672" y="423225"/>
                  </a:lnTo>
                  <a:lnTo>
                    <a:pt x="718672" y="273971"/>
                  </a:lnTo>
                  <a:close/>
                  <a:moveTo>
                    <a:pt x="865082" y="456627"/>
                  </a:moveTo>
                  <a:lnTo>
                    <a:pt x="865082" y="365299"/>
                  </a:lnTo>
                  <a:lnTo>
                    <a:pt x="865082" y="273971"/>
                  </a:lnTo>
                  <a:lnTo>
                    <a:pt x="828302" y="273971"/>
                  </a:lnTo>
                  <a:lnTo>
                    <a:pt x="828302" y="365299"/>
                  </a:lnTo>
                  <a:lnTo>
                    <a:pt x="828302" y="456627"/>
                  </a:lnTo>
                  <a:close/>
                  <a:moveTo>
                    <a:pt x="644604" y="456627"/>
                  </a:moveTo>
                  <a:lnTo>
                    <a:pt x="644604" y="365299"/>
                  </a:lnTo>
                  <a:lnTo>
                    <a:pt x="644604" y="273971"/>
                  </a:lnTo>
                  <a:lnTo>
                    <a:pt x="607824" y="273971"/>
                  </a:lnTo>
                  <a:lnTo>
                    <a:pt x="607824" y="365299"/>
                  </a:lnTo>
                  <a:lnTo>
                    <a:pt x="607824" y="456627"/>
                  </a:lnTo>
                  <a:close/>
                  <a:moveTo>
                    <a:pt x="398612" y="366086"/>
                  </a:moveTo>
                  <a:cubicBezTo>
                    <a:pt x="398104" y="413319"/>
                    <a:pt x="369134" y="460538"/>
                    <a:pt x="304947" y="460538"/>
                  </a:cubicBezTo>
                  <a:cubicBezTo>
                    <a:pt x="240759" y="460538"/>
                    <a:pt x="211015" y="414360"/>
                    <a:pt x="211015" y="366340"/>
                  </a:cubicBezTo>
                  <a:cubicBezTo>
                    <a:pt x="211015" y="318333"/>
                    <a:pt x="241801" y="270059"/>
                    <a:pt x="304947" y="270059"/>
                  </a:cubicBezTo>
                  <a:cubicBezTo>
                    <a:pt x="367839" y="270059"/>
                    <a:pt x="399145" y="318333"/>
                    <a:pt x="398612" y="366086"/>
                  </a:cubicBezTo>
                  <a:close/>
                  <a:moveTo>
                    <a:pt x="362162" y="366556"/>
                  </a:moveTo>
                  <a:cubicBezTo>
                    <a:pt x="362670" y="336990"/>
                    <a:pt x="346172" y="303905"/>
                    <a:pt x="304947" y="303905"/>
                  </a:cubicBezTo>
                  <a:cubicBezTo>
                    <a:pt x="263709" y="303905"/>
                    <a:pt x="246716" y="337244"/>
                    <a:pt x="247478" y="366797"/>
                  </a:cubicBezTo>
                  <a:cubicBezTo>
                    <a:pt x="248215" y="395614"/>
                    <a:pt x="263709" y="426438"/>
                    <a:pt x="304947" y="426438"/>
                  </a:cubicBezTo>
                  <a:cubicBezTo>
                    <a:pt x="346172" y="426438"/>
                    <a:pt x="361666" y="395360"/>
                    <a:pt x="362162" y="366556"/>
                  </a:cubicBezTo>
                  <a:close/>
                  <a:moveTo>
                    <a:pt x="148352" y="273971"/>
                  </a:moveTo>
                  <a:lnTo>
                    <a:pt x="95430" y="346731"/>
                  </a:lnTo>
                  <a:lnTo>
                    <a:pt x="42495" y="273971"/>
                  </a:lnTo>
                  <a:lnTo>
                    <a:pt x="4102" y="273971"/>
                  </a:lnTo>
                  <a:lnTo>
                    <a:pt x="4102" y="456627"/>
                  </a:lnTo>
                  <a:lnTo>
                    <a:pt x="39612" y="456627"/>
                  </a:lnTo>
                  <a:lnTo>
                    <a:pt x="39612" y="325280"/>
                  </a:lnTo>
                  <a:lnTo>
                    <a:pt x="93715" y="399272"/>
                  </a:lnTo>
                  <a:lnTo>
                    <a:pt x="97144" y="399272"/>
                  </a:lnTo>
                  <a:lnTo>
                    <a:pt x="151235" y="325280"/>
                  </a:lnTo>
                  <a:lnTo>
                    <a:pt x="151235" y="456627"/>
                  </a:lnTo>
                  <a:lnTo>
                    <a:pt x="186758" y="456627"/>
                  </a:lnTo>
                  <a:lnTo>
                    <a:pt x="186758" y="273971"/>
                  </a:lnTo>
                  <a:close/>
                  <a:moveTo>
                    <a:pt x="929612" y="182655"/>
                  </a:moveTo>
                  <a:lnTo>
                    <a:pt x="893353" y="182655"/>
                  </a:lnTo>
                  <a:lnTo>
                    <a:pt x="877706" y="148200"/>
                  </a:lnTo>
                  <a:lnTo>
                    <a:pt x="782199" y="148200"/>
                  </a:lnTo>
                  <a:lnTo>
                    <a:pt x="766540" y="182655"/>
                  </a:lnTo>
                  <a:lnTo>
                    <a:pt x="730280" y="182655"/>
                  </a:lnTo>
                  <a:lnTo>
                    <a:pt x="730280" y="180306"/>
                  </a:lnTo>
                  <a:lnTo>
                    <a:pt x="811156" y="0"/>
                  </a:lnTo>
                  <a:lnTo>
                    <a:pt x="848736" y="0"/>
                  </a:lnTo>
                  <a:lnTo>
                    <a:pt x="929612" y="180306"/>
                  </a:lnTo>
                  <a:close/>
                  <a:moveTo>
                    <a:pt x="863862" y="116106"/>
                  </a:moveTo>
                  <a:lnTo>
                    <a:pt x="829940" y="38354"/>
                  </a:lnTo>
                  <a:lnTo>
                    <a:pt x="796030" y="116106"/>
                  </a:lnTo>
                  <a:close/>
                  <a:moveTo>
                    <a:pt x="501472" y="182655"/>
                  </a:moveTo>
                  <a:lnTo>
                    <a:pt x="448232" y="121592"/>
                  </a:lnTo>
                  <a:lnTo>
                    <a:pt x="416164" y="121592"/>
                  </a:lnTo>
                  <a:lnTo>
                    <a:pt x="416164" y="182655"/>
                  </a:lnTo>
                  <a:lnTo>
                    <a:pt x="380653" y="182655"/>
                  </a:lnTo>
                  <a:lnTo>
                    <a:pt x="380653" y="0"/>
                  </a:lnTo>
                  <a:lnTo>
                    <a:pt x="467536" y="0"/>
                  </a:lnTo>
                  <a:cubicBezTo>
                    <a:pt x="510590" y="254"/>
                    <a:pt x="533299" y="28956"/>
                    <a:pt x="533299" y="60529"/>
                  </a:cubicBezTo>
                  <a:cubicBezTo>
                    <a:pt x="533299" y="85587"/>
                    <a:pt x="521817" y="110899"/>
                    <a:pt x="487107" y="117935"/>
                  </a:cubicBezTo>
                  <a:lnTo>
                    <a:pt x="542430" y="180306"/>
                  </a:lnTo>
                  <a:lnTo>
                    <a:pt x="542430" y="182655"/>
                  </a:lnTo>
                  <a:close/>
                  <a:moveTo>
                    <a:pt x="467536" y="90540"/>
                  </a:moveTo>
                  <a:cubicBezTo>
                    <a:pt x="489457" y="90540"/>
                    <a:pt x="498855" y="75922"/>
                    <a:pt x="498855" y="61317"/>
                  </a:cubicBezTo>
                  <a:cubicBezTo>
                    <a:pt x="498855" y="46711"/>
                    <a:pt x="489190" y="32093"/>
                    <a:pt x="467536" y="32093"/>
                  </a:cubicBezTo>
                  <a:lnTo>
                    <a:pt x="416164" y="32093"/>
                  </a:lnTo>
                  <a:lnTo>
                    <a:pt x="416164" y="90540"/>
                  </a:lnTo>
                  <a:close/>
                  <a:moveTo>
                    <a:pt x="682527" y="182655"/>
                  </a:moveTo>
                  <a:lnTo>
                    <a:pt x="629300" y="121592"/>
                  </a:lnTo>
                  <a:lnTo>
                    <a:pt x="597245" y="121592"/>
                  </a:lnTo>
                  <a:lnTo>
                    <a:pt x="597245" y="182655"/>
                  </a:lnTo>
                  <a:lnTo>
                    <a:pt x="561722" y="182655"/>
                  </a:lnTo>
                  <a:lnTo>
                    <a:pt x="561722" y="0"/>
                  </a:lnTo>
                  <a:lnTo>
                    <a:pt x="648605" y="0"/>
                  </a:lnTo>
                  <a:cubicBezTo>
                    <a:pt x="691672" y="254"/>
                    <a:pt x="714367" y="28956"/>
                    <a:pt x="714367" y="60529"/>
                  </a:cubicBezTo>
                  <a:cubicBezTo>
                    <a:pt x="714367" y="85587"/>
                    <a:pt x="702886" y="110899"/>
                    <a:pt x="668189" y="117935"/>
                  </a:cubicBezTo>
                  <a:lnTo>
                    <a:pt x="723499" y="180306"/>
                  </a:lnTo>
                  <a:lnTo>
                    <a:pt x="723499" y="182655"/>
                  </a:lnTo>
                  <a:close/>
                  <a:moveTo>
                    <a:pt x="648605" y="90540"/>
                  </a:moveTo>
                  <a:cubicBezTo>
                    <a:pt x="670525" y="90540"/>
                    <a:pt x="679924" y="75922"/>
                    <a:pt x="679924" y="61317"/>
                  </a:cubicBezTo>
                  <a:cubicBezTo>
                    <a:pt x="679924" y="46711"/>
                    <a:pt x="670271" y="32093"/>
                    <a:pt x="648605" y="32093"/>
                  </a:cubicBezTo>
                  <a:lnTo>
                    <a:pt x="597245" y="32093"/>
                  </a:lnTo>
                  <a:lnTo>
                    <a:pt x="597245" y="90540"/>
                  </a:lnTo>
                  <a:close/>
                  <a:moveTo>
                    <a:pt x="349157" y="149254"/>
                  </a:moveTo>
                  <a:lnTo>
                    <a:pt x="247948" y="149254"/>
                  </a:lnTo>
                  <a:lnTo>
                    <a:pt x="247948" y="105412"/>
                  </a:lnTo>
                  <a:lnTo>
                    <a:pt x="345512" y="105412"/>
                  </a:lnTo>
                  <a:lnTo>
                    <a:pt x="345512" y="73318"/>
                  </a:lnTo>
                  <a:lnTo>
                    <a:pt x="247948" y="73318"/>
                  </a:lnTo>
                  <a:lnTo>
                    <a:pt x="247948" y="33389"/>
                  </a:lnTo>
                  <a:lnTo>
                    <a:pt x="349157" y="33389"/>
                  </a:lnTo>
                  <a:lnTo>
                    <a:pt x="349157" y="0"/>
                  </a:lnTo>
                  <a:lnTo>
                    <a:pt x="212438" y="0"/>
                  </a:lnTo>
                  <a:lnTo>
                    <a:pt x="212438" y="182655"/>
                  </a:lnTo>
                  <a:lnTo>
                    <a:pt x="349157" y="182655"/>
                  </a:lnTo>
                  <a:close/>
                </a:path>
              </a:pathLst>
            </a:custGeom>
            <a:solidFill>
              <a:schemeClr val="bg1"/>
            </a:solidFill>
            <a:ln w="12700" cap="flat" cmpd="sng">
              <a:noFill/>
              <a:prstDash val="solid"/>
              <a:miter lim="800000"/>
            </a:ln>
          </p:spPr>
          <p:txBody>
            <a:bodyPr anchor="ctr">
              <a:spAutoFit/>
            </a:bodyPr>
            <a:lstStyle/>
            <a:p>
              <a:pPr algn="ctr"/>
              <a:endParaRPr lang="en-US"/>
            </a:p>
          </p:txBody>
        </p:sp>
        <p:sp>
          <p:nvSpPr>
            <p:cNvPr id="30" name="Free Form 12">
              <a:extLst>
                <a:ext uri="{FF2B5EF4-FFF2-40B4-BE49-F238E27FC236}">
                  <a16:creationId xmlns:a16="http://schemas.microsoft.com/office/drawing/2014/main" id="{541E6DA7-B57E-E0EE-F51D-C01C74436502}"/>
                </a:ext>
              </a:extLst>
            </p:cNvPr>
            <p:cNvSpPr/>
            <p:nvPr/>
          </p:nvSpPr>
          <p:spPr>
            <a:xfrm>
              <a:off x="3254324" y="1435854"/>
              <a:ext cx="26010" cy="30494"/>
            </a:xfrm>
            <a:custGeom>
              <a:avLst/>
              <a:gdLst/>
              <a:ahLst/>
              <a:cxnLst/>
              <a:rect l="0" t="0" r="0" b="0"/>
              <a:pathLst>
                <a:path w="26010" h="30493">
                  <a:moveTo>
                    <a:pt x="16319" y="5511"/>
                  </a:moveTo>
                  <a:lnTo>
                    <a:pt x="16319" y="30493"/>
                  </a:lnTo>
                  <a:lnTo>
                    <a:pt x="10045" y="30493"/>
                  </a:lnTo>
                  <a:lnTo>
                    <a:pt x="10045" y="5511"/>
                  </a:lnTo>
                  <a:lnTo>
                    <a:pt x="0" y="5511"/>
                  </a:lnTo>
                  <a:lnTo>
                    <a:pt x="0" y="0"/>
                  </a:lnTo>
                  <a:lnTo>
                    <a:pt x="26010" y="0"/>
                  </a:lnTo>
                  <a:lnTo>
                    <a:pt x="26010" y="5511"/>
                  </a:lnTo>
                  <a:close/>
                </a:path>
              </a:pathLst>
            </a:custGeom>
            <a:solidFill>
              <a:schemeClr val="bg1"/>
            </a:solidFill>
            <a:ln w="12700" cap="flat" cmpd="sng">
              <a:noFill/>
              <a:prstDash val="solid"/>
              <a:miter lim="800000"/>
            </a:ln>
          </p:spPr>
          <p:txBody>
            <a:bodyPr anchor="ctr">
              <a:spAutoFit/>
            </a:bodyPr>
            <a:lstStyle/>
            <a:p>
              <a:pPr algn="ctr"/>
              <a:endParaRPr lang="en-US"/>
            </a:p>
          </p:txBody>
        </p:sp>
        <p:sp>
          <p:nvSpPr>
            <p:cNvPr id="31" name="Free Form 13">
              <a:extLst>
                <a:ext uri="{FF2B5EF4-FFF2-40B4-BE49-F238E27FC236}">
                  <a16:creationId xmlns:a16="http://schemas.microsoft.com/office/drawing/2014/main" id="{89D9F524-CBAF-F029-3058-B43320D6881F}"/>
                </a:ext>
              </a:extLst>
            </p:cNvPr>
            <p:cNvSpPr/>
            <p:nvPr/>
          </p:nvSpPr>
          <p:spPr>
            <a:xfrm>
              <a:off x="3285584" y="1435854"/>
              <a:ext cx="34088" cy="30494"/>
            </a:xfrm>
            <a:custGeom>
              <a:avLst/>
              <a:gdLst/>
              <a:ahLst/>
              <a:cxnLst/>
              <a:rect l="0" t="0" r="0" b="0"/>
              <a:pathLst>
                <a:path w="34087" h="30493">
                  <a:moveTo>
                    <a:pt x="27813" y="9906"/>
                  </a:moveTo>
                  <a:lnTo>
                    <a:pt x="17589" y="22200"/>
                  </a:lnTo>
                  <a:lnTo>
                    <a:pt x="16459" y="22200"/>
                  </a:lnTo>
                  <a:lnTo>
                    <a:pt x="6286" y="9906"/>
                  </a:lnTo>
                  <a:lnTo>
                    <a:pt x="6286" y="30493"/>
                  </a:lnTo>
                  <a:lnTo>
                    <a:pt x="0" y="30493"/>
                  </a:lnTo>
                  <a:lnTo>
                    <a:pt x="0" y="0"/>
                  </a:lnTo>
                  <a:lnTo>
                    <a:pt x="5651" y="0"/>
                  </a:lnTo>
                  <a:lnTo>
                    <a:pt x="17043" y="13589"/>
                  </a:lnTo>
                  <a:lnTo>
                    <a:pt x="28448" y="0"/>
                  </a:lnTo>
                  <a:lnTo>
                    <a:pt x="34087" y="0"/>
                  </a:lnTo>
                  <a:lnTo>
                    <a:pt x="34087" y="30493"/>
                  </a:lnTo>
                  <a:lnTo>
                    <a:pt x="27813" y="30493"/>
                  </a:lnTo>
                  <a:close/>
                </a:path>
              </a:pathLst>
            </a:custGeom>
            <a:solidFill>
              <a:schemeClr val="bg2"/>
            </a:solidFill>
            <a:ln w="12700" cap="flat" cmpd="sng">
              <a:noFill/>
              <a:prstDash val="solid"/>
              <a:miter lim="800000"/>
            </a:ln>
          </p:spPr>
          <p:txBody>
            <a:bodyPr anchor="ctr">
              <a:spAutoFit/>
            </a:bodyPr>
            <a:lstStyle/>
            <a:p>
              <a:pPr algn="ctr"/>
              <a:endParaRPr lang="en-US"/>
            </a:p>
          </p:txBody>
        </p:sp>
      </p:grpSp>
      <p:sp>
        <p:nvSpPr>
          <p:cNvPr id="32" name="Text Placeholder 9">
            <a:extLst>
              <a:ext uri="{FF2B5EF4-FFF2-40B4-BE49-F238E27FC236}">
                <a16:creationId xmlns:a16="http://schemas.microsoft.com/office/drawing/2014/main" id="{1FA849B5-01B4-06E1-BABA-A7707FDE6ACF}"/>
              </a:ext>
            </a:extLst>
          </p:cNvPr>
          <p:cNvSpPr>
            <a:spLocks noGrp="1"/>
          </p:cNvSpPr>
          <p:nvPr>
            <p:ph type="body" sz="quarter" idx="13"/>
          </p:nvPr>
        </p:nvSpPr>
        <p:spPr>
          <a:xfrm>
            <a:off x="457200" y="6163056"/>
            <a:ext cx="5484224" cy="393192"/>
          </a:xfrm>
          <a:prstGeom prst="rect">
            <a:avLst/>
          </a:prstGeom>
        </p:spPr>
        <p:txBody>
          <a:bodyPr lIns="182880" tIns="0" bIns="0" anchor="ctr" anchorCtr="0"/>
          <a:lstStyle>
            <a:lvl1pPr marL="0" indent="0">
              <a:buNone/>
              <a:defRPr sz="1000" b="0" spc="20" baseline="0">
                <a:solidFill>
                  <a:schemeClr val="bg1"/>
                </a:solidFill>
                <a:latin typeface="+mn-lt"/>
                <a:ea typeface="Verdana" panose="020B0604030504040204" pitchFamily="34" charset="0"/>
                <a:cs typeface="Verdana" panose="020B0604030504040204" pitchFamily="34" charset="0"/>
              </a:defRPr>
            </a:lvl1pPr>
          </a:lstStyle>
          <a:p>
            <a:pPr lvl="0"/>
            <a:endParaRPr lang="en-US"/>
          </a:p>
        </p:txBody>
      </p:sp>
      <p:cxnSp>
        <p:nvCxnSpPr>
          <p:cNvPr id="33" name="Straight Connector 32">
            <a:extLst>
              <a:ext uri="{FF2B5EF4-FFF2-40B4-BE49-F238E27FC236}">
                <a16:creationId xmlns:a16="http://schemas.microsoft.com/office/drawing/2014/main" id="{F36BB9CC-002F-95DD-D5CC-1D7EF6817EE0}"/>
              </a:ext>
            </a:extLst>
          </p:cNvPr>
          <p:cNvCxnSpPr/>
          <p:nvPr userDrawn="1"/>
        </p:nvCxnSpPr>
        <p:spPr>
          <a:xfrm>
            <a:off x="656730" y="3511893"/>
            <a:ext cx="1371600" cy="0"/>
          </a:xfrm>
          <a:prstGeom prst="line">
            <a:avLst/>
          </a:prstGeom>
          <a:ln w="57150">
            <a:solidFill>
              <a:srgbClr val="A8C13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776827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240">
          <p15:clr>
            <a:srgbClr val="FBAE40"/>
          </p15:clr>
        </p15:guide>
        <p15:guide id="4" pos="468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Agenda_1">
    <p:bg>
      <p:bgRef idx="1001">
        <a:schemeClr val="bg1"/>
      </p:bgRef>
    </p:bg>
    <p:spTree>
      <p:nvGrpSpPr>
        <p:cNvPr id="1" name=""/>
        <p:cNvGrpSpPr/>
        <p:nvPr/>
      </p:nvGrpSpPr>
      <p:grpSpPr>
        <a:xfrm>
          <a:off x="0" y="0"/>
          <a:ext cx="0" cy="0"/>
          <a:chOff x="0" y="0"/>
          <a:chExt cx="0" cy="0"/>
        </a:xfrm>
      </p:grpSpPr>
      <p:sp>
        <p:nvSpPr>
          <p:cNvPr id="3" name="Free Form 2">
            <a:extLst>
              <a:ext uri="{FF2B5EF4-FFF2-40B4-BE49-F238E27FC236}">
                <a16:creationId xmlns:a16="http://schemas.microsoft.com/office/drawing/2014/main" id="{02F96369-1C80-2A1F-CF94-879545D4D728}"/>
              </a:ext>
            </a:extLst>
          </p:cNvPr>
          <p:cNvSpPr/>
          <p:nvPr userDrawn="1"/>
        </p:nvSpPr>
        <p:spPr>
          <a:xfrm>
            <a:off x="7340600" y="0"/>
            <a:ext cx="4851400" cy="6858000"/>
          </a:xfrm>
          <a:custGeom>
            <a:avLst/>
            <a:gdLst/>
            <a:ahLst/>
            <a:cxnLst/>
            <a:rect l="0" t="0" r="0" b="0"/>
            <a:pathLst>
              <a:path w="4851400" h="6858000">
                <a:moveTo>
                  <a:pt x="0" y="6858000"/>
                </a:moveTo>
                <a:lnTo>
                  <a:pt x="4851400" y="6858000"/>
                </a:lnTo>
                <a:lnTo>
                  <a:pt x="4851400" y="0"/>
                </a:lnTo>
                <a:lnTo>
                  <a:pt x="1577365" y="0"/>
                </a:lnTo>
                <a:close/>
              </a:path>
            </a:pathLst>
          </a:custGeom>
          <a:blipFill>
            <a:blip r:embed="rId2" cstate="print">
              <a:extLst>
                <a:ext uri="{28A0092B-C50C-407E-A947-70E740481C1C}">
                  <a14:useLocalDpi xmlns:a14="http://schemas.microsoft.com/office/drawing/2010/main"/>
                </a:ext>
              </a:extLst>
            </a:blip>
            <a:stretch>
              <a:fillRect/>
            </a:stretch>
          </a:blipFill>
          <a:ln w="12700" cap="flat" cmpd="sng">
            <a:noFill/>
            <a:prstDash val="solid"/>
            <a:miter lim="800000"/>
          </a:ln>
        </p:spPr>
        <p:txBody>
          <a:bodyPr anchor="ctr">
            <a:spAutoFit/>
          </a:bodyPr>
          <a:lstStyle/>
          <a:p>
            <a:pPr algn="ctr"/>
            <a:endParaRPr lang="en-US"/>
          </a:p>
        </p:txBody>
      </p:sp>
      <p:sp>
        <p:nvSpPr>
          <p:cNvPr id="17" name="Title 4">
            <a:extLst>
              <a:ext uri="{FF2B5EF4-FFF2-40B4-BE49-F238E27FC236}">
                <a16:creationId xmlns:a16="http://schemas.microsoft.com/office/drawing/2014/main" id="{44E837E3-F41F-1851-5A81-22A78B4DB0D6}"/>
              </a:ext>
            </a:extLst>
          </p:cNvPr>
          <p:cNvSpPr>
            <a:spLocks noGrp="1"/>
          </p:cNvSpPr>
          <p:nvPr>
            <p:ph type="title"/>
          </p:nvPr>
        </p:nvSpPr>
        <p:spPr>
          <a:xfrm>
            <a:off x="457200" y="419035"/>
            <a:ext cx="7627862"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r>
              <a:rPr lang="en-US"/>
              <a:t>Click to edit Master title style</a:t>
            </a:r>
          </a:p>
        </p:txBody>
      </p:sp>
      <p:cxnSp>
        <p:nvCxnSpPr>
          <p:cNvPr id="19" name="Straight Connector 18">
            <a:extLst>
              <a:ext uri="{FF2B5EF4-FFF2-40B4-BE49-F238E27FC236}">
                <a16:creationId xmlns:a16="http://schemas.microsoft.com/office/drawing/2014/main" id="{F2A4A70F-5218-FDBD-E127-E8098B5A6A48}"/>
              </a:ext>
            </a:extLst>
          </p:cNvPr>
          <p:cNvCxnSpPr>
            <a:cxnSpLocks/>
          </p:cNvCxnSpPr>
          <p:nvPr userDrawn="1"/>
        </p:nvCxnSpPr>
        <p:spPr>
          <a:xfrm>
            <a:off x="457200" y="1220362"/>
            <a:ext cx="685800" cy="0"/>
          </a:xfrm>
          <a:prstGeom prst="line">
            <a:avLst/>
          </a:prstGeom>
          <a:ln w="57150">
            <a:solidFill>
              <a:srgbClr val="A8C13F"/>
            </a:solidFill>
          </a:ln>
        </p:spPr>
        <p:style>
          <a:lnRef idx="1">
            <a:schemeClr val="accent1"/>
          </a:lnRef>
          <a:fillRef idx="0">
            <a:schemeClr val="accent1"/>
          </a:fillRef>
          <a:effectRef idx="0">
            <a:schemeClr val="accent1"/>
          </a:effectRef>
          <a:fontRef idx="minor">
            <a:schemeClr val="tx1"/>
          </a:fontRef>
        </p:style>
      </p:cxnSp>
      <p:sp>
        <p:nvSpPr>
          <p:cNvPr id="20" name="Freeform 19">
            <a:extLst>
              <a:ext uri="{FF2B5EF4-FFF2-40B4-BE49-F238E27FC236}">
                <a16:creationId xmlns:a16="http://schemas.microsoft.com/office/drawing/2014/main" id="{3D037320-081F-E0E4-A7D1-8FAF23F78D88}"/>
              </a:ext>
            </a:extLst>
          </p:cNvPr>
          <p:cNvSpPr/>
          <p:nvPr userDrawn="1"/>
        </p:nvSpPr>
        <p:spPr>
          <a:xfrm rot="5400000">
            <a:off x="9870972" y="3514415"/>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1" name="Freeform 20">
            <a:extLst>
              <a:ext uri="{FF2B5EF4-FFF2-40B4-BE49-F238E27FC236}">
                <a16:creationId xmlns:a16="http://schemas.microsoft.com/office/drawing/2014/main" id="{61F705EB-68AD-B4A2-FBBA-50FF2F8B4F73}"/>
              </a:ext>
            </a:extLst>
          </p:cNvPr>
          <p:cNvSpPr/>
          <p:nvPr userDrawn="1"/>
        </p:nvSpPr>
        <p:spPr>
          <a:xfrm rot="5400000">
            <a:off x="11112996" y="2371659"/>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2" name="Freeform 21">
            <a:extLst>
              <a:ext uri="{FF2B5EF4-FFF2-40B4-BE49-F238E27FC236}">
                <a16:creationId xmlns:a16="http://schemas.microsoft.com/office/drawing/2014/main" id="{3A366DE6-756A-ACAB-65A6-1AF10D3B7457}"/>
              </a:ext>
            </a:extLst>
          </p:cNvPr>
          <p:cNvSpPr/>
          <p:nvPr userDrawn="1"/>
        </p:nvSpPr>
        <p:spPr>
          <a:xfrm rot="5400000">
            <a:off x="11112996" y="4657171"/>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3" name="Freeform 22">
            <a:extLst>
              <a:ext uri="{FF2B5EF4-FFF2-40B4-BE49-F238E27FC236}">
                <a16:creationId xmlns:a16="http://schemas.microsoft.com/office/drawing/2014/main" id="{45C3CAEC-E957-C5A4-F456-85D83D2C24B7}"/>
              </a:ext>
            </a:extLst>
          </p:cNvPr>
          <p:cNvSpPr/>
          <p:nvPr userDrawn="1"/>
        </p:nvSpPr>
        <p:spPr>
          <a:xfrm rot="5400000">
            <a:off x="8628948" y="5799927"/>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cxnSp>
        <p:nvCxnSpPr>
          <p:cNvPr id="25" name="Straight Connector 24">
            <a:extLst>
              <a:ext uri="{FF2B5EF4-FFF2-40B4-BE49-F238E27FC236}">
                <a16:creationId xmlns:a16="http://schemas.microsoft.com/office/drawing/2014/main" id="{D7CA1519-75EF-C6FB-AFD6-628465BBFF1B}"/>
              </a:ext>
            </a:extLst>
          </p:cNvPr>
          <p:cNvCxnSpPr>
            <a:cxnSpLocks/>
          </p:cNvCxnSpPr>
          <p:nvPr userDrawn="1"/>
        </p:nvCxnSpPr>
        <p:spPr>
          <a:xfrm>
            <a:off x="11737117" y="6377487"/>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27" name="Slide Number Placeholder 4">
            <a:extLst>
              <a:ext uri="{FF2B5EF4-FFF2-40B4-BE49-F238E27FC236}">
                <a16:creationId xmlns:a16="http://schemas.microsoft.com/office/drawing/2014/main" id="{B75AAEB8-2F0F-3A65-0665-1758D3825C77}"/>
              </a:ext>
            </a:extLst>
          </p:cNvPr>
          <p:cNvSpPr txBox="1">
            <a:spLocks/>
          </p:cNvSpPr>
          <p:nvPr userDrawn="1"/>
        </p:nvSpPr>
        <p:spPr>
          <a:xfrm>
            <a:off x="11243633" y="6347622"/>
            <a:ext cx="458332" cy="251971"/>
          </a:xfrm>
          <a:prstGeom prst="rect">
            <a:avLst/>
          </a:prstGeom>
        </p:spPr>
        <p:txBody>
          <a:bodyPr anchor="ctr" anchorCtr="0"/>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bg2"/>
                </a:solidFill>
              </a:rPr>
              <a:pPr/>
              <a:t>‹#›</a:t>
            </a:fld>
            <a:endParaRPr lang="en-US">
              <a:solidFill>
                <a:schemeClr val="bg2"/>
              </a:solidFill>
            </a:endParaRPr>
          </a:p>
        </p:txBody>
      </p:sp>
      <p:grpSp>
        <p:nvGrpSpPr>
          <p:cNvPr id="28" name="Group 27">
            <a:extLst>
              <a:ext uri="{FF2B5EF4-FFF2-40B4-BE49-F238E27FC236}">
                <a16:creationId xmlns:a16="http://schemas.microsoft.com/office/drawing/2014/main" id="{DB841D81-1C43-6407-FD50-A552F216AF35}"/>
              </a:ext>
            </a:extLst>
          </p:cNvPr>
          <p:cNvGrpSpPr>
            <a:grpSpLocks noChangeAspect="1"/>
          </p:cNvGrpSpPr>
          <p:nvPr userDrawn="1"/>
        </p:nvGrpSpPr>
        <p:grpSpPr>
          <a:xfrm>
            <a:off x="457200" y="6274417"/>
            <a:ext cx="1050525" cy="398381"/>
            <a:chOff x="612665" y="352828"/>
            <a:chExt cx="4095161" cy="1552970"/>
          </a:xfrm>
        </p:grpSpPr>
        <p:sp>
          <p:nvSpPr>
            <p:cNvPr id="29" name="Free Form 4">
              <a:extLst>
                <a:ext uri="{FF2B5EF4-FFF2-40B4-BE49-F238E27FC236}">
                  <a16:creationId xmlns:a16="http://schemas.microsoft.com/office/drawing/2014/main" id="{9990EA21-F168-0149-497C-8D11FFB04722}"/>
                </a:ext>
              </a:extLst>
            </p:cNvPr>
            <p:cNvSpPr/>
            <p:nvPr/>
          </p:nvSpPr>
          <p:spPr>
            <a:xfrm>
              <a:off x="612665" y="352828"/>
              <a:ext cx="1561543" cy="1552970"/>
            </a:xfrm>
            <a:custGeom>
              <a:avLst/>
              <a:gdLst/>
              <a:ahLst/>
              <a:cxnLst/>
              <a:rect l="0" t="0" r="0" b="0"/>
              <a:pathLst>
                <a:path w="1561542" h="1552969">
                  <a:moveTo>
                    <a:pt x="346909" y="325534"/>
                  </a:moveTo>
                  <a:lnTo>
                    <a:pt x="246043" y="393659"/>
                  </a:lnTo>
                  <a:lnTo>
                    <a:pt x="279673" y="276689"/>
                  </a:lnTo>
                  <a:lnTo>
                    <a:pt x="213657" y="228720"/>
                  </a:lnTo>
                  <a:lnTo>
                    <a:pt x="158118" y="459827"/>
                  </a:lnTo>
                  <a:lnTo>
                    <a:pt x="210291" y="497738"/>
                  </a:lnTo>
                  <a:lnTo>
                    <a:pt x="412925" y="373503"/>
                  </a:lnTo>
                  <a:close/>
                  <a:moveTo>
                    <a:pt x="1214633" y="1227434"/>
                  </a:moveTo>
                  <a:lnTo>
                    <a:pt x="1315498" y="1159310"/>
                  </a:lnTo>
                  <a:lnTo>
                    <a:pt x="1281868" y="1276280"/>
                  </a:lnTo>
                  <a:lnTo>
                    <a:pt x="1347884" y="1324249"/>
                  </a:lnTo>
                  <a:lnTo>
                    <a:pt x="1403423" y="1093141"/>
                  </a:lnTo>
                  <a:lnTo>
                    <a:pt x="1351250" y="1055231"/>
                  </a:lnTo>
                  <a:lnTo>
                    <a:pt x="1148616" y="1179465"/>
                  </a:lnTo>
                  <a:close/>
                  <a:moveTo>
                    <a:pt x="694834" y="156645"/>
                  </a:moveTo>
                  <a:lnTo>
                    <a:pt x="573190" y="152480"/>
                  </a:lnTo>
                  <a:lnTo>
                    <a:pt x="669141" y="77598"/>
                  </a:lnTo>
                  <a:lnTo>
                    <a:pt x="643931" y="0"/>
                  </a:lnTo>
                  <a:lnTo>
                    <a:pt x="463155" y="154308"/>
                  </a:lnTo>
                  <a:lnTo>
                    <a:pt x="483094" y="215651"/>
                  </a:lnTo>
                  <a:lnTo>
                    <a:pt x="720044" y="234244"/>
                  </a:lnTo>
                  <a:close/>
                  <a:moveTo>
                    <a:pt x="866707" y="1396323"/>
                  </a:moveTo>
                  <a:lnTo>
                    <a:pt x="988351" y="1400502"/>
                  </a:lnTo>
                  <a:lnTo>
                    <a:pt x="892400" y="1475370"/>
                  </a:lnTo>
                  <a:lnTo>
                    <a:pt x="917610" y="1552969"/>
                  </a:lnTo>
                  <a:lnTo>
                    <a:pt x="1098374" y="1398660"/>
                  </a:lnTo>
                  <a:lnTo>
                    <a:pt x="1078447" y="1337318"/>
                  </a:lnTo>
                  <a:lnTo>
                    <a:pt x="841497" y="1318724"/>
                  </a:lnTo>
                  <a:close/>
                  <a:moveTo>
                    <a:pt x="1075577" y="224503"/>
                  </a:moveTo>
                  <a:lnTo>
                    <a:pt x="979613" y="149635"/>
                  </a:lnTo>
                  <a:lnTo>
                    <a:pt x="1101257" y="145456"/>
                  </a:lnTo>
                  <a:lnTo>
                    <a:pt x="1126467" y="67857"/>
                  </a:lnTo>
                  <a:lnTo>
                    <a:pt x="889517" y="86451"/>
                  </a:lnTo>
                  <a:lnTo>
                    <a:pt x="869590" y="147793"/>
                  </a:lnTo>
                  <a:lnTo>
                    <a:pt x="1050354" y="302115"/>
                  </a:lnTo>
                  <a:close/>
                  <a:moveTo>
                    <a:pt x="485964" y="1328465"/>
                  </a:moveTo>
                  <a:lnTo>
                    <a:pt x="581915" y="1403334"/>
                  </a:lnTo>
                  <a:lnTo>
                    <a:pt x="460284" y="1407500"/>
                  </a:lnTo>
                  <a:lnTo>
                    <a:pt x="435062" y="1485111"/>
                  </a:lnTo>
                  <a:lnTo>
                    <a:pt x="672024" y="1466518"/>
                  </a:lnTo>
                  <a:lnTo>
                    <a:pt x="691951" y="1405175"/>
                  </a:lnTo>
                  <a:lnTo>
                    <a:pt x="511187" y="1250854"/>
                  </a:lnTo>
                  <a:close/>
                  <a:moveTo>
                    <a:pt x="1343719" y="503199"/>
                  </a:moveTo>
                  <a:lnTo>
                    <a:pt x="1310088" y="386229"/>
                  </a:lnTo>
                  <a:lnTo>
                    <a:pt x="1410954" y="454353"/>
                  </a:lnTo>
                  <a:lnTo>
                    <a:pt x="1476970" y="406397"/>
                  </a:lnTo>
                  <a:lnTo>
                    <a:pt x="1274337" y="282150"/>
                  </a:lnTo>
                  <a:lnTo>
                    <a:pt x="1222164" y="320073"/>
                  </a:lnTo>
                  <a:lnTo>
                    <a:pt x="1277702" y="551168"/>
                  </a:lnTo>
                  <a:close/>
                  <a:moveTo>
                    <a:pt x="217823" y="1049757"/>
                  </a:moveTo>
                  <a:lnTo>
                    <a:pt x="251440" y="1166740"/>
                  </a:lnTo>
                  <a:lnTo>
                    <a:pt x="150587" y="1098615"/>
                  </a:lnTo>
                  <a:lnTo>
                    <a:pt x="84571" y="1146572"/>
                  </a:lnTo>
                  <a:lnTo>
                    <a:pt x="287192" y="1270819"/>
                  </a:lnTo>
                  <a:lnTo>
                    <a:pt x="339377" y="1232896"/>
                  </a:lnTo>
                  <a:lnTo>
                    <a:pt x="283839" y="1001801"/>
                  </a:lnTo>
                  <a:close/>
                  <a:moveTo>
                    <a:pt x="1396831" y="886291"/>
                  </a:moveTo>
                  <a:lnTo>
                    <a:pt x="1438387" y="771899"/>
                  </a:lnTo>
                  <a:lnTo>
                    <a:pt x="1479942" y="886291"/>
                  </a:lnTo>
                  <a:lnTo>
                    <a:pt x="1561542" y="886291"/>
                  </a:lnTo>
                  <a:lnTo>
                    <a:pt x="1470633" y="666677"/>
                  </a:lnTo>
                  <a:lnTo>
                    <a:pt x="1406141" y="666677"/>
                  </a:lnTo>
                  <a:lnTo>
                    <a:pt x="1315232" y="886291"/>
                  </a:lnTo>
                  <a:close/>
                  <a:moveTo>
                    <a:pt x="246309" y="666677"/>
                  </a:moveTo>
                  <a:lnTo>
                    <a:pt x="155401" y="886291"/>
                  </a:lnTo>
                  <a:lnTo>
                    <a:pt x="90896" y="886291"/>
                  </a:lnTo>
                  <a:lnTo>
                    <a:pt x="0" y="666677"/>
                  </a:lnTo>
                  <a:lnTo>
                    <a:pt x="81599" y="666677"/>
                  </a:lnTo>
                  <a:lnTo>
                    <a:pt x="123154" y="781082"/>
                  </a:lnTo>
                  <a:lnTo>
                    <a:pt x="164710" y="666677"/>
                  </a:lnTo>
                  <a:close/>
                </a:path>
              </a:pathLst>
            </a:custGeom>
            <a:solidFill>
              <a:schemeClr val="accent1"/>
            </a:solidFill>
            <a:ln w="12700" cap="flat" cmpd="sng">
              <a:noFill/>
              <a:prstDash val="solid"/>
              <a:miter lim="800000"/>
            </a:ln>
          </p:spPr>
          <p:txBody>
            <a:bodyPr anchor="ctr">
              <a:spAutoFit/>
            </a:bodyPr>
            <a:lstStyle/>
            <a:p>
              <a:pPr algn="ctr"/>
              <a:endParaRPr lang="en-US"/>
            </a:p>
          </p:txBody>
        </p:sp>
        <p:sp>
          <p:nvSpPr>
            <p:cNvPr id="30" name="Free Form 6">
              <a:extLst>
                <a:ext uri="{FF2B5EF4-FFF2-40B4-BE49-F238E27FC236}">
                  <a16:creationId xmlns:a16="http://schemas.microsoft.com/office/drawing/2014/main" id="{92403FB2-1B61-4D0F-C67C-05319C63451F}"/>
                </a:ext>
              </a:extLst>
            </p:cNvPr>
            <p:cNvSpPr/>
            <p:nvPr/>
          </p:nvSpPr>
          <p:spPr>
            <a:xfrm>
              <a:off x="2477828" y="737742"/>
              <a:ext cx="2229998" cy="783141"/>
            </a:xfrm>
            <a:custGeom>
              <a:avLst/>
              <a:gdLst/>
              <a:ahLst/>
              <a:cxnLst/>
              <a:rect l="0" t="0" r="0" b="0"/>
              <a:pathLst>
                <a:path w="2229998" h="783139">
                  <a:moveTo>
                    <a:pt x="2219317" y="482739"/>
                  </a:moveTo>
                  <a:lnTo>
                    <a:pt x="2201917" y="503643"/>
                  </a:lnTo>
                  <a:lnTo>
                    <a:pt x="2200012" y="503643"/>
                  </a:lnTo>
                  <a:lnTo>
                    <a:pt x="2182702" y="482739"/>
                  </a:lnTo>
                  <a:lnTo>
                    <a:pt x="2182702" y="517753"/>
                  </a:lnTo>
                  <a:lnTo>
                    <a:pt x="2172021" y="517753"/>
                  </a:lnTo>
                  <a:lnTo>
                    <a:pt x="2172021" y="465885"/>
                  </a:lnTo>
                  <a:lnTo>
                    <a:pt x="2181635" y="465885"/>
                  </a:lnTo>
                  <a:lnTo>
                    <a:pt x="2201003" y="489000"/>
                  </a:lnTo>
                  <a:lnTo>
                    <a:pt x="2220383" y="465885"/>
                  </a:lnTo>
                  <a:lnTo>
                    <a:pt x="2229998" y="465885"/>
                  </a:lnTo>
                  <a:lnTo>
                    <a:pt x="2229998" y="517753"/>
                  </a:lnTo>
                  <a:lnTo>
                    <a:pt x="2219317" y="517753"/>
                  </a:lnTo>
                  <a:close/>
                  <a:moveTo>
                    <a:pt x="2146620" y="475271"/>
                  </a:moveTo>
                  <a:lnTo>
                    <a:pt x="2146620" y="517753"/>
                  </a:lnTo>
                  <a:lnTo>
                    <a:pt x="2135939" y="517753"/>
                  </a:lnTo>
                  <a:lnTo>
                    <a:pt x="2135939" y="475271"/>
                  </a:lnTo>
                  <a:lnTo>
                    <a:pt x="2118857" y="475271"/>
                  </a:lnTo>
                  <a:lnTo>
                    <a:pt x="2118857" y="465885"/>
                  </a:lnTo>
                  <a:lnTo>
                    <a:pt x="2163092" y="465885"/>
                  </a:lnTo>
                  <a:lnTo>
                    <a:pt x="2163092" y="475271"/>
                  </a:lnTo>
                  <a:close/>
                  <a:moveTo>
                    <a:pt x="982648" y="690414"/>
                  </a:moveTo>
                  <a:cubicBezTo>
                    <a:pt x="982648" y="751388"/>
                    <a:pt x="933155" y="776484"/>
                    <a:pt x="889136" y="776484"/>
                  </a:cubicBezTo>
                  <a:lnTo>
                    <a:pt x="719092" y="776484"/>
                  </a:lnTo>
                  <a:lnTo>
                    <a:pt x="719092" y="465885"/>
                  </a:lnTo>
                  <a:lnTo>
                    <a:pt x="862846" y="465885"/>
                  </a:lnTo>
                  <a:cubicBezTo>
                    <a:pt x="926297" y="465885"/>
                    <a:pt x="965351" y="498284"/>
                    <a:pt x="965351" y="547091"/>
                  </a:cubicBezTo>
                  <a:cubicBezTo>
                    <a:pt x="965351" y="577242"/>
                    <a:pt x="951507" y="598604"/>
                    <a:pt x="933524" y="611914"/>
                  </a:cubicBezTo>
                  <a:cubicBezTo>
                    <a:pt x="964106" y="626354"/>
                    <a:pt x="982648" y="652402"/>
                    <a:pt x="982648" y="690414"/>
                  </a:cubicBezTo>
                  <a:close/>
                  <a:moveTo>
                    <a:pt x="859125" y="592800"/>
                  </a:moveTo>
                  <a:cubicBezTo>
                    <a:pt x="890076" y="592800"/>
                    <a:pt x="907221" y="578537"/>
                    <a:pt x="907221" y="556629"/>
                  </a:cubicBezTo>
                  <a:cubicBezTo>
                    <a:pt x="907221" y="534721"/>
                    <a:pt x="890076" y="520459"/>
                    <a:pt x="859125" y="520459"/>
                  </a:cubicBezTo>
                  <a:lnTo>
                    <a:pt x="779482" y="520459"/>
                  </a:lnTo>
                  <a:lnTo>
                    <a:pt x="779482" y="592800"/>
                  </a:lnTo>
                  <a:close/>
                  <a:moveTo>
                    <a:pt x="779482" y="642928"/>
                  </a:moveTo>
                  <a:lnTo>
                    <a:pt x="779482" y="721911"/>
                  </a:lnTo>
                  <a:lnTo>
                    <a:pt x="869933" y="721911"/>
                  </a:lnTo>
                  <a:cubicBezTo>
                    <a:pt x="903995" y="721911"/>
                    <a:pt x="924519" y="712284"/>
                    <a:pt x="924519" y="682426"/>
                  </a:cubicBezTo>
                  <a:cubicBezTo>
                    <a:pt x="924519" y="656377"/>
                    <a:pt x="903995" y="642928"/>
                    <a:pt x="869933" y="642928"/>
                  </a:cubicBezTo>
                  <a:close/>
                  <a:moveTo>
                    <a:pt x="253333" y="0"/>
                  </a:moveTo>
                  <a:lnTo>
                    <a:pt x="162271" y="234079"/>
                  </a:lnTo>
                  <a:lnTo>
                    <a:pt x="71210" y="0"/>
                  </a:lnTo>
                  <a:lnTo>
                    <a:pt x="0" y="0"/>
                  </a:lnTo>
                  <a:lnTo>
                    <a:pt x="0" y="3987"/>
                  </a:lnTo>
                  <a:lnTo>
                    <a:pt x="126914" y="310586"/>
                  </a:lnTo>
                  <a:lnTo>
                    <a:pt x="197629" y="310586"/>
                  </a:lnTo>
                  <a:lnTo>
                    <a:pt x="324556" y="3987"/>
                  </a:lnTo>
                  <a:lnTo>
                    <a:pt x="324556" y="0"/>
                  </a:lnTo>
                  <a:close/>
                  <a:moveTo>
                    <a:pt x="2077619" y="465885"/>
                  </a:moveTo>
                  <a:lnTo>
                    <a:pt x="2008834" y="465885"/>
                  </a:lnTo>
                  <a:lnTo>
                    <a:pt x="1930080" y="593752"/>
                  </a:lnTo>
                  <a:lnTo>
                    <a:pt x="1851312" y="465885"/>
                  </a:lnTo>
                  <a:lnTo>
                    <a:pt x="1782540" y="465885"/>
                  </a:lnTo>
                  <a:lnTo>
                    <a:pt x="1782540" y="469873"/>
                  </a:lnTo>
                  <a:lnTo>
                    <a:pt x="1899878" y="646547"/>
                  </a:lnTo>
                  <a:lnTo>
                    <a:pt x="1899878" y="776484"/>
                  </a:lnTo>
                  <a:lnTo>
                    <a:pt x="1960281" y="776484"/>
                  </a:lnTo>
                  <a:lnTo>
                    <a:pt x="1960281" y="646547"/>
                  </a:lnTo>
                  <a:lnTo>
                    <a:pt x="2077619" y="469873"/>
                  </a:lnTo>
                  <a:close/>
                  <a:moveTo>
                    <a:pt x="1606348" y="776484"/>
                  </a:moveTo>
                  <a:lnTo>
                    <a:pt x="1666738" y="776484"/>
                  </a:lnTo>
                  <a:lnTo>
                    <a:pt x="1666738" y="522681"/>
                  </a:lnTo>
                  <a:lnTo>
                    <a:pt x="1764340" y="522681"/>
                  </a:lnTo>
                  <a:lnTo>
                    <a:pt x="1764340" y="465885"/>
                  </a:lnTo>
                  <a:lnTo>
                    <a:pt x="1508759" y="465885"/>
                  </a:lnTo>
                  <a:lnTo>
                    <a:pt x="1508759" y="522681"/>
                  </a:lnTo>
                  <a:lnTo>
                    <a:pt x="1606348" y="522681"/>
                  </a:lnTo>
                  <a:close/>
                  <a:moveTo>
                    <a:pt x="1161710" y="465885"/>
                  </a:moveTo>
                  <a:lnTo>
                    <a:pt x="1161710" y="776484"/>
                  </a:lnTo>
                  <a:lnTo>
                    <a:pt x="1370796" y="776484"/>
                  </a:lnTo>
                  <a:lnTo>
                    <a:pt x="1370796" y="719688"/>
                  </a:lnTo>
                  <a:lnTo>
                    <a:pt x="1222088" y="719688"/>
                  </a:lnTo>
                  <a:lnTo>
                    <a:pt x="1222088" y="465885"/>
                  </a:lnTo>
                  <a:close/>
                  <a:moveTo>
                    <a:pt x="1471052" y="776484"/>
                  </a:moveTo>
                  <a:lnTo>
                    <a:pt x="1471052" y="621185"/>
                  </a:lnTo>
                  <a:lnTo>
                    <a:pt x="1471052" y="465885"/>
                  </a:lnTo>
                  <a:lnTo>
                    <a:pt x="1408503" y="465885"/>
                  </a:lnTo>
                  <a:lnTo>
                    <a:pt x="1408503" y="621185"/>
                  </a:lnTo>
                  <a:lnTo>
                    <a:pt x="1408503" y="776484"/>
                  </a:lnTo>
                  <a:close/>
                  <a:moveTo>
                    <a:pt x="1096126" y="776484"/>
                  </a:moveTo>
                  <a:lnTo>
                    <a:pt x="1096126" y="621185"/>
                  </a:lnTo>
                  <a:lnTo>
                    <a:pt x="1096126" y="465885"/>
                  </a:lnTo>
                  <a:lnTo>
                    <a:pt x="1033577" y="465885"/>
                  </a:lnTo>
                  <a:lnTo>
                    <a:pt x="1033577" y="621185"/>
                  </a:lnTo>
                  <a:lnTo>
                    <a:pt x="1033577" y="776484"/>
                  </a:lnTo>
                  <a:close/>
                  <a:moveTo>
                    <a:pt x="677841" y="622518"/>
                  </a:moveTo>
                  <a:cubicBezTo>
                    <a:pt x="676952" y="702835"/>
                    <a:pt x="627700" y="783139"/>
                    <a:pt x="518553" y="783139"/>
                  </a:cubicBezTo>
                  <a:cubicBezTo>
                    <a:pt x="409394" y="783139"/>
                    <a:pt x="358809" y="704613"/>
                    <a:pt x="358809" y="622963"/>
                  </a:cubicBezTo>
                  <a:cubicBezTo>
                    <a:pt x="358809" y="541325"/>
                    <a:pt x="411172" y="459230"/>
                    <a:pt x="518553" y="459230"/>
                  </a:cubicBezTo>
                  <a:cubicBezTo>
                    <a:pt x="625490" y="459230"/>
                    <a:pt x="678730" y="541325"/>
                    <a:pt x="677841" y="622518"/>
                  </a:cubicBezTo>
                  <a:close/>
                  <a:moveTo>
                    <a:pt x="615851" y="623306"/>
                  </a:moveTo>
                  <a:cubicBezTo>
                    <a:pt x="616702" y="573038"/>
                    <a:pt x="588659" y="516801"/>
                    <a:pt x="518541" y="516801"/>
                  </a:cubicBezTo>
                  <a:cubicBezTo>
                    <a:pt x="448435" y="516801"/>
                    <a:pt x="419542" y="573457"/>
                    <a:pt x="420812" y="623738"/>
                  </a:cubicBezTo>
                  <a:cubicBezTo>
                    <a:pt x="422095" y="672735"/>
                    <a:pt x="448435" y="725137"/>
                    <a:pt x="518541" y="725137"/>
                  </a:cubicBezTo>
                  <a:cubicBezTo>
                    <a:pt x="588659" y="725137"/>
                    <a:pt x="615000" y="672304"/>
                    <a:pt x="615851" y="623306"/>
                  </a:cubicBezTo>
                  <a:close/>
                  <a:moveTo>
                    <a:pt x="252291" y="465885"/>
                  </a:moveTo>
                  <a:lnTo>
                    <a:pt x="162271" y="589599"/>
                  </a:lnTo>
                  <a:lnTo>
                    <a:pt x="72264" y="465885"/>
                  </a:lnTo>
                  <a:lnTo>
                    <a:pt x="6972" y="465885"/>
                  </a:lnTo>
                  <a:lnTo>
                    <a:pt x="6972" y="776484"/>
                  </a:lnTo>
                  <a:lnTo>
                    <a:pt x="67375" y="776484"/>
                  </a:lnTo>
                  <a:lnTo>
                    <a:pt x="67375" y="553124"/>
                  </a:lnTo>
                  <a:lnTo>
                    <a:pt x="159363" y="678946"/>
                  </a:lnTo>
                  <a:lnTo>
                    <a:pt x="165193" y="678946"/>
                  </a:lnTo>
                  <a:lnTo>
                    <a:pt x="257181" y="553124"/>
                  </a:lnTo>
                  <a:lnTo>
                    <a:pt x="257181" y="776484"/>
                  </a:lnTo>
                  <a:lnTo>
                    <a:pt x="317571" y="776484"/>
                  </a:lnTo>
                  <a:lnTo>
                    <a:pt x="317571" y="465885"/>
                  </a:lnTo>
                  <a:close/>
                  <a:moveTo>
                    <a:pt x="1580795" y="310586"/>
                  </a:moveTo>
                  <a:lnTo>
                    <a:pt x="1519123" y="310586"/>
                  </a:lnTo>
                  <a:lnTo>
                    <a:pt x="1492503" y="252012"/>
                  </a:lnTo>
                  <a:lnTo>
                    <a:pt x="1330104" y="252012"/>
                  </a:lnTo>
                  <a:lnTo>
                    <a:pt x="1303484" y="310586"/>
                  </a:lnTo>
                  <a:lnTo>
                    <a:pt x="1241824" y="310586"/>
                  </a:lnTo>
                  <a:lnTo>
                    <a:pt x="1241824" y="306598"/>
                  </a:lnTo>
                  <a:lnTo>
                    <a:pt x="1379356" y="0"/>
                  </a:lnTo>
                  <a:lnTo>
                    <a:pt x="1443251" y="0"/>
                  </a:lnTo>
                  <a:lnTo>
                    <a:pt x="1580795" y="306598"/>
                  </a:lnTo>
                  <a:close/>
                  <a:moveTo>
                    <a:pt x="1468982" y="197451"/>
                  </a:moveTo>
                  <a:lnTo>
                    <a:pt x="1411297" y="65216"/>
                  </a:lnTo>
                  <a:lnTo>
                    <a:pt x="1353625" y="197451"/>
                  </a:lnTo>
                  <a:close/>
                  <a:moveTo>
                    <a:pt x="852724" y="310586"/>
                  </a:moveTo>
                  <a:lnTo>
                    <a:pt x="762209" y="206761"/>
                  </a:lnTo>
                  <a:lnTo>
                    <a:pt x="707687" y="206761"/>
                  </a:lnTo>
                  <a:lnTo>
                    <a:pt x="707687" y="310586"/>
                  </a:lnTo>
                  <a:lnTo>
                    <a:pt x="647284" y="310586"/>
                  </a:lnTo>
                  <a:lnTo>
                    <a:pt x="647284" y="0"/>
                  </a:lnTo>
                  <a:lnTo>
                    <a:pt x="795039" y="0"/>
                  </a:lnTo>
                  <a:cubicBezTo>
                    <a:pt x="868257" y="431"/>
                    <a:pt x="906853" y="49251"/>
                    <a:pt x="906853" y="102936"/>
                  </a:cubicBezTo>
                  <a:cubicBezTo>
                    <a:pt x="906853" y="145532"/>
                    <a:pt x="887333" y="188574"/>
                    <a:pt x="828327" y="200550"/>
                  </a:cubicBezTo>
                  <a:lnTo>
                    <a:pt x="922398" y="306598"/>
                  </a:lnTo>
                  <a:lnTo>
                    <a:pt x="922398" y="310586"/>
                  </a:lnTo>
                  <a:close/>
                  <a:moveTo>
                    <a:pt x="795039" y="153965"/>
                  </a:moveTo>
                  <a:cubicBezTo>
                    <a:pt x="832315" y="153965"/>
                    <a:pt x="848292" y="129111"/>
                    <a:pt x="848292" y="104269"/>
                  </a:cubicBezTo>
                  <a:cubicBezTo>
                    <a:pt x="848292" y="79415"/>
                    <a:pt x="831870" y="54573"/>
                    <a:pt x="795039" y="54573"/>
                  </a:cubicBezTo>
                  <a:lnTo>
                    <a:pt x="707687" y="54573"/>
                  </a:lnTo>
                  <a:lnTo>
                    <a:pt x="707687" y="153965"/>
                  </a:lnTo>
                  <a:close/>
                  <a:moveTo>
                    <a:pt x="1160631" y="310586"/>
                  </a:moveTo>
                  <a:lnTo>
                    <a:pt x="1070116" y="206761"/>
                  </a:lnTo>
                  <a:lnTo>
                    <a:pt x="1015580" y="206761"/>
                  </a:lnTo>
                  <a:lnTo>
                    <a:pt x="1015580" y="310586"/>
                  </a:lnTo>
                  <a:lnTo>
                    <a:pt x="955190" y="310586"/>
                  </a:lnTo>
                  <a:lnTo>
                    <a:pt x="955190" y="0"/>
                  </a:lnTo>
                  <a:lnTo>
                    <a:pt x="1102946" y="0"/>
                  </a:lnTo>
                  <a:cubicBezTo>
                    <a:pt x="1176163" y="431"/>
                    <a:pt x="1214760" y="49251"/>
                    <a:pt x="1214760" y="102936"/>
                  </a:cubicBezTo>
                  <a:cubicBezTo>
                    <a:pt x="1214760" y="145532"/>
                    <a:pt x="1195239" y="188574"/>
                    <a:pt x="1136221" y="200550"/>
                  </a:cubicBezTo>
                  <a:lnTo>
                    <a:pt x="1230292" y="306598"/>
                  </a:lnTo>
                  <a:lnTo>
                    <a:pt x="1230292" y="310586"/>
                  </a:lnTo>
                  <a:close/>
                  <a:moveTo>
                    <a:pt x="1102946" y="153965"/>
                  </a:moveTo>
                  <a:cubicBezTo>
                    <a:pt x="1140221" y="153965"/>
                    <a:pt x="1156198" y="129111"/>
                    <a:pt x="1156198" y="104269"/>
                  </a:cubicBezTo>
                  <a:cubicBezTo>
                    <a:pt x="1156198" y="79415"/>
                    <a:pt x="1139777" y="54573"/>
                    <a:pt x="1102946" y="54573"/>
                  </a:cubicBezTo>
                  <a:lnTo>
                    <a:pt x="1015580" y="54573"/>
                  </a:lnTo>
                  <a:lnTo>
                    <a:pt x="1015580" y="153965"/>
                  </a:lnTo>
                  <a:close/>
                  <a:moveTo>
                    <a:pt x="593739" y="253803"/>
                  </a:moveTo>
                  <a:lnTo>
                    <a:pt x="421637" y="253803"/>
                  </a:lnTo>
                  <a:lnTo>
                    <a:pt x="421637" y="179252"/>
                  </a:lnTo>
                  <a:lnTo>
                    <a:pt x="587529" y="179252"/>
                  </a:lnTo>
                  <a:lnTo>
                    <a:pt x="587529" y="124679"/>
                  </a:lnTo>
                  <a:lnTo>
                    <a:pt x="421637" y="124679"/>
                  </a:lnTo>
                  <a:lnTo>
                    <a:pt x="421637" y="56783"/>
                  </a:lnTo>
                  <a:lnTo>
                    <a:pt x="593739" y="56783"/>
                  </a:lnTo>
                  <a:lnTo>
                    <a:pt x="593739" y="0"/>
                  </a:lnTo>
                  <a:lnTo>
                    <a:pt x="361235" y="0"/>
                  </a:lnTo>
                  <a:lnTo>
                    <a:pt x="361235" y="310586"/>
                  </a:lnTo>
                  <a:lnTo>
                    <a:pt x="593739" y="310586"/>
                  </a:lnTo>
                  <a:close/>
                </a:path>
              </a:pathLst>
            </a:custGeom>
            <a:solidFill>
              <a:schemeClr val="tx2"/>
            </a:solidFill>
            <a:ln w="12700" cap="flat" cmpd="sng">
              <a:noFill/>
              <a:prstDash val="solid"/>
              <a:miter lim="800000"/>
            </a:ln>
          </p:spPr>
          <p:txBody>
            <a:bodyPr anchor="ctr">
              <a:spAutoFit/>
            </a:bodyPr>
            <a:lstStyle/>
            <a:p>
              <a:pPr algn="ctr"/>
              <a:endParaRPr lang="en-US"/>
            </a:p>
          </p:txBody>
        </p:sp>
      </p:grpSp>
      <p:sp>
        <p:nvSpPr>
          <p:cNvPr id="2" name="Text Placeholder 9">
            <a:extLst>
              <a:ext uri="{FF2B5EF4-FFF2-40B4-BE49-F238E27FC236}">
                <a16:creationId xmlns:a16="http://schemas.microsoft.com/office/drawing/2014/main" id="{E1310ABE-E7D8-3150-3FA1-CD5CED49BF3C}"/>
              </a:ext>
            </a:extLst>
          </p:cNvPr>
          <p:cNvSpPr>
            <a:spLocks noGrp="1"/>
          </p:cNvSpPr>
          <p:nvPr>
            <p:ph type="body" sz="quarter" idx="26"/>
          </p:nvPr>
        </p:nvSpPr>
        <p:spPr>
          <a:xfrm>
            <a:off x="8704102" y="6343561"/>
            <a:ext cx="2532743" cy="256032"/>
          </a:xfrm>
          <a:prstGeom prst="rect">
            <a:avLst/>
          </a:prstGeom>
        </p:spPr>
        <p:txBody>
          <a:bodyPr wrap="square" lIns="0" tIns="0" rIns="0" bIns="0" anchor="ctr" anchorCtr="0">
            <a:noAutofit/>
          </a:bodyPr>
          <a:lstStyle>
            <a:lvl1pPr marL="0" indent="0" algn="r">
              <a:lnSpc>
                <a:spcPct val="100000"/>
              </a:lnSpc>
              <a:spcBef>
                <a:spcPts val="0"/>
              </a:spcBef>
              <a:buNone/>
              <a:defRPr sz="800" b="0" cap="none" spc="20" baseline="0">
                <a:solidFill>
                  <a:schemeClr val="bg2"/>
                </a:solidFill>
                <a:latin typeface="+mn-lt"/>
                <a:ea typeface="Verdana" panose="020B0604030504040204" pitchFamily="34" charset="0"/>
                <a:cs typeface="Verdana" panose="020B0604030504040204" pitchFamily="34" charset="0"/>
              </a:defRPr>
            </a:lvl1pPr>
          </a:lstStyle>
          <a:p>
            <a:pPr lvl="0"/>
            <a:endParaRPr lang="en-US"/>
          </a:p>
        </p:txBody>
      </p:sp>
    </p:spTree>
    <p:extLst>
      <p:ext uri="{BB962C8B-B14F-4D97-AF65-F5344CB8AC3E}">
        <p14:creationId xmlns:p14="http://schemas.microsoft.com/office/powerpoint/2010/main" val="237732964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240">
          <p15:clr>
            <a:srgbClr val="FBAE40"/>
          </p15:clr>
        </p15:guide>
        <p15:guide id="4" pos="468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Agenda_2">
    <p:bg>
      <p:bgRef idx="1001">
        <a:schemeClr val="bg1"/>
      </p:bgRef>
    </p:bg>
    <p:spTree>
      <p:nvGrpSpPr>
        <p:cNvPr id="1" name=""/>
        <p:cNvGrpSpPr/>
        <p:nvPr/>
      </p:nvGrpSpPr>
      <p:grpSpPr>
        <a:xfrm>
          <a:off x="0" y="0"/>
          <a:ext cx="0" cy="0"/>
          <a:chOff x="0" y="0"/>
          <a:chExt cx="0" cy="0"/>
        </a:xfrm>
      </p:grpSpPr>
      <p:pic>
        <p:nvPicPr>
          <p:cNvPr id="31" name="Picture Placeholder 14">
            <a:extLst>
              <a:ext uri="{FF2B5EF4-FFF2-40B4-BE49-F238E27FC236}">
                <a16:creationId xmlns:a16="http://schemas.microsoft.com/office/drawing/2014/main" id="{533168ED-48A1-9CCD-3912-57C7BD556149}"/>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7334250" y="1"/>
            <a:ext cx="4857750" cy="6857999"/>
          </a:xfrm>
          <a:custGeom>
            <a:avLst/>
            <a:gdLst>
              <a:gd name="connsiteX0" fmla="*/ 0 w 4857750"/>
              <a:gd name="connsiteY0" fmla="*/ 0 h 6857999"/>
              <a:gd name="connsiteX1" fmla="*/ 4857750 w 4857750"/>
              <a:gd name="connsiteY1" fmla="*/ 0 h 6857999"/>
              <a:gd name="connsiteX2" fmla="*/ 4857750 w 4857750"/>
              <a:gd name="connsiteY2" fmla="*/ 6857999 h 6857999"/>
              <a:gd name="connsiteX3" fmla="*/ 0 w 4857750"/>
              <a:gd name="connsiteY3" fmla="*/ 6857999 h 6857999"/>
              <a:gd name="connsiteX4" fmla="*/ 0 w 4857750"/>
              <a:gd name="connsiteY4" fmla="*/ 0 h 6857999"/>
              <a:gd name="connsiteX0" fmla="*/ 1588958 w 4857750"/>
              <a:gd name="connsiteY0" fmla="*/ 7495 h 6857999"/>
              <a:gd name="connsiteX1" fmla="*/ 4857750 w 4857750"/>
              <a:gd name="connsiteY1" fmla="*/ 0 h 6857999"/>
              <a:gd name="connsiteX2" fmla="*/ 4857750 w 4857750"/>
              <a:gd name="connsiteY2" fmla="*/ 6857999 h 6857999"/>
              <a:gd name="connsiteX3" fmla="*/ 0 w 4857750"/>
              <a:gd name="connsiteY3" fmla="*/ 6857999 h 6857999"/>
              <a:gd name="connsiteX4" fmla="*/ 1588958 w 4857750"/>
              <a:gd name="connsiteY4" fmla="*/ 7495 h 6857999"/>
              <a:gd name="connsiteX0" fmla="*/ 1582608 w 4857750"/>
              <a:gd name="connsiteY0" fmla="*/ 7495 h 6857999"/>
              <a:gd name="connsiteX1" fmla="*/ 4857750 w 4857750"/>
              <a:gd name="connsiteY1" fmla="*/ 0 h 6857999"/>
              <a:gd name="connsiteX2" fmla="*/ 4857750 w 4857750"/>
              <a:gd name="connsiteY2" fmla="*/ 6857999 h 6857999"/>
              <a:gd name="connsiteX3" fmla="*/ 0 w 4857750"/>
              <a:gd name="connsiteY3" fmla="*/ 6857999 h 6857999"/>
              <a:gd name="connsiteX4" fmla="*/ 1582608 w 4857750"/>
              <a:gd name="connsiteY4" fmla="*/ 7495 h 6857999"/>
              <a:gd name="connsiteX0" fmla="*/ 1582608 w 4857750"/>
              <a:gd name="connsiteY0" fmla="*/ 7495 h 6857999"/>
              <a:gd name="connsiteX1" fmla="*/ 4857750 w 4857750"/>
              <a:gd name="connsiteY1" fmla="*/ 0 h 6857999"/>
              <a:gd name="connsiteX2" fmla="*/ 4857750 w 4857750"/>
              <a:gd name="connsiteY2" fmla="*/ 6857999 h 6857999"/>
              <a:gd name="connsiteX3" fmla="*/ 0 w 4857750"/>
              <a:gd name="connsiteY3" fmla="*/ 6857999 h 6857999"/>
              <a:gd name="connsiteX4" fmla="*/ 1582608 w 4857750"/>
              <a:gd name="connsiteY4" fmla="*/ 7495 h 6857999"/>
              <a:gd name="connsiteX0" fmla="*/ 1595308 w 4857750"/>
              <a:gd name="connsiteY0" fmla="*/ 0 h 6901304"/>
              <a:gd name="connsiteX1" fmla="*/ 4857750 w 4857750"/>
              <a:gd name="connsiteY1" fmla="*/ 43305 h 6901304"/>
              <a:gd name="connsiteX2" fmla="*/ 4857750 w 4857750"/>
              <a:gd name="connsiteY2" fmla="*/ 6901304 h 6901304"/>
              <a:gd name="connsiteX3" fmla="*/ 0 w 4857750"/>
              <a:gd name="connsiteY3" fmla="*/ 6901304 h 6901304"/>
              <a:gd name="connsiteX4" fmla="*/ 1595308 w 4857750"/>
              <a:gd name="connsiteY4" fmla="*/ 0 h 6901304"/>
              <a:gd name="connsiteX0" fmla="*/ 1582608 w 4857750"/>
              <a:gd name="connsiteY0" fmla="*/ 4320 h 6857999"/>
              <a:gd name="connsiteX1" fmla="*/ 4857750 w 4857750"/>
              <a:gd name="connsiteY1" fmla="*/ 0 h 6857999"/>
              <a:gd name="connsiteX2" fmla="*/ 4857750 w 4857750"/>
              <a:gd name="connsiteY2" fmla="*/ 6857999 h 6857999"/>
              <a:gd name="connsiteX3" fmla="*/ 0 w 4857750"/>
              <a:gd name="connsiteY3" fmla="*/ 6857999 h 6857999"/>
              <a:gd name="connsiteX4" fmla="*/ 1582608 w 4857750"/>
              <a:gd name="connsiteY4" fmla="*/ 4320 h 6857999"/>
              <a:gd name="connsiteX0" fmla="*/ 1582608 w 4857750"/>
              <a:gd name="connsiteY0" fmla="*/ 1145 h 6857999"/>
              <a:gd name="connsiteX1" fmla="*/ 4857750 w 4857750"/>
              <a:gd name="connsiteY1" fmla="*/ 0 h 6857999"/>
              <a:gd name="connsiteX2" fmla="*/ 4857750 w 4857750"/>
              <a:gd name="connsiteY2" fmla="*/ 6857999 h 6857999"/>
              <a:gd name="connsiteX3" fmla="*/ 0 w 4857750"/>
              <a:gd name="connsiteY3" fmla="*/ 6857999 h 6857999"/>
              <a:gd name="connsiteX4" fmla="*/ 1582608 w 4857750"/>
              <a:gd name="connsiteY4" fmla="*/ 1145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7750" h="6857999">
                <a:moveTo>
                  <a:pt x="1582608" y="1145"/>
                </a:moveTo>
                <a:lnTo>
                  <a:pt x="4857750" y="0"/>
                </a:lnTo>
                <a:lnTo>
                  <a:pt x="4857750" y="6857999"/>
                </a:lnTo>
                <a:lnTo>
                  <a:pt x="0" y="6857999"/>
                </a:lnTo>
                <a:lnTo>
                  <a:pt x="1582608" y="1145"/>
                </a:lnTo>
                <a:close/>
              </a:path>
            </a:pathLst>
          </a:custGeom>
        </p:spPr>
      </p:pic>
      <p:sp>
        <p:nvSpPr>
          <p:cNvPr id="17" name="Title 4">
            <a:extLst>
              <a:ext uri="{FF2B5EF4-FFF2-40B4-BE49-F238E27FC236}">
                <a16:creationId xmlns:a16="http://schemas.microsoft.com/office/drawing/2014/main" id="{44E837E3-F41F-1851-5A81-22A78B4DB0D6}"/>
              </a:ext>
            </a:extLst>
          </p:cNvPr>
          <p:cNvSpPr>
            <a:spLocks noGrp="1"/>
          </p:cNvSpPr>
          <p:nvPr>
            <p:ph type="title"/>
          </p:nvPr>
        </p:nvSpPr>
        <p:spPr>
          <a:xfrm>
            <a:off x="457200" y="419035"/>
            <a:ext cx="7627862"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r>
              <a:rPr lang="en-US"/>
              <a:t>Click to edit Master title style</a:t>
            </a:r>
          </a:p>
        </p:txBody>
      </p:sp>
      <p:cxnSp>
        <p:nvCxnSpPr>
          <p:cNvPr id="19" name="Straight Connector 18">
            <a:extLst>
              <a:ext uri="{FF2B5EF4-FFF2-40B4-BE49-F238E27FC236}">
                <a16:creationId xmlns:a16="http://schemas.microsoft.com/office/drawing/2014/main" id="{F2A4A70F-5218-FDBD-E127-E8098B5A6A48}"/>
              </a:ext>
            </a:extLst>
          </p:cNvPr>
          <p:cNvCxnSpPr>
            <a:cxnSpLocks/>
          </p:cNvCxnSpPr>
          <p:nvPr userDrawn="1"/>
        </p:nvCxnSpPr>
        <p:spPr>
          <a:xfrm>
            <a:off x="457200" y="1220362"/>
            <a:ext cx="685800" cy="0"/>
          </a:xfrm>
          <a:prstGeom prst="line">
            <a:avLst/>
          </a:prstGeom>
          <a:ln w="57150">
            <a:solidFill>
              <a:srgbClr val="A8C13F"/>
            </a:solidFill>
          </a:ln>
        </p:spPr>
        <p:style>
          <a:lnRef idx="1">
            <a:schemeClr val="accent1"/>
          </a:lnRef>
          <a:fillRef idx="0">
            <a:schemeClr val="accent1"/>
          </a:fillRef>
          <a:effectRef idx="0">
            <a:schemeClr val="accent1"/>
          </a:effectRef>
          <a:fontRef idx="minor">
            <a:schemeClr val="tx1"/>
          </a:fontRef>
        </p:style>
      </p:cxnSp>
      <p:sp>
        <p:nvSpPr>
          <p:cNvPr id="20" name="Freeform 19">
            <a:extLst>
              <a:ext uri="{FF2B5EF4-FFF2-40B4-BE49-F238E27FC236}">
                <a16:creationId xmlns:a16="http://schemas.microsoft.com/office/drawing/2014/main" id="{3D037320-081F-E0E4-A7D1-8FAF23F78D88}"/>
              </a:ext>
            </a:extLst>
          </p:cNvPr>
          <p:cNvSpPr/>
          <p:nvPr userDrawn="1"/>
        </p:nvSpPr>
        <p:spPr>
          <a:xfrm rot="5400000">
            <a:off x="9870972" y="3514415"/>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1" name="Freeform 20">
            <a:extLst>
              <a:ext uri="{FF2B5EF4-FFF2-40B4-BE49-F238E27FC236}">
                <a16:creationId xmlns:a16="http://schemas.microsoft.com/office/drawing/2014/main" id="{61F705EB-68AD-B4A2-FBBA-50FF2F8B4F73}"/>
              </a:ext>
            </a:extLst>
          </p:cNvPr>
          <p:cNvSpPr/>
          <p:nvPr userDrawn="1"/>
        </p:nvSpPr>
        <p:spPr>
          <a:xfrm rot="5400000">
            <a:off x="11112996" y="2371659"/>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2" name="Freeform 21">
            <a:extLst>
              <a:ext uri="{FF2B5EF4-FFF2-40B4-BE49-F238E27FC236}">
                <a16:creationId xmlns:a16="http://schemas.microsoft.com/office/drawing/2014/main" id="{3A366DE6-756A-ACAB-65A6-1AF10D3B7457}"/>
              </a:ext>
            </a:extLst>
          </p:cNvPr>
          <p:cNvSpPr/>
          <p:nvPr userDrawn="1"/>
        </p:nvSpPr>
        <p:spPr>
          <a:xfrm rot="5400000">
            <a:off x="11112996" y="4657171"/>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3" name="Freeform 22">
            <a:extLst>
              <a:ext uri="{FF2B5EF4-FFF2-40B4-BE49-F238E27FC236}">
                <a16:creationId xmlns:a16="http://schemas.microsoft.com/office/drawing/2014/main" id="{45C3CAEC-E957-C5A4-F456-85D83D2C24B7}"/>
              </a:ext>
            </a:extLst>
          </p:cNvPr>
          <p:cNvSpPr/>
          <p:nvPr userDrawn="1"/>
        </p:nvSpPr>
        <p:spPr>
          <a:xfrm rot="5400000">
            <a:off x="8628948" y="5799927"/>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cxnSp>
        <p:nvCxnSpPr>
          <p:cNvPr id="25" name="Straight Connector 24">
            <a:extLst>
              <a:ext uri="{FF2B5EF4-FFF2-40B4-BE49-F238E27FC236}">
                <a16:creationId xmlns:a16="http://schemas.microsoft.com/office/drawing/2014/main" id="{D7CA1519-75EF-C6FB-AFD6-628465BBFF1B}"/>
              </a:ext>
            </a:extLst>
          </p:cNvPr>
          <p:cNvCxnSpPr>
            <a:cxnSpLocks/>
          </p:cNvCxnSpPr>
          <p:nvPr userDrawn="1"/>
        </p:nvCxnSpPr>
        <p:spPr>
          <a:xfrm>
            <a:off x="11737117" y="6377487"/>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27" name="Slide Number Placeholder 4">
            <a:extLst>
              <a:ext uri="{FF2B5EF4-FFF2-40B4-BE49-F238E27FC236}">
                <a16:creationId xmlns:a16="http://schemas.microsoft.com/office/drawing/2014/main" id="{B75AAEB8-2F0F-3A65-0665-1758D3825C77}"/>
              </a:ext>
            </a:extLst>
          </p:cNvPr>
          <p:cNvSpPr txBox="1">
            <a:spLocks/>
          </p:cNvSpPr>
          <p:nvPr userDrawn="1"/>
        </p:nvSpPr>
        <p:spPr>
          <a:xfrm>
            <a:off x="11243633" y="6347622"/>
            <a:ext cx="458332" cy="251971"/>
          </a:xfrm>
          <a:prstGeom prst="rect">
            <a:avLst/>
          </a:prstGeom>
        </p:spPr>
        <p:txBody>
          <a:bodyPr anchor="ctr" anchorCtr="0"/>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bg2"/>
                </a:solidFill>
              </a:rPr>
              <a:pPr/>
              <a:t>‹#›</a:t>
            </a:fld>
            <a:endParaRPr lang="en-US">
              <a:solidFill>
                <a:schemeClr val="bg2"/>
              </a:solidFill>
            </a:endParaRPr>
          </a:p>
        </p:txBody>
      </p:sp>
      <p:grpSp>
        <p:nvGrpSpPr>
          <p:cNvPr id="28" name="Group 27">
            <a:extLst>
              <a:ext uri="{FF2B5EF4-FFF2-40B4-BE49-F238E27FC236}">
                <a16:creationId xmlns:a16="http://schemas.microsoft.com/office/drawing/2014/main" id="{DB841D81-1C43-6407-FD50-A552F216AF35}"/>
              </a:ext>
            </a:extLst>
          </p:cNvPr>
          <p:cNvGrpSpPr>
            <a:grpSpLocks noChangeAspect="1"/>
          </p:cNvGrpSpPr>
          <p:nvPr userDrawn="1"/>
        </p:nvGrpSpPr>
        <p:grpSpPr>
          <a:xfrm>
            <a:off x="457200" y="6274417"/>
            <a:ext cx="1050525" cy="398381"/>
            <a:chOff x="612665" y="352828"/>
            <a:chExt cx="4095161" cy="1552970"/>
          </a:xfrm>
        </p:grpSpPr>
        <p:sp>
          <p:nvSpPr>
            <p:cNvPr id="29" name="Free Form 4">
              <a:extLst>
                <a:ext uri="{FF2B5EF4-FFF2-40B4-BE49-F238E27FC236}">
                  <a16:creationId xmlns:a16="http://schemas.microsoft.com/office/drawing/2014/main" id="{9990EA21-F168-0149-497C-8D11FFB04722}"/>
                </a:ext>
              </a:extLst>
            </p:cNvPr>
            <p:cNvSpPr/>
            <p:nvPr/>
          </p:nvSpPr>
          <p:spPr>
            <a:xfrm>
              <a:off x="612665" y="352828"/>
              <a:ext cx="1561543" cy="1552970"/>
            </a:xfrm>
            <a:custGeom>
              <a:avLst/>
              <a:gdLst/>
              <a:ahLst/>
              <a:cxnLst/>
              <a:rect l="0" t="0" r="0" b="0"/>
              <a:pathLst>
                <a:path w="1561542" h="1552969">
                  <a:moveTo>
                    <a:pt x="346909" y="325534"/>
                  </a:moveTo>
                  <a:lnTo>
                    <a:pt x="246043" y="393659"/>
                  </a:lnTo>
                  <a:lnTo>
                    <a:pt x="279673" y="276689"/>
                  </a:lnTo>
                  <a:lnTo>
                    <a:pt x="213657" y="228720"/>
                  </a:lnTo>
                  <a:lnTo>
                    <a:pt x="158118" y="459827"/>
                  </a:lnTo>
                  <a:lnTo>
                    <a:pt x="210291" y="497738"/>
                  </a:lnTo>
                  <a:lnTo>
                    <a:pt x="412925" y="373503"/>
                  </a:lnTo>
                  <a:close/>
                  <a:moveTo>
                    <a:pt x="1214633" y="1227434"/>
                  </a:moveTo>
                  <a:lnTo>
                    <a:pt x="1315498" y="1159310"/>
                  </a:lnTo>
                  <a:lnTo>
                    <a:pt x="1281868" y="1276280"/>
                  </a:lnTo>
                  <a:lnTo>
                    <a:pt x="1347884" y="1324249"/>
                  </a:lnTo>
                  <a:lnTo>
                    <a:pt x="1403423" y="1093141"/>
                  </a:lnTo>
                  <a:lnTo>
                    <a:pt x="1351250" y="1055231"/>
                  </a:lnTo>
                  <a:lnTo>
                    <a:pt x="1148616" y="1179465"/>
                  </a:lnTo>
                  <a:close/>
                  <a:moveTo>
                    <a:pt x="694834" y="156645"/>
                  </a:moveTo>
                  <a:lnTo>
                    <a:pt x="573190" y="152480"/>
                  </a:lnTo>
                  <a:lnTo>
                    <a:pt x="669141" y="77598"/>
                  </a:lnTo>
                  <a:lnTo>
                    <a:pt x="643931" y="0"/>
                  </a:lnTo>
                  <a:lnTo>
                    <a:pt x="463155" y="154308"/>
                  </a:lnTo>
                  <a:lnTo>
                    <a:pt x="483094" y="215651"/>
                  </a:lnTo>
                  <a:lnTo>
                    <a:pt x="720044" y="234244"/>
                  </a:lnTo>
                  <a:close/>
                  <a:moveTo>
                    <a:pt x="866707" y="1396323"/>
                  </a:moveTo>
                  <a:lnTo>
                    <a:pt x="988351" y="1400502"/>
                  </a:lnTo>
                  <a:lnTo>
                    <a:pt x="892400" y="1475370"/>
                  </a:lnTo>
                  <a:lnTo>
                    <a:pt x="917610" y="1552969"/>
                  </a:lnTo>
                  <a:lnTo>
                    <a:pt x="1098374" y="1398660"/>
                  </a:lnTo>
                  <a:lnTo>
                    <a:pt x="1078447" y="1337318"/>
                  </a:lnTo>
                  <a:lnTo>
                    <a:pt x="841497" y="1318724"/>
                  </a:lnTo>
                  <a:close/>
                  <a:moveTo>
                    <a:pt x="1075577" y="224503"/>
                  </a:moveTo>
                  <a:lnTo>
                    <a:pt x="979613" y="149635"/>
                  </a:lnTo>
                  <a:lnTo>
                    <a:pt x="1101257" y="145456"/>
                  </a:lnTo>
                  <a:lnTo>
                    <a:pt x="1126467" y="67857"/>
                  </a:lnTo>
                  <a:lnTo>
                    <a:pt x="889517" y="86451"/>
                  </a:lnTo>
                  <a:lnTo>
                    <a:pt x="869590" y="147793"/>
                  </a:lnTo>
                  <a:lnTo>
                    <a:pt x="1050354" y="302115"/>
                  </a:lnTo>
                  <a:close/>
                  <a:moveTo>
                    <a:pt x="485964" y="1328465"/>
                  </a:moveTo>
                  <a:lnTo>
                    <a:pt x="581915" y="1403334"/>
                  </a:lnTo>
                  <a:lnTo>
                    <a:pt x="460284" y="1407500"/>
                  </a:lnTo>
                  <a:lnTo>
                    <a:pt x="435062" y="1485111"/>
                  </a:lnTo>
                  <a:lnTo>
                    <a:pt x="672024" y="1466518"/>
                  </a:lnTo>
                  <a:lnTo>
                    <a:pt x="691951" y="1405175"/>
                  </a:lnTo>
                  <a:lnTo>
                    <a:pt x="511187" y="1250854"/>
                  </a:lnTo>
                  <a:close/>
                  <a:moveTo>
                    <a:pt x="1343719" y="503199"/>
                  </a:moveTo>
                  <a:lnTo>
                    <a:pt x="1310088" y="386229"/>
                  </a:lnTo>
                  <a:lnTo>
                    <a:pt x="1410954" y="454353"/>
                  </a:lnTo>
                  <a:lnTo>
                    <a:pt x="1476970" y="406397"/>
                  </a:lnTo>
                  <a:lnTo>
                    <a:pt x="1274337" y="282150"/>
                  </a:lnTo>
                  <a:lnTo>
                    <a:pt x="1222164" y="320073"/>
                  </a:lnTo>
                  <a:lnTo>
                    <a:pt x="1277702" y="551168"/>
                  </a:lnTo>
                  <a:close/>
                  <a:moveTo>
                    <a:pt x="217823" y="1049757"/>
                  </a:moveTo>
                  <a:lnTo>
                    <a:pt x="251440" y="1166740"/>
                  </a:lnTo>
                  <a:lnTo>
                    <a:pt x="150587" y="1098615"/>
                  </a:lnTo>
                  <a:lnTo>
                    <a:pt x="84571" y="1146572"/>
                  </a:lnTo>
                  <a:lnTo>
                    <a:pt x="287192" y="1270819"/>
                  </a:lnTo>
                  <a:lnTo>
                    <a:pt x="339377" y="1232896"/>
                  </a:lnTo>
                  <a:lnTo>
                    <a:pt x="283839" y="1001801"/>
                  </a:lnTo>
                  <a:close/>
                  <a:moveTo>
                    <a:pt x="1396831" y="886291"/>
                  </a:moveTo>
                  <a:lnTo>
                    <a:pt x="1438387" y="771899"/>
                  </a:lnTo>
                  <a:lnTo>
                    <a:pt x="1479942" y="886291"/>
                  </a:lnTo>
                  <a:lnTo>
                    <a:pt x="1561542" y="886291"/>
                  </a:lnTo>
                  <a:lnTo>
                    <a:pt x="1470633" y="666677"/>
                  </a:lnTo>
                  <a:lnTo>
                    <a:pt x="1406141" y="666677"/>
                  </a:lnTo>
                  <a:lnTo>
                    <a:pt x="1315232" y="886291"/>
                  </a:lnTo>
                  <a:close/>
                  <a:moveTo>
                    <a:pt x="246309" y="666677"/>
                  </a:moveTo>
                  <a:lnTo>
                    <a:pt x="155401" y="886291"/>
                  </a:lnTo>
                  <a:lnTo>
                    <a:pt x="90896" y="886291"/>
                  </a:lnTo>
                  <a:lnTo>
                    <a:pt x="0" y="666677"/>
                  </a:lnTo>
                  <a:lnTo>
                    <a:pt x="81599" y="666677"/>
                  </a:lnTo>
                  <a:lnTo>
                    <a:pt x="123154" y="781082"/>
                  </a:lnTo>
                  <a:lnTo>
                    <a:pt x="164710" y="666677"/>
                  </a:lnTo>
                  <a:close/>
                </a:path>
              </a:pathLst>
            </a:custGeom>
            <a:solidFill>
              <a:schemeClr val="accent1"/>
            </a:solidFill>
            <a:ln w="12700" cap="flat" cmpd="sng">
              <a:noFill/>
              <a:prstDash val="solid"/>
              <a:miter lim="800000"/>
            </a:ln>
          </p:spPr>
          <p:txBody>
            <a:bodyPr anchor="ctr">
              <a:spAutoFit/>
            </a:bodyPr>
            <a:lstStyle/>
            <a:p>
              <a:pPr algn="ctr"/>
              <a:endParaRPr lang="en-US"/>
            </a:p>
          </p:txBody>
        </p:sp>
        <p:sp>
          <p:nvSpPr>
            <p:cNvPr id="30" name="Free Form 6">
              <a:extLst>
                <a:ext uri="{FF2B5EF4-FFF2-40B4-BE49-F238E27FC236}">
                  <a16:creationId xmlns:a16="http://schemas.microsoft.com/office/drawing/2014/main" id="{92403FB2-1B61-4D0F-C67C-05319C63451F}"/>
                </a:ext>
              </a:extLst>
            </p:cNvPr>
            <p:cNvSpPr/>
            <p:nvPr/>
          </p:nvSpPr>
          <p:spPr>
            <a:xfrm>
              <a:off x="2477828" y="737742"/>
              <a:ext cx="2229998" cy="783141"/>
            </a:xfrm>
            <a:custGeom>
              <a:avLst/>
              <a:gdLst/>
              <a:ahLst/>
              <a:cxnLst/>
              <a:rect l="0" t="0" r="0" b="0"/>
              <a:pathLst>
                <a:path w="2229998" h="783139">
                  <a:moveTo>
                    <a:pt x="2219317" y="482739"/>
                  </a:moveTo>
                  <a:lnTo>
                    <a:pt x="2201917" y="503643"/>
                  </a:lnTo>
                  <a:lnTo>
                    <a:pt x="2200012" y="503643"/>
                  </a:lnTo>
                  <a:lnTo>
                    <a:pt x="2182702" y="482739"/>
                  </a:lnTo>
                  <a:lnTo>
                    <a:pt x="2182702" y="517753"/>
                  </a:lnTo>
                  <a:lnTo>
                    <a:pt x="2172021" y="517753"/>
                  </a:lnTo>
                  <a:lnTo>
                    <a:pt x="2172021" y="465885"/>
                  </a:lnTo>
                  <a:lnTo>
                    <a:pt x="2181635" y="465885"/>
                  </a:lnTo>
                  <a:lnTo>
                    <a:pt x="2201003" y="489000"/>
                  </a:lnTo>
                  <a:lnTo>
                    <a:pt x="2220383" y="465885"/>
                  </a:lnTo>
                  <a:lnTo>
                    <a:pt x="2229998" y="465885"/>
                  </a:lnTo>
                  <a:lnTo>
                    <a:pt x="2229998" y="517753"/>
                  </a:lnTo>
                  <a:lnTo>
                    <a:pt x="2219317" y="517753"/>
                  </a:lnTo>
                  <a:close/>
                  <a:moveTo>
                    <a:pt x="2146620" y="475271"/>
                  </a:moveTo>
                  <a:lnTo>
                    <a:pt x="2146620" y="517753"/>
                  </a:lnTo>
                  <a:lnTo>
                    <a:pt x="2135939" y="517753"/>
                  </a:lnTo>
                  <a:lnTo>
                    <a:pt x="2135939" y="475271"/>
                  </a:lnTo>
                  <a:lnTo>
                    <a:pt x="2118857" y="475271"/>
                  </a:lnTo>
                  <a:lnTo>
                    <a:pt x="2118857" y="465885"/>
                  </a:lnTo>
                  <a:lnTo>
                    <a:pt x="2163092" y="465885"/>
                  </a:lnTo>
                  <a:lnTo>
                    <a:pt x="2163092" y="475271"/>
                  </a:lnTo>
                  <a:close/>
                  <a:moveTo>
                    <a:pt x="982648" y="690414"/>
                  </a:moveTo>
                  <a:cubicBezTo>
                    <a:pt x="982648" y="751388"/>
                    <a:pt x="933155" y="776484"/>
                    <a:pt x="889136" y="776484"/>
                  </a:cubicBezTo>
                  <a:lnTo>
                    <a:pt x="719092" y="776484"/>
                  </a:lnTo>
                  <a:lnTo>
                    <a:pt x="719092" y="465885"/>
                  </a:lnTo>
                  <a:lnTo>
                    <a:pt x="862846" y="465885"/>
                  </a:lnTo>
                  <a:cubicBezTo>
                    <a:pt x="926297" y="465885"/>
                    <a:pt x="965351" y="498284"/>
                    <a:pt x="965351" y="547091"/>
                  </a:cubicBezTo>
                  <a:cubicBezTo>
                    <a:pt x="965351" y="577242"/>
                    <a:pt x="951507" y="598604"/>
                    <a:pt x="933524" y="611914"/>
                  </a:cubicBezTo>
                  <a:cubicBezTo>
                    <a:pt x="964106" y="626354"/>
                    <a:pt x="982648" y="652402"/>
                    <a:pt x="982648" y="690414"/>
                  </a:cubicBezTo>
                  <a:close/>
                  <a:moveTo>
                    <a:pt x="859125" y="592800"/>
                  </a:moveTo>
                  <a:cubicBezTo>
                    <a:pt x="890076" y="592800"/>
                    <a:pt x="907221" y="578537"/>
                    <a:pt x="907221" y="556629"/>
                  </a:cubicBezTo>
                  <a:cubicBezTo>
                    <a:pt x="907221" y="534721"/>
                    <a:pt x="890076" y="520459"/>
                    <a:pt x="859125" y="520459"/>
                  </a:cubicBezTo>
                  <a:lnTo>
                    <a:pt x="779482" y="520459"/>
                  </a:lnTo>
                  <a:lnTo>
                    <a:pt x="779482" y="592800"/>
                  </a:lnTo>
                  <a:close/>
                  <a:moveTo>
                    <a:pt x="779482" y="642928"/>
                  </a:moveTo>
                  <a:lnTo>
                    <a:pt x="779482" y="721911"/>
                  </a:lnTo>
                  <a:lnTo>
                    <a:pt x="869933" y="721911"/>
                  </a:lnTo>
                  <a:cubicBezTo>
                    <a:pt x="903995" y="721911"/>
                    <a:pt x="924519" y="712284"/>
                    <a:pt x="924519" y="682426"/>
                  </a:cubicBezTo>
                  <a:cubicBezTo>
                    <a:pt x="924519" y="656377"/>
                    <a:pt x="903995" y="642928"/>
                    <a:pt x="869933" y="642928"/>
                  </a:cubicBezTo>
                  <a:close/>
                  <a:moveTo>
                    <a:pt x="253333" y="0"/>
                  </a:moveTo>
                  <a:lnTo>
                    <a:pt x="162271" y="234079"/>
                  </a:lnTo>
                  <a:lnTo>
                    <a:pt x="71210" y="0"/>
                  </a:lnTo>
                  <a:lnTo>
                    <a:pt x="0" y="0"/>
                  </a:lnTo>
                  <a:lnTo>
                    <a:pt x="0" y="3987"/>
                  </a:lnTo>
                  <a:lnTo>
                    <a:pt x="126914" y="310586"/>
                  </a:lnTo>
                  <a:lnTo>
                    <a:pt x="197629" y="310586"/>
                  </a:lnTo>
                  <a:lnTo>
                    <a:pt x="324556" y="3987"/>
                  </a:lnTo>
                  <a:lnTo>
                    <a:pt x="324556" y="0"/>
                  </a:lnTo>
                  <a:close/>
                  <a:moveTo>
                    <a:pt x="2077619" y="465885"/>
                  </a:moveTo>
                  <a:lnTo>
                    <a:pt x="2008834" y="465885"/>
                  </a:lnTo>
                  <a:lnTo>
                    <a:pt x="1930080" y="593752"/>
                  </a:lnTo>
                  <a:lnTo>
                    <a:pt x="1851312" y="465885"/>
                  </a:lnTo>
                  <a:lnTo>
                    <a:pt x="1782540" y="465885"/>
                  </a:lnTo>
                  <a:lnTo>
                    <a:pt x="1782540" y="469873"/>
                  </a:lnTo>
                  <a:lnTo>
                    <a:pt x="1899878" y="646547"/>
                  </a:lnTo>
                  <a:lnTo>
                    <a:pt x="1899878" y="776484"/>
                  </a:lnTo>
                  <a:lnTo>
                    <a:pt x="1960281" y="776484"/>
                  </a:lnTo>
                  <a:lnTo>
                    <a:pt x="1960281" y="646547"/>
                  </a:lnTo>
                  <a:lnTo>
                    <a:pt x="2077619" y="469873"/>
                  </a:lnTo>
                  <a:close/>
                  <a:moveTo>
                    <a:pt x="1606348" y="776484"/>
                  </a:moveTo>
                  <a:lnTo>
                    <a:pt x="1666738" y="776484"/>
                  </a:lnTo>
                  <a:lnTo>
                    <a:pt x="1666738" y="522681"/>
                  </a:lnTo>
                  <a:lnTo>
                    <a:pt x="1764340" y="522681"/>
                  </a:lnTo>
                  <a:lnTo>
                    <a:pt x="1764340" y="465885"/>
                  </a:lnTo>
                  <a:lnTo>
                    <a:pt x="1508759" y="465885"/>
                  </a:lnTo>
                  <a:lnTo>
                    <a:pt x="1508759" y="522681"/>
                  </a:lnTo>
                  <a:lnTo>
                    <a:pt x="1606348" y="522681"/>
                  </a:lnTo>
                  <a:close/>
                  <a:moveTo>
                    <a:pt x="1161710" y="465885"/>
                  </a:moveTo>
                  <a:lnTo>
                    <a:pt x="1161710" y="776484"/>
                  </a:lnTo>
                  <a:lnTo>
                    <a:pt x="1370796" y="776484"/>
                  </a:lnTo>
                  <a:lnTo>
                    <a:pt x="1370796" y="719688"/>
                  </a:lnTo>
                  <a:lnTo>
                    <a:pt x="1222088" y="719688"/>
                  </a:lnTo>
                  <a:lnTo>
                    <a:pt x="1222088" y="465885"/>
                  </a:lnTo>
                  <a:close/>
                  <a:moveTo>
                    <a:pt x="1471052" y="776484"/>
                  </a:moveTo>
                  <a:lnTo>
                    <a:pt x="1471052" y="621185"/>
                  </a:lnTo>
                  <a:lnTo>
                    <a:pt x="1471052" y="465885"/>
                  </a:lnTo>
                  <a:lnTo>
                    <a:pt x="1408503" y="465885"/>
                  </a:lnTo>
                  <a:lnTo>
                    <a:pt x="1408503" y="621185"/>
                  </a:lnTo>
                  <a:lnTo>
                    <a:pt x="1408503" y="776484"/>
                  </a:lnTo>
                  <a:close/>
                  <a:moveTo>
                    <a:pt x="1096126" y="776484"/>
                  </a:moveTo>
                  <a:lnTo>
                    <a:pt x="1096126" y="621185"/>
                  </a:lnTo>
                  <a:lnTo>
                    <a:pt x="1096126" y="465885"/>
                  </a:lnTo>
                  <a:lnTo>
                    <a:pt x="1033577" y="465885"/>
                  </a:lnTo>
                  <a:lnTo>
                    <a:pt x="1033577" y="621185"/>
                  </a:lnTo>
                  <a:lnTo>
                    <a:pt x="1033577" y="776484"/>
                  </a:lnTo>
                  <a:close/>
                  <a:moveTo>
                    <a:pt x="677841" y="622518"/>
                  </a:moveTo>
                  <a:cubicBezTo>
                    <a:pt x="676952" y="702835"/>
                    <a:pt x="627700" y="783139"/>
                    <a:pt x="518553" y="783139"/>
                  </a:cubicBezTo>
                  <a:cubicBezTo>
                    <a:pt x="409394" y="783139"/>
                    <a:pt x="358809" y="704613"/>
                    <a:pt x="358809" y="622963"/>
                  </a:cubicBezTo>
                  <a:cubicBezTo>
                    <a:pt x="358809" y="541325"/>
                    <a:pt x="411172" y="459230"/>
                    <a:pt x="518553" y="459230"/>
                  </a:cubicBezTo>
                  <a:cubicBezTo>
                    <a:pt x="625490" y="459230"/>
                    <a:pt x="678730" y="541325"/>
                    <a:pt x="677841" y="622518"/>
                  </a:cubicBezTo>
                  <a:close/>
                  <a:moveTo>
                    <a:pt x="615851" y="623306"/>
                  </a:moveTo>
                  <a:cubicBezTo>
                    <a:pt x="616702" y="573038"/>
                    <a:pt x="588659" y="516801"/>
                    <a:pt x="518541" y="516801"/>
                  </a:cubicBezTo>
                  <a:cubicBezTo>
                    <a:pt x="448435" y="516801"/>
                    <a:pt x="419542" y="573457"/>
                    <a:pt x="420812" y="623738"/>
                  </a:cubicBezTo>
                  <a:cubicBezTo>
                    <a:pt x="422095" y="672735"/>
                    <a:pt x="448435" y="725137"/>
                    <a:pt x="518541" y="725137"/>
                  </a:cubicBezTo>
                  <a:cubicBezTo>
                    <a:pt x="588659" y="725137"/>
                    <a:pt x="615000" y="672304"/>
                    <a:pt x="615851" y="623306"/>
                  </a:cubicBezTo>
                  <a:close/>
                  <a:moveTo>
                    <a:pt x="252291" y="465885"/>
                  </a:moveTo>
                  <a:lnTo>
                    <a:pt x="162271" y="589599"/>
                  </a:lnTo>
                  <a:lnTo>
                    <a:pt x="72264" y="465885"/>
                  </a:lnTo>
                  <a:lnTo>
                    <a:pt x="6972" y="465885"/>
                  </a:lnTo>
                  <a:lnTo>
                    <a:pt x="6972" y="776484"/>
                  </a:lnTo>
                  <a:lnTo>
                    <a:pt x="67375" y="776484"/>
                  </a:lnTo>
                  <a:lnTo>
                    <a:pt x="67375" y="553124"/>
                  </a:lnTo>
                  <a:lnTo>
                    <a:pt x="159363" y="678946"/>
                  </a:lnTo>
                  <a:lnTo>
                    <a:pt x="165193" y="678946"/>
                  </a:lnTo>
                  <a:lnTo>
                    <a:pt x="257181" y="553124"/>
                  </a:lnTo>
                  <a:lnTo>
                    <a:pt x="257181" y="776484"/>
                  </a:lnTo>
                  <a:lnTo>
                    <a:pt x="317571" y="776484"/>
                  </a:lnTo>
                  <a:lnTo>
                    <a:pt x="317571" y="465885"/>
                  </a:lnTo>
                  <a:close/>
                  <a:moveTo>
                    <a:pt x="1580795" y="310586"/>
                  </a:moveTo>
                  <a:lnTo>
                    <a:pt x="1519123" y="310586"/>
                  </a:lnTo>
                  <a:lnTo>
                    <a:pt x="1492503" y="252012"/>
                  </a:lnTo>
                  <a:lnTo>
                    <a:pt x="1330104" y="252012"/>
                  </a:lnTo>
                  <a:lnTo>
                    <a:pt x="1303484" y="310586"/>
                  </a:lnTo>
                  <a:lnTo>
                    <a:pt x="1241824" y="310586"/>
                  </a:lnTo>
                  <a:lnTo>
                    <a:pt x="1241824" y="306598"/>
                  </a:lnTo>
                  <a:lnTo>
                    <a:pt x="1379356" y="0"/>
                  </a:lnTo>
                  <a:lnTo>
                    <a:pt x="1443251" y="0"/>
                  </a:lnTo>
                  <a:lnTo>
                    <a:pt x="1580795" y="306598"/>
                  </a:lnTo>
                  <a:close/>
                  <a:moveTo>
                    <a:pt x="1468982" y="197451"/>
                  </a:moveTo>
                  <a:lnTo>
                    <a:pt x="1411297" y="65216"/>
                  </a:lnTo>
                  <a:lnTo>
                    <a:pt x="1353625" y="197451"/>
                  </a:lnTo>
                  <a:close/>
                  <a:moveTo>
                    <a:pt x="852724" y="310586"/>
                  </a:moveTo>
                  <a:lnTo>
                    <a:pt x="762209" y="206761"/>
                  </a:lnTo>
                  <a:lnTo>
                    <a:pt x="707687" y="206761"/>
                  </a:lnTo>
                  <a:lnTo>
                    <a:pt x="707687" y="310586"/>
                  </a:lnTo>
                  <a:lnTo>
                    <a:pt x="647284" y="310586"/>
                  </a:lnTo>
                  <a:lnTo>
                    <a:pt x="647284" y="0"/>
                  </a:lnTo>
                  <a:lnTo>
                    <a:pt x="795039" y="0"/>
                  </a:lnTo>
                  <a:cubicBezTo>
                    <a:pt x="868257" y="431"/>
                    <a:pt x="906853" y="49251"/>
                    <a:pt x="906853" y="102936"/>
                  </a:cubicBezTo>
                  <a:cubicBezTo>
                    <a:pt x="906853" y="145532"/>
                    <a:pt x="887333" y="188574"/>
                    <a:pt x="828327" y="200550"/>
                  </a:cubicBezTo>
                  <a:lnTo>
                    <a:pt x="922398" y="306598"/>
                  </a:lnTo>
                  <a:lnTo>
                    <a:pt x="922398" y="310586"/>
                  </a:lnTo>
                  <a:close/>
                  <a:moveTo>
                    <a:pt x="795039" y="153965"/>
                  </a:moveTo>
                  <a:cubicBezTo>
                    <a:pt x="832315" y="153965"/>
                    <a:pt x="848292" y="129111"/>
                    <a:pt x="848292" y="104269"/>
                  </a:cubicBezTo>
                  <a:cubicBezTo>
                    <a:pt x="848292" y="79415"/>
                    <a:pt x="831870" y="54573"/>
                    <a:pt x="795039" y="54573"/>
                  </a:cubicBezTo>
                  <a:lnTo>
                    <a:pt x="707687" y="54573"/>
                  </a:lnTo>
                  <a:lnTo>
                    <a:pt x="707687" y="153965"/>
                  </a:lnTo>
                  <a:close/>
                  <a:moveTo>
                    <a:pt x="1160631" y="310586"/>
                  </a:moveTo>
                  <a:lnTo>
                    <a:pt x="1070116" y="206761"/>
                  </a:lnTo>
                  <a:lnTo>
                    <a:pt x="1015580" y="206761"/>
                  </a:lnTo>
                  <a:lnTo>
                    <a:pt x="1015580" y="310586"/>
                  </a:lnTo>
                  <a:lnTo>
                    <a:pt x="955190" y="310586"/>
                  </a:lnTo>
                  <a:lnTo>
                    <a:pt x="955190" y="0"/>
                  </a:lnTo>
                  <a:lnTo>
                    <a:pt x="1102946" y="0"/>
                  </a:lnTo>
                  <a:cubicBezTo>
                    <a:pt x="1176163" y="431"/>
                    <a:pt x="1214760" y="49251"/>
                    <a:pt x="1214760" y="102936"/>
                  </a:cubicBezTo>
                  <a:cubicBezTo>
                    <a:pt x="1214760" y="145532"/>
                    <a:pt x="1195239" y="188574"/>
                    <a:pt x="1136221" y="200550"/>
                  </a:cubicBezTo>
                  <a:lnTo>
                    <a:pt x="1230292" y="306598"/>
                  </a:lnTo>
                  <a:lnTo>
                    <a:pt x="1230292" y="310586"/>
                  </a:lnTo>
                  <a:close/>
                  <a:moveTo>
                    <a:pt x="1102946" y="153965"/>
                  </a:moveTo>
                  <a:cubicBezTo>
                    <a:pt x="1140221" y="153965"/>
                    <a:pt x="1156198" y="129111"/>
                    <a:pt x="1156198" y="104269"/>
                  </a:cubicBezTo>
                  <a:cubicBezTo>
                    <a:pt x="1156198" y="79415"/>
                    <a:pt x="1139777" y="54573"/>
                    <a:pt x="1102946" y="54573"/>
                  </a:cubicBezTo>
                  <a:lnTo>
                    <a:pt x="1015580" y="54573"/>
                  </a:lnTo>
                  <a:lnTo>
                    <a:pt x="1015580" y="153965"/>
                  </a:lnTo>
                  <a:close/>
                  <a:moveTo>
                    <a:pt x="593739" y="253803"/>
                  </a:moveTo>
                  <a:lnTo>
                    <a:pt x="421637" y="253803"/>
                  </a:lnTo>
                  <a:lnTo>
                    <a:pt x="421637" y="179252"/>
                  </a:lnTo>
                  <a:lnTo>
                    <a:pt x="587529" y="179252"/>
                  </a:lnTo>
                  <a:lnTo>
                    <a:pt x="587529" y="124679"/>
                  </a:lnTo>
                  <a:lnTo>
                    <a:pt x="421637" y="124679"/>
                  </a:lnTo>
                  <a:lnTo>
                    <a:pt x="421637" y="56783"/>
                  </a:lnTo>
                  <a:lnTo>
                    <a:pt x="593739" y="56783"/>
                  </a:lnTo>
                  <a:lnTo>
                    <a:pt x="593739" y="0"/>
                  </a:lnTo>
                  <a:lnTo>
                    <a:pt x="361235" y="0"/>
                  </a:lnTo>
                  <a:lnTo>
                    <a:pt x="361235" y="310586"/>
                  </a:lnTo>
                  <a:lnTo>
                    <a:pt x="593739" y="310586"/>
                  </a:lnTo>
                  <a:close/>
                </a:path>
              </a:pathLst>
            </a:custGeom>
            <a:solidFill>
              <a:schemeClr val="tx2"/>
            </a:solidFill>
            <a:ln w="12700" cap="flat" cmpd="sng">
              <a:noFill/>
              <a:prstDash val="solid"/>
              <a:miter lim="800000"/>
            </a:ln>
          </p:spPr>
          <p:txBody>
            <a:bodyPr anchor="ctr">
              <a:spAutoFit/>
            </a:bodyPr>
            <a:lstStyle/>
            <a:p>
              <a:pPr algn="ctr"/>
              <a:endParaRPr lang="en-US"/>
            </a:p>
          </p:txBody>
        </p:sp>
      </p:grpSp>
      <p:sp>
        <p:nvSpPr>
          <p:cNvPr id="3" name="Text Placeholder 9">
            <a:extLst>
              <a:ext uri="{FF2B5EF4-FFF2-40B4-BE49-F238E27FC236}">
                <a16:creationId xmlns:a16="http://schemas.microsoft.com/office/drawing/2014/main" id="{5A5A2C3A-FAF6-350A-4C87-B49E7EB84E18}"/>
              </a:ext>
            </a:extLst>
          </p:cNvPr>
          <p:cNvSpPr>
            <a:spLocks noGrp="1"/>
          </p:cNvSpPr>
          <p:nvPr>
            <p:ph type="body" sz="quarter" idx="26"/>
          </p:nvPr>
        </p:nvSpPr>
        <p:spPr>
          <a:xfrm>
            <a:off x="8704102" y="6343561"/>
            <a:ext cx="2532743" cy="256032"/>
          </a:xfrm>
          <a:prstGeom prst="rect">
            <a:avLst/>
          </a:prstGeom>
        </p:spPr>
        <p:txBody>
          <a:bodyPr wrap="square" lIns="0" tIns="0" rIns="0" bIns="0" anchor="ctr" anchorCtr="0">
            <a:noAutofit/>
          </a:bodyPr>
          <a:lstStyle>
            <a:lvl1pPr marL="0" indent="0" algn="r">
              <a:lnSpc>
                <a:spcPct val="100000"/>
              </a:lnSpc>
              <a:spcBef>
                <a:spcPts val="0"/>
              </a:spcBef>
              <a:buNone/>
              <a:defRPr sz="800" b="0" cap="none" spc="20" baseline="0">
                <a:solidFill>
                  <a:schemeClr val="bg2"/>
                </a:solidFill>
                <a:latin typeface="+mn-lt"/>
                <a:ea typeface="Verdana" panose="020B0604030504040204" pitchFamily="34" charset="0"/>
                <a:cs typeface="Verdana" panose="020B0604030504040204" pitchFamily="34" charset="0"/>
              </a:defRPr>
            </a:lvl1pPr>
          </a:lstStyle>
          <a:p>
            <a:pPr lvl="0"/>
            <a:endParaRPr lang="en-US"/>
          </a:p>
        </p:txBody>
      </p:sp>
    </p:spTree>
    <p:extLst>
      <p:ext uri="{BB962C8B-B14F-4D97-AF65-F5344CB8AC3E}">
        <p14:creationId xmlns:p14="http://schemas.microsoft.com/office/powerpoint/2010/main" val="28852881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240">
          <p15:clr>
            <a:srgbClr val="FBAE40"/>
          </p15:clr>
        </p15:guide>
        <p15:guide id="4" pos="468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mart">
    <p:bg>
      <p:bgRef idx="1001">
        <a:schemeClr val="bg1"/>
      </p:bgRef>
    </p:bg>
    <p:spTree>
      <p:nvGrpSpPr>
        <p:cNvPr id="1" name=""/>
        <p:cNvGrpSpPr/>
        <p:nvPr/>
      </p:nvGrpSpPr>
      <p:grpSpPr>
        <a:xfrm>
          <a:off x="0" y="0"/>
          <a:ext cx="0" cy="0"/>
          <a:chOff x="0" y="0"/>
          <a:chExt cx="0" cy="0"/>
        </a:xfrm>
      </p:grpSpPr>
      <p:pic>
        <p:nvPicPr>
          <p:cNvPr id="17" name="Picture 2">
            <a:extLst>
              <a:ext uri="{FF2B5EF4-FFF2-40B4-BE49-F238E27FC236}">
                <a16:creationId xmlns:a16="http://schemas.microsoft.com/office/drawing/2014/main" id="{A26322D2-9676-6F9E-2271-C28B65CA91C2}"/>
              </a:ext>
            </a:extLst>
          </p:cNvPr>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0"/>
            <a:ext cx="12192000" cy="6858000"/>
          </a:xfrm>
          <a:prstGeom prst="rect">
            <a:avLst/>
          </a:prstGeom>
          <a:extLst>
            <a:ext uri="{909E8E84-426E-40DD-AFC4-6F175D3DCCD1}">
              <a14:hiddenFill xmlns:a14="http://schemas.microsoft.com/office/drawing/2010/main">
                <a:solidFill>
                  <a:srgbClr val="FFFFFF"/>
                </a:solidFill>
              </a14:hiddenFill>
            </a:ext>
          </a:extLst>
        </p:spPr>
      </p:pic>
      <p:sp>
        <p:nvSpPr>
          <p:cNvPr id="19" name="Freeform 18">
            <a:extLst>
              <a:ext uri="{FF2B5EF4-FFF2-40B4-BE49-F238E27FC236}">
                <a16:creationId xmlns:a16="http://schemas.microsoft.com/office/drawing/2014/main" id="{4F23C0DB-7E12-63E6-01EE-0616C7CEF6F9}"/>
              </a:ext>
            </a:extLst>
          </p:cNvPr>
          <p:cNvSpPr/>
          <p:nvPr userDrawn="1"/>
        </p:nvSpPr>
        <p:spPr>
          <a:xfrm rot="5400000">
            <a:off x="11112996" y="1209436"/>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0" name="Freeform 19">
            <a:extLst>
              <a:ext uri="{FF2B5EF4-FFF2-40B4-BE49-F238E27FC236}">
                <a16:creationId xmlns:a16="http://schemas.microsoft.com/office/drawing/2014/main" id="{38971A37-EE70-A766-9B5D-A00DB2F059F7}"/>
              </a:ext>
            </a:extLst>
          </p:cNvPr>
          <p:cNvSpPr/>
          <p:nvPr userDrawn="1"/>
        </p:nvSpPr>
        <p:spPr>
          <a:xfrm rot="5400000">
            <a:off x="11112996" y="65216"/>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1" name="Freeform 20">
            <a:extLst>
              <a:ext uri="{FF2B5EF4-FFF2-40B4-BE49-F238E27FC236}">
                <a16:creationId xmlns:a16="http://schemas.microsoft.com/office/drawing/2014/main" id="{FFB1724E-53E8-EB07-19AE-95933C0631F7}"/>
              </a:ext>
            </a:extLst>
          </p:cNvPr>
          <p:cNvSpPr/>
          <p:nvPr userDrawn="1"/>
        </p:nvSpPr>
        <p:spPr>
          <a:xfrm rot="5400000">
            <a:off x="9870976" y="2350728"/>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2" name="Freeform 21">
            <a:extLst>
              <a:ext uri="{FF2B5EF4-FFF2-40B4-BE49-F238E27FC236}">
                <a16:creationId xmlns:a16="http://schemas.microsoft.com/office/drawing/2014/main" id="{1B3625FF-149B-E6EC-D41A-1D20F4C007FB}"/>
              </a:ext>
            </a:extLst>
          </p:cNvPr>
          <p:cNvSpPr/>
          <p:nvPr userDrawn="1"/>
        </p:nvSpPr>
        <p:spPr>
          <a:xfrm rot="5400000">
            <a:off x="11112996" y="3493484"/>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3" name="Freeform 22">
            <a:extLst>
              <a:ext uri="{FF2B5EF4-FFF2-40B4-BE49-F238E27FC236}">
                <a16:creationId xmlns:a16="http://schemas.microsoft.com/office/drawing/2014/main" id="{259732E7-A6CA-5DD4-DF4E-B21073C86CFA}"/>
              </a:ext>
            </a:extLst>
          </p:cNvPr>
          <p:cNvSpPr/>
          <p:nvPr userDrawn="1"/>
        </p:nvSpPr>
        <p:spPr>
          <a:xfrm rot="5400000">
            <a:off x="7386928" y="4636240"/>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5" name="Rectangle 24">
            <a:extLst>
              <a:ext uri="{FF2B5EF4-FFF2-40B4-BE49-F238E27FC236}">
                <a16:creationId xmlns:a16="http://schemas.microsoft.com/office/drawing/2014/main" id="{F8F8B7D9-DFAD-DF17-0641-D97EA694946A}"/>
              </a:ext>
            </a:extLst>
          </p:cNvPr>
          <p:cNvSpPr/>
          <p:nvPr userDrawn="1"/>
        </p:nvSpPr>
        <p:spPr>
          <a:xfrm>
            <a:off x="0" y="3726086"/>
            <a:ext cx="7223912" cy="1899462"/>
          </a:xfrm>
          <a:prstGeom prst="rect">
            <a:avLst/>
          </a:prstGeom>
          <a:gradFill>
            <a:gsLst>
              <a:gs pos="0">
                <a:schemeClr val="accent3"/>
              </a:gs>
              <a:gs pos="100000">
                <a:schemeClr val="accent3">
                  <a:lumMod val="7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itle 4">
            <a:extLst>
              <a:ext uri="{FF2B5EF4-FFF2-40B4-BE49-F238E27FC236}">
                <a16:creationId xmlns:a16="http://schemas.microsoft.com/office/drawing/2014/main" id="{D98527FA-B5DA-85A3-D54C-343D0BA5D779}"/>
              </a:ext>
            </a:extLst>
          </p:cNvPr>
          <p:cNvSpPr>
            <a:spLocks noGrp="1"/>
          </p:cNvSpPr>
          <p:nvPr>
            <p:ph type="title"/>
          </p:nvPr>
        </p:nvSpPr>
        <p:spPr>
          <a:xfrm>
            <a:off x="419036" y="4468946"/>
            <a:ext cx="6385842" cy="777240"/>
          </a:xfrm>
          <a:prstGeom prst="rect">
            <a:avLst/>
          </a:prstGeom>
        </p:spPr>
        <p:txBody>
          <a:bodyPr lIns="182880" tIns="45720" bIns="45720" anchor="t" anchorCtr="0"/>
          <a:lstStyle>
            <a:lvl1pPr>
              <a:defRPr sz="2700" b="0" spc="20" baseline="0">
                <a:solidFill>
                  <a:schemeClr val="bg1"/>
                </a:solidFill>
                <a:latin typeface="+mj-lt"/>
                <a:ea typeface="Verdana" panose="020B0604030504040204" pitchFamily="34" charset="0"/>
                <a:cs typeface="Verdana" panose="020B0604030504040204" pitchFamily="34" charset="0"/>
              </a:defRPr>
            </a:lvl1pPr>
          </a:lstStyle>
          <a:p>
            <a:r>
              <a:rPr lang="en-US"/>
              <a:t>Click to edit Master title style</a:t>
            </a:r>
          </a:p>
        </p:txBody>
      </p:sp>
      <p:sp>
        <p:nvSpPr>
          <p:cNvPr id="27" name="Text Placeholder 9">
            <a:extLst>
              <a:ext uri="{FF2B5EF4-FFF2-40B4-BE49-F238E27FC236}">
                <a16:creationId xmlns:a16="http://schemas.microsoft.com/office/drawing/2014/main" id="{181E6A0F-D48F-8F7C-5DC2-1FF908C84629}"/>
              </a:ext>
            </a:extLst>
          </p:cNvPr>
          <p:cNvSpPr>
            <a:spLocks noGrp="1"/>
          </p:cNvSpPr>
          <p:nvPr>
            <p:ph type="body" sz="quarter" idx="11" hasCustomPrompt="1"/>
          </p:nvPr>
        </p:nvSpPr>
        <p:spPr>
          <a:xfrm>
            <a:off x="419034" y="4069287"/>
            <a:ext cx="6385841" cy="393192"/>
          </a:xfrm>
          <a:prstGeom prst="rect">
            <a:avLst/>
          </a:prstGeom>
        </p:spPr>
        <p:txBody>
          <a:bodyPr lIns="182880" tIns="0" bIns="0" anchor="ctr" anchorCtr="0"/>
          <a:lstStyle>
            <a:lvl1pPr marL="0" indent="0">
              <a:buNone/>
              <a:defRPr sz="1800" b="1" cap="all" spc="20" baseline="0">
                <a:solidFill>
                  <a:schemeClr val="bg2"/>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Tree>
    <p:extLst>
      <p:ext uri="{BB962C8B-B14F-4D97-AF65-F5344CB8AC3E}">
        <p14:creationId xmlns:p14="http://schemas.microsoft.com/office/powerpoint/2010/main" val="32760968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240">
          <p15:clr>
            <a:srgbClr val="FBAE40"/>
          </p15:clr>
        </p15:guide>
        <p15:guide id="4" pos="468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Leading_7-Stats">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803C6EB-822C-08CD-DE9B-407DDEBDEF67}"/>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19" y="0"/>
            <a:ext cx="12191680" cy="3684261"/>
          </a:xfrm>
          <a:prstGeom prst="rect">
            <a:avLst/>
          </a:prstGeom>
        </p:spPr>
      </p:pic>
      <p:sp>
        <p:nvSpPr>
          <p:cNvPr id="3" name="Rectangle 2">
            <a:extLst>
              <a:ext uri="{FF2B5EF4-FFF2-40B4-BE49-F238E27FC236}">
                <a16:creationId xmlns:a16="http://schemas.microsoft.com/office/drawing/2014/main" id="{E6F4796A-CCEC-E76F-29E8-FE7F9808A50E}"/>
              </a:ext>
            </a:extLst>
          </p:cNvPr>
          <p:cNvSpPr/>
          <p:nvPr userDrawn="1"/>
        </p:nvSpPr>
        <p:spPr>
          <a:xfrm>
            <a:off x="0" y="-1410"/>
            <a:ext cx="12196646" cy="3685671"/>
          </a:xfrm>
          <a:prstGeom prst="rect">
            <a:avLst/>
          </a:prstGeom>
          <a:gradFill>
            <a:gsLst>
              <a:gs pos="0">
                <a:srgbClr val="1E1B1D">
                  <a:alpha val="60000"/>
                </a:srgbClr>
              </a:gs>
              <a:gs pos="100000">
                <a:srgbClr val="1E1B1D">
                  <a:alpha val="95000"/>
                </a:srgb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Verdana"/>
              <a:ea typeface="+mn-ea"/>
              <a:cs typeface="+mn-cs"/>
            </a:endParaRPr>
          </a:p>
        </p:txBody>
      </p:sp>
      <p:sp>
        <p:nvSpPr>
          <p:cNvPr id="4" name="Rectangle">
            <a:extLst>
              <a:ext uri="{FF2B5EF4-FFF2-40B4-BE49-F238E27FC236}">
                <a16:creationId xmlns:a16="http://schemas.microsoft.com/office/drawing/2014/main" id="{0C5017C4-BEDF-7193-216F-0552C14161AB}"/>
              </a:ext>
            </a:extLst>
          </p:cNvPr>
          <p:cNvSpPr/>
          <p:nvPr userDrawn="1"/>
        </p:nvSpPr>
        <p:spPr>
          <a:xfrm>
            <a:off x="-1" y="3685671"/>
            <a:ext cx="12192000" cy="2397837"/>
          </a:xfrm>
          <a:prstGeom prst="rect">
            <a:avLst/>
          </a:prstGeom>
          <a:solidFill>
            <a:schemeClr val="bg2">
              <a:lumMod val="95000"/>
              <a:alpha val="70000"/>
            </a:schemeClr>
          </a:solidFill>
          <a:ln w="12700">
            <a:miter lim="400000"/>
          </a:ln>
          <a:effectLst/>
        </p:spPr>
        <p:txBody>
          <a:bodyPr lIns="25400" tIns="25400" rIns="25400" bIns="25400" anchor="ctr"/>
          <a:lstStyle/>
          <a:p>
            <a:pPr marL="0" marR="0" lvl="0" indent="0" algn="ctr" defTabSz="228509" rtl="0" eaLnBrk="1" fontAlgn="auto" latinLnBrk="0" hangingPunct="1">
              <a:lnSpc>
                <a:spcPct val="100000"/>
              </a:lnSpc>
              <a:spcBef>
                <a:spcPts val="0"/>
              </a:spcBef>
              <a:spcAft>
                <a:spcPts val="0"/>
              </a:spcAft>
              <a:buClrTx/>
              <a:buSzTx/>
              <a:buFontTx/>
              <a:buNone/>
              <a:tabLst/>
              <a:defRPr sz="3200" spc="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a:ln>
                <a:noFill/>
              </a:ln>
              <a:solidFill>
                <a:srgbClr val="FFFFFF"/>
              </a:solidFill>
              <a:effectLst/>
              <a:uLnTx/>
              <a:uFillTx/>
              <a:latin typeface="Helvetica Light"/>
              <a:sym typeface="Helvetica Light"/>
            </a:endParaRPr>
          </a:p>
        </p:txBody>
      </p:sp>
      <p:sp>
        <p:nvSpPr>
          <p:cNvPr id="28" name="Text Placeholder 9">
            <a:extLst>
              <a:ext uri="{FF2B5EF4-FFF2-40B4-BE49-F238E27FC236}">
                <a16:creationId xmlns:a16="http://schemas.microsoft.com/office/drawing/2014/main" id="{E995AAF4-FA6D-B9C6-BAB4-C7BDAC54A5FA}"/>
              </a:ext>
            </a:extLst>
          </p:cNvPr>
          <p:cNvSpPr>
            <a:spLocks noGrp="1"/>
          </p:cNvSpPr>
          <p:nvPr>
            <p:ph type="body" sz="quarter" idx="23"/>
          </p:nvPr>
        </p:nvSpPr>
        <p:spPr>
          <a:xfrm>
            <a:off x="1171273" y="4422799"/>
            <a:ext cx="1399706" cy="1370288"/>
          </a:xfrm>
          <a:prstGeom prst="rect">
            <a:avLst/>
          </a:prstGeom>
        </p:spPr>
        <p:txBody>
          <a:bodyPr wrap="square" lIns="0" tIns="0" rIns="0" bIns="0" anchor="t" anchorCtr="0">
            <a:noAutofit/>
          </a:bodyPr>
          <a:lstStyle>
            <a:lvl1pPr marL="0" indent="0" algn="ctr">
              <a:lnSpc>
                <a:spcPct val="100000"/>
              </a:lnSpc>
              <a:spcBef>
                <a:spcPts val="0"/>
              </a:spcBef>
              <a:buNone/>
              <a:defRPr sz="1050" b="0" cap="none" spc="20" baseline="0">
                <a:solidFill>
                  <a:schemeClr val="tx2"/>
                </a:solidFill>
                <a:latin typeface="+mn-lt"/>
                <a:ea typeface="Verdana" panose="020B0604030504040204" pitchFamily="34" charset="0"/>
                <a:cs typeface="Verdana" panose="020B0604030504040204" pitchFamily="34" charset="0"/>
              </a:defRPr>
            </a:lvl1pPr>
          </a:lstStyle>
          <a:p>
            <a:pPr lvl="0"/>
            <a:endParaRPr lang="en-US"/>
          </a:p>
        </p:txBody>
      </p:sp>
      <p:sp>
        <p:nvSpPr>
          <p:cNvPr id="29" name="Text Placeholder 9">
            <a:extLst>
              <a:ext uri="{FF2B5EF4-FFF2-40B4-BE49-F238E27FC236}">
                <a16:creationId xmlns:a16="http://schemas.microsoft.com/office/drawing/2014/main" id="{54FE6120-B5FD-7515-61C1-32C2843B321A}"/>
              </a:ext>
            </a:extLst>
          </p:cNvPr>
          <p:cNvSpPr>
            <a:spLocks noGrp="1"/>
          </p:cNvSpPr>
          <p:nvPr>
            <p:ph type="body" sz="quarter" idx="24"/>
          </p:nvPr>
        </p:nvSpPr>
        <p:spPr>
          <a:xfrm>
            <a:off x="7511347" y="4422799"/>
            <a:ext cx="1395065" cy="1370288"/>
          </a:xfrm>
          <a:prstGeom prst="rect">
            <a:avLst/>
          </a:prstGeom>
        </p:spPr>
        <p:txBody>
          <a:bodyPr wrap="square" lIns="0" tIns="0" rIns="0" bIns="0" anchor="t" anchorCtr="0">
            <a:noAutofit/>
          </a:bodyPr>
          <a:lstStyle>
            <a:lvl1pPr marL="0" indent="0" algn="ctr">
              <a:lnSpc>
                <a:spcPct val="100000"/>
              </a:lnSpc>
              <a:spcBef>
                <a:spcPts val="0"/>
              </a:spcBef>
              <a:buNone/>
              <a:defRPr sz="1050" b="0" cap="none" spc="20" baseline="0">
                <a:solidFill>
                  <a:schemeClr val="tx2"/>
                </a:solidFill>
                <a:latin typeface="+mn-lt"/>
                <a:ea typeface="Verdana" panose="020B0604030504040204" pitchFamily="34" charset="0"/>
                <a:cs typeface="Verdana" panose="020B0604030504040204" pitchFamily="34" charset="0"/>
              </a:defRPr>
            </a:lvl1pPr>
          </a:lstStyle>
          <a:p>
            <a:pPr lvl="0"/>
            <a:endParaRPr lang="en-US"/>
          </a:p>
        </p:txBody>
      </p:sp>
      <p:sp>
        <p:nvSpPr>
          <p:cNvPr id="30" name="Text Placeholder 9">
            <a:extLst>
              <a:ext uri="{FF2B5EF4-FFF2-40B4-BE49-F238E27FC236}">
                <a16:creationId xmlns:a16="http://schemas.microsoft.com/office/drawing/2014/main" id="{4E9E02AF-84CA-15B6-DFCB-E22A76FDBBB2}"/>
              </a:ext>
            </a:extLst>
          </p:cNvPr>
          <p:cNvSpPr>
            <a:spLocks noGrp="1"/>
          </p:cNvSpPr>
          <p:nvPr>
            <p:ph type="body" sz="quarter" idx="25"/>
          </p:nvPr>
        </p:nvSpPr>
        <p:spPr>
          <a:xfrm>
            <a:off x="9613860" y="4422799"/>
            <a:ext cx="1401868" cy="1370288"/>
          </a:xfrm>
          <a:prstGeom prst="rect">
            <a:avLst/>
          </a:prstGeom>
        </p:spPr>
        <p:txBody>
          <a:bodyPr wrap="square" lIns="0" tIns="0" rIns="0" bIns="0" anchor="t" anchorCtr="0">
            <a:noAutofit/>
          </a:bodyPr>
          <a:lstStyle>
            <a:lvl1pPr marL="0" indent="0" algn="ctr">
              <a:lnSpc>
                <a:spcPct val="100000"/>
              </a:lnSpc>
              <a:spcBef>
                <a:spcPts val="0"/>
              </a:spcBef>
              <a:buNone/>
              <a:defRPr sz="1050" b="0" cap="none" spc="20" baseline="0">
                <a:solidFill>
                  <a:schemeClr val="tx2"/>
                </a:solidFill>
                <a:latin typeface="+mn-lt"/>
                <a:ea typeface="Verdana" panose="020B0604030504040204" pitchFamily="34" charset="0"/>
                <a:cs typeface="Verdana" panose="020B0604030504040204" pitchFamily="34" charset="0"/>
              </a:defRPr>
            </a:lvl1pPr>
          </a:lstStyle>
          <a:p>
            <a:pPr lvl="0"/>
            <a:endParaRPr lang="en-US"/>
          </a:p>
        </p:txBody>
      </p:sp>
      <p:grpSp>
        <p:nvGrpSpPr>
          <p:cNvPr id="32" name="Group 31">
            <a:extLst>
              <a:ext uri="{FF2B5EF4-FFF2-40B4-BE49-F238E27FC236}">
                <a16:creationId xmlns:a16="http://schemas.microsoft.com/office/drawing/2014/main" id="{2A826C6F-23B5-BB5A-17F1-42EDFF8A38BE}"/>
              </a:ext>
            </a:extLst>
          </p:cNvPr>
          <p:cNvGrpSpPr>
            <a:grpSpLocks noChangeAspect="1"/>
          </p:cNvGrpSpPr>
          <p:nvPr userDrawn="1"/>
        </p:nvGrpSpPr>
        <p:grpSpPr>
          <a:xfrm>
            <a:off x="457200" y="6274417"/>
            <a:ext cx="1050525" cy="398381"/>
            <a:chOff x="612665" y="352828"/>
            <a:chExt cx="4095161" cy="1552970"/>
          </a:xfrm>
        </p:grpSpPr>
        <p:sp>
          <p:nvSpPr>
            <p:cNvPr id="33" name="Free Form 4">
              <a:extLst>
                <a:ext uri="{FF2B5EF4-FFF2-40B4-BE49-F238E27FC236}">
                  <a16:creationId xmlns:a16="http://schemas.microsoft.com/office/drawing/2014/main" id="{9BD9E496-695D-C518-6D48-8EFED1B06753}"/>
                </a:ext>
              </a:extLst>
            </p:cNvPr>
            <p:cNvSpPr/>
            <p:nvPr/>
          </p:nvSpPr>
          <p:spPr>
            <a:xfrm>
              <a:off x="612665" y="352828"/>
              <a:ext cx="1561543" cy="1552970"/>
            </a:xfrm>
            <a:custGeom>
              <a:avLst/>
              <a:gdLst/>
              <a:ahLst/>
              <a:cxnLst/>
              <a:rect l="0" t="0" r="0" b="0"/>
              <a:pathLst>
                <a:path w="1561542" h="1552969">
                  <a:moveTo>
                    <a:pt x="346909" y="325534"/>
                  </a:moveTo>
                  <a:lnTo>
                    <a:pt x="246043" y="393659"/>
                  </a:lnTo>
                  <a:lnTo>
                    <a:pt x="279673" y="276689"/>
                  </a:lnTo>
                  <a:lnTo>
                    <a:pt x="213657" y="228720"/>
                  </a:lnTo>
                  <a:lnTo>
                    <a:pt x="158118" y="459827"/>
                  </a:lnTo>
                  <a:lnTo>
                    <a:pt x="210291" y="497738"/>
                  </a:lnTo>
                  <a:lnTo>
                    <a:pt x="412925" y="373503"/>
                  </a:lnTo>
                  <a:close/>
                  <a:moveTo>
                    <a:pt x="1214633" y="1227434"/>
                  </a:moveTo>
                  <a:lnTo>
                    <a:pt x="1315498" y="1159310"/>
                  </a:lnTo>
                  <a:lnTo>
                    <a:pt x="1281868" y="1276280"/>
                  </a:lnTo>
                  <a:lnTo>
                    <a:pt x="1347884" y="1324249"/>
                  </a:lnTo>
                  <a:lnTo>
                    <a:pt x="1403423" y="1093141"/>
                  </a:lnTo>
                  <a:lnTo>
                    <a:pt x="1351250" y="1055231"/>
                  </a:lnTo>
                  <a:lnTo>
                    <a:pt x="1148616" y="1179465"/>
                  </a:lnTo>
                  <a:close/>
                  <a:moveTo>
                    <a:pt x="694834" y="156645"/>
                  </a:moveTo>
                  <a:lnTo>
                    <a:pt x="573190" y="152480"/>
                  </a:lnTo>
                  <a:lnTo>
                    <a:pt x="669141" y="77598"/>
                  </a:lnTo>
                  <a:lnTo>
                    <a:pt x="643931" y="0"/>
                  </a:lnTo>
                  <a:lnTo>
                    <a:pt x="463155" y="154308"/>
                  </a:lnTo>
                  <a:lnTo>
                    <a:pt x="483094" y="215651"/>
                  </a:lnTo>
                  <a:lnTo>
                    <a:pt x="720044" y="234244"/>
                  </a:lnTo>
                  <a:close/>
                  <a:moveTo>
                    <a:pt x="866707" y="1396323"/>
                  </a:moveTo>
                  <a:lnTo>
                    <a:pt x="988351" y="1400502"/>
                  </a:lnTo>
                  <a:lnTo>
                    <a:pt x="892400" y="1475370"/>
                  </a:lnTo>
                  <a:lnTo>
                    <a:pt x="917610" y="1552969"/>
                  </a:lnTo>
                  <a:lnTo>
                    <a:pt x="1098374" y="1398660"/>
                  </a:lnTo>
                  <a:lnTo>
                    <a:pt x="1078447" y="1337318"/>
                  </a:lnTo>
                  <a:lnTo>
                    <a:pt x="841497" y="1318724"/>
                  </a:lnTo>
                  <a:close/>
                  <a:moveTo>
                    <a:pt x="1075577" y="224503"/>
                  </a:moveTo>
                  <a:lnTo>
                    <a:pt x="979613" y="149635"/>
                  </a:lnTo>
                  <a:lnTo>
                    <a:pt x="1101257" y="145456"/>
                  </a:lnTo>
                  <a:lnTo>
                    <a:pt x="1126467" y="67857"/>
                  </a:lnTo>
                  <a:lnTo>
                    <a:pt x="889517" y="86451"/>
                  </a:lnTo>
                  <a:lnTo>
                    <a:pt x="869590" y="147793"/>
                  </a:lnTo>
                  <a:lnTo>
                    <a:pt x="1050354" y="302115"/>
                  </a:lnTo>
                  <a:close/>
                  <a:moveTo>
                    <a:pt x="485964" y="1328465"/>
                  </a:moveTo>
                  <a:lnTo>
                    <a:pt x="581915" y="1403334"/>
                  </a:lnTo>
                  <a:lnTo>
                    <a:pt x="460284" y="1407500"/>
                  </a:lnTo>
                  <a:lnTo>
                    <a:pt x="435062" y="1485111"/>
                  </a:lnTo>
                  <a:lnTo>
                    <a:pt x="672024" y="1466518"/>
                  </a:lnTo>
                  <a:lnTo>
                    <a:pt x="691951" y="1405175"/>
                  </a:lnTo>
                  <a:lnTo>
                    <a:pt x="511187" y="1250854"/>
                  </a:lnTo>
                  <a:close/>
                  <a:moveTo>
                    <a:pt x="1343719" y="503199"/>
                  </a:moveTo>
                  <a:lnTo>
                    <a:pt x="1310088" y="386229"/>
                  </a:lnTo>
                  <a:lnTo>
                    <a:pt x="1410954" y="454353"/>
                  </a:lnTo>
                  <a:lnTo>
                    <a:pt x="1476970" y="406397"/>
                  </a:lnTo>
                  <a:lnTo>
                    <a:pt x="1274337" y="282150"/>
                  </a:lnTo>
                  <a:lnTo>
                    <a:pt x="1222164" y="320073"/>
                  </a:lnTo>
                  <a:lnTo>
                    <a:pt x="1277702" y="551168"/>
                  </a:lnTo>
                  <a:close/>
                  <a:moveTo>
                    <a:pt x="217823" y="1049757"/>
                  </a:moveTo>
                  <a:lnTo>
                    <a:pt x="251440" y="1166740"/>
                  </a:lnTo>
                  <a:lnTo>
                    <a:pt x="150587" y="1098615"/>
                  </a:lnTo>
                  <a:lnTo>
                    <a:pt x="84571" y="1146572"/>
                  </a:lnTo>
                  <a:lnTo>
                    <a:pt x="287192" y="1270819"/>
                  </a:lnTo>
                  <a:lnTo>
                    <a:pt x="339377" y="1232896"/>
                  </a:lnTo>
                  <a:lnTo>
                    <a:pt x="283839" y="1001801"/>
                  </a:lnTo>
                  <a:close/>
                  <a:moveTo>
                    <a:pt x="1396831" y="886291"/>
                  </a:moveTo>
                  <a:lnTo>
                    <a:pt x="1438387" y="771899"/>
                  </a:lnTo>
                  <a:lnTo>
                    <a:pt x="1479942" y="886291"/>
                  </a:lnTo>
                  <a:lnTo>
                    <a:pt x="1561542" y="886291"/>
                  </a:lnTo>
                  <a:lnTo>
                    <a:pt x="1470633" y="666677"/>
                  </a:lnTo>
                  <a:lnTo>
                    <a:pt x="1406141" y="666677"/>
                  </a:lnTo>
                  <a:lnTo>
                    <a:pt x="1315232" y="886291"/>
                  </a:lnTo>
                  <a:close/>
                  <a:moveTo>
                    <a:pt x="246309" y="666677"/>
                  </a:moveTo>
                  <a:lnTo>
                    <a:pt x="155401" y="886291"/>
                  </a:lnTo>
                  <a:lnTo>
                    <a:pt x="90896" y="886291"/>
                  </a:lnTo>
                  <a:lnTo>
                    <a:pt x="0" y="666677"/>
                  </a:lnTo>
                  <a:lnTo>
                    <a:pt x="81599" y="666677"/>
                  </a:lnTo>
                  <a:lnTo>
                    <a:pt x="123154" y="781082"/>
                  </a:lnTo>
                  <a:lnTo>
                    <a:pt x="164710" y="666677"/>
                  </a:lnTo>
                  <a:close/>
                </a:path>
              </a:pathLst>
            </a:custGeom>
            <a:solidFill>
              <a:schemeClr val="accent1"/>
            </a:solidFill>
            <a:ln w="12700" cap="flat" cmpd="sng">
              <a:noFill/>
              <a:prstDash val="solid"/>
              <a:miter lim="800000"/>
            </a:ln>
          </p:spPr>
          <p:txBody>
            <a:bodyPr anchor="ctr">
              <a:spAutoFit/>
            </a:bodyPr>
            <a:lstStyle/>
            <a:p>
              <a:pPr algn="ctr"/>
              <a:endParaRPr lang="en-US"/>
            </a:p>
          </p:txBody>
        </p:sp>
        <p:sp>
          <p:nvSpPr>
            <p:cNvPr id="34" name="Free Form 6">
              <a:extLst>
                <a:ext uri="{FF2B5EF4-FFF2-40B4-BE49-F238E27FC236}">
                  <a16:creationId xmlns:a16="http://schemas.microsoft.com/office/drawing/2014/main" id="{7F76303E-F3D1-2F6E-5625-15A7A21A68A6}"/>
                </a:ext>
              </a:extLst>
            </p:cNvPr>
            <p:cNvSpPr/>
            <p:nvPr/>
          </p:nvSpPr>
          <p:spPr>
            <a:xfrm>
              <a:off x="2477828" y="737742"/>
              <a:ext cx="2229998" cy="783141"/>
            </a:xfrm>
            <a:custGeom>
              <a:avLst/>
              <a:gdLst/>
              <a:ahLst/>
              <a:cxnLst/>
              <a:rect l="0" t="0" r="0" b="0"/>
              <a:pathLst>
                <a:path w="2229998" h="783139">
                  <a:moveTo>
                    <a:pt x="2219317" y="482739"/>
                  </a:moveTo>
                  <a:lnTo>
                    <a:pt x="2201917" y="503643"/>
                  </a:lnTo>
                  <a:lnTo>
                    <a:pt x="2200012" y="503643"/>
                  </a:lnTo>
                  <a:lnTo>
                    <a:pt x="2182702" y="482739"/>
                  </a:lnTo>
                  <a:lnTo>
                    <a:pt x="2182702" y="517753"/>
                  </a:lnTo>
                  <a:lnTo>
                    <a:pt x="2172021" y="517753"/>
                  </a:lnTo>
                  <a:lnTo>
                    <a:pt x="2172021" y="465885"/>
                  </a:lnTo>
                  <a:lnTo>
                    <a:pt x="2181635" y="465885"/>
                  </a:lnTo>
                  <a:lnTo>
                    <a:pt x="2201003" y="489000"/>
                  </a:lnTo>
                  <a:lnTo>
                    <a:pt x="2220383" y="465885"/>
                  </a:lnTo>
                  <a:lnTo>
                    <a:pt x="2229998" y="465885"/>
                  </a:lnTo>
                  <a:lnTo>
                    <a:pt x="2229998" y="517753"/>
                  </a:lnTo>
                  <a:lnTo>
                    <a:pt x="2219317" y="517753"/>
                  </a:lnTo>
                  <a:close/>
                  <a:moveTo>
                    <a:pt x="2146620" y="475271"/>
                  </a:moveTo>
                  <a:lnTo>
                    <a:pt x="2146620" y="517753"/>
                  </a:lnTo>
                  <a:lnTo>
                    <a:pt x="2135939" y="517753"/>
                  </a:lnTo>
                  <a:lnTo>
                    <a:pt x="2135939" y="475271"/>
                  </a:lnTo>
                  <a:lnTo>
                    <a:pt x="2118857" y="475271"/>
                  </a:lnTo>
                  <a:lnTo>
                    <a:pt x="2118857" y="465885"/>
                  </a:lnTo>
                  <a:lnTo>
                    <a:pt x="2163092" y="465885"/>
                  </a:lnTo>
                  <a:lnTo>
                    <a:pt x="2163092" y="475271"/>
                  </a:lnTo>
                  <a:close/>
                  <a:moveTo>
                    <a:pt x="982648" y="690414"/>
                  </a:moveTo>
                  <a:cubicBezTo>
                    <a:pt x="982648" y="751388"/>
                    <a:pt x="933155" y="776484"/>
                    <a:pt x="889136" y="776484"/>
                  </a:cubicBezTo>
                  <a:lnTo>
                    <a:pt x="719092" y="776484"/>
                  </a:lnTo>
                  <a:lnTo>
                    <a:pt x="719092" y="465885"/>
                  </a:lnTo>
                  <a:lnTo>
                    <a:pt x="862846" y="465885"/>
                  </a:lnTo>
                  <a:cubicBezTo>
                    <a:pt x="926297" y="465885"/>
                    <a:pt x="965351" y="498284"/>
                    <a:pt x="965351" y="547091"/>
                  </a:cubicBezTo>
                  <a:cubicBezTo>
                    <a:pt x="965351" y="577242"/>
                    <a:pt x="951507" y="598604"/>
                    <a:pt x="933524" y="611914"/>
                  </a:cubicBezTo>
                  <a:cubicBezTo>
                    <a:pt x="964106" y="626354"/>
                    <a:pt x="982648" y="652402"/>
                    <a:pt x="982648" y="690414"/>
                  </a:cubicBezTo>
                  <a:close/>
                  <a:moveTo>
                    <a:pt x="859125" y="592800"/>
                  </a:moveTo>
                  <a:cubicBezTo>
                    <a:pt x="890076" y="592800"/>
                    <a:pt x="907221" y="578537"/>
                    <a:pt x="907221" y="556629"/>
                  </a:cubicBezTo>
                  <a:cubicBezTo>
                    <a:pt x="907221" y="534721"/>
                    <a:pt x="890076" y="520459"/>
                    <a:pt x="859125" y="520459"/>
                  </a:cubicBezTo>
                  <a:lnTo>
                    <a:pt x="779482" y="520459"/>
                  </a:lnTo>
                  <a:lnTo>
                    <a:pt x="779482" y="592800"/>
                  </a:lnTo>
                  <a:close/>
                  <a:moveTo>
                    <a:pt x="779482" y="642928"/>
                  </a:moveTo>
                  <a:lnTo>
                    <a:pt x="779482" y="721911"/>
                  </a:lnTo>
                  <a:lnTo>
                    <a:pt x="869933" y="721911"/>
                  </a:lnTo>
                  <a:cubicBezTo>
                    <a:pt x="903995" y="721911"/>
                    <a:pt x="924519" y="712284"/>
                    <a:pt x="924519" y="682426"/>
                  </a:cubicBezTo>
                  <a:cubicBezTo>
                    <a:pt x="924519" y="656377"/>
                    <a:pt x="903995" y="642928"/>
                    <a:pt x="869933" y="642928"/>
                  </a:cubicBezTo>
                  <a:close/>
                  <a:moveTo>
                    <a:pt x="253333" y="0"/>
                  </a:moveTo>
                  <a:lnTo>
                    <a:pt x="162271" y="234079"/>
                  </a:lnTo>
                  <a:lnTo>
                    <a:pt x="71210" y="0"/>
                  </a:lnTo>
                  <a:lnTo>
                    <a:pt x="0" y="0"/>
                  </a:lnTo>
                  <a:lnTo>
                    <a:pt x="0" y="3987"/>
                  </a:lnTo>
                  <a:lnTo>
                    <a:pt x="126914" y="310586"/>
                  </a:lnTo>
                  <a:lnTo>
                    <a:pt x="197629" y="310586"/>
                  </a:lnTo>
                  <a:lnTo>
                    <a:pt x="324556" y="3987"/>
                  </a:lnTo>
                  <a:lnTo>
                    <a:pt x="324556" y="0"/>
                  </a:lnTo>
                  <a:close/>
                  <a:moveTo>
                    <a:pt x="2077619" y="465885"/>
                  </a:moveTo>
                  <a:lnTo>
                    <a:pt x="2008834" y="465885"/>
                  </a:lnTo>
                  <a:lnTo>
                    <a:pt x="1930080" y="593752"/>
                  </a:lnTo>
                  <a:lnTo>
                    <a:pt x="1851312" y="465885"/>
                  </a:lnTo>
                  <a:lnTo>
                    <a:pt x="1782540" y="465885"/>
                  </a:lnTo>
                  <a:lnTo>
                    <a:pt x="1782540" y="469873"/>
                  </a:lnTo>
                  <a:lnTo>
                    <a:pt x="1899878" y="646547"/>
                  </a:lnTo>
                  <a:lnTo>
                    <a:pt x="1899878" y="776484"/>
                  </a:lnTo>
                  <a:lnTo>
                    <a:pt x="1960281" y="776484"/>
                  </a:lnTo>
                  <a:lnTo>
                    <a:pt x="1960281" y="646547"/>
                  </a:lnTo>
                  <a:lnTo>
                    <a:pt x="2077619" y="469873"/>
                  </a:lnTo>
                  <a:close/>
                  <a:moveTo>
                    <a:pt x="1606348" y="776484"/>
                  </a:moveTo>
                  <a:lnTo>
                    <a:pt x="1666738" y="776484"/>
                  </a:lnTo>
                  <a:lnTo>
                    <a:pt x="1666738" y="522681"/>
                  </a:lnTo>
                  <a:lnTo>
                    <a:pt x="1764340" y="522681"/>
                  </a:lnTo>
                  <a:lnTo>
                    <a:pt x="1764340" y="465885"/>
                  </a:lnTo>
                  <a:lnTo>
                    <a:pt x="1508759" y="465885"/>
                  </a:lnTo>
                  <a:lnTo>
                    <a:pt x="1508759" y="522681"/>
                  </a:lnTo>
                  <a:lnTo>
                    <a:pt x="1606348" y="522681"/>
                  </a:lnTo>
                  <a:close/>
                  <a:moveTo>
                    <a:pt x="1161710" y="465885"/>
                  </a:moveTo>
                  <a:lnTo>
                    <a:pt x="1161710" y="776484"/>
                  </a:lnTo>
                  <a:lnTo>
                    <a:pt x="1370796" y="776484"/>
                  </a:lnTo>
                  <a:lnTo>
                    <a:pt x="1370796" y="719688"/>
                  </a:lnTo>
                  <a:lnTo>
                    <a:pt x="1222088" y="719688"/>
                  </a:lnTo>
                  <a:lnTo>
                    <a:pt x="1222088" y="465885"/>
                  </a:lnTo>
                  <a:close/>
                  <a:moveTo>
                    <a:pt x="1471052" y="776484"/>
                  </a:moveTo>
                  <a:lnTo>
                    <a:pt x="1471052" y="621185"/>
                  </a:lnTo>
                  <a:lnTo>
                    <a:pt x="1471052" y="465885"/>
                  </a:lnTo>
                  <a:lnTo>
                    <a:pt x="1408503" y="465885"/>
                  </a:lnTo>
                  <a:lnTo>
                    <a:pt x="1408503" y="621185"/>
                  </a:lnTo>
                  <a:lnTo>
                    <a:pt x="1408503" y="776484"/>
                  </a:lnTo>
                  <a:close/>
                  <a:moveTo>
                    <a:pt x="1096126" y="776484"/>
                  </a:moveTo>
                  <a:lnTo>
                    <a:pt x="1096126" y="621185"/>
                  </a:lnTo>
                  <a:lnTo>
                    <a:pt x="1096126" y="465885"/>
                  </a:lnTo>
                  <a:lnTo>
                    <a:pt x="1033577" y="465885"/>
                  </a:lnTo>
                  <a:lnTo>
                    <a:pt x="1033577" y="621185"/>
                  </a:lnTo>
                  <a:lnTo>
                    <a:pt x="1033577" y="776484"/>
                  </a:lnTo>
                  <a:close/>
                  <a:moveTo>
                    <a:pt x="677841" y="622518"/>
                  </a:moveTo>
                  <a:cubicBezTo>
                    <a:pt x="676952" y="702835"/>
                    <a:pt x="627700" y="783139"/>
                    <a:pt x="518553" y="783139"/>
                  </a:cubicBezTo>
                  <a:cubicBezTo>
                    <a:pt x="409394" y="783139"/>
                    <a:pt x="358809" y="704613"/>
                    <a:pt x="358809" y="622963"/>
                  </a:cubicBezTo>
                  <a:cubicBezTo>
                    <a:pt x="358809" y="541325"/>
                    <a:pt x="411172" y="459230"/>
                    <a:pt x="518553" y="459230"/>
                  </a:cubicBezTo>
                  <a:cubicBezTo>
                    <a:pt x="625490" y="459230"/>
                    <a:pt x="678730" y="541325"/>
                    <a:pt x="677841" y="622518"/>
                  </a:cubicBezTo>
                  <a:close/>
                  <a:moveTo>
                    <a:pt x="615851" y="623306"/>
                  </a:moveTo>
                  <a:cubicBezTo>
                    <a:pt x="616702" y="573038"/>
                    <a:pt x="588659" y="516801"/>
                    <a:pt x="518541" y="516801"/>
                  </a:cubicBezTo>
                  <a:cubicBezTo>
                    <a:pt x="448435" y="516801"/>
                    <a:pt x="419542" y="573457"/>
                    <a:pt x="420812" y="623738"/>
                  </a:cubicBezTo>
                  <a:cubicBezTo>
                    <a:pt x="422095" y="672735"/>
                    <a:pt x="448435" y="725137"/>
                    <a:pt x="518541" y="725137"/>
                  </a:cubicBezTo>
                  <a:cubicBezTo>
                    <a:pt x="588659" y="725137"/>
                    <a:pt x="615000" y="672304"/>
                    <a:pt x="615851" y="623306"/>
                  </a:cubicBezTo>
                  <a:close/>
                  <a:moveTo>
                    <a:pt x="252291" y="465885"/>
                  </a:moveTo>
                  <a:lnTo>
                    <a:pt x="162271" y="589599"/>
                  </a:lnTo>
                  <a:lnTo>
                    <a:pt x="72264" y="465885"/>
                  </a:lnTo>
                  <a:lnTo>
                    <a:pt x="6972" y="465885"/>
                  </a:lnTo>
                  <a:lnTo>
                    <a:pt x="6972" y="776484"/>
                  </a:lnTo>
                  <a:lnTo>
                    <a:pt x="67375" y="776484"/>
                  </a:lnTo>
                  <a:lnTo>
                    <a:pt x="67375" y="553124"/>
                  </a:lnTo>
                  <a:lnTo>
                    <a:pt x="159363" y="678946"/>
                  </a:lnTo>
                  <a:lnTo>
                    <a:pt x="165193" y="678946"/>
                  </a:lnTo>
                  <a:lnTo>
                    <a:pt x="257181" y="553124"/>
                  </a:lnTo>
                  <a:lnTo>
                    <a:pt x="257181" y="776484"/>
                  </a:lnTo>
                  <a:lnTo>
                    <a:pt x="317571" y="776484"/>
                  </a:lnTo>
                  <a:lnTo>
                    <a:pt x="317571" y="465885"/>
                  </a:lnTo>
                  <a:close/>
                  <a:moveTo>
                    <a:pt x="1580795" y="310586"/>
                  </a:moveTo>
                  <a:lnTo>
                    <a:pt x="1519123" y="310586"/>
                  </a:lnTo>
                  <a:lnTo>
                    <a:pt x="1492503" y="252012"/>
                  </a:lnTo>
                  <a:lnTo>
                    <a:pt x="1330104" y="252012"/>
                  </a:lnTo>
                  <a:lnTo>
                    <a:pt x="1303484" y="310586"/>
                  </a:lnTo>
                  <a:lnTo>
                    <a:pt x="1241824" y="310586"/>
                  </a:lnTo>
                  <a:lnTo>
                    <a:pt x="1241824" y="306598"/>
                  </a:lnTo>
                  <a:lnTo>
                    <a:pt x="1379356" y="0"/>
                  </a:lnTo>
                  <a:lnTo>
                    <a:pt x="1443251" y="0"/>
                  </a:lnTo>
                  <a:lnTo>
                    <a:pt x="1580795" y="306598"/>
                  </a:lnTo>
                  <a:close/>
                  <a:moveTo>
                    <a:pt x="1468982" y="197451"/>
                  </a:moveTo>
                  <a:lnTo>
                    <a:pt x="1411297" y="65216"/>
                  </a:lnTo>
                  <a:lnTo>
                    <a:pt x="1353625" y="197451"/>
                  </a:lnTo>
                  <a:close/>
                  <a:moveTo>
                    <a:pt x="852724" y="310586"/>
                  </a:moveTo>
                  <a:lnTo>
                    <a:pt x="762209" y="206761"/>
                  </a:lnTo>
                  <a:lnTo>
                    <a:pt x="707687" y="206761"/>
                  </a:lnTo>
                  <a:lnTo>
                    <a:pt x="707687" y="310586"/>
                  </a:lnTo>
                  <a:lnTo>
                    <a:pt x="647284" y="310586"/>
                  </a:lnTo>
                  <a:lnTo>
                    <a:pt x="647284" y="0"/>
                  </a:lnTo>
                  <a:lnTo>
                    <a:pt x="795039" y="0"/>
                  </a:lnTo>
                  <a:cubicBezTo>
                    <a:pt x="868257" y="431"/>
                    <a:pt x="906853" y="49251"/>
                    <a:pt x="906853" y="102936"/>
                  </a:cubicBezTo>
                  <a:cubicBezTo>
                    <a:pt x="906853" y="145532"/>
                    <a:pt x="887333" y="188574"/>
                    <a:pt x="828327" y="200550"/>
                  </a:cubicBezTo>
                  <a:lnTo>
                    <a:pt x="922398" y="306598"/>
                  </a:lnTo>
                  <a:lnTo>
                    <a:pt x="922398" y="310586"/>
                  </a:lnTo>
                  <a:close/>
                  <a:moveTo>
                    <a:pt x="795039" y="153965"/>
                  </a:moveTo>
                  <a:cubicBezTo>
                    <a:pt x="832315" y="153965"/>
                    <a:pt x="848292" y="129111"/>
                    <a:pt x="848292" y="104269"/>
                  </a:cubicBezTo>
                  <a:cubicBezTo>
                    <a:pt x="848292" y="79415"/>
                    <a:pt x="831870" y="54573"/>
                    <a:pt x="795039" y="54573"/>
                  </a:cubicBezTo>
                  <a:lnTo>
                    <a:pt x="707687" y="54573"/>
                  </a:lnTo>
                  <a:lnTo>
                    <a:pt x="707687" y="153965"/>
                  </a:lnTo>
                  <a:close/>
                  <a:moveTo>
                    <a:pt x="1160631" y="310586"/>
                  </a:moveTo>
                  <a:lnTo>
                    <a:pt x="1070116" y="206761"/>
                  </a:lnTo>
                  <a:lnTo>
                    <a:pt x="1015580" y="206761"/>
                  </a:lnTo>
                  <a:lnTo>
                    <a:pt x="1015580" y="310586"/>
                  </a:lnTo>
                  <a:lnTo>
                    <a:pt x="955190" y="310586"/>
                  </a:lnTo>
                  <a:lnTo>
                    <a:pt x="955190" y="0"/>
                  </a:lnTo>
                  <a:lnTo>
                    <a:pt x="1102946" y="0"/>
                  </a:lnTo>
                  <a:cubicBezTo>
                    <a:pt x="1176163" y="431"/>
                    <a:pt x="1214760" y="49251"/>
                    <a:pt x="1214760" y="102936"/>
                  </a:cubicBezTo>
                  <a:cubicBezTo>
                    <a:pt x="1214760" y="145532"/>
                    <a:pt x="1195239" y="188574"/>
                    <a:pt x="1136221" y="200550"/>
                  </a:cubicBezTo>
                  <a:lnTo>
                    <a:pt x="1230292" y="306598"/>
                  </a:lnTo>
                  <a:lnTo>
                    <a:pt x="1230292" y="310586"/>
                  </a:lnTo>
                  <a:close/>
                  <a:moveTo>
                    <a:pt x="1102946" y="153965"/>
                  </a:moveTo>
                  <a:cubicBezTo>
                    <a:pt x="1140221" y="153965"/>
                    <a:pt x="1156198" y="129111"/>
                    <a:pt x="1156198" y="104269"/>
                  </a:cubicBezTo>
                  <a:cubicBezTo>
                    <a:pt x="1156198" y="79415"/>
                    <a:pt x="1139777" y="54573"/>
                    <a:pt x="1102946" y="54573"/>
                  </a:cubicBezTo>
                  <a:lnTo>
                    <a:pt x="1015580" y="54573"/>
                  </a:lnTo>
                  <a:lnTo>
                    <a:pt x="1015580" y="153965"/>
                  </a:lnTo>
                  <a:close/>
                  <a:moveTo>
                    <a:pt x="593739" y="253803"/>
                  </a:moveTo>
                  <a:lnTo>
                    <a:pt x="421637" y="253803"/>
                  </a:lnTo>
                  <a:lnTo>
                    <a:pt x="421637" y="179252"/>
                  </a:lnTo>
                  <a:lnTo>
                    <a:pt x="587529" y="179252"/>
                  </a:lnTo>
                  <a:lnTo>
                    <a:pt x="587529" y="124679"/>
                  </a:lnTo>
                  <a:lnTo>
                    <a:pt x="421637" y="124679"/>
                  </a:lnTo>
                  <a:lnTo>
                    <a:pt x="421637" y="56783"/>
                  </a:lnTo>
                  <a:lnTo>
                    <a:pt x="593739" y="56783"/>
                  </a:lnTo>
                  <a:lnTo>
                    <a:pt x="593739" y="0"/>
                  </a:lnTo>
                  <a:lnTo>
                    <a:pt x="361235" y="0"/>
                  </a:lnTo>
                  <a:lnTo>
                    <a:pt x="361235" y="310586"/>
                  </a:lnTo>
                  <a:lnTo>
                    <a:pt x="593739" y="310586"/>
                  </a:lnTo>
                  <a:close/>
                </a:path>
              </a:pathLst>
            </a:custGeom>
            <a:solidFill>
              <a:schemeClr val="tx2"/>
            </a:solidFill>
            <a:ln w="12700" cap="flat" cmpd="sng">
              <a:noFill/>
              <a:prstDash val="solid"/>
              <a:miter lim="800000"/>
            </a:ln>
          </p:spPr>
          <p:txBody>
            <a:bodyPr anchor="ctr">
              <a:spAutoFit/>
            </a:bodyPr>
            <a:lstStyle/>
            <a:p>
              <a:pPr algn="ctr"/>
              <a:endParaRPr lang="en-US"/>
            </a:p>
          </p:txBody>
        </p:sp>
      </p:grpSp>
      <p:cxnSp>
        <p:nvCxnSpPr>
          <p:cNvPr id="35" name="Straight Connector 34">
            <a:extLst>
              <a:ext uri="{FF2B5EF4-FFF2-40B4-BE49-F238E27FC236}">
                <a16:creationId xmlns:a16="http://schemas.microsoft.com/office/drawing/2014/main" id="{A0509D0B-28C1-F337-8044-1CA61FC79773}"/>
              </a:ext>
            </a:extLst>
          </p:cNvPr>
          <p:cNvCxnSpPr>
            <a:cxnSpLocks/>
          </p:cNvCxnSpPr>
          <p:nvPr userDrawn="1"/>
        </p:nvCxnSpPr>
        <p:spPr>
          <a:xfrm>
            <a:off x="11737117" y="6377487"/>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37" name="Slide Number Placeholder 4">
            <a:extLst>
              <a:ext uri="{FF2B5EF4-FFF2-40B4-BE49-F238E27FC236}">
                <a16:creationId xmlns:a16="http://schemas.microsoft.com/office/drawing/2014/main" id="{1F31CE34-318B-DF3E-0C3F-F7EFF2615C5E}"/>
              </a:ext>
            </a:extLst>
          </p:cNvPr>
          <p:cNvSpPr txBox="1">
            <a:spLocks/>
          </p:cNvSpPr>
          <p:nvPr userDrawn="1"/>
        </p:nvSpPr>
        <p:spPr>
          <a:xfrm>
            <a:off x="11243633" y="6347622"/>
            <a:ext cx="458332" cy="251971"/>
          </a:xfrm>
          <a:prstGeom prst="rect">
            <a:avLst/>
          </a:prstGeom>
        </p:spPr>
        <p:txBody>
          <a:bodyPr anchor="ctr" anchorCtr="0"/>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a:solidFill>
                <a:schemeClr val="accent2">
                  <a:lumMod val="60000"/>
                  <a:lumOff val="40000"/>
                </a:schemeClr>
              </a:solidFill>
            </a:endParaRPr>
          </a:p>
        </p:txBody>
      </p:sp>
      <p:sp>
        <p:nvSpPr>
          <p:cNvPr id="19" name="Text Placeholder 9">
            <a:extLst>
              <a:ext uri="{FF2B5EF4-FFF2-40B4-BE49-F238E27FC236}">
                <a16:creationId xmlns:a16="http://schemas.microsoft.com/office/drawing/2014/main" id="{1ADF01E9-686C-0C83-E609-6BF6E9C25D45}"/>
              </a:ext>
            </a:extLst>
          </p:cNvPr>
          <p:cNvSpPr>
            <a:spLocks noGrp="1"/>
          </p:cNvSpPr>
          <p:nvPr>
            <p:ph type="body" sz="quarter" idx="27"/>
          </p:nvPr>
        </p:nvSpPr>
        <p:spPr>
          <a:xfrm>
            <a:off x="3288091" y="4422799"/>
            <a:ext cx="1397201" cy="1370288"/>
          </a:xfrm>
          <a:prstGeom prst="rect">
            <a:avLst/>
          </a:prstGeom>
        </p:spPr>
        <p:txBody>
          <a:bodyPr wrap="square" lIns="0" tIns="0" rIns="0" bIns="0" anchor="t" anchorCtr="0">
            <a:noAutofit/>
          </a:bodyPr>
          <a:lstStyle>
            <a:lvl1pPr marL="0" indent="0" algn="ctr">
              <a:lnSpc>
                <a:spcPct val="100000"/>
              </a:lnSpc>
              <a:spcBef>
                <a:spcPts val="0"/>
              </a:spcBef>
              <a:buNone/>
              <a:defRPr sz="1050" b="0" cap="none" spc="20" baseline="0">
                <a:solidFill>
                  <a:schemeClr val="tx2"/>
                </a:solidFill>
                <a:latin typeface="+mn-lt"/>
                <a:ea typeface="Verdana" panose="020B0604030504040204" pitchFamily="34" charset="0"/>
                <a:cs typeface="Verdana" panose="020B0604030504040204" pitchFamily="34" charset="0"/>
              </a:defRPr>
            </a:lvl1pPr>
          </a:lstStyle>
          <a:p>
            <a:pPr lvl="0"/>
            <a:endParaRPr lang="en-US"/>
          </a:p>
        </p:txBody>
      </p:sp>
      <p:sp>
        <p:nvSpPr>
          <p:cNvPr id="20" name="Text Placeholder 9">
            <a:extLst>
              <a:ext uri="{FF2B5EF4-FFF2-40B4-BE49-F238E27FC236}">
                <a16:creationId xmlns:a16="http://schemas.microsoft.com/office/drawing/2014/main" id="{8B625BEA-965E-6A99-3003-E0ADFD7E40CF}"/>
              </a:ext>
            </a:extLst>
          </p:cNvPr>
          <p:cNvSpPr>
            <a:spLocks noGrp="1"/>
          </p:cNvSpPr>
          <p:nvPr>
            <p:ph type="body" sz="quarter" idx="28"/>
          </p:nvPr>
        </p:nvSpPr>
        <p:spPr>
          <a:xfrm>
            <a:off x="5397385" y="4422799"/>
            <a:ext cx="1397201" cy="1370288"/>
          </a:xfrm>
          <a:prstGeom prst="rect">
            <a:avLst/>
          </a:prstGeom>
        </p:spPr>
        <p:txBody>
          <a:bodyPr wrap="square" lIns="0" tIns="0" rIns="0" bIns="0" anchor="t" anchorCtr="0">
            <a:noAutofit/>
          </a:bodyPr>
          <a:lstStyle>
            <a:lvl1pPr marL="0" indent="0" algn="ctr">
              <a:lnSpc>
                <a:spcPct val="100000"/>
              </a:lnSpc>
              <a:spcBef>
                <a:spcPts val="0"/>
              </a:spcBef>
              <a:buNone/>
              <a:defRPr sz="1050" b="0" cap="none" spc="20" baseline="0">
                <a:solidFill>
                  <a:schemeClr val="tx2"/>
                </a:solidFill>
                <a:latin typeface="+mn-lt"/>
                <a:ea typeface="Verdana" panose="020B0604030504040204" pitchFamily="34" charset="0"/>
                <a:cs typeface="Verdana" panose="020B0604030504040204" pitchFamily="34" charset="0"/>
              </a:defRPr>
            </a:lvl1pPr>
          </a:lstStyle>
          <a:p>
            <a:pPr lvl="0"/>
            <a:endParaRPr lang="en-US"/>
          </a:p>
        </p:txBody>
      </p:sp>
      <p:sp>
        <p:nvSpPr>
          <p:cNvPr id="22" name="Text Placeholder 9">
            <a:extLst>
              <a:ext uri="{FF2B5EF4-FFF2-40B4-BE49-F238E27FC236}">
                <a16:creationId xmlns:a16="http://schemas.microsoft.com/office/drawing/2014/main" id="{E7C64E7D-54A1-98B3-1E01-D413C02B07B1}"/>
              </a:ext>
            </a:extLst>
          </p:cNvPr>
          <p:cNvSpPr>
            <a:spLocks noGrp="1"/>
          </p:cNvSpPr>
          <p:nvPr>
            <p:ph type="body" sz="quarter" idx="30"/>
          </p:nvPr>
        </p:nvSpPr>
        <p:spPr>
          <a:xfrm>
            <a:off x="1171626" y="3974682"/>
            <a:ext cx="1399706" cy="448117"/>
          </a:xfrm>
          <a:prstGeom prst="rect">
            <a:avLst/>
          </a:prstGeom>
        </p:spPr>
        <p:txBody>
          <a:bodyPr wrap="square" lIns="0" tIns="0" rIns="0" bIns="0" anchor="ctr" anchorCtr="0">
            <a:noAutofit/>
          </a:bodyPr>
          <a:lstStyle>
            <a:lvl1pPr marL="0" indent="0" algn="ctr">
              <a:lnSpc>
                <a:spcPct val="100000"/>
              </a:lnSpc>
              <a:spcBef>
                <a:spcPts val="0"/>
              </a:spcBef>
              <a:buNone/>
              <a:defRPr sz="2400" b="1" cap="none" spc="20" baseline="0">
                <a:solidFill>
                  <a:schemeClr val="accent3"/>
                </a:solidFill>
                <a:latin typeface="+mn-lt"/>
                <a:ea typeface="Verdana" panose="020B0604030504040204" pitchFamily="34" charset="0"/>
                <a:cs typeface="Verdana" panose="020B0604030504040204" pitchFamily="34" charset="0"/>
              </a:defRPr>
            </a:lvl1pPr>
          </a:lstStyle>
          <a:p>
            <a:pPr lvl="0"/>
            <a:endParaRPr lang="en-US"/>
          </a:p>
        </p:txBody>
      </p:sp>
      <p:sp>
        <p:nvSpPr>
          <p:cNvPr id="23" name="Text Placeholder 9">
            <a:extLst>
              <a:ext uri="{FF2B5EF4-FFF2-40B4-BE49-F238E27FC236}">
                <a16:creationId xmlns:a16="http://schemas.microsoft.com/office/drawing/2014/main" id="{DFB7B06C-046B-41CA-7B3C-4197E59B3A1D}"/>
              </a:ext>
            </a:extLst>
          </p:cNvPr>
          <p:cNvSpPr>
            <a:spLocks noGrp="1"/>
          </p:cNvSpPr>
          <p:nvPr>
            <p:ph type="body" sz="quarter" idx="31"/>
          </p:nvPr>
        </p:nvSpPr>
        <p:spPr>
          <a:xfrm>
            <a:off x="7509014" y="3974682"/>
            <a:ext cx="1395065" cy="448117"/>
          </a:xfrm>
          <a:prstGeom prst="rect">
            <a:avLst/>
          </a:prstGeom>
        </p:spPr>
        <p:txBody>
          <a:bodyPr wrap="square" lIns="0" tIns="0" rIns="0" bIns="0" anchor="ctr" anchorCtr="0">
            <a:noAutofit/>
          </a:bodyPr>
          <a:lstStyle>
            <a:lvl1pPr marL="0" indent="0" algn="ctr">
              <a:lnSpc>
                <a:spcPct val="100000"/>
              </a:lnSpc>
              <a:spcBef>
                <a:spcPts val="0"/>
              </a:spcBef>
              <a:buNone/>
              <a:defRPr sz="2400" b="1" cap="none" spc="20" baseline="0">
                <a:solidFill>
                  <a:schemeClr val="accent3"/>
                </a:solidFill>
                <a:latin typeface="+mn-lt"/>
                <a:ea typeface="Verdana" panose="020B0604030504040204" pitchFamily="34" charset="0"/>
                <a:cs typeface="Verdana" panose="020B0604030504040204" pitchFamily="34" charset="0"/>
              </a:defRPr>
            </a:lvl1pPr>
          </a:lstStyle>
          <a:p>
            <a:pPr lvl="0"/>
            <a:endParaRPr lang="en-US"/>
          </a:p>
        </p:txBody>
      </p:sp>
      <p:sp>
        <p:nvSpPr>
          <p:cNvPr id="25" name="Text Placeholder 9">
            <a:extLst>
              <a:ext uri="{FF2B5EF4-FFF2-40B4-BE49-F238E27FC236}">
                <a16:creationId xmlns:a16="http://schemas.microsoft.com/office/drawing/2014/main" id="{E64D116A-F202-6D4F-5E41-816D5F2415DD}"/>
              </a:ext>
            </a:extLst>
          </p:cNvPr>
          <p:cNvSpPr>
            <a:spLocks noGrp="1"/>
          </p:cNvSpPr>
          <p:nvPr>
            <p:ph type="body" sz="quarter" idx="32"/>
          </p:nvPr>
        </p:nvSpPr>
        <p:spPr>
          <a:xfrm>
            <a:off x="9618506" y="3974682"/>
            <a:ext cx="1401868" cy="448117"/>
          </a:xfrm>
          <a:prstGeom prst="rect">
            <a:avLst/>
          </a:prstGeom>
        </p:spPr>
        <p:txBody>
          <a:bodyPr wrap="square" lIns="0" tIns="0" rIns="0" bIns="0" anchor="ctr" anchorCtr="0">
            <a:noAutofit/>
          </a:bodyPr>
          <a:lstStyle>
            <a:lvl1pPr marL="0" indent="0" algn="ctr">
              <a:lnSpc>
                <a:spcPct val="100000"/>
              </a:lnSpc>
              <a:spcBef>
                <a:spcPts val="0"/>
              </a:spcBef>
              <a:buNone/>
              <a:defRPr sz="2400" b="1" cap="none" spc="20" baseline="0">
                <a:solidFill>
                  <a:schemeClr val="accent3"/>
                </a:solidFill>
                <a:latin typeface="+mn-lt"/>
                <a:ea typeface="Verdana" panose="020B0604030504040204" pitchFamily="34" charset="0"/>
                <a:cs typeface="Verdana" panose="020B0604030504040204" pitchFamily="34" charset="0"/>
              </a:defRPr>
            </a:lvl1pPr>
          </a:lstStyle>
          <a:p>
            <a:pPr lvl="0"/>
            <a:endParaRPr lang="en-US"/>
          </a:p>
        </p:txBody>
      </p:sp>
      <p:sp>
        <p:nvSpPr>
          <p:cNvPr id="27" name="Text Placeholder 9">
            <a:extLst>
              <a:ext uri="{FF2B5EF4-FFF2-40B4-BE49-F238E27FC236}">
                <a16:creationId xmlns:a16="http://schemas.microsoft.com/office/drawing/2014/main" id="{3D3CC450-30AC-508C-EFC2-D5FFCEC37CDA}"/>
              </a:ext>
            </a:extLst>
          </p:cNvPr>
          <p:cNvSpPr>
            <a:spLocks noGrp="1"/>
          </p:cNvSpPr>
          <p:nvPr>
            <p:ph type="body" sz="quarter" idx="34"/>
          </p:nvPr>
        </p:nvSpPr>
        <p:spPr>
          <a:xfrm>
            <a:off x="3285758" y="3974682"/>
            <a:ext cx="1397201" cy="448117"/>
          </a:xfrm>
          <a:prstGeom prst="rect">
            <a:avLst/>
          </a:prstGeom>
        </p:spPr>
        <p:txBody>
          <a:bodyPr wrap="square" lIns="0" tIns="0" rIns="0" bIns="0" anchor="ctr" anchorCtr="0">
            <a:noAutofit/>
          </a:bodyPr>
          <a:lstStyle>
            <a:lvl1pPr marL="0" indent="0" algn="ctr">
              <a:lnSpc>
                <a:spcPct val="100000"/>
              </a:lnSpc>
              <a:spcBef>
                <a:spcPts val="0"/>
              </a:spcBef>
              <a:buNone/>
              <a:defRPr sz="2400" b="1" cap="none" spc="20" baseline="0">
                <a:solidFill>
                  <a:schemeClr val="accent3"/>
                </a:solidFill>
                <a:latin typeface="+mn-lt"/>
                <a:ea typeface="Verdana" panose="020B0604030504040204" pitchFamily="34" charset="0"/>
                <a:cs typeface="Verdana" panose="020B0604030504040204" pitchFamily="34" charset="0"/>
              </a:defRPr>
            </a:lvl1pPr>
          </a:lstStyle>
          <a:p>
            <a:pPr lvl="0"/>
            <a:endParaRPr lang="en-US"/>
          </a:p>
        </p:txBody>
      </p:sp>
      <p:sp>
        <p:nvSpPr>
          <p:cNvPr id="38" name="Text Placeholder 9">
            <a:extLst>
              <a:ext uri="{FF2B5EF4-FFF2-40B4-BE49-F238E27FC236}">
                <a16:creationId xmlns:a16="http://schemas.microsoft.com/office/drawing/2014/main" id="{B9ED6E44-AEB3-09E1-5331-A69D9708F42E}"/>
              </a:ext>
            </a:extLst>
          </p:cNvPr>
          <p:cNvSpPr>
            <a:spLocks noGrp="1"/>
          </p:cNvSpPr>
          <p:nvPr>
            <p:ph type="body" sz="quarter" idx="35"/>
          </p:nvPr>
        </p:nvSpPr>
        <p:spPr>
          <a:xfrm>
            <a:off x="5397386" y="3974682"/>
            <a:ext cx="1397201" cy="448117"/>
          </a:xfrm>
          <a:prstGeom prst="rect">
            <a:avLst/>
          </a:prstGeom>
        </p:spPr>
        <p:txBody>
          <a:bodyPr wrap="square" lIns="0" tIns="0" rIns="0" bIns="0" anchor="ctr" anchorCtr="0">
            <a:noAutofit/>
          </a:bodyPr>
          <a:lstStyle>
            <a:lvl1pPr marL="0" indent="0" algn="ctr">
              <a:lnSpc>
                <a:spcPct val="100000"/>
              </a:lnSpc>
              <a:spcBef>
                <a:spcPts val="0"/>
              </a:spcBef>
              <a:buNone/>
              <a:defRPr sz="2400" b="1" cap="none" spc="20" baseline="0">
                <a:solidFill>
                  <a:schemeClr val="accent3"/>
                </a:solidFill>
                <a:latin typeface="+mn-lt"/>
                <a:ea typeface="Verdana" panose="020B0604030504040204" pitchFamily="34" charset="0"/>
                <a:cs typeface="Verdana" panose="020B0604030504040204" pitchFamily="34" charset="0"/>
              </a:defRPr>
            </a:lvl1pPr>
          </a:lstStyle>
          <a:p>
            <a:pPr lvl="0"/>
            <a:endParaRPr lang="en-US"/>
          </a:p>
        </p:txBody>
      </p:sp>
      <p:sp>
        <p:nvSpPr>
          <p:cNvPr id="5" name="Text Placeholder 9">
            <a:extLst>
              <a:ext uri="{FF2B5EF4-FFF2-40B4-BE49-F238E27FC236}">
                <a16:creationId xmlns:a16="http://schemas.microsoft.com/office/drawing/2014/main" id="{9493E78D-1354-BA4B-0462-BFDC468052C6}"/>
              </a:ext>
            </a:extLst>
          </p:cNvPr>
          <p:cNvSpPr>
            <a:spLocks noGrp="1"/>
          </p:cNvSpPr>
          <p:nvPr>
            <p:ph type="body" sz="quarter" idx="36"/>
          </p:nvPr>
        </p:nvSpPr>
        <p:spPr>
          <a:xfrm>
            <a:off x="1356461" y="2073793"/>
            <a:ext cx="9477060" cy="438885"/>
          </a:xfrm>
          <a:prstGeom prst="rect">
            <a:avLst/>
          </a:prstGeom>
        </p:spPr>
        <p:txBody>
          <a:bodyPr wrap="square" lIns="45720" tIns="0" rIns="45720" bIns="45720" anchor="ctr" anchorCtr="0">
            <a:noAutofit/>
          </a:bodyPr>
          <a:lstStyle>
            <a:lvl1pPr marL="0" indent="0" algn="ctr">
              <a:lnSpc>
                <a:spcPct val="100000"/>
              </a:lnSpc>
              <a:spcBef>
                <a:spcPts val="0"/>
              </a:spcBef>
              <a:buNone/>
              <a:defRPr sz="2400" b="0" cap="none" spc="20" baseline="0">
                <a:solidFill>
                  <a:schemeClr val="bg2"/>
                </a:solidFill>
                <a:latin typeface="+mn-lt"/>
                <a:ea typeface="Verdana" panose="020B0604030504040204" pitchFamily="34" charset="0"/>
                <a:cs typeface="Verdana" panose="020B0604030504040204" pitchFamily="34" charset="0"/>
              </a:defRPr>
            </a:lvl1pPr>
          </a:lstStyle>
          <a:p>
            <a:pPr lvl="0"/>
            <a:endParaRPr lang="en-US"/>
          </a:p>
        </p:txBody>
      </p:sp>
      <p:sp>
        <p:nvSpPr>
          <p:cNvPr id="6" name="Title 4">
            <a:extLst>
              <a:ext uri="{FF2B5EF4-FFF2-40B4-BE49-F238E27FC236}">
                <a16:creationId xmlns:a16="http://schemas.microsoft.com/office/drawing/2014/main" id="{7CC6245A-16D0-C1EB-0B2D-F735E09014C3}"/>
              </a:ext>
            </a:extLst>
          </p:cNvPr>
          <p:cNvSpPr>
            <a:spLocks noGrp="1"/>
          </p:cNvSpPr>
          <p:nvPr>
            <p:ph type="title"/>
          </p:nvPr>
        </p:nvSpPr>
        <p:spPr>
          <a:xfrm>
            <a:off x="1356461" y="1064913"/>
            <a:ext cx="9477060" cy="683911"/>
          </a:xfrm>
          <a:prstGeom prst="rect">
            <a:avLst/>
          </a:prstGeom>
          <a:noFill/>
        </p:spPr>
        <p:txBody>
          <a:bodyPr lIns="0" tIns="45720" bIns="45720" anchor="ctr" anchorCtr="0"/>
          <a:lstStyle>
            <a:lvl1pPr algn="ctr">
              <a:defRPr sz="4000" b="1" spc="20" baseline="0">
                <a:solidFill>
                  <a:schemeClr val="bg2"/>
                </a:solidFill>
                <a:latin typeface="+mj-lt"/>
                <a:ea typeface="Verdana" panose="020B0604030504040204" pitchFamily="34" charset="0"/>
                <a:cs typeface="Verdana" panose="020B0604030504040204" pitchFamily="34" charset="0"/>
              </a:defRPr>
            </a:lvl1pPr>
          </a:lstStyle>
          <a:p>
            <a:r>
              <a:rPr lang="en-US"/>
              <a:t>Click to edit Master title style</a:t>
            </a:r>
          </a:p>
        </p:txBody>
      </p:sp>
      <p:sp>
        <p:nvSpPr>
          <p:cNvPr id="8" name="Text Placeholder 9">
            <a:extLst>
              <a:ext uri="{FF2B5EF4-FFF2-40B4-BE49-F238E27FC236}">
                <a16:creationId xmlns:a16="http://schemas.microsoft.com/office/drawing/2014/main" id="{E4C9D777-F622-7EFC-BA94-F3849918762E}"/>
              </a:ext>
            </a:extLst>
          </p:cNvPr>
          <p:cNvSpPr>
            <a:spLocks noGrp="1"/>
          </p:cNvSpPr>
          <p:nvPr>
            <p:ph type="body" sz="quarter" idx="26"/>
          </p:nvPr>
        </p:nvSpPr>
        <p:spPr>
          <a:xfrm>
            <a:off x="8704102" y="6343561"/>
            <a:ext cx="2532743" cy="256032"/>
          </a:xfrm>
          <a:prstGeom prst="rect">
            <a:avLst/>
          </a:prstGeom>
        </p:spPr>
        <p:txBody>
          <a:bodyPr wrap="square" lIns="0" tIns="0" rIns="0" bIns="0" anchor="ctr" anchorCtr="0">
            <a:noAutofit/>
          </a:bodyPr>
          <a:lstStyle>
            <a:lvl1pPr marL="0" indent="0" algn="r">
              <a:lnSpc>
                <a:spcPct val="100000"/>
              </a:lnSpc>
              <a:spcBef>
                <a:spcPts val="0"/>
              </a:spcBef>
              <a:buNone/>
              <a:defRPr sz="800" b="0" cap="none" spc="20" baseline="0">
                <a:solidFill>
                  <a:schemeClr val="accent2">
                    <a:lumMod val="60000"/>
                    <a:lumOff val="40000"/>
                  </a:schemeClr>
                </a:solidFill>
                <a:latin typeface="+mn-lt"/>
                <a:ea typeface="Verdana" panose="020B0604030504040204" pitchFamily="34" charset="0"/>
                <a:cs typeface="Verdana" panose="020B0604030504040204" pitchFamily="34" charset="0"/>
              </a:defRPr>
            </a:lvl1pPr>
          </a:lstStyle>
          <a:p>
            <a:pPr lvl="0"/>
            <a:endParaRPr lang="en-US"/>
          </a:p>
        </p:txBody>
      </p:sp>
    </p:spTree>
    <p:extLst>
      <p:ext uri="{BB962C8B-B14F-4D97-AF65-F5344CB8AC3E}">
        <p14:creationId xmlns:p14="http://schemas.microsoft.com/office/powerpoint/2010/main" val="367762094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240">
          <p15:clr>
            <a:srgbClr val="FBAE40"/>
          </p15:clr>
        </p15:guide>
        <p15:guide id="4" pos="46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9482"/>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dirty="0"/>
              <a:t>Section title</a:t>
            </a:r>
            <a:endParaRPr lang="en-US" dirty="0"/>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a:t>
            </a:r>
            <a:endParaRPr lang="en-US" dirty="0"/>
          </a:p>
        </p:txBody>
      </p:sp>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5F039502-76C8-E243-BC8B-2F8912574CFF}" type="datetime4">
              <a:rPr lang="en-GB" smtClean="0"/>
              <a:t>4 October 2024</a:t>
            </a:fld>
            <a:r>
              <a:rPr lang="en-GB" dirty="0"/>
              <a:t>  </a:t>
            </a:r>
            <a:r>
              <a:rPr lang="en-GB" dirty="0">
                <a:solidFill>
                  <a:srgbClr val="00B0F0"/>
                </a:solidFill>
              </a:rPr>
              <a:t>|</a:t>
            </a:r>
            <a:endParaRPr lang="en-US" dirty="0">
              <a:solidFill>
                <a:srgbClr val="00B0F0"/>
              </a:solidFill>
            </a:endParaRPr>
          </a:p>
        </p:txBody>
      </p:sp>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491333" y="6206582"/>
            <a:ext cx="1428022" cy="424079"/>
          </a:xfrm>
          <a:prstGeom prst="rect">
            <a:avLst/>
          </a:prstGeom>
        </p:spPr>
      </p:pic>
    </p:spTree>
    <p:extLst>
      <p:ext uri="{BB962C8B-B14F-4D97-AF65-F5344CB8AC3E}">
        <p14:creationId xmlns:p14="http://schemas.microsoft.com/office/powerpoint/2010/main" val="196414655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nect">
    <p:bg>
      <p:bgRef idx="1001">
        <a:schemeClr val="bg1"/>
      </p:bgRef>
    </p:bg>
    <p:spTree>
      <p:nvGrpSpPr>
        <p:cNvPr id="1" name=""/>
        <p:cNvGrpSpPr/>
        <p:nvPr/>
      </p:nvGrpSpPr>
      <p:grpSpPr>
        <a:xfrm>
          <a:off x="0" y="0"/>
          <a:ext cx="0" cy="0"/>
          <a:chOff x="0" y="0"/>
          <a:chExt cx="0" cy="0"/>
        </a:xfrm>
      </p:grpSpPr>
      <p:pic>
        <p:nvPicPr>
          <p:cNvPr id="2" name="Picture 1" descr="A picture containing spaghetti junction&#10;&#10;Description automatically generated">
            <a:extLst>
              <a:ext uri="{FF2B5EF4-FFF2-40B4-BE49-F238E27FC236}">
                <a16:creationId xmlns:a16="http://schemas.microsoft.com/office/drawing/2014/main" id="{35B84265-2FAF-45E9-54B4-463A9BCB9FE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644" y="0"/>
            <a:ext cx="12192000" cy="3685671"/>
          </a:xfrm>
          <a:prstGeom prst="rect">
            <a:avLst/>
          </a:prstGeom>
        </p:spPr>
      </p:pic>
      <p:sp>
        <p:nvSpPr>
          <p:cNvPr id="3" name="Rectangle 2">
            <a:extLst>
              <a:ext uri="{FF2B5EF4-FFF2-40B4-BE49-F238E27FC236}">
                <a16:creationId xmlns:a16="http://schemas.microsoft.com/office/drawing/2014/main" id="{E6F4796A-CCEC-E76F-29E8-FE7F9808A50E}"/>
              </a:ext>
            </a:extLst>
          </p:cNvPr>
          <p:cNvSpPr/>
          <p:nvPr userDrawn="1"/>
        </p:nvSpPr>
        <p:spPr>
          <a:xfrm>
            <a:off x="-4646" y="0"/>
            <a:ext cx="12196646" cy="3685671"/>
          </a:xfrm>
          <a:prstGeom prst="rect">
            <a:avLst/>
          </a:prstGeom>
          <a:gradFill>
            <a:gsLst>
              <a:gs pos="0">
                <a:srgbClr val="1E1B1D">
                  <a:alpha val="60000"/>
                </a:srgbClr>
              </a:gs>
              <a:gs pos="100000">
                <a:srgbClr val="1E1B1D">
                  <a:alpha val="95000"/>
                </a:srgb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Verdana"/>
              <a:ea typeface="+mn-ea"/>
              <a:cs typeface="+mn-cs"/>
            </a:endParaRPr>
          </a:p>
        </p:txBody>
      </p:sp>
      <p:sp>
        <p:nvSpPr>
          <p:cNvPr id="4" name="Rectangle">
            <a:extLst>
              <a:ext uri="{FF2B5EF4-FFF2-40B4-BE49-F238E27FC236}">
                <a16:creationId xmlns:a16="http://schemas.microsoft.com/office/drawing/2014/main" id="{0C5017C4-BEDF-7193-216F-0552C14161AB}"/>
              </a:ext>
            </a:extLst>
          </p:cNvPr>
          <p:cNvSpPr/>
          <p:nvPr userDrawn="1"/>
        </p:nvSpPr>
        <p:spPr>
          <a:xfrm>
            <a:off x="-1" y="3685671"/>
            <a:ext cx="12192000" cy="2397837"/>
          </a:xfrm>
          <a:prstGeom prst="rect">
            <a:avLst/>
          </a:prstGeom>
          <a:solidFill>
            <a:schemeClr val="bg2">
              <a:lumMod val="95000"/>
              <a:alpha val="70000"/>
            </a:schemeClr>
          </a:solidFill>
          <a:ln w="12700">
            <a:miter lim="400000"/>
          </a:ln>
          <a:effectLst/>
        </p:spPr>
        <p:txBody>
          <a:bodyPr lIns="25400" tIns="25400" rIns="25400" bIns="25400" anchor="ctr"/>
          <a:lstStyle/>
          <a:p>
            <a:pPr marL="0" marR="0" lvl="0" indent="0" algn="ctr" defTabSz="228509" rtl="0" eaLnBrk="1" fontAlgn="auto" latinLnBrk="0" hangingPunct="1">
              <a:lnSpc>
                <a:spcPct val="100000"/>
              </a:lnSpc>
              <a:spcBef>
                <a:spcPts val="0"/>
              </a:spcBef>
              <a:spcAft>
                <a:spcPts val="0"/>
              </a:spcAft>
              <a:buClrTx/>
              <a:buSzTx/>
              <a:buFontTx/>
              <a:buNone/>
              <a:tabLst/>
              <a:defRPr sz="3200" spc="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a:ln>
                <a:noFill/>
              </a:ln>
              <a:solidFill>
                <a:srgbClr val="FFFFFF"/>
              </a:solidFill>
              <a:effectLst/>
              <a:uLnTx/>
              <a:uFillTx/>
              <a:latin typeface="Helvetica Light"/>
              <a:sym typeface="Helvetica Light"/>
            </a:endParaRPr>
          </a:p>
        </p:txBody>
      </p:sp>
      <p:grpSp>
        <p:nvGrpSpPr>
          <p:cNvPr id="12" name="Group 11">
            <a:extLst>
              <a:ext uri="{FF2B5EF4-FFF2-40B4-BE49-F238E27FC236}">
                <a16:creationId xmlns:a16="http://schemas.microsoft.com/office/drawing/2014/main" id="{35B029CB-EB73-0FBD-0120-B5C76661ACCF}"/>
              </a:ext>
            </a:extLst>
          </p:cNvPr>
          <p:cNvGrpSpPr/>
          <p:nvPr userDrawn="1"/>
        </p:nvGrpSpPr>
        <p:grpSpPr>
          <a:xfrm>
            <a:off x="4893375" y="753260"/>
            <a:ext cx="2405248" cy="913267"/>
            <a:chOff x="914424" y="915000"/>
            <a:chExt cx="2405248" cy="913267"/>
          </a:xfrm>
        </p:grpSpPr>
        <p:sp>
          <p:nvSpPr>
            <p:cNvPr id="13" name="Free Form 10">
              <a:extLst>
                <a:ext uri="{FF2B5EF4-FFF2-40B4-BE49-F238E27FC236}">
                  <a16:creationId xmlns:a16="http://schemas.microsoft.com/office/drawing/2014/main" id="{38717CB5-CD91-AD21-0845-5DC1F62A515C}"/>
                </a:ext>
              </a:extLst>
            </p:cNvPr>
            <p:cNvSpPr/>
            <p:nvPr/>
          </p:nvSpPr>
          <p:spPr>
            <a:xfrm>
              <a:off x="914424" y="915000"/>
              <a:ext cx="918296" cy="913267"/>
            </a:xfrm>
            <a:custGeom>
              <a:avLst/>
              <a:gdLst/>
              <a:ahLst/>
              <a:cxnLst/>
              <a:rect l="0" t="0" r="0" b="0"/>
              <a:pathLst>
                <a:path w="918296" h="913267">
                  <a:moveTo>
                    <a:pt x="204005" y="191444"/>
                  </a:moveTo>
                  <a:lnTo>
                    <a:pt x="144682" y="231501"/>
                  </a:lnTo>
                  <a:lnTo>
                    <a:pt x="164456" y="162716"/>
                  </a:lnTo>
                  <a:lnTo>
                    <a:pt x="125644" y="134509"/>
                  </a:lnTo>
                  <a:lnTo>
                    <a:pt x="92979" y="270415"/>
                  </a:lnTo>
                  <a:lnTo>
                    <a:pt x="123675" y="292704"/>
                  </a:lnTo>
                  <a:lnTo>
                    <a:pt x="242830" y="219651"/>
                  </a:lnTo>
                  <a:close/>
                  <a:moveTo>
                    <a:pt x="714291" y="721822"/>
                  </a:moveTo>
                  <a:lnTo>
                    <a:pt x="773601" y="681765"/>
                  </a:lnTo>
                  <a:lnTo>
                    <a:pt x="753827" y="750550"/>
                  </a:lnTo>
                  <a:lnTo>
                    <a:pt x="792652" y="778758"/>
                  </a:lnTo>
                  <a:lnTo>
                    <a:pt x="825317" y="642851"/>
                  </a:lnTo>
                  <a:lnTo>
                    <a:pt x="794620" y="620562"/>
                  </a:lnTo>
                  <a:lnTo>
                    <a:pt x="675466" y="693615"/>
                  </a:lnTo>
                  <a:close/>
                  <a:moveTo>
                    <a:pt x="408607" y="92115"/>
                  </a:moveTo>
                  <a:lnTo>
                    <a:pt x="337079" y="89676"/>
                  </a:lnTo>
                  <a:lnTo>
                    <a:pt x="393506" y="45644"/>
                  </a:lnTo>
                  <a:lnTo>
                    <a:pt x="378672" y="0"/>
                  </a:lnTo>
                  <a:lnTo>
                    <a:pt x="272371" y="90756"/>
                  </a:lnTo>
                  <a:lnTo>
                    <a:pt x="284080" y="126825"/>
                  </a:lnTo>
                  <a:lnTo>
                    <a:pt x="423441" y="137760"/>
                  </a:lnTo>
                  <a:close/>
                  <a:moveTo>
                    <a:pt x="509689" y="821151"/>
                  </a:moveTo>
                  <a:lnTo>
                    <a:pt x="581217" y="823590"/>
                  </a:lnTo>
                  <a:lnTo>
                    <a:pt x="524789" y="867622"/>
                  </a:lnTo>
                  <a:lnTo>
                    <a:pt x="539611" y="913267"/>
                  </a:lnTo>
                  <a:lnTo>
                    <a:pt x="645925" y="822510"/>
                  </a:lnTo>
                  <a:lnTo>
                    <a:pt x="634203" y="786441"/>
                  </a:lnTo>
                  <a:lnTo>
                    <a:pt x="494855" y="775506"/>
                  </a:lnTo>
                  <a:close/>
                  <a:moveTo>
                    <a:pt x="632513" y="132032"/>
                  </a:moveTo>
                  <a:lnTo>
                    <a:pt x="576086" y="88000"/>
                  </a:lnTo>
                  <a:lnTo>
                    <a:pt x="647614" y="85549"/>
                  </a:lnTo>
                  <a:lnTo>
                    <a:pt x="662448" y="39904"/>
                  </a:lnTo>
                  <a:lnTo>
                    <a:pt x="523100" y="50852"/>
                  </a:lnTo>
                  <a:lnTo>
                    <a:pt x="511378" y="86920"/>
                  </a:lnTo>
                  <a:lnTo>
                    <a:pt x="617692" y="177664"/>
                  </a:lnTo>
                  <a:close/>
                  <a:moveTo>
                    <a:pt x="285782" y="781234"/>
                  </a:moveTo>
                  <a:lnTo>
                    <a:pt x="342210" y="825266"/>
                  </a:lnTo>
                  <a:lnTo>
                    <a:pt x="270681" y="827717"/>
                  </a:lnTo>
                  <a:lnTo>
                    <a:pt x="255847" y="873350"/>
                  </a:lnTo>
                  <a:lnTo>
                    <a:pt x="395195" y="862415"/>
                  </a:lnTo>
                  <a:lnTo>
                    <a:pt x="406918" y="826346"/>
                  </a:lnTo>
                  <a:lnTo>
                    <a:pt x="300603" y="735602"/>
                  </a:lnTo>
                  <a:close/>
                  <a:moveTo>
                    <a:pt x="790201" y="295930"/>
                  </a:moveTo>
                  <a:lnTo>
                    <a:pt x="770426" y="227132"/>
                  </a:lnTo>
                  <a:lnTo>
                    <a:pt x="829737" y="267189"/>
                  </a:lnTo>
                  <a:lnTo>
                    <a:pt x="868562" y="238994"/>
                  </a:lnTo>
                  <a:lnTo>
                    <a:pt x="749407" y="165942"/>
                  </a:lnTo>
                  <a:lnTo>
                    <a:pt x="718723" y="188231"/>
                  </a:lnTo>
                  <a:lnTo>
                    <a:pt x="751376" y="324124"/>
                  </a:lnTo>
                  <a:close/>
                  <a:moveTo>
                    <a:pt x="128095" y="617337"/>
                  </a:moveTo>
                  <a:lnTo>
                    <a:pt x="147869" y="686134"/>
                  </a:lnTo>
                  <a:lnTo>
                    <a:pt x="88559" y="646077"/>
                  </a:lnTo>
                  <a:lnTo>
                    <a:pt x="49734" y="674272"/>
                  </a:lnTo>
                  <a:lnTo>
                    <a:pt x="168888" y="747324"/>
                  </a:lnTo>
                  <a:lnTo>
                    <a:pt x="199572" y="725035"/>
                  </a:lnTo>
                  <a:lnTo>
                    <a:pt x="166920" y="589142"/>
                  </a:lnTo>
                  <a:close/>
                  <a:moveTo>
                    <a:pt x="821431" y="521208"/>
                  </a:moveTo>
                  <a:lnTo>
                    <a:pt x="845879" y="453934"/>
                  </a:lnTo>
                  <a:lnTo>
                    <a:pt x="870314" y="521208"/>
                  </a:lnTo>
                  <a:lnTo>
                    <a:pt x="918296" y="521208"/>
                  </a:lnTo>
                  <a:lnTo>
                    <a:pt x="864840" y="392058"/>
                  </a:lnTo>
                  <a:lnTo>
                    <a:pt x="826905" y="392058"/>
                  </a:lnTo>
                  <a:lnTo>
                    <a:pt x="773449" y="521208"/>
                  </a:lnTo>
                  <a:close/>
                  <a:moveTo>
                    <a:pt x="144834" y="392058"/>
                  </a:moveTo>
                  <a:lnTo>
                    <a:pt x="91391" y="521208"/>
                  </a:lnTo>
                  <a:lnTo>
                    <a:pt x="53455" y="521208"/>
                  </a:lnTo>
                  <a:lnTo>
                    <a:pt x="0" y="392058"/>
                  </a:lnTo>
                  <a:lnTo>
                    <a:pt x="47981" y="392058"/>
                  </a:lnTo>
                  <a:lnTo>
                    <a:pt x="72417" y="459332"/>
                  </a:lnTo>
                  <a:lnTo>
                    <a:pt x="96852" y="392058"/>
                  </a:lnTo>
                  <a:close/>
                </a:path>
              </a:pathLst>
            </a:custGeom>
            <a:solidFill>
              <a:srgbClr val="A8C13F">
                <a:alpha val="100000"/>
              </a:srgbClr>
            </a:solidFill>
            <a:ln w="12700" cap="flat" cmpd="sng">
              <a:noFill/>
              <a:prstDash val="solid"/>
              <a:miter lim="800000"/>
            </a:ln>
          </p:spPr>
          <p:txBody>
            <a:bodyPr anchor="ctr">
              <a:spAutoFit/>
            </a:bodyPr>
            <a:lstStyle/>
            <a:p>
              <a:pPr algn="ctr"/>
              <a:endParaRPr lang="en-US"/>
            </a:p>
          </p:txBody>
        </p:sp>
        <p:sp>
          <p:nvSpPr>
            <p:cNvPr id="14" name="Free Form 11">
              <a:extLst>
                <a:ext uri="{FF2B5EF4-FFF2-40B4-BE49-F238E27FC236}">
                  <a16:creationId xmlns:a16="http://schemas.microsoft.com/office/drawing/2014/main" id="{B41A62B4-0833-443E-B22C-BF98704A2CB0}"/>
                </a:ext>
              </a:extLst>
            </p:cNvPr>
            <p:cNvSpPr/>
            <p:nvPr/>
          </p:nvSpPr>
          <p:spPr>
            <a:xfrm>
              <a:off x="2011271" y="1162231"/>
              <a:ext cx="1221796" cy="460539"/>
            </a:xfrm>
            <a:custGeom>
              <a:avLst/>
              <a:gdLst/>
              <a:ahLst/>
              <a:cxnLst/>
              <a:rect l="0" t="0" r="0" b="0"/>
              <a:pathLst>
                <a:path w="1221795" h="460538">
                  <a:moveTo>
                    <a:pt x="577864" y="406003"/>
                  </a:moveTo>
                  <a:cubicBezTo>
                    <a:pt x="577864" y="441882"/>
                    <a:pt x="548768" y="456627"/>
                    <a:pt x="522872" y="456627"/>
                  </a:cubicBezTo>
                  <a:lnTo>
                    <a:pt x="422882" y="456627"/>
                  </a:lnTo>
                  <a:lnTo>
                    <a:pt x="422882" y="273971"/>
                  </a:lnTo>
                  <a:lnTo>
                    <a:pt x="507415" y="273971"/>
                  </a:lnTo>
                  <a:cubicBezTo>
                    <a:pt x="544729" y="273971"/>
                    <a:pt x="567691" y="293021"/>
                    <a:pt x="567691" y="321737"/>
                  </a:cubicBezTo>
                  <a:cubicBezTo>
                    <a:pt x="567691" y="339466"/>
                    <a:pt x="559550" y="352027"/>
                    <a:pt x="548971" y="359850"/>
                  </a:cubicBezTo>
                  <a:cubicBezTo>
                    <a:pt x="566967" y="368334"/>
                    <a:pt x="577864" y="383663"/>
                    <a:pt x="577864" y="406003"/>
                  </a:cubicBezTo>
                  <a:close/>
                  <a:moveTo>
                    <a:pt x="505218" y="348598"/>
                  </a:moveTo>
                  <a:cubicBezTo>
                    <a:pt x="523418" y="348598"/>
                    <a:pt x="533502" y="340216"/>
                    <a:pt x="533502" y="327337"/>
                  </a:cubicBezTo>
                  <a:cubicBezTo>
                    <a:pt x="533502" y="314459"/>
                    <a:pt x="523418" y="306077"/>
                    <a:pt x="505218" y="306077"/>
                  </a:cubicBezTo>
                  <a:lnTo>
                    <a:pt x="458392" y="306077"/>
                  </a:lnTo>
                  <a:lnTo>
                    <a:pt x="458392" y="348598"/>
                  </a:lnTo>
                  <a:close/>
                  <a:moveTo>
                    <a:pt x="458392" y="378088"/>
                  </a:moveTo>
                  <a:lnTo>
                    <a:pt x="458392" y="424533"/>
                  </a:lnTo>
                  <a:lnTo>
                    <a:pt x="511581" y="424533"/>
                  </a:lnTo>
                  <a:cubicBezTo>
                    <a:pt x="531609" y="424533"/>
                    <a:pt x="543687" y="418869"/>
                    <a:pt x="543687" y="401317"/>
                  </a:cubicBezTo>
                  <a:cubicBezTo>
                    <a:pt x="543687" y="386000"/>
                    <a:pt x="531609" y="378088"/>
                    <a:pt x="511581" y="378088"/>
                  </a:cubicBezTo>
                  <a:close/>
                  <a:moveTo>
                    <a:pt x="148974" y="0"/>
                  </a:moveTo>
                  <a:lnTo>
                    <a:pt x="95430" y="137658"/>
                  </a:lnTo>
                  <a:lnTo>
                    <a:pt x="41885" y="0"/>
                  </a:lnTo>
                  <a:lnTo>
                    <a:pt x="0" y="0"/>
                  </a:lnTo>
                  <a:lnTo>
                    <a:pt x="0" y="2349"/>
                  </a:lnTo>
                  <a:lnTo>
                    <a:pt x="74639" y="182655"/>
                  </a:lnTo>
                  <a:lnTo>
                    <a:pt x="116220" y="182655"/>
                  </a:lnTo>
                  <a:lnTo>
                    <a:pt x="190860" y="2349"/>
                  </a:lnTo>
                  <a:lnTo>
                    <a:pt x="190860" y="0"/>
                  </a:lnTo>
                  <a:close/>
                  <a:moveTo>
                    <a:pt x="1221795" y="273971"/>
                  </a:moveTo>
                  <a:lnTo>
                    <a:pt x="1181332" y="273971"/>
                  </a:lnTo>
                  <a:lnTo>
                    <a:pt x="1135014" y="349169"/>
                  </a:lnTo>
                  <a:lnTo>
                    <a:pt x="1088709" y="273971"/>
                  </a:lnTo>
                  <a:lnTo>
                    <a:pt x="1048258" y="273971"/>
                  </a:lnTo>
                  <a:lnTo>
                    <a:pt x="1048258" y="276320"/>
                  </a:lnTo>
                  <a:lnTo>
                    <a:pt x="1117272" y="380209"/>
                  </a:lnTo>
                  <a:lnTo>
                    <a:pt x="1117272" y="456627"/>
                  </a:lnTo>
                  <a:lnTo>
                    <a:pt x="1152782" y="456627"/>
                  </a:lnTo>
                  <a:lnTo>
                    <a:pt x="1152782" y="380209"/>
                  </a:lnTo>
                  <a:lnTo>
                    <a:pt x="1221795" y="276320"/>
                  </a:lnTo>
                  <a:close/>
                  <a:moveTo>
                    <a:pt x="944649" y="456627"/>
                  </a:moveTo>
                  <a:lnTo>
                    <a:pt x="980159" y="456627"/>
                  </a:lnTo>
                  <a:lnTo>
                    <a:pt x="980159" y="307373"/>
                  </a:lnTo>
                  <a:lnTo>
                    <a:pt x="1037552" y="307373"/>
                  </a:lnTo>
                  <a:lnTo>
                    <a:pt x="1037552" y="273971"/>
                  </a:lnTo>
                  <a:lnTo>
                    <a:pt x="887256" y="273971"/>
                  </a:lnTo>
                  <a:lnTo>
                    <a:pt x="887256" y="307373"/>
                  </a:lnTo>
                  <a:lnTo>
                    <a:pt x="944649" y="307373"/>
                  </a:lnTo>
                  <a:close/>
                  <a:moveTo>
                    <a:pt x="683162" y="273971"/>
                  </a:moveTo>
                  <a:lnTo>
                    <a:pt x="683162" y="456627"/>
                  </a:lnTo>
                  <a:lnTo>
                    <a:pt x="806127" y="456627"/>
                  </a:lnTo>
                  <a:lnTo>
                    <a:pt x="806127" y="423225"/>
                  </a:lnTo>
                  <a:lnTo>
                    <a:pt x="718672" y="423225"/>
                  </a:lnTo>
                  <a:lnTo>
                    <a:pt x="718672" y="273971"/>
                  </a:lnTo>
                  <a:close/>
                  <a:moveTo>
                    <a:pt x="865082" y="456627"/>
                  </a:moveTo>
                  <a:lnTo>
                    <a:pt x="865082" y="365299"/>
                  </a:lnTo>
                  <a:lnTo>
                    <a:pt x="865082" y="273971"/>
                  </a:lnTo>
                  <a:lnTo>
                    <a:pt x="828302" y="273971"/>
                  </a:lnTo>
                  <a:lnTo>
                    <a:pt x="828302" y="365299"/>
                  </a:lnTo>
                  <a:lnTo>
                    <a:pt x="828302" y="456627"/>
                  </a:lnTo>
                  <a:close/>
                  <a:moveTo>
                    <a:pt x="644604" y="456627"/>
                  </a:moveTo>
                  <a:lnTo>
                    <a:pt x="644604" y="365299"/>
                  </a:lnTo>
                  <a:lnTo>
                    <a:pt x="644604" y="273971"/>
                  </a:lnTo>
                  <a:lnTo>
                    <a:pt x="607824" y="273971"/>
                  </a:lnTo>
                  <a:lnTo>
                    <a:pt x="607824" y="365299"/>
                  </a:lnTo>
                  <a:lnTo>
                    <a:pt x="607824" y="456627"/>
                  </a:lnTo>
                  <a:close/>
                  <a:moveTo>
                    <a:pt x="398612" y="366086"/>
                  </a:moveTo>
                  <a:cubicBezTo>
                    <a:pt x="398104" y="413319"/>
                    <a:pt x="369134" y="460538"/>
                    <a:pt x="304947" y="460538"/>
                  </a:cubicBezTo>
                  <a:cubicBezTo>
                    <a:pt x="240759" y="460538"/>
                    <a:pt x="211015" y="414360"/>
                    <a:pt x="211015" y="366340"/>
                  </a:cubicBezTo>
                  <a:cubicBezTo>
                    <a:pt x="211015" y="318333"/>
                    <a:pt x="241801" y="270059"/>
                    <a:pt x="304947" y="270059"/>
                  </a:cubicBezTo>
                  <a:cubicBezTo>
                    <a:pt x="367839" y="270059"/>
                    <a:pt x="399145" y="318333"/>
                    <a:pt x="398612" y="366086"/>
                  </a:cubicBezTo>
                  <a:close/>
                  <a:moveTo>
                    <a:pt x="362162" y="366556"/>
                  </a:moveTo>
                  <a:cubicBezTo>
                    <a:pt x="362670" y="336990"/>
                    <a:pt x="346172" y="303905"/>
                    <a:pt x="304947" y="303905"/>
                  </a:cubicBezTo>
                  <a:cubicBezTo>
                    <a:pt x="263709" y="303905"/>
                    <a:pt x="246716" y="337244"/>
                    <a:pt x="247478" y="366797"/>
                  </a:cubicBezTo>
                  <a:cubicBezTo>
                    <a:pt x="248215" y="395614"/>
                    <a:pt x="263709" y="426438"/>
                    <a:pt x="304947" y="426438"/>
                  </a:cubicBezTo>
                  <a:cubicBezTo>
                    <a:pt x="346172" y="426438"/>
                    <a:pt x="361666" y="395360"/>
                    <a:pt x="362162" y="366556"/>
                  </a:cubicBezTo>
                  <a:close/>
                  <a:moveTo>
                    <a:pt x="148352" y="273971"/>
                  </a:moveTo>
                  <a:lnTo>
                    <a:pt x="95430" y="346731"/>
                  </a:lnTo>
                  <a:lnTo>
                    <a:pt x="42495" y="273971"/>
                  </a:lnTo>
                  <a:lnTo>
                    <a:pt x="4102" y="273971"/>
                  </a:lnTo>
                  <a:lnTo>
                    <a:pt x="4102" y="456627"/>
                  </a:lnTo>
                  <a:lnTo>
                    <a:pt x="39612" y="456627"/>
                  </a:lnTo>
                  <a:lnTo>
                    <a:pt x="39612" y="325280"/>
                  </a:lnTo>
                  <a:lnTo>
                    <a:pt x="93715" y="399272"/>
                  </a:lnTo>
                  <a:lnTo>
                    <a:pt x="97144" y="399272"/>
                  </a:lnTo>
                  <a:lnTo>
                    <a:pt x="151235" y="325280"/>
                  </a:lnTo>
                  <a:lnTo>
                    <a:pt x="151235" y="456627"/>
                  </a:lnTo>
                  <a:lnTo>
                    <a:pt x="186758" y="456627"/>
                  </a:lnTo>
                  <a:lnTo>
                    <a:pt x="186758" y="273971"/>
                  </a:lnTo>
                  <a:close/>
                  <a:moveTo>
                    <a:pt x="929612" y="182655"/>
                  </a:moveTo>
                  <a:lnTo>
                    <a:pt x="893353" y="182655"/>
                  </a:lnTo>
                  <a:lnTo>
                    <a:pt x="877706" y="148200"/>
                  </a:lnTo>
                  <a:lnTo>
                    <a:pt x="782199" y="148200"/>
                  </a:lnTo>
                  <a:lnTo>
                    <a:pt x="766540" y="182655"/>
                  </a:lnTo>
                  <a:lnTo>
                    <a:pt x="730280" y="182655"/>
                  </a:lnTo>
                  <a:lnTo>
                    <a:pt x="730280" y="180306"/>
                  </a:lnTo>
                  <a:lnTo>
                    <a:pt x="811156" y="0"/>
                  </a:lnTo>
                  <a:lnTo>
                    <a:pt x="848736" y="0"/>
                  </a:lnTo>
                  <a:lnTo>
                    <a:pt x="929612" y="180306"/>
                  </a:lnTo>
                  <a:close/>
                  <a:moveTo>
                    <a:pt x="863862" y="116106"/>
                  </a:moveTo>
                  <a:lnTo>
                    <a:pt x="829940" y="38354"/>
                  </a:lnTo>
                  <a:lnTo>
                    <a:pt x="796030" y="116106"/>
                  </a:lnTo>
                  <a:close/>
                  <a:moveTo>
                    <a:pt x="501472" y="182655"/>
                  </a:moveTo>
                  <a:lnTo>
                    <a:pt x="448232" y="121592"/>
                  </a:lnTo>
                  <a:lnTo>
                    <a:pt x="416164" y="121592"/>
                  </a:lnTo>
                  <a:lnTo>
                    <a:pt x="416164" y="182655"/>
                  </a:lnTo>
                  <a:lnTo>
                    <a:pt x="380653" y="182655"/>
                  </a:lnTo>
                  <a:lnTo>
                    <a:pt x="380653" y="0"/>
                  </a:lnTo>
                  <a:lnTo>
                    <a:pt x="467536" y="0"/>
                  </a:lnTo>
                  <a:cubicBezTo>
                    <a:pt x="510590" y="254"/>
                    <a:pt x="533299" y="28956"/>
                    <a:pt x="533299" y="60529"/>
                  </a:cubicBezTo>
                  <a:cubicBezTo>
                    <a:pt x="533299" y="85587"/>
                    <a:pt x="521817" y="110899"/>
                    <a:pt x="487107" y="117935"/>
                  </a:cubicBezTo>
                  <a:lnTo>
                    <a:pt x="542430" y="180306"/>
                  </a:lnTo>
                  <a:lnTo>
                    <a:pt x="542430" y="182655"/>
                  </a:lnTo>
                  <a:close/>
                  <a:moveTo>
                    <a:pt x="467536" y="90540"/>
                  </a:moveTo>
                  <a:cubicBezTo>
                    <a:pt x="489457" y="90540"/>
                    <a:pt x="498855" y="75922"/>
                    <a:pt x="498855" y="61317"/>
                  </a:cubicBezTo>
                  <a:cubicBezTo>
                    <a:pt x="498855" y="46711"/>
                    <a:pt x="489190" y="32093"/>
                    <a:pt x="467536" y="32093"/>
                  </a:cubicBezTo>
                  <a:lnTo>
                    <a:pt x="416164" y="32093"/>
                  </a:lnTo>
                  <a:lnTo>
                    <a:pt x="416164" y="90540"/>
                  </a:lnTo>
                  <a:close/>
                  <a:moveTo>
                    <a:pt x="682527" y="182655"/>
                  </a:moveTo>
                  <a:lnTo>
                    <a:pt x="629300" y="121592"/>
                  </a:lnTo>
                  <a:lnTo>
                    <a:pt x="597245" y="121592"/>
                  </a:lnTo>
                  <a:lnTo>
                    <a:pt x="597245" y="182655"/>
                  </a:lnTo>
                  <a:lnTo>
                    <a:pt x="561722" y="182655"/>
                  </a:lnTo>
                  <a:lnTo>
                    <a:pt x="561722" y="0"/>
                  </a:lnTo>
                  <a:lnTo>
                    <a:pt x="648605" y="0"/>
                  </a:lnTo>
                  <a:cubicBezTo>
                    <a:pt x="691672" y="254"/>
                    <a:pt x="714367" y="28956"/>
                    <a:pt x="714367" y="60529"/>
                  </a:cubicBezTo>
                  <a:cubicBezTo>
                    <a:pt x="714367" y="85587"/>
                    <a:pt x="702886" y="110899"/>
                    <a:pt x="668189" y="117935"/>
                  </a:cubicBezTo>
                  <a:lnTo>
                    <a:pt x="723499" y="180306"/>
                  </a:lnTo>
                  <a:lnTo>
                    <a:pt x="723499" y="182655"/>
                  </a:lnTo>
                  <a:close/>
                  <a:moveTo>
                    <a:pt x="648605" y="90540"/>
                  </a:moveTo>
                  <a:cubicBezTo>
                    <a:pt x="670525" y="90540"/>
                    <a:pt x="679924" y="75922"/>
                    <a:pt x="679924" y="61317"/>
                  </a:cubicBezTo>
                  <a:cubicBezTo>
                    <a:pt x="679924" y="46711"/>
                    <a:pt x="670271" y="32093"/>
                    <a:pt x="648605" y="32093"/>
                  </a:cubicBezTo>
                  <a:lnTo>
                    <a:pt x="597245" y="32093"/>
                  </a:lnTo>
                  <a:lnTo>
                    <a:pt x="597245" y="90540"/>
                  </a:lnTo>
                  <a:close/>
                  <a:moveTo>
                    <a:pt x="349157" y="149254"/>
                  </a:moveTo>
                  <a:lnTo>
                    <a:pt x="247948" y="149254"/>
                  </a:lnTo>
                  <a:lnTo>
                    <a:pt x="247948" y="105412"/>
                  </a:lnTo>
                  <a:lnTo>
                    <a:pt x="345512" y="105412"/>
                  </a:lnTo>
                  <a:lnTo>
                    <a:pt x="345512" y="73318"/>
                  </a:lnTo>
                  <a:lnTo>
                    <a:pt x="247948" y="73318"/>
                  </a:lnTo>
                  <a:lnTo>
                    <a:pt x="247948" y="33389"/>
                  </a:lnTo>
                  <a:lnTo>
                    <a:pt x="349157" y="33389"/>
                  </a:lnTo>
                  <a:lnTo>
                    <a:pt x="349157" y="0"/>
                  </a:lnTo>
                  <a:lnTo>
                    <a:pt x="212438" y="0"/>
                  </a:lnTo>
                  <a:lnTo>
                    <a:pt x="212438" y="182655"/>
                  </a:lnTo>
                  <a:lnTo>
                    <a:pt x="349157" y="182655"/>
                  </a:lnTo>
                  <a:close/>
                </a:path>
              </a:pathLst>
            </a:custGeom>
            <a:solidFill>
              <a:schemeClr val="bg1"/>
            </a:solidFill>
            <a:ln w="12700" cap="flat" cmpd="sng">
              <a:noFill/>
              <a:prstDash val="solid"/>
              <a:miter lim="800000"/>
            </a:ln>
          </p:spPr>
          <p:txBody>
            <a:bodyPr anchor="ctr">
              <a:spAutoFit/>
            </a:bodyPr>
            <a:lstStyle/>
            <a:p>
              <a:pPr algn="ctr"/>
              <a:endParaRPr lang="en-US"/>
            </a:p>
          </p:txBody>
        </p:sp>
        <p:sp>
          <p:nvSpPr>
            <p:cNvPr id="15" name="Free Form 12">
              <a:extLst>
                <a:ext uri="{FF2B5EF4-FFF2-40B4-BE49-F238E27FC236}">
                  <a16:creationId xmlns:a16="http://schemas.microsoft.com/office/drawing/2014/main" id="{E51B7E3D-8773-2032-F5F1-F139B28F2293}"/>
                </a:ext>
              </a:extLst>
            </p:cNvPr>
            <p:cNvSpPr/>
            <p:nvPr/>
          </p:nvSpPr>
          <p:spPr>
            <a:xfrm>
              <a:off x="3254324" y="1435854"/>
              <a:ext cx="26010" cy="30494"/>
            </a:xfrm>
            <a:custGeom>
              <a:avLst/>
              <a:gdLst/>
              <a:ahLst/>
              <a:cxnLst/>
              <a:rect l="0" t="0" r="0" b="0"/>
              <a:pathLst>
                <a:path w="26010" h="30493">
                  <a:moveTo>
                    <a:pt x="16319" y="5511"/>
                  </a:moveTo>
                  <a:lnTo>
                    <a:pt x="16319" y="30493"/>
                  </a:lnTo>
                  <a:lnTo>
                    <a:pt x="10045" y="30493"/>
                  </a:lnTo>
                  <a:lnTo>
                    <a:pt x="10045" y="5511"/>
                  </a:lnTo>
                  <a:lnTo>
                    <a:pt x="0" y="5511"/>
                  </a:lnTo>
                  <a:lnTo>
                    <a:pt x="0" y="0"/>
                  </a:lnTo>
                  <a:lnTo>
                    <a:pt x="26010" y="0"/>
                  </a:lnTo>
                  <a:lnTo>
                    <a:pt x="26010" y="5511"/>
                  </a:lnTo>
                  <a:close/>
                </a:path>
              </a:pathLst>
            </a:custGeom>
            <a:solidFill>
              <a:schemeClr val="bg1"/>
            </a:solidFill>
            <a:ln w="12700" cap="flat" cmpd="sng">
              <a:noFill/>
              <a:prstDash val="solid"/>
              <a:miter lim="800000"/>
            </a:ln>
          </p:spPr>
          <p:txBody>
            <a:bodyPr anchor="ctr">
              <a:spAutoFit/>
            </a:bodyPr>
            <a:lstStyle/>
            <a:p>
              <a:pPr algn="ctr"/>
              <a:endParaRPr lang="en-US"/>
            </a:p>
          </p:txBody>
        </p:sp>
        <p:sp>
          <p:nvSpPr>
            <p:cNvPr id="16" name="Free Form 13">
              <a:extLst>
                <a:ext uri="{FF2B5EF4-FFF2-40B4-BE49-F238E27FC236}">
                  <a16:creationId xmlns:a16="http://schemas.microsoft.com/office/drawing/2014/main" id="{0768FE0F-8445-5951-4966-10D6F05F7160}"/>
                </a:ext>
              </a:extLst>
            </p:cNvPr>
            <p:cNvSpPr/>
            <p:nvPr/>
          </p:nvSpPr>
          <p:spPr>
            <a:xfrm>
              <a:off x="3285584" y="1435854"/>
              <a:ext cx="34088" cy="30494"/>
            </a:xfrm>
            <a:custGeom>
              <a:avLst/>
              <a:gdLst/>
              <a:ahLst/>
              <a:cxnLst/>
              <a:rect l="0" t="0" r="0" b="0"/>
              <a:pathLst>
                <a:path w="34087" h="30493">
                  <a:moveTo>
                    <a:pt x="27813" y="9906"/>
                  </a:moveTo>
                  <a:lnTo>
                    <a:pt x="17589" y="22200"/>
                  </a:lnTo>
                  <a:lnTo>
                    <a:pt x="16459" y="22200"/>
                  </a:lnTo>
                  <a:lnTo>
                    <a:pt x="6286" y="9906"/>
                  </a:lnTo>
                  <a:lnTo>
                    <a:pt x="6286" y="30493"/>
                  </a:lnTo>
                  <a:lnTo>
                    <a:pt x="0" y="30493"/>
                  </a:lnTo>
                  <a:lnTo>
                    <a:pt x="0" y="0"/>
                  </a:lnTo>
                  <a:lnTo>
                    <a:pt x="5651" y="0"/>
                  </a:lnTo>
                  <a:lnTo>
                    <a:pt x="17043" y="13589"/>
                  </a:lnTo>
                  <a:lnTo>
                    <a:pt x="28448" y="0"/>
                  </a:lnTo>
                  <a:lnTo>
                    <a:pt x="34087" y="0"/>
                  </a:lnTo>
                  <a:lnTo>
                    <a:pt x="34087" y="30493"/>
                  </a:lnTo>
                  <a:lnTo>
                    <a:pt x="27813" y="30493"/>
                  </a:lnTo>
                  <a:close/>
                </a:path>
              </a:pathLst>
            </a:custGeom>
            <a:solidFill>
              <a:schemeClr val="bg2"/>
            </a:solidFill>
            <a:ln w="12700" cap="flat" cmpd="sng">
              <a:noFill/>
              <a:prstDash val="solid"/>
              <a:miter lim="800000"/>
            </a:ln>
          </p:spPr>
          <p:txBody>
            <a:bodyPr anchor="ctr">
              <a:spAutoFit/>
            </a:bodyPr>
            <a:lstStyle/>
            <a:p>
              <a:pPr algn="ctr"/>
              <a:endParaRPr lang="en-US"/>
            </a:p>
          </p:txBody>
        </p:sp>
      </p:grpSp>
      <p:sp>
        <p:nvSpPr>
          <p:cNvPr id="18" name="Title 4">
            <a:extLst>
              <a:ext uri="{FF2B5EF4-FFF2-40B4-BE49-F238E27FC236}">
                <a16:creationId xmlns:a16="http://schemas.microsoft.com/office/drawing/2014/main" id="{DB88F44A-677D-437A-7301-0BEA1E375D56}"/>
              </a:ext>
            </a:extLst>
          </p:cNvPr>
          <p:cNvSpPr>
            <a:spLocks noGrp="1"/>
          </p:cNvSpPr>
          <p:nvPr>
            <p:ph type="title"/>
          </p:nvPr>
        </p:nvSpPr>
        <p:spPr>
          <a:xfrm>
            <a:off x="457200" y="1854713"/>
            <a:ext cx="11277600" cy="685800"/>
          </a:xfrm>
          <a:prstGeom prst="rect">
            <a:avLst/>
          </a:prstGeom>
          <a:noFill/>
        </p:spPr>
        <p:txBody>
          <a:bodyPr lIns="0" tIns="45720" bIns="45720" anchor="ctr" anchorCtr="0"/>
          <a:lstStyle>
            <a:lvl1pPr algn="ctr">
              <a:defRPr sz="4000" b="1" spc="20" baseline="0">
                <a:solidFill>
                  <a:schemeClr val="bg2"/>
                </a:solidFill>
                <a:latin typeface="+mj-lt"/>
                <a:ea typeface="Verdana" panose="020B0604030504040204" pitchFamily="34" charset="0"/>
                <a:cs typeface="Verdana" panose="020B0604030504040204" pitchFamily="34" charset="0"/>
              </a:defRPr>
            </a:lvl1pPr>
          </a:lstStyle>
          <a:p>
            <a:r>
              <a:rPr lang="en-US"/>
              <a:t>Click to edit Master title style</a:t>
            </a:r>
          </a:p>
        </p:txBody>
      </p:sp>
      <p:sp>
        <p:nvSpPr>
          <p:cNvPr id="24" name="Text Placeholder 9">
            <a:extLst>
              <a:ext uri="{FF2B5EF4-FFF2-40B4-BE49-F238E27FC236}">
                <a16:creationId xmlns:a16="http://schemas.microsoft.com/office/drawing/2014/main" id="{C3F419C3-53A7-84A7-148B-1E3098E0E568}"/>
              </a:ext>
            </a:extLst>
          </p:cNvPr>
          <p:cNvSpPr>
            <a:spLocks noGrp="1"/>
          </p:cNvSpPr>
          <p:nvPr>
            <p:ph type="body" sz="quarter" idx="22"/>
          </p:nvPr>
        </p:nvSpPr>
        <p:spPr>
          <a:xfrm>
            <a:off x="485341" y="5146700"/>
            <a:ext cx="1861618" cy="382671"/>
          </a:xfrm>
          <a:prstGeom prst="rect">
            <a:avLst/>
          </a:prstGeom>
        </p:spPr>
        <p:txBody>
          <a:bodyPr wrap="square" lIns="45720" tIns="0" rIns="45720" bIns="45720" anchor="t" anchorCtr="0">
            <a:noAutofit/>
          </a:bodyPr>
          <a:lstStyle>
            <a:lvl1pPr marL="0" indent="0" algn="ctr">
              <a:lnSpc>
                <a:spcPct val="100000"/>
              </a:lnSpc>
              <a:spcBef>
                <a:spcPts val="0"/>
              </a:spcBef>
              <a:buNone/>
              <a:defRPr sz="1100" b="0" cap="none" spc="20" baseline="0">
                <a:solidFill>
                  <a:schemeClr val="tx2"/>
                </a:solidFill>
                <a:latin typeface="+mn-lt"/>
                <a:ea typeface="Verdana" panose="020B0604030504040204" pitchFamily="34" charset="0"/>
                <a:cs typeface="Verdana" panose="020B0604030504040204" pitchFamily="34" charset="0"/>
              </a:defRPr>
            </a:lvl1pPr>
          </a:lstStyle>
          <a:p>
            <a:pPr lvl="0"/>
            <a:endParaRPr lang="en-US"/>
          </a:p>
        </p:txBody>
      </p:sp>
      <p:sp>
        <p:nvSpPr>
          <p:cNvPr id="28" name="Text Placeholder 9">
            <a:extLst>
              <a:ext uri="{FF2B5EF4-FFF2-40B4-BE49-F238E27FC236}">
                <a16:creationId xmlns:a16="http://schemas.microsoft.com/office/drawing/2014/main" id="{E995AAF4-FA6D-B9C6-BAB4-C7BDAC54A5FA}"/>
              </a:ext>
            </a:extLst>
          </p:cNvPr>
          <p:cNvSpPr>
            <a:spLocks noGrp="1"/>
          </p:cNvSpPr>
          <p:nvPr>
            <p:ph type="body" sz="quarter" idx="23"/>
          </p:nvPr>
        </p:nvSpPr>
        <p:spPr>
          <a:xfrm>
            <a:off x="2818230" y="5146700"/>
            <a:ext cx="1861618" cy="382671"/>
          </a:xfrm>
          <a:prstGeom prst="rect">
            <a:avLst/>
          </a:prstGeom>
        </p:spPr>
        <p:txBody>
          <a:bodyPr wrap="square" lIns="45720" tIns="0" rIns="45720" bIns="45720" anchor="t" anchorCtr="0">
            <a:noAutofit/>
          </a:bodyPr>
          <a:lstStyle>
            <a:lvl1pPr marL="0" indent="0" algn="ctr">
              <a:lnSpc>
                <a:spcPct val="100000"/>
              </a:lnSpc>
              <a:spcBef>
                <a:spcPts val="0"/>
              </a:spcBef>
              <a:buNone/>
              <a:defRPr sz="1100" b="0" cap="none" spc="20" baseline="0">
                <a:solidFill>
                  <a:schemeClr val="tx2"/>
                </a:solidFill>
                <a:latin typeface="+mn-lt"/>
                <a:ea typeface="Verdana" panose="020B0604030504040204" pitchFamily="34" charset="0"/>
                <a:cs typeface="Verdana" panose="020B0604030504040204" pitchFamily="34" charset="0"/>
              </a:defRPr>
            </a:lvl1pPr>
          </a:lstStyle>
          <a:p>
            <a:pPr lvl="0"/>
            <a:endParaRPr lang="en-US"/>
          </a:p>
        </p:txBody>
      </p:sp>
      <p:sp>
        <p:nvSpPr>
          <p:cNvPr id="29" name="Text Placeholder 9">
            <a:extLst>
              <a:ext uri="{FF2B5EF4-FFF2-40B4-BE49-F238E27FC236}">
                <a16:creationId xmlns:a16="http://schemas.microsoft.com/office/drawing/2014/main" id="{54FE6120-B5FD-7515-61C1-32C2843B321A}"/>
              </a:ext>
            </a:extLst>
          </p:cNvPr>
          <p:cNvSpPr>
            <a:spLocks noGrp="1"/>
          </p:cNvSpPr>
          <p:nvPr>
            <p:ph type="body" sz="quarter" idx="24"/>
          </p:nvPr>
        </p:nvSpPr>
        <p:spPr>
          <a:xfrm>
            <a:off x="5165190" y="5146700"/>
            <a:ext cx="1861618" cy="382671"/>
          </a:xfrm>
          <a:prstGeom prst="rect">
            <a:avLst/>
          </a:prstGeom>
        </p:spPr>
        <p:txBody>
          <a:bodyPr wrap="square" lIns="45720" tIns="0" rIns="45720" bIns="45720" anchor="t" anchorCtr="0">
            <a:noAutofit/>
          </a:bodyPr>
          <a:lstStyle>
            <a:lvl1pPr marL="0" indent="0" algn="ctr">
              <a:lnSpc>
                <a:spcPct val="100000"/>
              </a:lnSpc>
              <a:spcBef>
                <a:spcPts val="0"/>
              </a:spcBef>
              <a:buNone/>
              <a:defRPr sz="1100" b="0" cap="none" spc="20" baseline="0">
                <a:solidFill>
                  <a:schemeClr val="tx2"/>
                </a:solidFill>
                <a:latin typeface="+mn-lt"/>
                <a:ea typeface="Verdana" panose="020B0604030504040204" pitchFamily="34" charset="0"/>
                <a:cs typeface="Verdana" panose="020B0604030504040204" pitchFamily="34" charset="0"/>
              </a:defRPr>
            </a:lvl1pPr>
          </a:lstStyle>
          <a:p>
            <a:pPr lvl="0"/>
            <a:endParaRPr lang="en-US"/>
          </a:p>
        </p:txBody>
      </p:sp>
      <p:sp>
        <p:nvSpPr>
          <p:cNvPr id="30" name="Text Placeholder 9">
            <a:extLst>
              <a:ext uri="{FF2B5EF4-FFF2-40B4-BE49-F238E27FC236}">
                <a16:creationId xmlns:a16="http://schemas.microsoft.com/office/drawing/2014/main" id="{4E9E02AF-84CA-15B6-DFCB-E22A76FDBBB2}"/>
              </a:ext>
            </a:extLst>
          </p:cNvPr>
          <p:cNvSpPr>
            <a:spLocks noGrp="1"/>
          </p:cNvSpPr>
          <p:nvPr>
            <p:ph type="body" sz="quarter" idx="25"/>
          </p:nvPr>
        </p:nvSpPr>
        <p:spPr>
          <a:xfrm>
            <a:off x="7512150" y="5146700"/>
            <a:ext cx="1861618" cy="382671"/>
          </a:xfrm>
          <a:prstGeom prst="rect">
            <a:avLst/>
          </a:prstGeom>
        </p:spPr>
        <p:txBody>
          <a:bodyPr wrap="square" lIns="45720" tIns="0" rIns="45720" bIns="45720" anchor="t" anchorCtr="0">
            <a:noAutofit/>
          </a:bodyPr>
          <a:lstStyle>
            <a:lvl1pPr marL="0" indent="0" algn="ctr">
              <a:lnSpc>
                <a:spcPct val="100000"/>
              </a:lnSpc>
              <a:spcBef>
                <a:spcPts val="0"/>
              </a:spcBef>
              <a:buNone/>
              <a:defRPr sz="1100" b="0" cap="none" spc="20" baseline="0">
                <a:solidFill>
                  <a:schemeClr val="tx2"/>
                </a:solidFill>
                <a:latin typeface="+mn-lt"/>
                <a:ea typeface="Verdana" panose="020B0604030504040204" pitchFamily="34" charset="0"/>
                <a:cs typeface="Verdana" panose="020B0604030504040204" pitchFamily="34" charset="0"/>
              </a:defRPr>
            </a:lvl1pPr>
          </a:lstStyle>
          <a:p>
            <a:pPr lvl="0"/>
            <a:endParaRPr lang="en-US"/>
          </a:p>
        </p:txBody>
      </p:sp>
      <p:sp>
        <p:nvSpPr>
          <p:cNvPr id="31" name="Text Placeholder 9">
            <a:extLst>
              <a:ext uri="{FF2B5EF4-FFF2-40B4-BE49-F238E27FC236}">
                <a16:creationId xmlns:a16="http://schemas.microsoft.com/office/drawing/2014/main" id="{E4A4B683-3359-FCC1-1E38-E0AF955C2146}"/>
              </a:ext>
            </a:extLst>
          </p:cNvPr>
          <p:cNvSpPr>
            <a:spLocks noGrp="1"/>
          </p:cNvSpPr>
          <p:nvPr>
            <p:ph type="body" sz="quarter" idx="26"/>
          </p:nvPr>
        </p:nvSpPr>
        <p:spPr>
          <a:xfrm>
            <a:off x="9859110" y="5146700"/>
            <a:ext cx="1861618" cy="382671"/>
          </a:xfrm>
          <a:prstGeom prst="rect">
            <a:avLst/>
          </a:prstGeom>
        </p:spPr>
        <p:txBody>
          <a:bodyPr wrap="square" lIns="45720" tIns="0" rIns="45720" bIns="45720" anchor="t" anchorCtr="0">
            <a:noAutofit/>
          </a:bodyPr>
          <a:lstStyle>
            <a:lvl1pPr marL="0" indent="0" algn="ctr">
              <a:lnSpc>
                <a:spcPct val="100000"/>
              </a:lnSpc>
              <a:spcBef>
                <a:spcPts val="0"/>
              </a:spcBef>
              <a:buNone/>
              <a:defRPr sz="1100" b="0" cap="none" spc="20" baseline="0">
                <a:solidFill>
                  <a:schemeClr val="tx2"/>
                </a:solidFill>
                <a:latin typeface="+mn-lt"/>
                <a:ea typeface="Verdana" panose="020B0604030504040204" pitchFamily="34" charset="0"/>
                <a:cs typeface="Verdana" panose="020B0604030504040204" pitchFamily="34" charset="0"/>
              </a:defRPr>
            </a:lvl1pPr>
          </a:lstStyle>
          <a:p>
            <a:pPr lvl="0"/>
            <a:endParaRPr lang="en-US"/>
          </a:p>
        </p:txBody>
      </p:sp>
      <p:grpSp>
        <p:nvGrpSpPr>
          <p:cNvPr id="32" name="Group 31">
            <a:extLst>
              <a:ext uri="{FF2B5EF4-FFF2-40B4-BE49-F238E27FC236}">
                <a16:creationId xmlns:a16="http://schemas.microsoft.com/office/drawing/2014/main" id="{2A826C6F-23B5-BB5A-17F1-42EDFF8A38BE}"/>
              </a:ext>
            </a:extLst>
          </p:cNvPr>
          <p:cNvGrpSpPr>
            <a:grpSpLocks noChangeAspect="1"/>
          </p:cNvGrpSpPr>
          <p:nvPr userDrawn="1"/>
        </p:nvGrpSpPr>
        <p:grpSpPr>
          <a:xfrm>
            <a:off x="457200" y="6274417"/>
            <a:ext cx="1050525" cy="398381"/>
            <a:chOff x="612665" y="352828"/>
            <a:chExt cx="4095161" cy="1552970"/>
          </a:xfrm>
        </p:grpSpPr>
        <p:sp>
          <p:nvSpPr>
            <p:cNvPr id="33" name="Free Form 4">
              <a:extLst>
                <a:ext uri="{FF2B5EF4-FFF2-40B4-BE49-F238E27FC236}">
                  <a16:creationId xmlns:a16="http://schemas.microsoft.com/office/drawing/2014/main" id="{9BD9E496-695D-C518-6D48-8EFED1B06753}"/>
                </a:ext>
              </a:extLst>
            </p:cNvPr>
            <p:cNvSpPr/>
            <p:nvPr/>
          </p:nvSpPr>
          <p:spPr>
            <a:xfrm>
              <a:off x="612665" y="352828"/>
              <a:ext cx="1561543" cy="1552970"/>
            </a:xfrm>
            <a:custGeom>
              <a:avLst/>
              <a:gdLst/>
              <a:ahLst/>
              <a:cxnLst/>
              <a:rect l="0" t="0" r="0" b="0"/>
              <a:pathLst>
                <a:path w="1561542" h="1552969">
                  <a:moveTo>
                    <a:pt x="346909" y="325534"/>
                  </a:moveTo>
                  <a:lnTo>
                    <a:pt x="246043" y="393659"/>
                  </a:lnTo>
                  <a:lnTo>
                    <a:pt x="279673" y="276689"/>
                  </a:lnTo>
                  <a:lnTo>
                    <a:pt x="213657" y="228720"/>
                  </a:lnTo>
                  <a:lnTo>
                    <a:pt x="158118" y="459827"/>
                  </a:lnTo>
                  <a:lnTo>
                    <a:pt x="210291" y="497738"/>
                  </a:lnTo>
                  <a:lnTo>
                    <a:pt x="412925" y="373503"/>
                  </a:lnTo>
                  <a:close/>
                  <a:moveTo>
                    <a:pt x="1214633" y="1227434"/>
                  </a:moveTo>
                  <a:lnTo>
                    <a:pt x="1315498" y="1159310"/>
                  </a:lnTo>
                  <a:lnTo>
                    <a:pt x="1281868" y="1276280"/>
                  </a:lnTo>
                  <a:lnTo>
                    <a:pt x="1347884" y="1324249"/>
                  </a:lnTo>
                  <a:lnTo>
                    <a:pt x="1403423" y="1093141"/>
                  </a:lnTo>
                  <a:lnTo>
                    <a:pt x="1351250" y="1055231"/>
                  </a:lnTo>
                  <a:lnTo>
                    <a:pt x="1148616" y="1179465"/>
                  </a:lnTo>
                  <a:close/>
                  <a:moveTo>
                    <a:pt x="694834" y="156645"/>
                  </a:moveTo>
                  <a:lnTo>
                    <a:pt x="573190" y="152480"/>
                  </a:lnTo>
                  <a:lnTo>
                    <a:pt x="669141" y="77598"/>
                  </a:lnTo>
                  <a:lnTo>
                    <a:pt x="643931" y="0"/>
                  </a:lnTo>
                  <a:lnTo>
                    <a:pt x="463155" y="154308"/>
                  </a:lnTo>
                  <a:lnTo>
                    <a:pt x="483094" y="215651"/>
                  </a:lnTo>
                  <a:lnTo>
                    <a:pt x="720044" y="234244"/>
                  </a:lnTo>
                  <a:close/>
                  <a:moveTo>
                    <a:pt x="866707" y="1396323"/>
                  </a:moveTo>
                  <a:lnTo>
                    <a:pt x="988351" y="1400502"/>
                  </a:lnTo>
                  <a:lnTo>
                    <a:pt x="892400" y="1475370"/>
                  </a:lnTo>
                  <a:lnTo>
                    <a:pt x="917610" y="1552969"/>
                  </a:lnTo>
                  <a:lnTo>
                    <a:pt x="1098374" y="1398660"/>
                  </a:lnTo>
                  <a:lnTo>
                    <a:pt x="1078447" y="1337318"/>
                  </a:lnTo>
                  <a:lnTo>
                    <a:pt x="841497" y="1318724"/>
                  </a:lnTo>
                  <a:close/>
                  <a:moveTo>
                    <a:pt x="1075577" y="224503"/>
                  </a:moveTo>
                  <a:lnTo>
                    <a:pt x="979613" y="149635"/>
                  </a:lnTo>
                  <a:lnTo>
                    <a:pt x="1101257" y="145456"/>
                  </a:lnTo>
                  <a:lnTo>
                    <a:pt x="1126467" y="67857"/>
                  </a:lnTo>
                  <a:lnTo>
                    <a:pt x="889517" y="86451"/>
                  </a:lnTo>
                  <a:lnTo>
                    <a:pt x="869590" y="147793"/>
                  </a:lnTo>
                  <a:lnTo>
                    <a:pt x="1050354" y="302115"/>
                  </a:lnTo>
                  <a:close/>
                  <a:moveTo>
                    <a:pt x="485964" y="1328465"/>
                  </a:moveTo>
                  <a:lnTo>
                    <a:pt x="581915" y="1403334"/>
                  </a:lnTo>
                  <a:lnTo>
                    <a:pt x="460284" y="1407500"/>
                  </a:lnTo>
                  <a:lnTo>
                    <a:pt x="435062" y="1485111"/>
                  </a:lnTo>
                  <a:lnTo>
                    <a:pt x="672024" y="1466518"/>
                  </a:lnTo>
                  <a:lnTo>
                    <a:pt x="691951" y="1405175"/>
                  </a:lnTo>
                  <a:lnTo>
                    <a:pt x="511187" y="1250854"/>
                  </a:lnTo>
                  <a:close/>
                  <a:moveTo>
                    <a:pt x="1343719" y="503199"/>
                  </a:moveTo>
                  <a:lnTo>
                    <a:pt x="1310088" y="386229"/>
                  </a:lnTo>
                  <a:lnTo>
                    <a:pt x="1410954" y="454353"/>
                  </a:lnTo>
                  <a:lnTo>
                    <a:pt x="1476970" y="406397"/>
                  </a:lnTo>
                  <a:lnTo>
                    <a:pt x="1274337" y="282150"/>
                  </a:lnTo>
                  <a:lnTo>
                    <a:pt x="1222164" y="320073"/>
                  </a:lnTo>
                  <a:lnTo>
                    <a:pt x="1277702" y="551168"/>
                  </a:lnTo>
                  <a:close/>
                  <a:moveTo>
                    <a:pt x="217823" y="1049757"/>
                  </a:moveTo>
                  <a:lnTo>
                    <a:pt x="251440" y="1166740"/>
                  </a:lnTo>
                  <a:lnTo>
                    <a:pt x="150587" y="1098615"/>
                  </a:lnTo>
                  <a:lnTo>
                    <a:pt x="84571" y="1146572"/>
                  </a:lnTo>
                  <a:lnTo>
                    <a:pt x="287192" y="1270819"/>
                  </a:lnTo>
                  <a:lnTo>
                    <a:pt x="339377" y="1232896"/>
                  </a:lnTo>
                  <a:lnTo>
                    <a:pt x="283839" y="1001801"/>
                  </a:lnTo>
                  <a:close/>
                  <a:moveTo>
                    <a:pt x="1396831" y="886291"/>
                  </a:moveTo>
                  <a:lnTo>
                    <a:pt x="1438387" y="771899"/>
                  </a:lnTo>
                  <a:lnTo>
                    <a:pt x="1479942" y="886291"/>
                  </a:lnTo>
                  <a:lnTo>
                    <a:pt x="1561542" y="886291"/>
                  </a:lnTo>
                  <a:lnTo>
                    <a:pt x="1470633" y="666677"/>
                  </a:lnTo>
                  <a:lnTo>
                    <a:pt x="1406141" y="666677"/>
                  </a:lnTo>
                  <a:lnTo>
                    <a:pt x="1315232" y="886291"/>
                  </a:lnTo>
                  <a:close/>
                  <a:moveTo>
                    <a:pt x="246309" y="666677"/>
                  </a:moveTo>
                  <a:lnTo>
                    <a:pt x="155401" y="886291"/>
                  </a:lnTo>
                  <a:lnTo>
                    <a:pt x="90896" y="886291"/>
                  </a:lnTo>
                  <a:lnTo>
                    <a:pt x="0" y="666677"/>
                  </a:lnTo>
                  <a:lnTo>
                    <a:pt x="81599" y="666677"/>
                  </a:lnTo>
                  <a:lnTo>
                    <a:pt x="123154" y="781082"/>
                  </a:lnTo>
                  <a:lnTo>
                    <a:pt x="164710" y="666677"/>
                  </a:lnTo>
                  <a:close/>
                </a:path>
              </a:pathLst>
            </a:custGeom>
            <a:solidFill>
              <a:schemeClr val="accent1"/>
            </a:solidFill>
            <a:ln w="12700" cap="flat" cmpd="sng">
              <a:noFill/>
              <a:prstDash val="solid"/>
              <a:miter lim="800000"/>
            </a:ln>
          </p:spPr>
          <p:txBody>
            <a:bodyPr anchor="ctr">
              <a:spAutoFit/>
            </a:bodyPr>
            <a:lstStyle/>
            <a:p>
              <a:pPr algn="ctr"/>
              <a:endParaRPr lang="en-US"/>
            </a:p>
          </p:txBody>
        </p:sp>
        <p:sp>
          <p:nvSpPr>
            <p:cNvPr id="34" name="Free Form 6">
              <a:extLst>
                <a:ext uri="{FF2B5EF4-FFF2-40B4-BE49-F238E27FC236}">
                  <a16:creationId xmlns:a16="http://schemas.microsoft.com/office/drawing/2014/main" id="{7F76303E-F3D1-2F6E-5625-15A7A21A68A6}"/>
                </a:ext>
              </a:extLst>
            </p:cNvPr>
            <p:cNvSpPr/>
            <p:nvPr/>
          </p:nvSpPr>
          <p:spPr>
            <a:xfrm>
              <a:off x="2477828" y="737742"/>
              <a:ext cx="2229998" cy="783141"/>
            </a:xfrm>
            <a:custGeom>
              <a:avLst/>
              <a:gdLst/>
              <a:ahLst/>
              <a:cxnLst/>
              <a:rect l="0" t="0" r="0" b="0"/>
              <a:pathLst>
                <a:path w="2229998" h="783139">
                  <a:moveTo>
                    <a:pt x="2219317" y="482739"/>
                  </a:moveTo>
                  <a:lnTo>
                    <a:pt x="2201917" y="503643"/>
                  </a:lnTo>
                  <a:lnTo>
                    <a:pt x="2200012" y="503643"/>
                  </a:lnTo>
                  <a:lnTo>
                    <a:pt x="2182702" y="482739"/>
                  </a:lnTo>
                  <a:lnTo>
                    <a:pt x="2182702" y="517753"/>
                  </a:lnTo>
                  <a:lnTo>
                    <a:pt x="2172021" y="517753"/>
                  </a:lnTo>
                  <a:lnTo>
                    <a:pt x="2172021" y="465885"/>
                  </a:lnTo>
                  <a:lnTo>
                    <a:pt x="2181635" y="465885"/>
                  </a:lnTo>
                  <a:lnTo>
                    <a:pt x="2201003" y="489000"/>
                  </a:lnTo>
                  <a:lnTo>
                    <a:pt x="2220383" y="465885"/>
                  </a:lnTo>
                  <a:lnTo>
                    <a:pt x="2229998" y="465885"/>
                  </a:lnTo>
                  <a:lnTo>
                    <a:pt x="2229998" y="517753"/>
                  </a:lnTo>
                  <a:lnTo>
                    <a:pt x="2219317" y="517753"/>
                  </a:lnTo>
                  <a:close/>
                  <a:moveTo>
                    <a:pt x="2146620" y="475271"/>
                  </a:moveTo>
                  <a:lnTo>
                    <a:pt x="2146620" y="517753"/>
                  </a:lnTo>
                  <a:lnTo>
                    <a:pt x="2135939" y="517753"/>
                  </a:lnTo>
                  <a:lnTo>
                    <a:pt x="2135939" y="475271"/>
                  </a:lnTo>
                  <a:lnTo>
                    <a:pt x="2118857" y="475271"/>
                  </a:lnTo>
                  <a:lnTo>
                    <a:pt x="2118857" y="465885"/>
                  </a:lnTo>
                  <a:lnTo>
                    <a:pt x="2163092" y="465885"/>
                  </a:lnTo>
                  <a:lnTo>
                    <a:pt x="2163092" y="475271"/>
                  </a:lnTo>
                  <a:close/>
                  <a:moveTo>
                    <a:pt x="982648" y="690414"/>
                  </a:moveTo>
                  <a:cubicBezTo>
                    <a:pt x="982648" y="751388"/>
                    <a:pt x="933155" y="776484"/>
                    <a:pt x="889136" y="776484"/>
                  </a:cubicBezTo>
                  <a:lnTo>
                    <a:pt x="719092" y="776484"/>
                  </a:lnTo>
                  <a:lnTo>
                    <a:pt x="719092" y="465885"/>
                  </a:lnTo>
                  <a:lnTo>
                    <a:pt x="862846" y="465885"/>
                  </a:lnTo>
                  <a:cubicBezTo>
                    <a:pt x="926297" y="465885"/>
                    <a:pt x="965351" y="498284"/>
                    <a:pt x="965351" y="547091"/>
                  </a:cubicBezTo>
                  <a:cubicBezTo>
                    <a:pt x="965351" y="577242"/>
                    <a:pt x="951507" y="598604"/>
                    <a:pt x="933524" y="611914"/>
                  </a:cubicBezTo>
                  <a:cubicBezTo>
                    <a:pt x="964106" y="626354"/>
                    <a:pt x="982648" y="652402"/>
                    <a:pt x="982648" y="690414"/>
                  </a:cubicBezTo>
                  <a:close/>
                  <a:moveTo>
                    <a:pt x="859125" y="592800"/>
                  </a:moveTo>
                  <a:cubicBezTo>
                    <a:pt x="890076" y="592800"/>
                    <a:pt x="907221" y="578537"/>
                    <a:pt x="907221" y="556629"/>
                  </a:cubicBezTo>
                  <a:cubicBezTo>
                    <a:pt x="907221" y="534721"/>
                    <a:pt x="890076" y="520459"/>
                    <a:pt x="859125" y="520459"/>
                  </a:cubicBezTo>
                  <a:lnTo>
                    <a:pt x="779482" y="520459"/>
                  </a:lnTo>
                  <a:lnTo>
                    <a:pt x="779482" y="592800"/>
                  </a:lnTo>
                  <a:close/>
                  <a:moveTo>
                    <a:pt x="779482" y="642928"/>
                  </a:moveTo>
                  <a:lnTo>
                    <a:pt x="779482" y="721911"/>
                  </a:lnTo>
                  <a:lnTo>
                    <a:pt x="869933" y="721911"/>
                  </a:lnTo>
                  <a:cubicBezTo>
                    <a:pt x="903995" y="721911"/>
                    <a:pt x="924519" y="712284"/>
                    <a:pt x="924519" y="682426"/>
                  </a:cubicBezTo>
                  <a:cubicBezTo>
                    <a:pt x="924519" y="656377"/>
                    <a:pt x="903995" y="642928"/>
                    <a:pt x="869933" y="642928"/>
                  </a:cubicBezTo>
                  <a:close/>
                  <a:moveTo>
                    <a:pt x="253333" y="0"/>
                  </a:moveTo>
                  <a:lnTo>
                    <a:pt x="162271" y="234079"/>
                  </a:lnTo>
                  <a:lnTo>
                    <a:pt x="71210" y="0"/>
                  </a:lnTo>
                  <a:lnTo>
                    <a:pt x="0" y="0"/>
                  </a:lnTo>
                  <a:lnTo>
                    <a:pt x="0" y="3987"/>
                  </a:lnTo>
                  <a:lnTo>
                    <a:pt x="126914" y="310586"/>
                  </a:lnTo>
                  <a:lnTo>
                    <a:pt x="197629" y="310586"/>
                  </a:lnTo>
                  <a:lnTo>
                    <a:pt x="324556" y="3987"/>
                  </a:lnTo>
                  <a:lnTo>
                    <a:pt x="324556" y="0"/>
                  </a:lnTo>
                  <a:close/>
                  <a:moveTo>
                    <a:pt x="2077619" y="465885"/>
                  </a:moveTo>
                  <a:lnTo>
                    <a:pt x="2008834" y="465885"/>
                  </a:lnTo>
                  <a:lnTo>
                    <a:pt x="1930080" y="593752"/>
                  </a:lnTo>
                  <a:lnTo>
                    <a:pt x="1851312" y="465885"/>
                  </a:lnTo>
                  <a:lnTo>
                    <a:pt x="1782540" y="465885"/>
                  </a:lnTo>
                  <a:lnTo>
                    <a:pt x="1782540" y="469873"/>
                  </a:lnTo>
                  <a:lnTo>
                    <a:pt x="1899878" y="646547"/>
                  </a:lnTo>
                  <a:lnTo>
                    <a:pt x="1899878" y="776484"/>
                  </a:lnTo>
                  <a:lnTo>
                    <a:pt x="1960281" y="776484"/>
                  </a:lnTo>
                  <a:lnTo>
                    <a:pt x="1960281" y="646547"/>
                  </a:lnTo>
                  <a:lnTo>
                    <a:pt x="2077619" y="469873"/>
                  </a:lnTo>
                  <a:close/>
                  <a:moveTo>
                    <a:pt x="1606348" y="776484"/>
                  </a:moveTo>
                  <a:lnTo>
                    <a:pt x="1666738" y="776484"/>
                  </a:lnTo>
                  <a:lnTo>
                    <a:pt x="1666738" y="522681"/>
                  </a:lnTo>
                  <a:lnTo>
                    <a:pt x="1764340" y="522681"/>
                  </a:lnTo>
                  <a:lnTo>
                    <a:pt x="1764340" y="465885"/>
                  </a:lnTo>
                  <a:lnTo>
                    <a:pt x="1508759" y="465885"/>
                  </a:lnTo>
                  <a:lnTo>
                    <a:pt x="1508759" y="522681"/>
                  </a:lnTo>
                  <a:lnTo>
                    <a:pt x="1606348" y="522681"/>
                  </a:lnTo>
                  <a:close/>
                  <a:moveTo>
                    <a:pt x="1161710" y="465885"/>
                  </a:moveTo>
                  <a:lnTo>
                    <a:pt x="1161710" y="776484"/>
                  </a:lnTo>
                  <a:lnTo>
                    <a:pt x="1370796" y="776484"/>
                  </a:lnTo>
                  <a:lnTo>
                    <a:pt x="1370796" y="719688"/>
                  </a:lnTo>
                  <a:lnTo>
                    <a:pt x="1222088" y="719688"/>
                  </a:lnTo>
                  <a:lnTo>
                    <a:pt x="1222088" y="465885"/>
                  </a:lnTo>
                  <a:close/>
                  <a:moveTo>
                    <a:pt x="1471052" y="776484"/>
                  </a:moveTo>
                  <a:lnTo>
                    <a:pt x="1471052" y="621185"/>
                  </a:lnTo>
                  <a:lnTo>
                    <a:pt x="1471052" y="465885"/>
                  </a:lnTo>
                  <a:lnTo>
                    <a:pt x="1408503" y="465885"/>
                  </a:lnTo>
                  <a:lnTo>
                    <a:pt x="1408503" y="621185"/>
                  </a:lnTo>
                  <a:lnTo>
                    <a:pt x="1408503" y="776484"/>
                  </a:lnTo>
                  <a:close/>
                  <a:moveTo>
                    <a:pt x="1096126" y="776484"/>
                  </a:moveTo>
                  <a:lnTo>
                    <a:pt x="1096126" y="621185"/>
                  </a:lnTo>
                  <a:lnTo>
                    <a:pt x="1096126" y="465885"/>
                  </a:lnTo>
                  <a:lnTo>
                    <a:pt x="1033577" y="465885"/>
                  </a:lnTo>
                  <a:lnTo>
                    <a:pt x="1033577" y="621185"/>
                  </a:lnTo>
                  <a:lnTo>
                    <a:pt x="1033577" y="776484"/>
                  </a:lnTo>
                  <a:close/>
                  <a:moveTo>
                    <a:pt x="677841" y="622518"/>
                  </a:moveTo>
                  <a:cubicBezTo>
                    <a:pt x="676952" y="702835"/>
                    <a:pt x="627700" y="783139"/>
                    <a:pt x="518553" y="783139"/>
                  </a:cubicBezTo>
                  <a:cubicBezTo>
                    <a:pt x="409394" y="783139"/>
                    <a:pt x="358809" y="704613"/>
                    <a:pt x="358809" y="622963"/>
                  </a:cubicBezTo>
                  <a:cubicBezTo>
                    <a:pt x="358809" y="541325"/>
                    <a:pt x="411172" y="459230"/>
                    <a:pt x="518553" y="459230"/>
                  </a:cubicBezTo>
                  <a:cubicBezTo>
                    <a:pt x="625490" y="459230"/>
                    <a:pt x="678730" y="541325"/>
                    <a:pt x="677841" y="622518"/>
                  </a:cubicBezTo>
                  <a:close/>
                  <a:moveTo>
                    <a:pt x="615851" y="623306"/>
                  </a:moveTo>
                  <a:cubicBezTo>
                    <a:pt x="616702" y="573038"/>
                    <a:pt x="588659" y="516801"/>
                    <a:pt x="518541" y="516801"/>
                  </a:cubicBezTo>
                  <a:cubicBezTo>
                    <a:pt x="448435" y="516801"/>
                    <a:pt x="419542" y="573457"/>
                    <a:pt x="420812" y="623738"/>
                  </a:cubicBezTo>
                  <a:cubicBezTo>
                    <a:pt x="422095" y="672735"/>
                    <a:pt x="448435" y="725137"/>
                    <a:pt x="518541" y="725137"/>
                  </a:cubicBezTo>
                  <a:cubicBezTo>
                    <a:pt x="588659" y="725137"/>
                    <a:pt x="615000" y="672304"/>
                    <a:pt x="615851" y="623306"/>
                  </a:cubicBezTo>
                  <a:close/>
                  <a:moveTo>
                    <a:pt x="252291" y="465885"/>
                  </a:moveTo>
                  <a:lnTo>
                    <a:pt x="162271" y="589599"/>
                  </a:lnTo>
                  <a:lnTo>
                    <a:pt x="72264" y="465885"/>
                  </a:lnTo>
                  <a:lnTo>
                    <a:pt x="6972" y="465885"/>
                  </a:lnTo>
                  <a:lnTo>
                    <a:pt x="6972" y="776484"/>
                  </a:lnTo>
                  <a:lnTo>
                    <a:pt x="67375" y="776484"/>
                  </a:lnTo>
                  <a:lnTo>
                    <a:pt x="67375" y="553124"/>
                  </a:lnTo>
                  <a:lnTo>
                    <a:pt x="159363" y="678946"/>
                  </a:lnTo>
                  <a:lnTo>
                    <a:pt x="165193" y="678946"/>
                  </a:lnTo>
                  <a:lnTo>
                    <a:pt x="257181" y="553124"/>
                  </a:lnTo>
                  <a:lnTo>
                    <a:pt x="257181" y="776484"/>
                  </a:lnTo>
                  <a:lnTo>
                    <a:pt x="317571" y="776484"/>
                  </a:lnTo>
                  <a:lnTo>
                    <a:pt x="317571" y="465885"/>
                  </a:lnTo>
                  <a:close/>
                  <a:moveTo>
                    <a:pt x="1580795" y="310586"/>
                  </a:moveTo>
                  <a:lnTo>
                    <a:pt x="1519123" y="310586"/>
                  </a:lnTo>
                  <a:lnTo>
                    <a:pt x="1492503" y="252012"/>
                  </a:lnTo>
                  <a:lnTo>
                    <a:pt x="1330104" y="252012"/>
                  </a:lnTo>
                  <a:lnTo>
                    <a:pt x="1303484" y="310586"/>
                  </a:lnTo>
                  <a:lnTo>
                    <a:pt x="1241824" y="310586"/>
                  </a:lnTo>
                  <a:lnTo>
                    <a:pt x="1241824" y="306598"/>
                  </a:lnTo>
                  <a:lnTo>
                    <a:pt x="1379356" y="0"/>
                  </a:lnTo>
                  <a:lnTo>
                    <a:pt x="1443251" y="0"/>
                  </a:lnTo>
                  <a:lnTo>
                    <a:pt x="1580795" y="306598"/>
                  </a:lnTo>
                  <a:close/>
                  <a:moveTo>
                    <a:pt x="1468982" y="197451"/>
                  </a:moveTo>
                  <a:lnTo>
                    <a:pt x="1411297" y="65216"/>
                  </a:lnTo>
                  <a:lnTo>
                    <a:pt x="1353625" y="197451"/>
                  </a:lnTo>
                  <a:close/>
                  <a:moveTo>
                    <a:pt x="852724" y="310586"/>
                  </a:moveTo>
                  <a:lnTo>
                    <a:pt x="762209" y="206761"/>
                  </a:lnTo>
                  <a:lnTo>
                    <a:pt x="707687" y="206761"/>
                  </a:lnTo>
                  <a:lnTo>
                    <a:pt x="707687" y="310586"/>
                  </a:lnTo>
                  <a:lnTo>
                    <a:pt x="647284" y="310586"/>
                  </a:lnTo>
                  <a:lnTo>
                    <a:pt x="647284" y="0"/>
                  </a:lnTo>
                  <a:lnTo>
                    <a:pt x="795039" y="0"/>
                  </a:lnTo>
                  <a:cubicBezTo>
                    <a:pt x="868257" y="431"/>
                    <a:pt x="906853" y="49251"/>
                    <a:pt x="906853" y="102936"/>
                  </a:cubicBezTo>
                  <a:cubicBezTo>
                    <a:pt x="906853" y="145532"/>
                    <a:pt x="887333" y="188574"/>
                    <a:pt x="828327" y="200550"/>
                  </a:cubicBezTo>
                  <a:lnTo>
                    <a:pt x="922398" y="306598"/>
                  </a:lnTo>
                  <a:lnTo>
                    <a:pt x="922398" y="310586"/>
                  </a:lnTo>
                  <a:close/>
                  <a:moveTo>
                    <a:pt x="795039" y="153965"/>
                  </a:moveTo>
                  <a:cubicBezTo>
                    <a:pt x="832315" y="153965"/>
                    <a:pt x="848292" y="129111"/>
                    <a:pt x="848292" y="104269"/>
                  </a:cubicBezTo>
                  <a:cubicBezTo>
                    <a:pt x="848292" y="79415"/>
                    <a:pt x="831870" y="54573"/>
                    <a:pt x="795039" y="54573"/>
                  </a:cubicBezTo>
                  <a:lnTo>
                    <a:pt x="707687" y="54573"/>
                  </a:lnTo>
                  <a:lnTo>
                    <a:pt x="707687" y="153965"/>
                  </a:lnTo>
                  <a:close/>
                  <a:moveTo>
                    <a:pt x="1160631" y="310586"/>
                  </a:moveTo>
                  <a:lnTo>
                    <a:pt x="1070116" y="206761"/>
                  </a:lnTo>
                  <a:lnTo>
                    <a:pt x="1015580" y="206761"/>
                  </a:lnTo>
                  <a:lnTo>
                    <a:pt x="1015580" y="310586"/>
                  </a:lnTo>
                  <a:lnTo>
                    <a:pt x="955190" y="310586"/>
                  </a:lnTo>
                  <a:lnTo>
                    <a:pt x="955190" y="0"/>
                  </a:lnTo>
                  <a:lnTo>
                    <a:pt x="1102946" y="0"/>
                  </a:lnTo>
                  <a:cubicBezTo>
                    <a:pt x="1176163" y="431"/>
                    <a:pt x="1214760" y="49251"/>
                    <a:pt x="1214760" y="102936"/>
                  </a:cubicBezTo>
                  <a:cubicBezTo>
                    <a:pt x="1214760" y="145532"/>
                    <a:pt x="1195239" y="188574"/>
                    <a:pt x="1136221" y="200550"/>
                  </a:cubicBezTo>
                  <a:lnTo>
                    <a:pt x="1230292" y="306598"/>
                  </a:lnTo>
                  <a:lnTo>
                    <a:pt x="1230292" y="310586"/>
                  </a:lnTo>
                  <a:close/>
                  <a:moveTo>
                    <a:pt x="1102946" y="153965"/>
                  </a:moveTo>
                  <a:cubicBezTo>
                    <a:pt x="1140221" y="153965"/>
                    <a:pt x="1156198" y="129111"/>
                    <a:pt x="1156198" y="104269"/>
                  </a:cubicBezTo>
                  <a:cubicBezTo>
                    <a:pt x="1156198" y="79415"/>
                    <a:pt x="1139777" y="54573"/>
                    <a:pt x="1102946" y="54573"/>
                  </a:cubicBezTo>
                  <a:lnTo>
                    <a:pt x="1015580" y="54573"/>
                  </a:lnTo>
                  <a:lnTo>
                    <a:pt x="1015580" y="153965"/>
                  </a:lnTo>
                  <a:close/>
                  <a:moveTo>
                    <a:pt x="593739" y="253803"/>
                  </a:moveTo>
                  <a:lnTo>
                    <a:pt x="421637" y="253803"/>
                  </a:lnTo>
                  <a:lnTo>
                    <a:pt x="421637" y="179252"/>
                  </a:lnTo>
                  <a:lnTo>
                    <a:pt x="587529" y="179252"/>
                  </a:lnTo>
                  <a:lnTo>
                    <a:pt x="587529" y="124679"/>
                  </a:lnTo>
                  <a:lnTo>
                    <a:pt x="421637" y="124679"/>
                  </a:lnTo>
                  <a:lnTo>
                    <a:pt x="421637" y="56783"/>
                  </a:lnTo>
                  <a:lnTo>
                    <a:pt x="593739" y="56783"/>
                  </a:lnTo>
                  <a:lnTo>
                    <a:pt x="593739" y="0"/>
                  </a:lnTo>
                  <a:lnTo>
                    <a:pt x="361235" y="0"/>
                  </a:lnTo>
                  <a:lnTo>
                    <a:pt x="361235" y="310586"/>
                  </a:lnTo>
                  <a:lnTo>
                    <a:pt x="593739" y="310586"/>
                  </a:lnTo>
                  <a:close/>
                </a:path>
              </a:pathLst>
            </a:custGeom>
            <a:solidFill>
              <a:schemeClr val="tx2"/>
            </a:solidFill>
            <a:ln w="12700" cap="flat" cmpd="sng">
              <a:noFill/>
              <a:prstDash val="solid"/>
              <a:miter lim="800000"/>
            </a:ln>
          </p:spPr>
          <p:txBody>
            <a:bodyPr anchor="ctr">
              <a:spAutoFit/>
            </a:bodyPr>
            <a:lstStyle/>
            <a:p>
              <a:pPr algn="ctr"/>
              <a:endParaRPr lang="en-US"/>
            </a:p>
          </p:txBody>
        </p:sp>
      </p:grpSp>
      <p:cxnSp>
        <p:nvCxnSpPr>
          <p:cNvPr id="35" name="Straight Connector 34">
            <a:extLst>
              <a:ext uri="{FF2B5EF4-FFF2-40B4-BE49-F238E27FC236}">
                <a16:creationId xmlns:a16="http://schemas.microsoft.com/office/drawing/2014/main" id="{A0509D0B-28C1-F337-8044-1CA61FC79773}"/>
              </a:ext>
            </a:extLst>
          </p:cNvPr>
          <p:cNvCxnSpPr>
            <a:cxnSpLocks/>
          </p:cNvCxnSpPr>
          <p:nvPr userDrawn="1"/>
        </p:nvCxnSpPr>
        <p:spPr>
          <a:xfrm>
            <a:off x="11737117" y="6377487"/>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37" name="Slide Number Placeholder 4">
            <a:extLst>
              <a:ext uri="{FF2B5EF4-FFF2-40B4-BE49-F238E27FC236}">
                <a16:creationId xmlns:a16="http://schemas.microsoft.com/office/drawing/2014/main" id="{1F31CE34-318B-DF3E-0C3F-F7EFF2615C5E}"/>
              </a:ext>
            </a:extLst>
          </p:cNvPr>
          <p:cNvSpPr txBox="1">
            <a:spLocks/>
          </p:cNvSpPr>
          <p:nvPr userDrawn="1"/>
        </p:nvSpPr>
        <p:spPr>
          <a:xfrm>
            <a:off x="11243633" y="6347622"/>
            <a:ext cx="458332" cy="251971"/>
          </a:xfrm>
          <a:prstGeom prst="rect">
            <a:avLst/>
          </a:prstGeom>
        </p:spPr>
        <p:txBody>
          <a:bodyPr anchor="ctr" anchorCtr="0"/>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a:solidFill>
                <a:schemeClr val="accent2">
                  <a:lumMod val="60000"/>
                  <a:lumOff val="40000"/>
                </a:schemeClr>
              </a:solidFill>
            </a:endParaRPr>
          </a:p>
        </p:txBody>
      </p:sp>
      <p:sp>
        <p:nvSpPr>
          <p:cNvPr id="5" name="Text Placeholder 9">
            <a:extLst>
              <a:ext uri="{FF2B5EF4-FFF2-40B4-BE49-F238E27FC236}">
                <a16:creationId xmlns:a16="http://schemas.microsoft.com/office/drawing/2014/main" id="{72D45D79-726F-156B-BC07-8CCA33E15C0B}"/>
              </a:ext>
            </a:extLst>
          </p:cNvPr>
          <p:cNvSpPr>
            <a:spLocks noGrp="1"/>
          </p:cNvSpPr>
          <p:nvPr>
            <p:ph type="body" sz="quarter" idx="27"/>
          </p:nvPr>
        </p:nvSpPr>
        <p:spPr>
          <a:xfrm>
            <a:off x="8704102" y="6343561"/>
            <a:ext cx="2532743" cy="256032"/>
          </a:xfrm>
          <a:prstGeom prst="rect">
            <a:avLst/>
          </a:prstGeom>
        </p:spPr>
        <p:txBody>
          <a:bodyPr wrap="square" lIns="0" tIns="0" rIns="0" bIns="0" anchor="ctr" anchorCtr="0">
            <a:noAutofit/>
          </a:bodyPr>
          <a:lstStyle>
            <a:lvl1pPr marL="0" indent="0" algn="r">
              <a:lnSpc>
                <a:spcPct val="100000"/>
              </a:lnSpc>
              <a:spcBef>
                <a:spcPts val="0"/>
              </a:spcBef>
              <a:buNone/>
              <a:defRPr sz="800" b="0" cap="none" spc="20" baseline="0">
                <a:solidFill>
                  <a:schemeClr val="accent2">
                    <a:lumMod val="60000"/>
                    <a:lumOff val="40000"/>
                  </a:schemeClr>
                </a:solidFill>
                <a:latin typeface="+mn-lt"/>
                <a:ea typeface="Verdana" panose="020B0604030504040204" pitchFamily="34" charset="0"/>
                <a:cs typeface="Verdana" panose="020B0604030504040204" pitchFamily="34" charset="0"/>
              </a:defRPr>
            </a:lvl1pPr>
          </a:lstStyle>
          <a:p>
            <a:pPr lvl="0"/>
            <a:endParaRPr lang="en-US"/>
          </a:p>
        </p:txBody>
      </p:sp>
    </p:spTree>
    <p:extLst>
      <p:ext uri="{BB962C8B-B14F-4D97-AF65-F5344CB8AC3E}">
        <p14:creationId xmlns:p14="http://schemas.microsoft.com/office/powerpoint/2010/main" val="42609529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240">
          <p15:clr>
            <a:srgbClr val="FBAE40"/>
          </p15:clr>
        </p15:guide>
        <p15:guide id="4" pos="468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Sidebar_MD">
    <p:spTree>
      <p:nvGrpSpPr>
        <p:cNvPr id="1" name=""/>
        <p:cNvGrpSpPr/>
        <p:nvPr/>
      </p:nvGrpSpPr>
      <p:grpSpPr>
        <a:xfrm>
          <a:off x="0" y="0"/>
          <a:ext cx="0" cy="0"/>
          <a:chOff x="0" y="0"/>
          <a:chExt cx="0" cy="0"/>
        </a:xfrm>
      </p:grpSpPr>
      <p:sp>
        <p:nvSpPr>
          <p:cNvPr id="4" name="Free Form 2">
            <a:extLst>
              <a:ext uri="{FF2B5EF4-FFF2-40B4-BE49-F238E27FC236}">
                <a16:creationId xmlns:a16="http://schemas.microsoft.com/office/drawing/2014/main" id="{AC0AA011-F0D8-B01E-4A80-5C7E5B621A9C}"/>
              </a:ext>
            </a:extLst>
          </p:cNvPr>
          <p:cNvSpPr/>
          <p:nvPr userDrawn="1"/>
        </p:nvSpPr>
        <p:spPr>
          <a:xfrm>
            <a:off x="6324600" y="0"/>
            <a:ext cx="5867400" cy="6858000"/>
          </a:xfrm>
          <a:custGeom>
            <a:avLst/>
            <a:gdLst/>
            <a:ahLst/>
            <a:cxnLst/>
            <a:rect l="0" t="0" r="0" b="0"/>
            <a:pathLst>
              <a:path w="5867400" h="6858000">
                <a:moveTo>
                  <a:pt x="0" y="6858000"/>
                </a:moveTo>
                <a:lnTo>
                  <a:pt x="5867400" y="6858000"/>
                </a:lnTo>
                <a:lnTo>
                  <a:pt x="5867400" y="0"/>
                </a:lnTo>
                <a:lnTo>
                  <a:pt x="1577365" y="0"/>
                </a:lnTo>
                <a:close/>
              </a:path>
            </a:pathLst>
          </a:custGeom>
          <a:solidFill>
            <a:schemeClr val="bg2">
              <a:lumMod val="95000"/>
            </a:schemeClr>
          </a:solidFill>
          <a:ln w="12700" cap="flat" cmpd="sng">
            <a:noFill/>
            <a:prstDash val="solid"/>
            <a:miter lim="800000"/>
          </a:ln>
        </p:spPr>
        <p:txBody>
          <a:bodyPr anchor="ctr">
            <a:spAutoFit/>
          </a:bodyPr>
          <a:lstStyle/>
          <a:p>
            <a:pPr algn="ctr"/>
            <a:endParaRPr lang="en-US"/>
          </a:p>
        </p:txBody>
      </p:sp>
      <p:cxnSp>
        <p:nvCxnSpPr>
          <p:cNvPr id="7" name="Straight Connector 6">
            <a:extLst>
              <a:ext uri="{FF2B5EF4-FFF2-40B4-BE49-F238E27FC236}">
                <a16:creationId xmlns:a16="http://schemas.microsoft.com/office/drawing/2014/main" id="{769D99A9-48AC-D662-51FB-A483D0BA0749}"/>
              </a:ext>
            </a:extLst>
          </p:cNvPr>
          <p:cNvCxnSpPr>
            <a:cxnSpLocks/>
          </p:cNvCxnSpPr>
          <p:nvPr userDrawn="1"/>
        </p:nvCxnSpPr>
        <p:spPr>
          <a:xfrm>
            <a:off x="11583890" y="6415238"/>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8" name="Slide Number Placeholder 4">
            <a:extLst>
              <a:ext uri="{FF2B5EF4-FFF2-40B4-BE49-F238E27FC236}">
                <a16:creationId xmlns:a16="http://schemas.microsoft.com/office/drawing/2014/main" id="{DC72D31E-E6C6-F863-6E4C-1827A63217EA}"/>
              </a:ext>
            </a:extLst>
          </p:cNvPr>
          <p:cNvSpPr txBox="1">
            <a:spLocks/>
          </p:cNvSpPr>
          <p:nvPr userDrawn="1"/>
        </p:nvSpPr>
        <p:spPr>
          <a:xfrm>
            <a:off x="11090406" y="6408975"/>
            <a:ext cx="458332" cy="251971"/>
          </a:xfrm>
          <a:prstGeom prst="rect">
            <a:avLst/>
          </a:prstGeom>
        </p:spPr>
        <p:txBody>
          <a:bodyPr/>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a:solidFill>
                <a:schemeClr val="accent2">
                  <a:lumMod val="60000"/>
                  <a:lumOff val="40000"/>
                </a:schemeClr>
              </a:solidFill>
            </a:endParaRPr>
          </a:p>
        </p:txBody>
      </p:sp>
      <p:sp>
        <p:nvSpPr>
          <p:cNvPr id="10" name="Title 4">
            <a:extLst>
              <a:ext uri="{FF2B5EF4-FFF2-40B4-BE49-F238E27FC236}">
                <a16:creationId xmlns:a16="http://schemas.microsoft.com/office/drawing/2014/main" id="{413FD352-4B2F-55A6-EEBF-334AD35CE175}"/>
              </a:ext>
            </a:extLst>
          </p:cNvPr>
          <p:cNvSpPr>
            <a:spLocks noGrp="1"/>
          </p:cNvSpPr>
          <p:nvPr>
            <p:ph type="title"/>
          </p:nvPr>
        </p:nvSpPr>
        <p:spPr>
          <a:xfrm>
            <a:off x="457200" y="419034"/>
            <a:ext cx="11277600" cy="946301"/>
          </a:xfrm>
          <a:prstGeom prst="rect">
            <a:avLst/>
          </a:prstGeom>
          <a:noFill/>
        </p:spPr>
        <p:txBody>
          <a:bodyPr lIns="0" tIns="45720" bIns="45720" anchor="ctr" anchorCtr="0"/>
          <a:lstStyle>
            <a:lvl1pPr algn="l">
              <a:defRPr sz="2800" b="1" spc="20" baseline="0">
                <a:solidFill>
                  <a:schemeClr val="tx2"/>
                </a:solidFill>
                <a:latin typeface="+mj-lt"/>
                <a:ea typeface="Verdana" panose="020B0604030504040204" pitchFamily="34" charset="0"/>
                <a:cs typeface="Verdana" panose="020B0604030504040204" pitchFamily="34" charset="0"/>
              </a:defRPr>
            </a:lvl1pPr>
          </a:lstStyle>
          <a:p>
            <a:r>
              <a:rPr lang="en-US"/>
              <a:t>Click to edit Master title style</a:t>
            </a:r>
          </a:p>
        </p:txBody>
      </p:sp>
      <p:sp>
        <p:nvSpPr>
          <p:cNvPr id="2" name="Text Placeholder 9">
            <a:extLst>
              <a:ext uri="{FF2B5EF4-FFF2-40B4-BE49-F238E27FC236}">
                <a16:creationId xmlns:a16="http://schemas.microsoft.com/office/drawing/2014/main" id="{B4405CEF-74FB-CB3C-EFEB-44761DF031CF}"/>
              </a:ext>
            </a:extLst>
          </p:cNvPr>
          <p:cNvSpPr>
            <a:spLocks noGrp="1"/>
          </p:cNvSpPr>
          <p:nvPr>
            <p:ph type="body" sz="quarter" idx="26"/>
          </p:nvPr>
        </p:nvSpPr>
        <p:spPr>
          <a:xfrm>
            <a:off x="8704102" y="6343561"/>
            <a:ext cx="2532743" cy="256032"/>
          </a:xfrm>
          <a:prstGeom prst="rect">
            <a:avLst/>
          </a:prstGeom>
        </p:spPr>
        <p:txBody>
          <a:bodyPr wrap="square" lIns="0" tIns="0" rIns="0" bIns="0" anchor="ctr" anchorCtr="0">
            <a:noAutofit/>
          </a:bodyPr>
          <a:lstStyle>
            <a:lvl1pPr marL="0" indent="0" algn="r">
              <a:lnSpc>
                <a:spcPct val="100000"/>
              </a:lnSpc>
              <a:spcBef>
                <a:spcPts val="0"/>
              </a:spcBef>
              <a:buNone/>
              <a:defRPr sz="800" b="0" cap="none" spc="20" baseline="0">
                <a:solidFill>
                  <a:schemeClr val="accent2">
                    <a:lumMod val="60000"/>
                    <a:lumOff val="40000"/>
                  </a:schemeClr>
                </a:solidFill>
                <a:latin typeface="+mn-lt"/>
                <a:ea typeface="Verdana" panose="020B0604030504040204" pitchFamily="34" charset="0"/>
                <a:cs typeface="Verdana" panose="020B0604030504040204" pitchFamily="34" charset="0"/>
              </a:defRPr>
            </a:lvl1pPr>
          </a:lstStyle>
          <a:p>
            <a:pPr lvl="0"/>
            <a:endParaRPr lang="en-US"/>
          </a:p>
        </p:txBody>
      </p:sp>
    </p:spTree>
    <p:extLst>
      <p:ext uri="{BB962C8B-B14F-4D97-AF65-F5344CB8AC3E}">
        <p14:creationId xmlns:p14="http://schemas.microsoft.com/office/powerpoint/2010/main" val="2685378984"/>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_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215DB7D-DF74-0DAC-E57E-0664A1E56B11}"/>
              </a:ext>
            </a:extLst>
          </p:cNvPr>
          <p:cNvSpPr/>
          <p:nvPr userDrawn="1"/>
        </p:nvSpPr>
        <p:spPr>
          <a:xfrm>
            <a:off x="0" y="0"/>
            <a:ext cx="12192000" cy="6082748"/>
          </a:xfrm>
          <a:prstGeom prst="rect">
            <a:avLst/>
          </a:prstGeom>
          <a:gradFill>
            <a:gsLst>
              <a:gs pos="0">
                <a:schemeClr val="accent3"/>
              </a:gs>
              <a:gs pos="100000">
                <a:schemeClr val="accent3">
                  <a:lumMod val="75000"/>
                </a:schemeClr>
              </a:gs>
            </a:gsLst>
            <a:path path="circle">
              <a:fillToRect l="50000" t="50000" r="50000" b="50000"/>
            </a:path>
          </a:gra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7533F324-0110-2196-4E1D-69F8681900ED}"/>
              </a:ext>
            </a:extLst>
          </p:cNvPr>
          <p:cNvSpPr/>
          <p:nvPr userDrawn="1"/>
        </p:nvSpPr>
        <p:spPr>
          <a:xfrm rot="5400000">
            <a:off x="11112996" y="3493484"/>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18" name="Freeform 17">
            <a:extLst>
              <a:ext uri="{FF2B5EF4-FFF2-40B4-BE49-F238E27FC236}">
                <a16:creationId xmlns:a16="http://schemas.microsoft.com/office/drawing/2014/main" id="{83BCE623-6839-9474-4E0D-711D0A5756ED}"/>
              </a:ext>
            </a:extLst>
          </p:cNvPr>
          <p:cNvSpPr/>
          <p:nvPr userDrawn="1"/>
        </p:nvSpPr>
        <p:spPr>
          <a:xfrm rot="5400000">
            <a:off x="11112996" y="65216"/>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19" name="Freeform 18">
            <a:extLst>
              <a:ext uri="{FF2B5EF4-FFF2-40B4-BE49-F238E27FC236}">
                <a16:creationId xmlns:a16="http://schemas.microsoft.com/office/drawing/2014/main" id="{FFF4AD1C-695A-386A-9232-2FEEAA083D2D}"/>
              </a:ext>
            </a:extLst>
          </p:cNvPr>
          <p:cNvSpPr/>
          <p:nvPr userDrawn="1"/>
        </p:nvSpPr>
        <p:spPr>
          <a:xfrm rot="5400000">
            <a:off x="9870976" y="2350728"/>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0" name="Freeform 19">
            <a:extLst>
              <a:ext uri="{FF2B5EF4-FFF2-40B4-BE49-F238E27FC236}">
                <a16:creationId xmlns:a16="http://schemas.microsoft.com/office/drawing/2014/main" id="{ABAE93B6-93A4-9C79-86A7-E0DC6403E1B2}"/>
              </a:ext>
            </a:extLst>
          </p:cNvPr>
          <p:cNvSpPr/>
          <p:nvPr userDrawn="1"/>
        </p:nvSpPr>
        <p:spPr>
          <a:xfrm rot="5400000">
            <a:off x="8628952" y="3493484"/>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1" name="Freeform 20">
            <a:extLst>
              <a:ext uri="{FF2B5EF4-FFF2-40B4-BE49-F238E27FC236}">
                <a16:creationId xmlns:a16="http://schemas.microsoft.com/office/drawing/2014/main" id="{FE52D294-39DC-98EE-89C2-711FC493CEE1}"/>
              </a:ext>
            </a:extLst>
          </p:cNvPr>
          <p:cNvSpPr/>
          <p:nvPr userDrawn="1"/>
        </p:nvSpPr>
        <p:spPr>
          <a:xfrm rot="5400000">
            <a:off x="6144904" y="4636240"/>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2" name="Title 4">
            <a:extLst>
              <a:ext uri="{FF2B5EF4-FFF2-40B4-BE49-F238E27FC236}">
                <a16:creationId xmlns:a16="http://schemas.microsoft.com/office/drawing/2014/main" id="{F71FA99E-B915-F7AD-55CF-F97A872198F3}"/>
              </a:ext>
            </a:extLst>
          </p:cNvPr>
          <p:cNvSpPr>
            <a:spLocks noGrp="1"/>
          </p:cNvSpPr>
          <p:nvPr>
            <p:ph type="title"/>
          </p:nvPr>
        </p:nvSpPr>
        <p:spPr>
          <a:xfrm>
            <a:off x="419035" y="2134703"/>
            <a:ext cx="7627863" cy="1143000"/>
          </a:xfrm>
          <a:prstGeom prst="rect">
            <a:avLst/>
          </a:prstGeom>
        </p:spPr>
        <p:txBody>
          <a:bodyPr lIns="182880" tIns="45720" bIns="45720" anchor="ctr" anchorCtr="0"/>
          <a:lstStyle>
            <a:lvl1pPr>
              <a:defRPr sz="4000" b="1">
                <a:solidFill>
                  <a:schemeClr val="bg1"/>
                </a:solidFill>
                <a:latin typeface="+mj-lt"/>
                <a:ea typeface="Verdana" panose="020B0604030504040204" pitchFamily="34" charset="0"/>
                <a:cs typeface="Verdana" panose="020B0604030504040204" pitchFamily="34" charset="0"/>
              </a:defRPr>
            </a:lvl1pPr>
          </a:lstStyle>
          <a:p>
            <a:r>
              <a:rPr lang="en-US"/>
              <a:t>Click to edit Master title style</a:t>
            </a:r>
          </a:p>
        </p:txBody>
      </p:sp>
      <p:cxnSp>
        <p:nvCxnSpPr>
          <p:cNvPr id="23" name="Straight Connector 22">
            <a:extLst>
              <a:ext uri="{FF2B5EF4-FFF2-40B4-BE49-F238E27FC236}">
                <a16:creationId xmlns:a16="http://schemas.microsoft.com/office/drawing/2014/main" id="{2FEC24FA-400F-733D-1F6F-0D337CB951B3}"/>
              </a:ext>
            </a:extLst>
          </p:cNvPr>
          <p:cNvCxnSpPr/>
          <p:nvPr userDrawn="1"/>
        </p:nvCxnSpPr>
        <p:spPr>
          <a:xfrm>
            <a:off x="618565" y="3511893"/>
            <a:ext cx="1371600" cy="0"/>
          </a:xfrm>
          <a:prstGeom prst="line">
            <a:avLst/>
          </a:prstGeom>
          <a:ln w="57150">
            <a:solidFill>
              <a:srgbClr val="A8C13F"/>
            </a:solidFill>
          </a:ln>
        </p:spPr>
        <p:style>
          <a:lnRef idx="1">
            <a:schemeClr val="accent1"/>
          </a:lnRef>
          <a:fillRef idx="0">
            <a:schemeClr val="accent1"/>
          </a:fillRef>
          <a:effectRef idx="0">
            <a:schemeClr val="accent1"/>
          </a:effectRef>
          <a:fontRef idx="minor">
            <a:schemeClr val="tx1"/>
          </a:fontRef>
        </p:style>
      </p:cxnSp>
      <p:sp>
        <p:nvSpPr>
          <p:cNvPr id="2" name="Text Placeholder 9">
            <a:extLst>
              <a:ext uri="{FF2B5EF4-FFF2-40B4-BE49-F238E27FC236}">
                <a16:creationId xmlns:a16="http://schemas.microsoft.com/office/drawing/2014/main" id="{8ECA1249-62DF-0AC0-1B0E-63FF0336B1CD}"/>
              </a:ext>
            </a:extLst>
          </p:cNvPr>
          <p:cNvSpPr>
            <a:spLocks noGrp="1"/>
          </p:cNvSpPr>
          <p:nvPr>
            <p:ph type="body" sz="quarter" idx="26"/>
          </p:nvPr>
        </p:nvSpPr>
        <p:spPr>
          <a:xfrm>
            <a:off x="8704102" y="6343561"/>
            <a:ext cx="2532743" cy="256032"/>
          </a:xfrm>
          <a:prstGeom prst="rect">
            <a:avLst/>
          </a:prstGeom>
        </p:spPr>
        <p:txBody>
          <a:bodyPr wrap="square" lIns="0" tIns="0" rIns="0" bIns="0" anchor="ctr" anchorCtr="0">
            <a:noAutofit/>
          </a:bodyPr>
          <a:lstStyle>
            <a:lvl1pPr marL="0" indent="0" algn="r">
              <a:lnSpc>
                <a:spcPct val="100000"/>
              </a:lnSpc>
              <a:spcBef>
                <a:spcPts val="0"/>
              </a:spcBef>
              <a:buNone/>
              <a:defRPr sz="800" b="0" cap="none" spc="20" baseline="0">
                <a:solidFill>
                  <a:schemeClr val="accent2">
                    <a:lumMod val="60000"/>
                    <a:lumOff val="40000"/>
                  </a:schemeClr>
                </a:solidFill>
                <a:latin typeface="+mn-lt"/>
                <a:ea typeface="Verdana" panose="020B0604030504040204" pitchFamily="34" charset="0"/>
                <a:cs typeface="Verdana" panose="020B0604030504040204" pitchFamily="34" charset="0"/>
              </a:defRPr>
            </a:lvl1pPr>
          </a:lstStyle>
          <a:p>
            <a:pPr lvl="0"/>
            <a:endParaRPr lang="en-US"/>
          </a:p>
        </p:txBody>
      </p:sp>
    </p:spTree>
    <p:extLst>
      <p:ext uri="{BB962C8B-B14F-4D97-AF65-F5344CB8AC3E}">
        <p14:creationId xmlns:p14="http://schemas.microsoft.com/office/powerpoint/2010/main" val="282804709"/>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_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215DB7D-DF74-0DAC-E57E-0664A1E56B11}"/>
              </a:ext>
            </a:extLst>
          </p:cNvPr>
          <p:cNvSpPr/>
          <p:nvPr userDrawn="1"/>
        </p:nvSpPr>
        <p:spPr>
          <a:xfrm>
            <a:off x="0" y="0"/>
            <a:ext cx="12192000" cy="6082748"/>
          </a:xfrm>
          <a:prstGeom prst="rect">
            <a:avLst/>
          </a:prstGeom>
          <a:gradFill>
            <a:gsLst>
              <a:gs pos="0">
                <a:schemeClr val="tx2"/>
              </a:gs>
              <a:gs pos="100000">
                <a:schemeClr val="tx2">
                  <a:lumMod val="75000"/>
                </a:schemeClr>
              </a:gs>
            </a:gsLst>
            <a:path path="circle">
              <a:fillToRect l="50000" t="50000" r="50000" b="50000"/>
            </a:path>
          </a:gra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7533F324-0110-2196-4E1D-69F8681900ED}"/>
              </a:ext>
            </a:extLst>
          </p:cNvPr>
          <p:cNvSpPr/>
          <p:nvPr userDrawn="1"/>
        </p:nvSpPr>
        <p:spPr>
          <a:xfrm rot="5400000">
            <a:off x="11112996" y="3493484"/>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18" name="Freeform 17">
            <a:extLst>
              <a:ext uri="{FF2B5EF4-FFF2-40B4-BE49-F238E27FC236}">
                <a16:creationId xmlns:a16="http://schemas.microsoft.com/office/drawing/2014/main" id="{83BCE623-6839-9474-4E0D-711D0A5756ED}"/>
              </a:ext>
            </a:extLst>
          </p:cNvPr>
          <p:cNvSpPr/>
          <p:nvPr userDrawn="1"/>
        </p:nvSpPr>
        <p:spPr>
          <a:xfrm rot="5400000">
            <a:off x="11112996" y="65216"/>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19" name="Freeform 18">
            <a:extLst>
              <a:ext uri="{FF2B5EF4-FFF2-40B4-BE49-F238E27FC236}">
                <a16:creationId xmlns:a16="http://schemas.microsoft.com/office/drawing/2014/main" id="{FFF4AD1C-695A-386A-9232-2FEEAA083D2D}"/>
              </a:ext>
            </a:extLst>
          </p:cNvPr>
          <p:cNvSpPr/>
          <p:nvPr userDrawn="1"/>
        </p:nvSpPr>
        <p:spPr>
          <a:xfrm rot="5400000">
            <a:off x="9870976" y="2350728"/>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0" name="Freeform 19">
            <a:extLst>
              <a:ext uri="{FF2B5EF4-FFF2-40B4-BE49-F238E27FC236}">
                <a16:creationId xmlns:a16="http://schemas.microsoft.com/office/drawing/2014/main" id="{ABAE93B6-93A4-9C79-86A7-E0DC6403E1B2}"/>
              </a:ext>
            </a:extLst>
          </p:cNvPr>
          <p:cNvSpPr/>
          <p:nvPr userDrawn="1"/>
        </p:nvSpPr>
        <p:spPr>
          <a:xfrm rot="5400000">
            <a:off x="8628952" y="3493484"/>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1" name="Freeform 20">
            <a:extLst>
              <a:ext uri="{FF2B5EF4-FFF2-40B4-BE49-F238E27FC236}">
                <a16:creationId xmlns:a16="http://schemas.microsoft.com/office/drawing/2014/main" id="{FE52D294-39DC-98EE-89C2-711FC493CEE1}"/>
              </a:ext>
            </a:extLst>
          </p:cNvPr>
          <p:cNvSpPr/>
          <p:nvPr userDrawn="1"/>
        </p:nvSpPr>
        <p:spPr>
          <a:xfrm rot="5400000">
            <a:off x="6144904" y="4636240"/>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2" name="Title 4">
            <a:extLst>
              <a:ext uri="{FF2B5EF4-FFF2-40B4-BE49-F238E27FC236}">
                <a16:creationId xmlns:a16="http://schemas.microsoft.com/office/drawing/2014/main" id="{F71FA99E-B915-F7AD-55CF-F97A872198F3}"/>
              </a:ext>
            </a:extLst>
          </p:cNvPr>
          <p:cNvSpPr>
            <a:spLocks noGrp="1"/>
          </p:cNvSpPr>
          <p:nvPr>
            <p:ph type="title"/>
          </p:nvPr>
        </p:nvSpPr>
        <p:spPr>
          <a:xfrm>
            <a:off x="419035" y="2134703"/>
            <a:ext cx="7627863" cy="1143000"/>
          </a:xfrm>
          <a:prstGeom prst="rect">
            <a:avLst/>
          </a:prstGeom>
        </p:spPr>
        <p:txBody>
          <a:bodyPr lIns="182880" tIns="45720" bIns="45720" anchor="ctr" anchorCtr="0"/>
          <a:lstStyle>
            <a:lvl1pPr>
              <a:defRPr sz="4000" b="1">
                <a:solidFill>
                  <a:schemeClr val="bg1"/>
                </a:solidFill>
                <a:latin typeface="+mj-lt"/>
                <a:ea typeface="Verdana" panose="020B0604030504040204" pitchFamily="34" charset="0"/>
                <a:cs typeface="Verdana" panose="020B0604030504040204" pitchFamily="34" charset="0"/>
              </a:defRPr>
            </a:lvl1pPr>
          </a:lstStyle>
          <a:p>
            <a:r>
              <a:rPr lang="en-US"/>
              <a:t>Click to edit Master title style</a:t>
            </a:r>
          </a:p>
        </p:txBody>
      </p:sp>
      <p:cxnSp>
        <p:nvCxnSpPr>
          <p:cNvPr id="23" name="Straight Connector 22">
            <a:extLst>
              <a:ext uri="{FF2B5EF4-FFF2-40B4-BE49-F238E27FC236}">
                <a16:creationId xmlns:a16="http://schemas.microsoft.com/office/drawing/2014/main" id="{2FEC24FA-400F-733D-1F6F-0D337CB951B3}"/>
              </a:ext>
            </a:extLst>
          </p:cNvPr>
          <p:cNvCxnSpPr/>
          <p:nvPr userDrawn="1"/>
        </p:nvCxnSpPr>
        <p:spPr>
          <a:xfrm>
            <a:off x="618565" y="3511893"/>
            <a:ext cx="1371600" cy="0"/>
          </a:xfrm>
          <a:prstGeom prst="line">
            <a:avLst/>
          </a:prstGeom>
          <a:ln w="57150">
            <a:solidFill>
              <a:srgbClr val="A8C13F"/>
            </a:solidFill>
          </a:ln>
        </p:spPr>
        <p:style>
          <a:lnRef idx="1">
            <a:schemeClr val="accent1"/>
          </a:lnRef>
          <a:fillRef idx="0">
            <a:schemeClr val="accent1"/>
          </a:fillRef>
          <a:effectRef idx="0">
            <a:schemeClr val="accent1"/>
          </a:effectRef>
          <a:fontRef idx="minor">
            <a:schemeClr val="tx1"/>
          </a:fontRef>
        </p:style>
      </p:cxnSp>
      <p:sp>
        <p:nvSpPr>
          <p:cNvPr id="2" name="Text Placeholder 9">
            <a:extLst>
              <a:ext uri="{FF2B5EF4-FFF2-40B4-BE49-F238E27FC236}">
                <a16:creationId xmlns:a16="http://schemas.microsoft.com/office/drawing/2014/main" id="{35F9E363-DB81-84BD-D406-8A82FCBA0DB4}"/>
              </a:ext>
            </a:extLst>
          </p:cNvPr>
          <p:cNvSpPr>
            <a:spLocks noGrp="1"/>
          </p:cNvSpPr>
          <p:nvPr>
            <p:ph type="body" sz="quarter" idx="26"/>
          </p:nvPr>
        </p:nvSpPr>
        <p:spPr>
          <a:xfrm>
            <a:off x="8704102" y="6343561"/>
            <a:ext cx="2532743" cy="256032"/>
          </a:xfrm>
          <a:prstGeom prst="rect">
            <a:avLst/>
          </a:prstGeom>
        </p:spPr>
        <p:txBody>
          <a:bodyPr wrap="square" lIns="0" tIns="0" rIns="0" bIns="0" anchor="ctr" anchorCtr="0">
            <a:noAutofit/>
          </a:bodyPr>
          <a:lstStyle>
            <a:lvl1pPr marL="0" indent="0" algn="r">
              <a:lnSpc>
                <a:spcPct val="100000"/>
              </a:lnSpc>
              <a:spcBef>
                <a:spcPts val="0"/>
              </a:spcBef>
              <a:buNone/>
              <a:defRPr sz="800" b="0" cap="none" spc="20" baseline="0">
                <a:solidFill>
                  <a:schemeClr val="accent2">
                    <a:lumMod val="60000"/>
                    <a:lumOff val="40000"/>
                  </a:schemeClr>
                </a:solidFill>
                <a:latin typeface="+mn-lt"/>
                <a:ea typeface="Verdana" panose="020B0604030504040204" pitchFamily="34" charset="0"/>
                <a:cs typeface="Verdana" panose="020B0604030504040204" pitchFamily="34" charset="0"/>
              </a:defRPr>
            </a:lvl1pPr>
          </a:lstStyle>
          <a:p>
            <a:pPr lvl="0"/>
            <a:endParaRPr lang="en-US"/>
          </a:p>
        </p:txBody>
      </p:sp>
    </p:spTree>
    <p:extLst>
      <p:ext uri="{BB962C8B-B14F-4D97-AF65-F5344CB8AC3E}">
        <p14:creationId xmlns:p14="http://schemas.microsoft.com/office/powerpoint/2010/main" val="3612012857"/>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346F964-94E8-2587-795D-53AF2F51846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082748"/>
          </a:xfrm>
          <a:prstGeom prst="rect">
            <a:avLst/>
          </a:prstGeom>
        </p:spPr>
      </p:pic>
      <p:sp>
        <p:nvSpPr>
          <p:cNvPr id="4" name="Rectangle 3">
            <a:extLst>
              <a:ext uri="{FF2B5EF4-FFF2-40B4-BE49-F238E27FC236}">
                <a16:creationId xmlns:a16="http://schemas.microsoft.com/office/drawing/2014/main" id="{6D797E9A-B7E9-0660-8107-72AF6B9405F7}"/>
              </a:ext>
            </a:extLst>
          </p:cNvPr>
          <p:cNvSpPr/>
          <p:nvPr userDrawn="1"/>
        </p:nvSpPr>
        <p:spPr>
          <a:xfrm>
            <a:off x="0" y="0"/>
            <a:ext cx="11540836" cy="6082748"/>
          </a:xfrm>
          <a:prstGeom prst="rect">
            <a:avLst/>
          </a:prstGeom>
          <a:gradFill>
            <a:gsLst>
              <a:gs pos="38000">
                <a:schemeClr val="tx1">
                  <a:lumMod val="95000"/>
                  <a:lumOff val="5000"/>
                  <a:alpha val="0"/>
                </a:schemeClr>
              </a:gs>
              <a:gs pos="100000">
                <a:schemeClr val="tx1">
                  <a:lumMod val="90000"/>
                  <a:alpha val="79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12750" rtl="0" eaLnBrk="1" fontAlgn="auto" latinLnBrk="0" hangingPunct="0">
              <a:lnSpc>
                <a:spcPct val="120000"/>
              </a:lnSpc>
              <a:spcBef>
                <a:spcPts val="0"/>
              </a:spcBef>
              <a:spcAft>
                <a:spcPts val="0"/>
              </a:spcAft>
              <a:buClrTx/>
              <a:buSzTx/>
              <a:buFontTx/>
              <a:buNone/>
              <a:tabLst/>
              <a:defRPr/>
            </a:pPr>
            <a:endParaRPr kumimoji="0" lang="en-US" sz="1250" b="0" i="0" u="none" strike="noStrike" kern="0" cap="none" spc="38" normalizeH="0" baseline="0" noProof="0">
              <a:ln>
                <a:noFill/>
              </a:ln>
              <a:solidFill>
                <a:prstClr val="white"/>
              </a:solidFill>
              <a:effectLst/>
              <a:uLnTx/>
              <a:uFillTx/>
              <a:latin typeface="Verdana"/>
              <a:ea typeface="+mn-ea"/>
              <a:cs typeface="+mn-cs"/>
              <a:sym typeface="Raleway Light"/>
            </a:endParaRPr>
          </a:p>
        </p:txBody>
      </p:sp>
      <p:sp>
        <p:nvSpPr>
          <p:cNvPr id="17" name="Freeform 16">
            <a:extLst>
              <a:ext uri="{FF2B5EF4-FFF2-40B4-BE49-F238E27FC236}">
                <a16:creationId xmlns:a16="http://schemas.microsoft.com/office/drawing/2014/main" id="{7533F324-0110-2196-4E1D-69F8681900ED}"/>
              </a:ext>
            </a:extLst>
          </p:cNvPr>
          <p:cNvSpPr/>
          <p:nvPr userDrawn="1"/>
        </p:nvSpPr>
        <p:spPr>
          <a:xfrm rot="5400000">
            <a:off x="11112996" y="3493484"/>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18" name="Freeform 17">
            <a:extLst>
              <a:ext uri="{FF2B5EF4-FFF2-40B4-BE49-F238E27FC236}">
                <a16:creationId xmlns:a16="http://schemas.microsoft.com/office/drawing/2014/main" id="{83BCE623-6839-9474-4E0D-711D0A5756ED}"/>
              </a:ext>
            </a:extLst>
          </p:cNvPr>
          <p:cNvSpPr/>
          <p:nvPr userDrawn="1"/>
        </p:nvSpPr>
        <p:spPr>
          <a:xfrm rot="5400000">
            <a:off x="11112996" y="65216"/>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19" name="Freeform 18">
            <a:extLst>
              <a:ext uri="{FF2B5EF4-FFF2-40B4-BE49-F238E27FC236}">
                <a16:creationId xmlns:a16="http://schemas.microsoft.com/office/drawing/2014/main" id="{FFF4AD1C-695A-386A-9232-2FEEAA083D2D}"/>
              </a:ext>
            </a:extLst>
          </p:cNvPr>
          <p:cNvSpPr/>
          <p:nvPr userDrawn="1"/>
        </p:nvSpPr>
        <p:spPr>
          <a:xfrm rot="5400000">
            <a:off x="9870976" y="2350728"/>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0" name="Freeform 19">
            <a:extLst>
              <a:ext uri="{FF2B5EF4-FFF2-40B4-BE49-F238E27FC236}">
                <a16:creationId xmlns:a16="http://schemas.microsoft.com/office/drawing/2014/main" id="{ABAE93B6-93A4-9C79-86A7-E0DC6403E1B2}"/>
              </a:ext>
            </a:extLst>
          </p:cNvPr>
          <p:cNvSpPr/>
          <p:nvPr userDrawn="1"/>
        </p:nvSpPr>
        <p:spPr>
          <a:xfrm rot="5400000">
            <a:off x="8628952" y="3493484"/>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1" name="Freeform 20">
            <a:extLst>
              <a:ext uri="{FF2B5EF4-FFF2-40B4-BE49-F238E27FC236}">
                <a16:creationId xmlns:a16="http://schemas.microsoft.com/office/drawing/2014/main" id="{FE52D294-39DC-98EE-89C2-711FC493CEE1}"/>
              </a:ext>
            </a:extLst>
          </p:cNvPr>
          <p:cNvSpPr/>
          <p:nvPr userDrawn="1"/>
        </p:nvSpPr>
        <p:spPr>
          <a:xfrm rot="5400000">
            <a:off x="6144904" y="4636240"/>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2" name="Title 4">
            <a:extLst>
              <a:ext uri="{FF2B5EF4-FFF2-40B4-BE49-F238E27FC236}">
                <a16:creationId xmlns:a16="http://schemas.microsoft.com/office/drawing/2014/main" id="{F71FA99E-B915-F7AD-55CF-F97A872198F3}"/>
              </a:ext>
            </a:extLst>
          </p:cNvPr>
          <p:cNvSpPr>
            <a:spLocks noGrp="1"/>
          </p:cNvSpPr>
          <p:nvPr>
            <p:ph type="title"/>
          </p:nvPr>
        </p:nvSpPr>
        <p:spPr>
          <a:xfrm>
            <a:off x="419035" y="2134703"/>
            <a:ext cx="7627863" cy="1143000"/>
          </a:xfrm>
          <a:prstGeom prst="rect">
            <a:avLst/>
          </a:prstGeom>
        </p:spPr>
        <p:txBody>
          <a:bodyPr lIns="182880" tIns="45720" bIns="45720" anchor="ctr" anchorCtr="0"/>
          <a:lstStyle>
            <a:lvl1pPr>
              <a:defRPr sz="4000" b="1">
                <a:solidFill>
                  <a:schemeClr val="bg1"/>
                </a:solidFill>
                <a:latin typeface="+mj-lt"/>
                <a:ea typeface="Verdana" panose="020B0604030504040204" pitchFamily="34" charset="0"/>
                <a:cs typeface="Verdana" panose="020B0604030504040204" pitchFamily="34" charset="0"/>
              </a:defRPr>
            </a:lvl1pPr>
          </a:lstStyle>
          <a:p>
            <a:r>
              <a:rPr lang="en-US"/>
              <a:t>Click to edit Master title style</a:t>
            </a:r>
          </a:p>
        </p:txBody>
      </p:sp>
      <p:cxnSp>
        <p:nvCxnSpPr>
          <p:cNvPr id="23" name="Straight Connector 22">
            <a:extLst>
              <a:ext uri="{FF2B5EF4-FFF2-40B4-BE49-F238E27FC236}">
                <a16:creationId xmlns:a16="http://schemas.microsoft.com/office/drawing/2014/main" id="{2FEC24FA-400F-733D-1F6F-0D337CB951B3}"/>
              </a:ext>
            </a:extLst>
          </p:cNvPr>
          <p:cNvCxnSpPr/>
          <p:nvPr userDrawn="1"/>
        </p:nvCxnSpPr>
        <p:spPr>
          <a:xfrm>
            <a:off x="618565" y="3511893"/>
            <a:ext cx="1371600" cy="0"/>
          </a:xfrm>
          <a:prstGeom prst="line">
            <a:avLst/>
          </a:prstGeom>
          <a:ln w="57150">
            <a:solidFill>
              <a:srgbClr val="A8C13F"/>
            </a:solidFill>
          </a:ln>
        </p:spPr>
        <p:style>
          <a:lnRef idx="1">
            <a:schemeClr val="accent1"/>
          </a:lnRef>
          <a:fillRef idx="0">
            <a:schemeClr val="accent1"/>
          </a:fillRef>
          <a:effectRef idx="0">
            <a:schemeClr val="accent1"/>
          </a:effectRef>
          <a:fontRef idx="minor">
            <a:schemeClr val="tx1"/>
          </a:fontRef>
        </p:style>
      </p:cxnSp>
      <p:sp>
        <p:nvSpPr>
          <p:cNvPr id="3" name="Text Placeholder 9">
            <a:extLst>
              <a:ext uri="{FF2B5EF4-FFF2-40B4-BE49-F238E27FC236}">
                <a16:creationId xmlns:a16="http://schemas.microsoft.com/office/drawing/2014/main" id="{B2EFA359-1428-2524-D4F3-18ADD1F524FD}"/>
              </a:ext>
            </a:extLst>
          </p:cNvPr>
          <p:cNvSpPr>
            <a:spLocks noGrp="1"/>
          </p:cNvSpPr>
          <p:nvPr>
            <p:ph type="body" sz="quarter" idx="26"/>
          </p:nvPr>
        </p:nvSpPr>
        <p:spPr>
          <a:xfrm>
            <a:off x="8704102" y="6343561"/>
            <a:ext cx="2532743" cy="256032"/>
          </a:xfrm>
          <a:prstGeom prst="rect">
            <a:avLst/>
          </a:prstGeom>
        </p:spPr>
        <p:txBody>
          <a:bodyPr wrap="square" lIns="0" tIns="0" rIns="0" bIns="0" anchor="ctr" anchorCtr="0">
            <a:noAutofit/>
          </a:bodyPr>
          <a:lstStyle>
            <a:lvl1pPr marL="0" indent="0" algn="r">
              <a:lnSpc>
                <a:spcPct val="100000"/>
              </a:lnSpc>
              <a:spcBef>
                <a:spcPts val="0"/>
              </a:spcBef>
              <a:buNone/>
              <a:defRPr sz="800" b="0" cap="none" spc="20" baseline="0">
                <a:solidFill>
                  <a:schemeClr val="accent2">
                    <a:lumMod val="60000"/>
                    <a:lumOff val="40000"/>
                  </a:schemeClr>
                </a:solidFill>
                <a:latin typeface="+mn-lt"/>
                <a:ea typeface="Verdana" panose="020B0604030504040204" pitchFamily="34" charset="0"/>
                <a:cs typeface="Verdana" panose="020B0604030504040204" pitchFamily="34" charset="0"/>
              </a:defRPr>
            </a:lvl1pPr>
          </a:lstStyle>
          <a:p>
            <a:pPr lvl="0"/>
            <a:endParaRPr lang="en-US"/>
          </a:p>
        </p:txBody>
      </p:sp>
    </p:spTree>
    <p:extLst>
      <p:ext uri="{BB962C8B-B14F-4D97-AF65-F5344CB8AC3E}">
        <p14:creationId xmlns:p14="http://schemas.microsoft.com/office/powerpoint/2010/main" val="2493768697"/>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idebar_SM">
    <p:spTree>
      <p:nvGrpSpPr>
        <p:cNvPr id="1" name=""/>
        <p:cNvGrpSpPr/>
        <p:nvPr/>
      </p:nvGrpSpPr>
      <p:grpSpPr>
        <a:xfrm>
          <a:off x="0" y="0"/>
          <a:ext cx="0" cy="0"/>
          <a:chOff x="0" y="0"/>
          <a:chExt cx="0" cy="0"/>
        </a:xfrm>
      </p:grpSpPr>
      <p:sp>
        <p:nvSpPr>
          <p:cNvPr id="6" name="Free Form 2">
            <a:extLst>
              <a:ext uri="{FF2B5EF4-FFF2-40B4-BE49-F238E27FC236}">
                <a16:creationId xmlns:a16="http://schemas.microsoft.com/office/drawing/2014/main" id="{C824BFBF-5CDC-6054-203B-E2DEB2F0BA7A}"/>
              </a:ext>
            </a:extLst>
          </p:cNvPr>
          <p:cNvSpPr/>
          <p:nvPr userDrawn="1"/>
        </p:nvSpPr>
        <p:spPr>
          <a:xfrm>
            <a:off x="7340600" y="0"/>
            <a:ext cx="4851400" cy="6858000"/>
          </a:xfrm>
          <a:custGeom>
            <a:avLst/>
            <a:gdLst/>
            <a:ahLst/>
            <a:cxnLst/>
            <a:rect l="0" t="0" r="0" b="0"/>
            <a:pathLst>
              <a:path w="4851400" h="6858000">
                <a:moveTo>
                  <a:pt x="0" y="6858000"/>
                </a:moveTo>
                <a:lnTo>
                  <a:pt x="4851400" y="6858000"/>
                </a:lnTo>
                <a:lnTo>
                  <a:pt x="4851400" y="0"/>
                </a:lnTo>
                <a:lnTo>
                  <a:pt x="1577365" y="0"/>
                </a:lnTo>
                <a:close/>
              </a:path>
            </a:pathLst>
          </a:custGeom>
          <a:solidFill>
            <a:schemeClr val="bg2">
              <a:lumMod val="95000"/>
            </a:schemeClr>
          </a:solidFill>
          <a:ln w="12700" cap="flat" cmpd="sng">
            <a:noFill/>
            <a:prstDash val="solid"/>
            <a:miter lim="800000"/>
          </a:ln>
        </p:spPr>
        <p:txBody>
          <a:bodyPr anchor="ctr">
            <a:spAutoFit/>
          </a:bodyPr>
          <a:lstStyle/>
          <a:p>
            <a:pPr algn="ctr"/>
            <a:endParaRPr lang="en-US"/>
          </a:p>
        </p:txBody>
      </p:sp>
      <p:sp>
        <p:nvSpPr>
          <p:cNvPr id="2" name="Title 4">
            <a:extLst>
              <a:ext uri="{FF2B5EF4-FFF2-40B4-BE49-F238E27FC236}">
                <a16:creationId xmlns:a16="http://schemas.microsoft.com/office/drawing/2014/main" id="{F1805622-A428-06E0-9FCC-9D79464C3568}"/>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cxnSp>
        <p:nvCxnSpPr>
          <p:cNvPr id="3" name="Straight Connector 2">
            <a:extLst>
              <a:ext uri="{FF2B5EF4-FFF2-40B4-BE49-F238E27FC236}">
                <a16:creationId xmlns:a16="http://schemas.microsoft.com/office/drawing/2014/main" id="{0320B504-8438-9DCB-B88F-E690706796DA}"/>
              </a:ext>
            </a:extLst>
          </p:cNvPr>
          <p:cNvCxnSpPr>
            <a:cxnSpLocks/>
          </p:cNvCxnSpPr>
          <p:nvPr userDrawn="1"/>
        </p:nvCxnSpPr>
        <p:spPr>
          <a:xfrm>
            <a:off x="11737117" y="6377487"/>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5" name="Slide Number Placeholder 4">
            <a:extLst>
              <a:ext uri="{FF2B5EF4-FFF2-40B4-BE49-F238E27FC236}">
                <a16:creationId xmlns:a16="http://schemas.microsoft.com/office/drawing/2014/main" id="{399AC63F-1FEA-E1B3-8ABB-1FBB076AEC00}"/>
              </a:ext>
            </a:extLst>
          </p:cNvPr>
          <p:cNvSpPr txBox="1">
            <a:spLocks/>
          </p:cNvSpPr>
          <p:nvPr userDrawn="1"/>
        </p:nvSpPr>
        <p:spPr>
          <a:xfrm>
            <a:off x="11243633" y="6347622"/>
            <a:ext cx="458332" cy="251971"/>
          </a:xfrm>
          <a:prstGeom prst="rect">
            <a:avLst/>
          </a:prstGeom>
        </p:spPr>
        <p:txBody>
          <a:bodyPr anchor="ctr" anchorCtr="0"/>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a:solidFill>
                <a:schemeClr val="accent2">
                  <a:lumMod val="60000"/>
                  <a:lumOff val="40000"/>
                </a:schemeClr>
              </a:solidFill>
            </a:endParaRPr>
          </a:p>
        </p:txBody>
      </p:sp>
      <p:sp>
        <p:nvSpPr>
          <p:cNvPr id="7" name="Text Placeholder 9">
            <a:extLst>
              <a:ext uri="{FF2B5EF4-FFF2-40B4-BE49-F238E27FC236}">
                <a16:creationId xmlns:a16="http://schemas.microsoft.com/office/drawing/2014/main" id="{A9EE562C-FB93-6B8E-6FC1-164D4C3120F1}"/>
              </a:ext>
            </a:extLst>
          </p:cNvPr>
          <p:cNvSpPr>
            <a:spLocks noGrp="1"/>
          </p:cNvSpPr>
          <p:nvPr>
            <p:ph type="body" sz="quarter" idx="26"/>
          </p:nvPr>
        </p:nvSpPr>
        <p:spPr>
          <a:xfrm>
            <a:off x="8704102" y="6343561"/>
            <a:ext cx="2532743" cy="256032"/>
          </a:xfrm>
          <a:prstGeom prst="rect">
            <a:avLst/>
          </a:prstGeom>
        </p:spPr>
        <p:txBody>
          <a:bodyPr wrap="square" lIns="0" tIns="0" rIns="0" bIns="0" anchor="ctr" anchorCtr="0">
            <a:noAutofit/>
          </a:bodyPr>
          <a:lstStyle>
            <a:lvl1pPr marL="0" indent="0" algn="r">
              <a:lnSpc>
                <a:spcPct val="100000"/>
              </a:lnSpc>
              <a:spcBef>
                <a:spcPts val="0"/>
              </a:spcBef>
              <a:buNone/>
              <a:defRPr sz="800" b="0" cap="none" spc="20" baseline="0">
                <a:solidFill>
                  <a:schemeClr val="accent2">
                    <a:lumMod val="60000"/>
                    <a:lumOff val="40000"/>
                  </a:schemeClr>
                </a:solidFill>
                <a:latin typeface="+mn-lt"/>
                <a:ea typeface="Verdana" panose="020B0604030504040204" pitchFamily="34" charset="0"/>
                <a:cs typeface="Verdana" panose="020B0604030504040204" pitchFamily="34" charset="0"/>
              </a:defRPr>
            </a:lvl1pPr>
          </a:lstStyle>
          <a:p>
            <a:pPr lvl="0"/>
            <a:endParaRPr lang="en-US"/>
          </a:p>
        </p:txBody>
      </p:sp>
    </p:spTree>
    <p:extLst>
      <p:ext uri="{BB962C8B-B14F-4D97-AF65-F5344CB8AC3E}">
        <p14:creationId xmlns:p14="http://schemas.microsoft.com/office/powerpoint/2010/main" val="4221086344"/>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idebar_MD">
    <p:spTree>
      <p:nvGrpSpPr>
        <p:cNvPr id="1" name=""/>
        <p:cNvGrpSpPr/>
        <p:nvPr/>
      </p:nvGrpSpPr>
      <p:grpSpPr>
        <a:xfrm>
          <a:off x="0" y="0"/>
          <a:ext cx="0" cy="0"/>
          <a:chOff x="0" y="0"/>
          <a:chExt cx="0" cy="0"/>
        </a:xfrm>
      </p:grpSpPr>
      <p:sp>
        <p:nvSpPr>
          <p:cNvPr id="4" name="Free Form 2">
            <a:extLst>
              <a:ext uri="{FF2B5EF4-FFF2-40B4-BE49-F238E27FC236}">
                <a16:creationId xmlns:a16="http://schemas.microsoft.com/office/drawing/2014/main" id="{AC0AA011-F0D8-B01E-4A80-5C7E5B621A9C}"/>
              </a:ext>
            </a:extLst>
          </p:cNvPr>
          <p:cNvSpPr/>
          <p:nvPr userDrawn="1"/>
        </p:nvSpPr>
        <p:spPr>
          <a:xfrm>
            <a:off x="6324600" y="0"/>
            <a:ext cx="5867400" cy="6858000"/>
          </a:xfrm>
          <a:custGeom>
            <a:avLst/>
            <a:gdLst/>
            <a:ahLst/>
            <a:cxnLst/>
            <a:rect l="0" t="0" r="0" b="0"/>
            <a:pathLst>
              <a:path w="5867400" h="6858000">
                <a:moveTo>
                  <a:pt x="0" y="6858000"/>
                </a:moveTo>
                <a:lnTo>
                  <a:pt x="5867400" y="6858000"/>
                </a:lnTo>
                <a:lnTo>
                  <a:pt x="5867400" y="0"/>
                </a:lnTo>
                <a:lnTo>
                  <a:pt x="1577365" y="0"/>
                </a:lnTo>
                <a:close/>
              </a:path>
            </a:pathLst>
          </a:custGeom>
          <a:solidFill>
            <a:schemeClr val="bg2">
              <a:lumMod val="95000"/>
            </a:schemeClr>
          </a:solidFill>
          <a:ln w="12700" cap="flat" cmpd="sng">
            <a:noFill/>
            <a:prstDash val="solid"/>
            <a:miter lim="800000"/>
          </a:ln>
        </p:spPr>
        <p:txBody>
          <a:bodyPr anchor="ctr">
            <a:spAutoFit/>
          </a:bodyPr>
          <a:lstStyle/>
          <a:p>
            <a:pPr algn="ctr"/>
            <a:endParaRPr lang="en-US"/>
          </a:p>
        </p:txBody>
      </p:sp>
      <p:sp>
        <p:nvSpPr>
          <p:cNvPr id="2" name="Title 4">
            <a:extLst>
              <a:ext uri="{FF2B5EF4-FFF2-40B4-BE49-F238E27FC236}">
                <a16:creationId xmlns:a16="http://schemas.microsoft.com/office/drawing/2014/main" id="{F20BA821-207B-52E3-6E17-F919169086B8}"/>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cxnSp>
        <p:nvCxnSpPr>
          <p:cNvPr id="3" name="Straight Connector 2">
            <a:extLst>
              <a:ext uri="{FF2B5EF4-FFF2-40B4-BE49-F238E27FC236}">
                <a16:creationId xmlns:a16="http://schemas.microsoft.com/office/drawing/2014/main" id="{24F6D15A-6D89-A722-8CA3-0F76CD1B44D9}"/>
              </a:ext>
            </a:extLst>
          </p:cNvPr>
          <p:cNvCxnSpPr>
            <a:cxnSpLocks/>
          </p:cNvCxnSpPr>
          <p:nvPr userDrawn="1"/>
        </p:nvCxnSpPr>
        <p:spPr>
          <a:xfrm>
            <a:off x="11737117" y="6377487"/>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6" name="Slide Number Placeholder 4">
            <a:extLst>
              <a:ext uri="{FF2B5EF4-FFF2-40B4-BE49-F238E27FC236}">
                <a16:creationId xmlns:a16="http://schemas.microsoft.com/office/drawing/2014/main" id="{6C77F7E0-3C97-2DCB-CB2B-583647EC6EE7}"/>
              </a:ext>
            </a:extLst>
          </p:cNvPr>
          <p:cNvSpPr txBox="1">
            <a:spLocks/>
          </p:cNvSpPr>
          <p:nvPr userDrawn="1"/>
        </p:nvSpPr>
        <p:spPr>
          <a:xfrm>
            <a:off x="11243633" y="6347622"/>
            <a:ext cx="458332" cy="251971"/>
          </a:xfrm>
          <a:prstGeom prst="rect">
            <a:avLst/>
          </a:prstGeom>
        </p:spPr>
        <p:txBody>
          <a:bodyPr anchor="ctr" anchorCtr="0"/>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a:solidFill>
                <a:schemeClr val="accent2">
                  <a:lumMod val="60000"/>
                  <a:lumOff val="40000"/>
                </a:schemeClr>
              </a:solidFill>
            </a:endParaRPr>
          </a:p>
        </p:txBody>
      </p:sp>
      <p:sp>
        <p:nvSpPr>
          <p:cNvPr id="7" name="Text Placeholder 9">
            <a:extLst>
              <a:ext uri="{FF2B5EF4-FFF2-40B4-BE49-F238E27FC236}">
                <a16:creationId xmlns:a16="http://schemas.microsoft.com/office/drawing/2014/main" id="{21C1D25E-6BEF-4F78-BB59-326965816274}"/>
              </a:ext>
            </a:extLst>
          </p:cNvPr>
          <p:cNvSpPr>
            <a:spLocks noGrp="1"/>
          </p:cNvSpPr>
          <p:nvPr>
            <p:ph type="body" sz="quarter" idx="26"/>
          </p:nvPr>
        </p:nvSpPr>
        <p:spPr>
          <a:xfrm>
            <a:off x="8704102" y="6343561"/>
            <a:ext cx="2532743" cy="256032"/>
          </a:xfrm>
          <a:prstGeom prst="rect">
            <a:avLst/>
          </a:prstGeom>
        </p:spPr>
        <p:txBody>
          <a:bodyPr wrap="square" lIns="0" tIns="0" rIns="0" bIns="0" anchor="ctr" anchorCtr="0">
            <a:noAutofit/>
          </a:bodyPr>
          <a:lstStyle>
            <a:lvl1pPr marL="0" indent="0" algn="r">
              <a:lnSpc>
                <a:spcPct val="100000"/>
              </a:lnSpc>
              <a:spcBef>
                <a:spcPts val="0"/>
              </a:spcBef>
              <a:buNone/>
              <a:defRPr sz="800" b="0" cap="none" spc="20" baseline="0">
                <a:solidFill>
                  <a:schemeClr val="accent2">
                    <a:lumMod val="60000"/>
                    <a:lumOff val="40000"/>
                  </a:schemeClr>
                </a:solidFill>
                <a:latin typeface="+mn-lt"/>
                <a:ea typeface="Verdana" panose="020B0604030504040204" pitchFamily="34" charset="0"/>
                <a:cs typeface="Verdana" panose="020B0604030504040204" pitchFamily="34" charset="0"/>
              </a:defRPr>
            </a:lvl1pPr>
          </a:lstStyle>
          <a:p>
            <a:pPr lvl="0"/>
            <a:endParaRPr lang="en-US"/>
          </a:p>
        </p:txBody>
      </p:sp>
    </p:spTree>
    <p:extLst>
      <p:ext uri="{BB962C8B-B14F-4D97-AF65-F5344CB8AC3E}">
        <p14:creationId xmlns:p14="http://schemas.microsoft.com/office/powerpoint/2010/main" val="335018326"/>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idebar_Split">
    <p:spTree>
      <p:nvGrpSpPr>
        <p:cNvPr id="1" name=""/>
        <p:cNvGrpSpPr/>
        <p:nvPr/>
      </p:nvGrpSpPr>
      <p:grpSpPr>
        <a:xfrm>
          <a:off x="0" y="0"/>
          <a:ext cx="0" cy="0"/>
          <a:chOff x="0" y="0"/>
          <a:chExt cx="0" cy="0"/>
        </a:xfrm>
      </p:grpSpPr>
      <p:sp>
        <p:nvSpPr>
          <p:cNvPr id="3" name="Free Form 2">
            <a:extLst>
              <a:ext uri="{FF2B5EF4-FFF2-40B4-BE49-F238E27FC236}">
                <a16:creationId xmlns:a16="http://schemas.microsoft.com/office/drawing/2014/main" id="{D1E3D69E-C4C9-FAD7-12C2-46B48A4AA7C8}"/>
              </a:ext>
            </a:extLst>
          </p:cNvPr>
          <p:cNvSpPr/>
          <p:nvPr userDrawn="1"/>
        </p:nvSpPr>
        <p:spPr>
          <a:xfrm>
            <a:off x="5316385" y="0"/>
            <a:ext cx="6875615" cy="6858000"/>
          </a:xfrm>
          <a:custGeom>
            <a:avLst/>
            <a:gdLst/>
            <a:ahLst/>
            <a:cxnLst/>
            <a:rect l="0" t="0" r="0" b="0"/>
            <a:pathLst>
              <a:path w="6875614" h="6858000">
                <a:moveTo>
                  <a:pt x="0" y="6858000"/>
                </a:moveTo>
                <a:lnTo>
                  <a:pt x="6875614" y="6858000"/>
                </a:lnTo>
                <a:lnTo>
                  <a:pt x="6875614" y="0"/>
                </a:lnTo>
                <a:lnTo>
                  <a:pt x="1577365" y="0"/>
                </a:lnTo>
                <a:close/>
              </a:path>
            </a:pathLst>
          </a:custGeom>
          <a:solidFill>
            <a:schemeClr val="bg2">
              <a:lumMod val="95000"/>
            </a:schemeClr>
          </a:solidFill>
          <a:ln w="12700" cap="flat" cmpd="sng">
            <a:noFill/>
            <a:prstDash val="solid"/>
            <a:miter lim="800000"/>
          </a:ln>
        </p:spPr>
        <p:txBody>
          <a:bodyPr anchor="ctr">
            <a:spAutoFit/>
          </a:bodyPr>
          <a:lstStyle/>
          <a:p>
            <a:pPr algn="ctr"/>
            <a:endParaRPr lang="en-US"/>
          </a:p>
        </p:txBody>
      </p:sp>
      <p:sp>
        <p:nvSpPr>
          <p:cNvPr id="2" name="Title 4">
            <a:extLst>
              <a:ext uri="{FF2B5EF4-FFF2-40B4-BE49-F238E27FC236}">
                <a16:creationId xmlns:a16="http://schemas.microsoft.com/office/drawing/2014/main" id="{915D6ABC-E3E2-BE39-D329-DBA2078FEE80}"/>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cxnSp>
        <p:nvCxnSpPr>
          <p:cNvPr id="4" name="Straight Connector 3">
            <a:extLst>
              <a:ext uri="{FF2B5EF4-FFF2-40B4-BE49-F238E27FC236}">
                <a16:creationId xmlns:a16="http://schemas.microsoft.com/office/drawing/2014/main" id="{A9CDF117-C1F2-C883-CF22-992397987A1E}"/>
              </a:ext>
            </a:extLst>
          </p:cNvPr>
          <p:cNvCxnSpPr>
            <a:cxnSpLocks/>
          </p:cNvCxnSpPr>
          <p:nvPr userDrawn="1"/>
        </p:nvCxnSpPr>
        <p:spPr>
          <a:xfrm>
            <a:off x="11737117" y="6377487"/>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6" name="Slide Number Placeholder 4">
            <a:extLst>
              <a:ext uri="{FF2B5EF4-FFF2-40B4-BE49-F238E27FC236}">
                <a16:creationId xmlns:a16="http://schemas.microsoft.com/office/drawing/2014/main" id="{20CFD01A-9E17-0D24-C428-7EAF7D92A66C}"/>
              </a:ext>
            </a:extLst>
          </p:cNvPr>
          <p:cNvSpPr txBox="1">
            <a:spLocks/>
          </p:cNvSpPr>
          <p:nvPr userDrawn="1"/>
        </p:nvSpPr>
        <p:spPr>
          <a:xfrm>
            <a:off x="11243633" y="6347622"/>
            <a:ext cx="458332" cy="251971"/>
          </a:xfrm>
          <a:prstGeom prst="rect">
            <a:avLst/>
          </a:prstGeom>
        </p:spPr>
        <p:txBody>
          <a:bodyPr anchor="ctr" anchorCtr="0"/>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a:solidFill>
                <a:schemeClr val="accent2">
                  <a:lumMod val="60000"/>
                  <a:lumOff val="40000"/>
                </a:schemeClr>
              </a:solidFill>
            </a:endParaRPr>
          </a:p>
        </p:txBody>
      </p:sp>
      <p:sp>
        <p:nvSpPr>
          <p:cNvPr id="7" name="Text Placeholder 9">
            <a:extLst>
              <a:ext uri="{FF2B5EF4-FFF2-40B4-BE49-F238E27FC236}">
                <a16:creationId xmlns:a16="http://schemas.microsoft.com/office/drawing/2014/main" id="{691A7F7C-BB05-C9AE-20C1-188A1F53F5AC}"/>
              </a:ext>
            </a:extLst>
          </p:cNvPr>
          <p:cNvSpPr>
            <a:spLocks noGrp="1"/>
          </p:cNvSpPr>
          <p:nvPr>
            <p:ph type="body" sz="quarter" idx="26"/>
          </p:nvPr>
        </p:nvSpPr>
        <p:spPr>
          <a:xfrm>
            <a:off x="8704102" y="6343561"/>
            <a:ext cx="2532743" cy="256032"/>
          </a:xfrm>
          <a:prstGeom prst="rect">
            <a:avLst/>
          </a:prstGeom>
        </p:spPr>
        <p:txBody>
          <a:bodyPr wrap="square" lIns="0" tIns="0" rIns="0" bIns="0" anchor="ctr" anchorCtr="0">
            <a:noAutofit/>
          </a:bodyPr>
          <a:lstStyle>
            <a:lvl1pPr marL="0" indent="0" algn="r">
              <a:lnSpc>
                <a:spcPct val="100000"/>
              </a:lnSpc>
              <a:spcBef>
                <a:spcPts val="0"/>
              </a:spcBef>
              <a:buNone/>
              <a:defRPr sz="800" b="0" cap="none" spc="20" baseline="0">
                <a:solidFill>
                  <a:schemeClr val="accent2">
                    <a:lumMod val="60000"/>
                    <a:lumOff val="40000"/>
                  </a:schemeClr>
                </a:solidFill>
                <a:latin typeface="+mn-lt"/>
                <a:ea typeface="Verdana" panose="020B0604030504040204" pitchFamily="34" charset="0"/>
                <a:cs typeface="Verdana" panose="020B0604030504040204" pitchFamily="34" charset="0"/>
              </a:defRPr>
            </a:lvl1pPr>
          </a:lstStyle>
          <a:p>
            <a:pPr lvl="0"/>
            <a:endParaRPr lang="en-US"/>
          </a:p>
        </p:txBody>
      </p:sp>
    </p:spTree>
    <p:extLst>
      <p:ext uri="{BB962C8B-B14F-4D97-AF65-F5344CB8AC3E}">
        <p14:creationId xmlns:p14="http://schemas.microsoft.com/office/powerpoint/2010/main" val="4216332132"/>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idebar_LG">
    <p:spTree>
      <p:nvGrpSpPr>
        <p:cNvPr id="1" name=""/>
        <p:cNvGrpSpPr/>
        <p:nvPr/>
      </p:nvGrpSpPr>
      <p:grpSpPr>
        <a:xfrm>
          <a:off x="0" y="0"/>
          <a:ext cx="0" cy="0"/>
          <a:chOff x="0" y="0"/>
          <a:chExt cx="0" cy="0"/>
        </a:xfrm>
      </p:grpSpPr>
      <p:sp>
        <p:nvSpPr>
          <p:cNvPr id="2" name="Free Form 2">
            <a:extLst>
              <a:ext uri="{FF2B5EF4-FFF2-40B4-BE49-F238E27FC236}">
                <a16:creationId xmlns:a16="http://schemas.microsoft.com/office/drawing/2014/main" id="{EF8C9C82-311F-0905-B030-92EFF1D7DA56}"/>
              </a:ext>
            </a:extLst>
          </p:cNvPr>
          <p:cNvSpPr/>
          <p:nvPr userDrawn="1"/>
        </p:nvSpPr>
        <p:spPr>
          <a:xfrm>
            <a:off x="4419600" y="0"/>
            <a:ext cx="7772400" cy="6858000"/>
          </a:xfrm>
          <a:custGeom>
            <a:avLst/>
            <a:gdLst/>
            <a:ahLst/>
            <a:cxnLst/>
            <a:rect l="0" t="0" r="0" b="0"/>
            <a:pathLst>
              <a:path w="7772400" h="6858000">
                <a:moveTo>
                  <a:pt x="0" y="6858000"/>
                </a:moveTo>
                <a:lnTo>
                  <a:pt x="7772400" y="6858000"/>
                </a:lnTo>
                <a:lnTo>
                  <a:pt x="7772400" y="0"/>
                </a:lnTo>
                <a:lnTo>
                  <a:pt x="1577365" y="0"/>
                </a:lnTo>
                <a:close/>
              </a:path>
            </a:pathLst>
          </a:custGeom>
          <a:solidFill>
            <a:schemeClr val="bg2">
              <a:lumMod val="95000"/>
            </a:schemeClr>
          </a:solidFill>
          <a:ln w="12700" cap="flat" cmpd="sng">
            <a:noFill/>
            <a:prstDash val="solid"/>
            <a:miter lim="800000"/>
          </a:ln>
        </p:spPr>
        <p:txBody>
          <a:bodyPr anchor="ctr">
            <a:spAutoFit/>
          </a:bodyPr>
          <a:lstStyle/>
          <a:p>
            <a:pPr algn="ctr"/>
            <a:endParaRPr lang="en-US"/>
          </a:p>
        </p:txBody>
      </p:sp>
      <p:sp>
        <p:nvSpPr>
          <p:cNvPr id="3" name="Title 4">
            <a:extLst>
              <a:ext uri="{FF2B5EF4-FFF2-40B4-BE49-F238E27FC236}">
                <a16:creationId xmlns:a16="http://schemas.microsoft.com/office/drawing/2014/main" id="{8D9C5390-CFE2-19C2-9BFF-5CDFD6CD116F}"/>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cxnSp>
        <p:nvCxnSpPr>
          <p:cNvPr id="4" name="Straight Connector 3">
            <a:extLst>
              <a:ext uri="{FF2B5EF4-FFF2-40B4-BE49-F238E27FC236}">
                <a16:creationId xmlns:a16="http://schemas.microsoft.com/office/drawing/2014/main" id="{368704EF-C3D6-F033-0DDA-27C571A3D307}"/>
              </a:ext>
            </a:extLst>
          </p:cNvPr>
          <p:cNvCxnSpPr>
            <a:cxnSpLocks/>
          </p:cNvCxnSpPr>
          <p:nvPr userDrawn="1"/>
        </p:nvCxnSpPr>
        <p:spPr>
          <a:xfrm>
            <a:off x="11737117" y="6377487"/>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6" name="Slide Number Placeholder 4">
            <a:extLst>
              <a:ext uri="{FF2B5EF4-FFF2-40B4-BE49-F238E27FC236}">
                <a16:creationId xmlns:a16="http://schemas.microsoft.com/office/drawing/2014/main" id="{8CF9A20F-CE36-C347-DBB7-FCC14DF46202}"/>
              </a:ext>
            </a:extLst>
          </p:cNvPr>
          <p:cNvSpPr txBox="1">
            <a:spLocks/>
          </p:cNvSpPr>
          <p:nvPr userDrawn="1"/>
        </p:nvSpPr>
        <p:spPr>
          <a:xfrm>
            <a:off x="11243633" y="6347622"/>
            <a:ext cx="458332" cy="251971"/>
          </a:xfrm>
          <a:prstGeom prst="rect">
            <a:avLst/>
          </a:prstGeom>
        </p:spPr>
        <p:txBody>
          <a:bodyPr anchor="ctr" anchorCtr="0"/>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a:solidFill>
                <a:schemeClr val="accent2">
                  <a:lumMod val="60000"/>
                  <a:lumOff val="40000"/>
                </a:schemeClr>
              </a:solidFill>
            </a:endParaRPr>
          </a:p>
        </p:txBody>
      </p:sp>
      <p:sp>
        <p:nvSpPr>
          <p:cNvPr id="7" name="Text Placeholder 9">
            <a:extLst>
              <a:ext uri="{FF2B5EF4-FFF2-40B4-BE49-F238E27FC236}">
                <a16:creationId xmlns:a16="http://schemas.microsoft.com/office/drawing/2014/main" id="{81FC9542-15A5-006E-237F-B1829A22E6EA}"/>
              </a:ext>
            </a:extLst>
          </p:cNvPr>
          <p:cNvSpPr>
            <a:spLocks noGrp="1"/>
          </p:cNvSpPr>
          <p:nvPr>
            <p:ph type="body" sz="quarter" idx="26"/>
          </p:nvPr>
        </p:nvSpPr>
        <p:spPr>
          <a:xfrm>
            <a:off x="8704102" y="6343561"/>
            <a:ext cx="2532743" cy="256032"/>
          </a:xfrm>
          <a:prstGeom prst="rect">
            <a:avLst/>
          </a:prstGeom>
        </p:spPr>
        <p:txBody>
          <a:bodyPr wrap="square" lIns="0" tIns="0" rIns="0" bIns="0" anchor="ctr" anchorCtr="0">
            <a:noAutofit/>
          </a:bodyPr>
          <a:lstStyle>
            <a:lvl1pPr marL="0" indent="0" algn="r">
              <a:lnSpc>
                <a:spcPct val="100000"/>
              </a:lnSpc>
              <a:spcBef>
                <a:spcPts val="0"/>
              </a:spcBef>
              <a:buNone/>
              <a:defRPr sz="800" b="0" cap="none" spc="20" baseline="0">
                <a:solidFill>
                  <a:schemeClr val="accent2">
                    <a:lumMod val="60000"/>
                    <a:lumOff val="40000"/>
                  </a:schemeClr>
                </a:solidFill>
                <a:latin typeface="+mn-lt"/>
                <a:ea typeface="Verdana" panose="020B0604030504040204" pitchFamily="34" charset="0"/>
                <a:cs typeface="Verdana" panose="020B0604030504040204" pitchFamily="34" charset="0"/>
              </a:defRPr>
            </a:lvl1pPr>
          </a:lstStyle>
          <a:p>
            <a:pPr lvl="0"/>
            <a:endParaRPr lang="en-US"/>
          </a:p>
        </p:txBody>
      </p:sp>
    </p:spTree>
    <p:extLst>
      <p:ext uri="{BB962C8B-B14F-4D97-AF65-F5344CB8AC3E}">
        <p14:creationId xmlns:p14="http://schemas.microsoft.com/office/powerpoint/2010/main" val="342604912"/>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Sidebar_MD">
    <p:spTree>
      <p:nvGrpSpPr>
        <p:cNvPr id="1" name=""/>
        <p:cNvGrpSpPr/>
        <p:nvPr/>
      </p:nvGrpSpPr>
      <p:grpSpPr>
        <a:xfrm>
          <a:off x="0" y="0"/>
          <a:ext cx="0" cy="0"/>
          <a:chOff x="0" y="0"/>
          <a:chExt cx="0" cy="0"/>
        </a:xfrm>
      </p:grpSpPr>
      <p:sp>
        <p:nvSpPr>
          <p:cNvPr id="4" name="Free Form 2">
            <a:extLst>
              <a:ext uri="{FF2B5EF4-FFF2-40B4-BE49-F238E27FC236}">
                <a16:creationId xmlns:a16="http://schemas.microsoft.com/office/drawing/2014/main" id="{AC0AA011-F0D8-B01E-4A80-5C7E5B621A9C}"/>
              </a:ext>
            </a:extLst>
          </p:cNvPr>
          <p:cNvSpPr/>
          <p:nvPr userDrawn="1"/>
        </p:nvSpPr>
        <p:spPr>
          <a:xfrm>
            <a:off x="6324600" y="0"/>
            <a:ext cx="5867400" cy="6858000"/>
          </a:xfrm>
          <a:custGeom>
            <a:avLst/>
            <a:gdLst/>
            <a:ahLst/>
            <a:cxnLst/>
            <a:rect l="0" t="0" r="0" b="0"/>
            <a:pathLst>
              <a:path w="5867400" h="6858000">
                <a:moveTo>
                  <a:pt x="0" y="6858000"/>
                </a:moveTo>
                <a:lnTo>
                  <a:pt x="5867400" y="6858000"/>
                </a:lnTo>
                <a:lnTo>
                  <a:pt x="5867400" y="0"/>
                </a:lnTo>
                <a:lnTo>
                  <a:pt x="1577365" y="0"/>
                </a:lnTo>
                <a:close/>
              </a:path>
            </a:pathLst>
          </a:custGeom>
          <a:blipFill>
            <a:blip r:embed="rId2">
              <a:extLst>
                <a:ext uri="{28A0092B-C50C-407E-A947-70E740481C1C}">
                  <a14:useLocalDpi xmlns:a14="http://schemas.microsoft.com/office/drawing/2010/main"/>
                </a:ext>
              </a:extLst>
            </a:blip>
            <a:stretch>
              <a:fillRect/>
            </a:stretch>
          </a:blipFill>
          <a:ln w="12700" cap="flat" cmpd="sng">
            <a:noFill/>
            <a:prstDash val="solid"/>
            <a:miter lim="800000"/>
          </a:ln>
        </p:spPr>
        <p:txBody>
          <a:bodyPr anchor="ctr">
            <a:spAutoFit/>
          </a:bodyPr>
          <a:lstStyle/>
          <a:p>
            <a:pPr algn="ctr"/>
            <a:endParaRPr lang="en-US"/>
          </a:p>
        </p:txBody>
      </p:sp>
      <p:sp>
        <p:nvSpPr>
          <p:cNvPr id="2" name="Title 4">
            <a:extLst>
              <a:ext uri="{FF2B5EF4-FFF2-40B4-BE49-F238E27FC236}">
                <a16:creationId xmlns:a16="http://schemas.microsoft.com/office/drawing/2014/main" id="{F20BA821-207B-52E3-6E17-F919169086B8}"/>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cxnSp>
        <p:nvCxnSpPr>
          <p:cNvPr id="3" name="Straight Connector 2">
            <a:extLst>
              <a:ext uri="{FF2B5EF4-FFF2-40B4-BE49-F238E27FC236}">
                <a16:creationId xmlns:a16="http://schemas.microsoft.com/office/drawing/2014/main" id="{24F6D15A-6D89-A722-8CA3-0F76CD1B44D9}"/>
              </a:ext>
            </a:extLst>
          </p:cNvPr>
          <p:cNvCxnSpPr>
            <a:cxnSpLocks/>
          </p:cNvCxnSpPr>
          <p:nvPr userDrawn="1"/>
        </p:nvCxnSpPr>
        <p:spPr>
          <a:xfrm>
            <a:off x="11737117" y="6377487"/>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6" name="Slide Number Placeholder 4">
            <a:extLst>
              <a:ext uri="{FF2B5EF4-FFF2-40B4-BE49-F238E27FC236}">
                <a16:creationId xmlns:a16="http://schemas.microsoft.com/office/drawing/2014/main" id="{6C77F7E0-3C97-2DCB-CB2B-583647EC6EE7}"/>
              </a:ext>
            </a:extLst>
          </p:cNvPr>
          <p:cNvSpPr txBox="1">
            <a:spLocks/>
          </p:cNvSpPr>
          <p:nvPr userDrawn="1"/>
        </p:nvSpPr>
        <p:spPr>
          <a:xfrm>
            <a:off x="11243633" y="6347622"/>
            <a:ext cx="458332" cy="251971"/>
          </a:xfrm>
          <a:prstGeom prst="rect">
            <a:avLst/>
          </a:prstGeom>
        </p:spPr>
        <p:txBody>
          <a:bodyPr anchor="ctr" anchorCtr="0"/>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bg2"/>
                </a:solidFill>
              </a:rPr>
              <a:pPr/>
              <a:t>‹#›</a:t>
            </a:fld>
            <a:endParaRPr lang="en-US">
              <a:solidFill>
                <a:schemeClr val="bg2"/>
              </a:solidFill>
            </a:endParaRPr>
          </a:p>
        </p:txBody>
      </p:sp>
      <p:sp>
        <p:nvSpPr>
          <p:cNvPr id="7" name="Text Placeholder 9">
            <a:extLst>
              <a:ext uri="{FF2B5EF4-FFF2-40B4-BE49-F238E27FC236}">
                <a16:creationId xmlns:a16="http://schemas.microsoft.com/office/drawing/2014/main" id="{9C9AE322-92A2-105E-AC86-DA004E7D974C}"/>
              </a:ext>
            </a:extLst>
          </p:cNvPr>
          <p:cNvSpPr>
            <a:spLocks noGrp="1"/>
          </p:cNvSpPr>
          <p:nvPr>
            <p:ph type="body" sz="quarter" idx="26"/>
          </p:nvPr>
        </p:nvSpPr>
        <p:spPr>
          <a:xfrm>
            <a:off x="8704102" y="6343561"/>
            <a:ext cx="2532743" cy="256032"/>
          </a:xfrm>
          <a:prstGeom prst="rect">
            <a:avLst/>
          </a:prstGeom>
        </p:spPr>
        <p:txBody>
          <a:bodyPr wrap="square" lIns="0" tIns="0" rIns="0" bIns="0" anchor="ctr" anchorCtr="0">
            <a:noAutofit/>
          </a:bodyPr>
          <a:lstStyle>
            <a:lvl1pPr marL="0" indent="0" algn="r">
              <a:lnSpc>
                <a:spcPct val="100000"/>
              </a:lnSpc>
              <a:spcBef>
                <a:spcPts val="0"/>
              </a:spcBef>
              <a:buNone/>
              <a:defRPr sz="800" b="0" cap="none" spc="20" baseline="0">
                <a:solidFill>
                  <a:schemeClr val="bg2"/>
                </a:solidFill>
                <a:latin typeface="+mn-lt"/>
                <a:ea typeface="Verdana" panose="020B0604030504040204" pitchFamily="34" charset="0"/>
                <a:cs typeface="Verdana" panose="020B0604030504040204" pitchFamily="34" charset="0"/>
              </a:defRPr>
            </a:lvl1pPr>
          </a:lstStyle>
          <a:p>
            <a:pPr lvl="0"/>
            <a:endParaRPr lang="en-US"/>
          </a:p>
        </p:txBody>
      </p:sp>
    </p:spTree>
    <p:extLst>
      <p:ext uri="{BB962C8B-B14F-4D97-AF65-F5344CB8AC3E}">
        <p14:creationId xmlns:p14="http://schemas.microsoft.com/office/powerpoint/2010/main" val="506708261"/>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5211" t="1085" r="16983" b="2258"/>
          <a:stretch/>
        </p:blipFill>
        <p:spPr>
          <a:xfrm>
            <a:off x="0"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3889" t="15897" b="50000"/>
          <a:stretch/>
        </p:blipFill>
        <p:spPr>
          <a:xfrm>
            <a:off x="6996113" y="4529755"/>
            <a:ext cx="5219700" cy="233875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3889" t="17792" b="50608"/>
          <a:stretch/>
        </p:blipFill>
        <p:spPr>
          <a:xfrm flipV="1">
            <a:off x="6972300" y="0"/>
            <a:ext cx="5219700" cy="2167196"/>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723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dirty="0"/>
              <a:t>Cover title or headline</a:t>
            </a:r>
            <a:endParaRPr lang="en-US" dirty="0"/>
          </a:p>
        </p:txBody>
      </p:sp>
      <p:sp>
        <p:nvSpPr>
          <p:cNvPr id="13" name="Subtitle 2">
            <a:extLst>
              <a:ext uri="{FF2B5EF4-FFF2-40B4-BE49-F238E27FC236}">
                <a16:creationId xmlns:a16="http://schemas.microsoft.com/office/drawing/2014/main" id="{5319436B-0831-5A44-8E40-7E78F324F84A}"/>
              </a:ext>
            </a:extLst>
          </p:cNvPr>
          <p:cNvSpPr>
            <a:spLocks noGrp="1"/>
          </p:cNvSpPr>
          <p:nvPr>
            <p:ph type="subTitle" idx="1" hasCustomPrompt="1"/>
          </p:nvPr>
        </p:nvSpPr>
        <p:spPr>
          <a:xfrm>
            <a:off x="344214" y="3398605"/>
            <a:ext cx="6904311" cy="742662"/>
          </a:xfrm>
        </p:spPr>
        <p:txBody>
          <a:bodyPr>
            <a:normAutofit/>
          </a:bodyPr>
          <a:lstStyle>
            <a:lvl1pPr marL="0" indent="0" algn="l">
              <a:buNone/>
              <a:defRPr sz="20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Sub-header text or secondary message</a:t>
            </a:r>
          </a:p>
          <a:p>
            <a:r>
              <a:rPr lang="en-GB" dirty="0"/>
              <a:t>15 September 2021</a:t>
            </a:r>
            <a:endParaRPr lang="en-US" dirty="0"/>
          </a:p>
        </p:txBody>
      </p:sp>
    </p:spTree>
    <p:extLst>
      <p:ext uri="{BB962C8B-B14F-4D97-AF65-F5344CB8AC3E}">
        <p14:creationId xmlns:p14="http://schemas.microsoft.com/office/powerpoint/2010/main" val="298298169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id="{5A25960D-9813-3645-E91A-72F6397308A9}"/>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2224398531"/>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xt Box - 1 Column">
    <p:spTree>
      <p:nvGrpSpPr>
        <p:cNvPr id="1" name=""/>
        <p:cNvGrpSpPr/>
        <p:nvPr/>
      </p:nvGrpSpPr>
      <p:grpSpPr>
        <a:xfrm>
          <a:off x="0" y="0"/>
          <a:ext cx="0" cy="0"/>
          <a:chOff x="0" y="0"/>
          <a:chExt cx="0" cy="0"/>
        </a:xfrm>
      </p:grpSpPr>
      <p:sp>
        <p:nvSpPr>
          <p:cNvPr id="12" name="Content Placeholder 5">
            <a:extLst>
              <a:ext uri="{FF2B5EF4-FFF2-40B4-BE49-F238E27FC236}">
                <a16:creationId xmlns:a16="http://schemas.microsoft.com/office/drawing/2014/main" id="{4B14E31C-B971-2848-8C58-FED815A488F8}"/>
              </a:ext>
            </a:extLst>
          </p:cNvPr>
          <p:cNvSpPr>
            <a:spLocks noGrp="1"/>
          </p:cNvSpPr>
          <p:nvPr>
            <p:ph sz="quarter" idx="10" hasCustomPrompt="1"/>
          </p:nvPr>
        </p:nvSpPr>
        <p:spPr>
          <a:xfrm>
            <a:off x="457200" y="1677560"/>
            <a:ext cx="11277599" cy="4405186"/>
          </a:xfrm>
          <a:prstGeom prst="rect">
            <a:avLst/>
          </a:prstGeom>
        </p:spPr>
        <p:txBody>
          <a:bodyPr/>
          <a:lstStyle>
            <a:lvl1pPr marL="0" indent="0">
              <a:buFontTx/>
              <a:buNone/>
              <a:defRPr sz="1400">
                <a:solidFill>
                  <a:schemeClr val="tx1"/>
                </a:solidFill>
                <a:latin typeface="+mn-lt"/>
              </a:defRPr>
            </a:lvl1pPr>
            <a:lvl2pPr marL="457200" indent="0">
              <a:buFontTx/>
              <a:buNone/>
              <a:defRPr/>
            </a:lvl2pPr>
            <a:lvl3pPr marL="914399" indent="0">
              <a:buFontTx/>
              <a:buNone/>
              <a:defRPr/>
            </a:lvl3pPr>
            <a:lvl4pPr marL="1371599" indent="0">
              <a:buFontTx/>
              <a:buNone/>
              <a:defRPr/>
            </a:lvl4pPr>
            <a:lvl5pPr marL="1828798" indent="0">
              <a:buFontTx/>
              <a:buNone/>
              <a:defRPr/>
            </a:lvl5pPr>
          </a:lstStyle>
          <a:p>
            <a:r>
              <a:rPr lang="en-US"/>
              <a:t>Click to add text</a:t>
            </a:r>
            <a:endParaRPr lang="en-US" b="0" i="0">
              <a:solidFill>
                <a:srgbClr val="000000"/>
              </a:solidFill>
              <a:effectLst/>
              <a:latin typeface="Open Sans" panose="020B0606030504020204" pitchFamily="34" charset="0"/>
            </a:endParaRPr>
          </a:p>
        </p:txBody>
      </p:sp>
      <p:sp>
        <p:nvSpPr>
          <p:cNvPr id="2" name="Title 4">
            <a:extLst>
              <a:ext uri="{FF2B5EF4-FFF2-40B4-BE49-F238E27FC236}">
                <a16:creationId xmlns:a16="http://schemas.microsoft.com/office/drawing/2014/main" id="{82ECE9E5-F6D6-4A5B-629C-79CE37DF90CF}"/>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1158705671"/>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Box - 2 Column">
    <p:spTree>
      <p:nvGrpSpPr>
        <p:cNvPr id="1" name=""/>
        <p:cNvGrpSpPr/>
        <p:nvPr/>
      </p:nvGrpSpPr>
      <p:grpSpPr>
        <a:xfrm>
          <a:off x="0" y="0"/>
          <a:ext cx="0" cy="0"/>
          <a:chOff x="0" y="0"/>
          <a:chExt cx="0" cy="0"/>
        </a:xfrm>
      </p:grpSpPr>
      <p:sp>
        <p:nvSpPr>
          <p:cNvPr id="5" name="Content Placeholder 5">
            <a:extLst>
              <a:ext uri="{FF2B5EF4-FFF2-40B4-BE49-F238E27FC236}">
                <a16:creationId xmlns:a16="http://schemas.microsoft.com/office/drawing/2014/main" id="{9C3C4AEE-BA28-D84E-A6AE-AF4E537C69E1}"/>
              </a:ext>
            </a:extLst>
          </p:cNvPr>
          <p:cNvSpPr>
            <a:spLocks noGrp="1"/>
          </p:cNvSpPr>
          <p:nvPr>
            <p:ph sz="quarter" idx="10" hasCustomPrompt="1"/>
          </p:nvPr>
        </p:nvSpPr>
        <p:spPr>
          <a:xfrm>
            <a:off x="457200" y="1677560"/>
            <a:ext cx="5399915" cy="4405186"/>
          </a:xfrm>
          <a:prstGeom prst="rect">
            <a:avLst/>
          </a:prstGeom>
        </p:spPr>
        <p:txBody>
          <a:bodyPr/>
          <a:lstStyle>
            <a:lvl1pPr marL="0" indent="0">
              <a:buFontTx/>
              <a:buNone/>
              <a:defRPr sz="1400">
                <a:solidFill>
                  <a:schemeClr val="tx1"/>
                </a:solidFill>
                <a:latin typeface="+mn-lt"/>
              </a:defRPr>
            </a:lvl1pPr>
            <a:lvl2pPr marL="457200" indent="0">
              <a:buFontTx/>
              <a:buNone/>
              <a:defRPr/>
            </a:lvl2pPr>
            <a:lvl3pPr marL="914399" indent="0">
              <a:buFontTx/>
              <a:buNone/>
              <a:defRPr/>
            </a:lvl3pPr>
            <a:lvl4pPr marL="1371599" indent="0">
              <a:buFontTx/>
              <a:buNone/>
              <a:defRPr/>
            </a:lvl4pPr>
            <a:lvl5pPr marL="1828798" indent="0">
              <a:buFontTx/>
              <a:buNone/>
              <a:defRPr/>
            </a:lvl5pPr>
          </a:lstStyle>
          <a:p>
            <a:r>
              <a:rPr lang="en-US"/>
              <a:t>Click to add text</a:t>
            </a:r>
            <a:endParaRPr lang="en-US" b="0" i="0">
              <a:solidFill>
                <a:srgbClr val="000000"/>
              </a:solidFill>
              <a:effectLst/>
              <a:latin typeface="Open Sans" panose="020B0606030504020204" pitchFamily="34" charset="0"/>
            </a:endParaRPr>
          </a:p>
        </p:txBody>
      </p:sp>
      <p:sp>
        <p:nvSpPr>
          <p:cNvPr id="6" name="Content Placeholder 5">
            <a:extLst>
              <a:ext uri="{FF2B5EF4-FFF2-40B4-BE49-F238E27FC236}">
                <a16:creationId xmlns:a16="http://schemas.microsoft.com/office/drawing/2014/main" id="{AE5B7716-9AF6-144B-89CA-C009BB687715}"/>
              </a:ext>
            </a:extLst>
          </p:cNvPr>
          <p:cNvSpPr>
            <a:spLocks noGrp="1"/>
          </p:cNvSpPr>
          <p:nvPr>
            <p:ph sz="quarter" idx="11" hasCustomPrompt="1"/>
          </p:nvPr>
        </p:nvSpPr>
        <p:spPr>
          <a:xfrm>
            <a:off x="6330793" y="1677560"/>
            <a:ext cx="5404007" cy="4405186"/>
          </a:xfrm>
          <a:prstGeom prst="rect">
            <a:avLst/>
          </a:prstGeom>
        </p:spPr>
        <p:txBody>
          <a:bodyPr/>
          <a:lstStyle>
            <a:lvl1pPr marL="0" indent="0">
              <a:buFontTx/>
              <a:buNone/>
              <a:defRPr sz="1400">
                <a:solidFill>
                  <a:schemeClr val="tx1"/>
                </a:solidFill>
                <a:latin typeface="+mn-lt"/>
              </a:defRPr>
            </a:lvl1pPr>
            <a:lvl2pPr marL="457200" indent="0">
              <a:buFontTx/>
              <a:buNone/>
              <a:defRPr/>
            </a:lvl2pPr>
            <a:lvl3pPr marL="914399" indent="0">
              <a:buFontTx/>
              <a:buNone/>
              <a:defRPr/>
            </a:lvl3pPr>
            <a:lvl4pPr marL="1371599" indent="0">
              <a:buFontTx/>
              <a:buNone/>
              <a:defRPr/>
            </a:lvl4pPr>
            <a:lvl5pPr marL="1828798" indent="0">
              <a:buFontTx/>
              <a:buNone/>
              <a:defRPr/>
            </a:lvl5pPr>
          </a:lstStyle>
          <a:p>
            <a:r>
              <a:rPr lang="en-US"/>
              <a:t>Click to add text</a:t>
            </a:r>
            <a:endParaRPr lang="en-US" b="0" i="0">
              <a:solidFill>
                <a:srgbClr val="000000"/>
              </a:solidFill>
              <a:effectLst/>
              <a:latin typeface="Open Sans" panose="020B0606030504020204" pitchFamily="34" charset="0"/>
            </a:endParaRPr>
          </a:p>
        </p:txBody>
      </p:sp>
      <p:sp>
        <p:nvSpPr>
          <p:cNvPr id="2" name="Title 4">
            <a:extLst>
              <a:ext uri="{FF2B5EF4-FFF2-40B4-BE49-F238E27FC236}">
                <a16:creationId xmlns:a16="http://schemas.microsoft.com/office/drawing/2014/main" id="{43CF9FA9-3BC4-075D-D7A8-3AEED7121933}"/>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3922359196"/>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ext Box - 3 Column">
    <p:spTree>
      <p:nvGrpSpPr>
        <p:cNvPr id="1" name=""/>
        <p:cNvGrpSpPr/>
        <p:nvPr/>
      </p:nvGrpSpPr>
      <p:grpSpPr>
        <a:xfrm>
          <a:off x="0" y="0"/>
          <a:ext cx="0" cy="0"/>
          <a:chOff x="0" y="0"/>
          <a:chExt cx="0" cy="0"/>
        </a:xfrm>
      </p:grpSpPr>
      <p:sp>
        <p:nvSpPr>
          <p:cNvPr id="5" name="Content Placeholder 5">
            <a:extLst>
              <a:ext uri="{FF2B5EF4-FFF2-40B4-BE49-F238E27FC236}">
                <a16:creationId xmlns:a16="http://schemas.microsoft.com/office/drawing/2014/main" id="{DE534B47-B999-7C45-AF42-3B54AC376075}"/>
              </a:ext>
            </a:extLst>
          </p:cNvPr>
          <p:cNvSpPr>
            <a:spLocks noGrp="1"/>
          </p:cNvSpPr>
          <p:nvPr>
            <p:ph sz="quarter" idx="10" hasCustomPrompt="1"/>
          </p:nvPr>
        </p:nvSpPr>
        <p:spPr>
          <a:xfrm>
            <a:off x="4368801" y="1677560"/>
            <a:ext cx="3454400" cy="4405186"/>
          </a:xfrm>
          <a:prstGeom prst="rect">
            <a:avLst/>
          </a:prstGeom>
        </p:spPr>
        <p:txBody>
          <a:bodyPr/>
          <a:lstStyle>
            <a:lvl1pPr marL="0" indent="0">
              <a:buFontTx/>
              <a:buNone/>
              <a:defRPr sz="1400">
                <a:solidFill>
                  <a:schemeClr val="tx1"/>
                </a:solidFill>
                <a:latin typeface="+mn-lt"/>
              </a:defRPr>
            </a:lvl1pPr>
            <a:lvl2pPr marL="457200" indent="0">
              <a:buFontTx/>
              <a:buNone/>
              <a:defRPr/>
            </a:lvl2pPr>
            <a:lvl3pPr marL="914399" indent="0">
              <a:buFontTx/>
              <a:buNone/>
              <a:defRPr/>
            </a:lvl3pPr>
            <a:lvl4pPr marL="1371599" indent="0">
              <a:buFontTx/>
              <a:buNone/>
              <a:defRPr/>
            </a:lvl4pPr>
            <a:lvl5pPr marL="1828798" indent="0">
              <a:buFontTx/>
              <a:buNone/>
              <a:defRPr/>
            </a:lvl5pPr>
          </a:lstStyle>
          <a:p>
            <a:r>
              <a:rPr lang="en-US"/>
              <a:t>Click to add text</a:t>
            </a:r>
            <a:endParaRPr lang="en-US" b="0" i="0">
              <a:solidFill>
                <a:srgbClr val="000000"/>
              </a:solidFill>
              <a:effectLst/>
              <a:latin typeface="Open Sans" panose="020B0606030504020204" pitchFamily="34" charset="0"/>
            </a:endParaRPr>
          </a:p>
        </p:txBody>
      </p:sp>
      <p:sp>
        <p:nvSpPr>
          <p:cNvPr id="6" name="Content Placeholder 5">
            <a:extLst>
              <a:ext uri="{FF2B5EF4-FFF2-40B4-BE49-F238E27FC236}">
                <a16:creationId xmlns:a16="http://schemas.microsoft.com/office/drawing/2014/main" id="{0C2D11F6-6667-7746-88AB-10B334022F92}"/>
              </a:ext>
            </a:extLst>
          </p:cNvPr>
          <p:cNvSpPr>
            <a:spLocks noGrp="1"/>
          </p:cNvSpPr>
          <p:nvPr>
            <p:ph sz="quarter" idx="11" hasCustomPrompt="1"/>
          </p:nvPr>
        </p:nvSpPr>
        <p:spPr>
          <a:xfrm>
            <a:off x="457200" y="1677560"/>
            <a:ext cx="3454399" cy="4405186"/>
          </a:xfrm>
          <a:prstGeom prst="rect">
            <a:avLst/>
          </a:prstGeom>
        </p:spPr>
        <p:txBody>
          <a:bodyPr/>
          <a:lstStyle>
            <a:lvl1pPr marL="0" indent="0">
              <a:buFontTx/>
              <a:buNone/>
              <a:defRPr sz="1400">
                <a:solidFill>
                  <a:schemeClr val="tx1"/>
                </a:solidFill>
                <a:latin typeface="+mn-lt"/>
              </a:defRPr>
            </a:lvl1pPr>
            <a:lvl2pPr marL="457200" indent="0">
              <a:buFontTx/>
              <a:buNone/>
              <a:defRPr/>
            </a:lvl2pPr>
            <a:lvl3pPr marL="914399" indent="0">
              <a:buFontTx/>
              <a:buNone/>
              <a:defRPr/>
            </a:lvl3pPr>
            <a:lvl4pPr marL="1371599" indent="0">
              <a:buFontTx/>
              <a:buNone/>
              <a:defRPr/>
            </a:lvl4pPr>
            <a:lvl5pPr marL="1828798" indent="0">
              <a:buFontTx/>
              <a:buNone/>
              <a:defRPr/>
            </a:lvl5pPr>
          </a:lstStyle>
          <a:p>
            <a:r>
              <a:rPr lang="en-US"/>
              <a:t>Click to add text</a:t>
            </a:r>
            <a:endParaRPr lang="en-US" b="0" i="0">
              <a:solidFill>
                <a:srgbClr val="000000"/>
              </a:solidFill>
              <a:effectLst/>
              <a:latin typeface="Open Sans" panose="020B0606030504020204" pitchFamily="34" charset="0"/>
            </a:endParaRPr>
          </a:p>
        </p:txBody>
      </p:sp>
      <p:sp>
        <p:nvSpPr>
          <p:cNvPr id="7" name="Content Placeholder 5">
            <a:extLst>
              <a:ext uri="{FF2B5EF4-FFF2-40B4-BE49-F238E27FC236}">
                <a16:creationId xmlns:a16="http://schemas.microsoft.com/office/drawing/2014/main" id="{53CCF638-422B-3D42-B13B-A270718946F3}"/>
              </a:ext>
            </a:extLst>
          </p:cNvPr>
          <p:cNvSpPr>
            <a:spLocks noGrp="1"/>
          </p:cNvSpPr>
          <p:nvPr>
            <p:ph sz="quarter" idx="12" hasCustomPrompt="1"/>
          </p:nvPr>
        </p:nvSpPr>
        <p:spPr>
          <a:xfrm>
            <a:off x="8280400" y="1677560"/>
            <a:ext cx="3454400" cy="4405186"/>
          </a:xfrm>
          <a:prstGeom prst="rect">
            <a:avLst/>
          </a:prstGeom>
        </p:spPr>
        <p:txBody>
          <a:bodyPr/>
          <a:lstStyle>
            <a:lvl1pPr marL="0" indent="0">
              <a:buFontTx/>
              <a:buNone/>
              <a:defRPr sz="1400">
                <a:solidFill>
                  <a:schemeClr val="tx1"/>
                </a:solidFill>
                <a:latin typeface="+mn-lt"/>
              </a:defRPr>
            </a:lvl1pPr>
            <a:lvl2pPr marL="457200" indent="0">
              <a:buFontTx/>
              <a:buNone/>
              <a:defRPr/>
            </a:lvl2pPr>
            <a:lvl3pPr marL="914399" indent="0">
              <a:buFontTx/>
              <a:buNone/>
              <a:defRPr/>
            </a:lvl3pPr>
            <a:lvl4pPr marL="1371599" indent="0">
              <a:buFontTx/>
              <a:buNone/>
              <a:defRPr/>
            </a:lvl4pPr>
            <a:lvl5pPr marL="1828798" indent="0">
              <a:buFontTx/>
              <a:buNone/>
              <a:defRPr/>
            </a:lvl5pPr>
          </a:lstStyle>
          <a:p>
            <a:r>
              <a:rPr lang="en-US"/>
              <a:t>Click to add text</a:t>
            </a:r>
            <a:endParaRPr lang="en-US" b="0" i="0">
              <a:solidFill>
                <a:srgbClr val="000000"/>
              </a:solidFill>
              <a:effectLst/>
              <a:latin typeface="Open Sans" panose="020B0606030504020204" pitchFamily="34" charset="0"/>
            </a:endParaRPr>
          </a:p>
        </p:txBody>
      </p:sp>
      <p:sp>
        <p:nvSpPr>
          <p:cNvPr id="2" name="Title 4">
            <a:extLst>
              <a:ext uri="{FF2B5EF4-FFF2-40B4-BE49-F238E27FC236}">
                <a16:creationId xmlns:a16="http://schemas.microsoft.com/office/drawing/2014/main" id="{46BBB343-0892-40B9-7455-0E8C04AFAB91}"/>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4130822692"/>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ulleted List - 1 Column">
    <p:spTree>
      <p:nvGrpSpPr>
        <p:cNvPr id="1" name=""/>
        <p:cNvGrpSpPr/>
        <p:nvPr/>
      </p:nvGrpSpPr>
      <p:grpSpPr>
        <a:xfrm>
          <a:off x="0" y="0"/>
          <a:ext cx="0" cy="0"/>
          <a:chOff x="0" y="0"/>
          <a:chExt cx="0" cy="0"/>
        </a:xfrm>
      </p:grpSpPr>
      <p:sp>
        <p:nvSpPr>
          <p:cNvPr id="6" name="Content Placeholder 8">
            <a:extLst>
              <a:ext uri="{FF2B5EF4-FFF2-40B4-BE49-F238E27FC236}">
                <a16:creationId xmlns:a16="http://schemas.microsoft.com/office/drawing/2014/main" id="{AE683E17-4926-D648-B2BF-7A54432EB448}"/>
              </a:ext>
            </a:extLst>
          </p:cNvPr>
          <p:cNvSpPr>
            <a:spLocks noGrp="1"/>
          </p:cNvSpPr>
          <p:nvPr>
            <p:ph sz="quarter" idx="11" hasCustomPrompt="1"/>
          </p:nvPr>
        </p:nvSpPr>
        <p:spPr>
          <a:xfrm>
            <a:off x="457200" y="1677560"/>
            <a:ext cx="11277599" cy="4405186"/>
          </a:xfrm>
          <a:prstGeom prst="rect">
            <a:avLst/>
          </a:prstGeom>
          <a:noFill/>
          <a:ln>
            <a:noFill/>
          </a:ln>
        </p:spPr>
        <p:txBody>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2"/>
              </a:buBlip>
              <a:tabLst/>
              <a:defRPr lang="en-GB" sz="1400" baseline="0" noProof="0" dirty="0" smtClean="0">
                <a:solidFill>
                  <a:schemeClr val="tx1"/>
                </a:solidFill>
                <a:effectLst/>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200" baseline="0" noProof="0" dirty="0" smtClean="0">
                <a:solidFill>
                  <a:schemeClr val="tx1"/>
                </a:solidFill>
                <a:effectLst/>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baseline="0" noProof="0" dirty="0" smtClean="0">
                <a:solidFill>
                  <a:schemeClr val="tx1"/>
                </a:solidFill>
                <a:effectLst/>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baseline="0" noProof="0" dirty="0" smtClean="0">
                <a:solidFill>
                  <a:schemeClr val="tx1"/>
                </a:solidFill>
                <a:effectLst/>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baseline="0" dirty="0">
                <a:solidFill>
                  <a:schemeClr val="tx1"/>
                </a:solidFill>
                <a:effectLst/>
              </a:defRPr>
            </a:lvl5pPr>
          </a:lstStyle>
          <a:p>
            <a:r>
              <a:rPr lang="en-US"/>
              <a:t>New bullet point here</a:t>
            </a:r>
          </a:p>
          <a:p>
            <a:pPr lvl="1"/>
            <a:r>
              <a:rPr lang="en-US"/>
              <a:t>Second bullet</a:t>
            </a:r>
          </a:p>
          <a:p>
            <a:pPr lvl="2"/>
            <a:r>
              <a:rPr lang="en-US"/>
              <a:t>Third bullet</a:t>
            </a:r>
          </a:p>
          <a:p>
            <a:pPr lvl="3"/>
            <a:r>
              <a:rPr lang="en-US"/>
              <a:t>Fourth bullet</a:t>
            </a:r>
          </a:p>
        </p:txBody>
      </p:sp>
      <p:sp>
        <p:nvSpPr>
          <p:cNvPr id="2" name="Title 4">
            <a:extLst>
              <a:ext uri="{FF2B5EF4-FFF2-40B4-BE49-F238E27FC236}">
                <a16:creationId xmlns:a16="http://schemas.microsoft.com/office/drawing/2014/main" id="{2EC76F6E-8A66-4896-4FBB-3034E92CDFBC}"/>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1660508146"/>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ulleted List - 2 Column">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BC2C4193-6A0D-2E48-90EC-9E0F90356731}"/>
              </a:ext>
            </a:extLst>
          </p:cNvPr>
          <p:cNvSpPr>
            <a:spLocks noGrp="1"/>
          </p:cNvSpPr>
          <p:nvPr>
            <p:ph sz="quarter" idx="14" hasCustomPrompt="1"/>
          </p:nvPr>
        </p:nvSpPr>
        <p:spPr>
          <a:xfrm>
            <a:off x="456602" y="1677560"/>
            <a:ext cx="5400514" cy="4405186"/>
          </a:xfrm>
          <a:prstGeom prst="rect">
            <a:avLst/>
          </a:prstGeom>
          <a:noFill/>
          <a:ln>
            <a:noFill/>
          </a:ln>
        </p:spPr>
        <p:txBody>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2"/>
              </a:buBlip>
              <a:tabLst/>
              <a:defRPr lang="en-GB" sz="1400" baseline="0" noProof="0" dirty="0" smtClean="0">
                <a:solidFill>
                  <a:schemeClr val="tx1"/>
                </a:solidFill>
                <a:effectLst/>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200" baseline="0" noProof="0" dirty="0" smtClean="0">
                <a:solidFill>
                  <a:schemeClr val="tx1"/>
                </a:solidFill>
                <a:effectLst/>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baseline="0" noProof="0" dirty="0" smtClean="0">
                <a:solidFill>
                  <a:schemeClr val="tx1"/>
                </a:solidFill>
                <a:effectLst/>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baseline="0" noProof="0" dirty="0" smtClean="0">
                <a:solidFill>
                  <a:schemeClr val="tx1"/>
                </a:solidFill>
                <a:effectLst/>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baseline="0" dirty="0">
                <a:solidFill>
                  <a:schemeClr val="tx1"/>
                </a:solidFill>
                <a:effectLst/>
              </a:defRPr>
            </a:lvl5pPr>
          </a:lstStyle>
          <a:p>
            <a:r>
              <a:rPr lang="en-US"/>
              <a:t>New bullet point here</a:t>
            </a:r>
          </a:p>
          <a:p>
            <a:pPr lvl="1"/>
            <a:r>
              <a:rPr lang="en-US"/>
              <a:t>Second bullet</a:t>
            </a:r>
          </a:p>
          <a:p>
            <a:pPr lvl="2"/>
            <a:r>
              <a:rPr lang="en-US"/>
              <a:t>Third bullet</a:t>
            </a:r>
          </a:p>
          <a:p>
            <a:pPr lvl="3"/>
            <a:r>
              <a:rPr lang="en-US"/>
              <a:t>Fourth bullet</a:t>
            </a:r>
          </a:p>
        </p:txBody>
      </p:sp>
      <p:sp>
        <p:nvSpPr>
          <p:cNvPr id="11" name="Content Placeholder 8">
            <a:extLst>
              <a:ext uri="{FF2B5EF4-FFF2-40B4-BE49-F238E27FC236}">
                <a16:creationId xmlns:a16="http://schemas.microsoft.com/office/drawing/2014/main" id="{A68DD5A5-2687-F646-A3A3-CA147930A838}"/>
              </a:ext>
            </a:extLst>
          </p:cNvPr>
          <p:cNvSpPr>
            <a:spLocks noGrp="1"/>
          </p:cNvSpPr>
          <p:nvPr>
            <p:ph sz="quarter" idx="15" hasCustomPrompt="1"/>
          </p:nvPr>
        </p:nvSpPr>
        <p:spPr>
          <a:xfrm>
            <a:off x="6334286" y="1677560"/>
            <a:ext cx="5400514" cy="4405186"/>
          </a:xfrm>
          <a:prstGeom prst="rect">
            <a:avLst/>
          </a:prstGeom>
          <a:noFill/>
          <a:ln>
            <a:noFill/>
          </a:ln>
        </p:spPr>
        <p:txBody>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2"/>
              </a:buBlip>
              <a:tabLst/>
              <a:defRPr lang="en-GB" sz="1400" baseline="0" noProof="0" dirty="0" smtClean="0">
                <a:solidFill>
                  <a:schemeClr val="tx1"/>
                </a:solidFill>
                <a:effectLst/>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200" baseline="0" noProof="0" dirty="0" smtClean="0">
                <a:solidFill>
                  <a:schemeClr val="tx1"/>
                </a:solidFill>
                <a:effectLst/>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baseline="0" noProof="0" dirty="0" smtClean="0">
                <a:solidFill>
                  <a:schemeClr val="tx1"/>
                </a:solidFill>
                <a:effectLst/>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baseline="0" noProof="0" dirty="0" smtClean="0">
                <a:solidFill>
                  <a:schemeClr val="tx1"/>
                </a:solidFill>
                <a:effectLst/>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baseline="0" dirty="0">
                <a:solidFill>
                  <a:schemeClr val="tx1"/>
                </a:solidFill>
                <a:effectLst/>
              </a:defRPr>
            </a:lvl5pPr>
          </a:lstStyle>
          <a:p>
            <a:r>
              <a:rPr lang="en-US"/>
              <a:t>New bullet point here</a:t>
            </a:r>
          </a:p>
          <a:p>
            <a:pPr lvl="1"/>
            <a:r>
              <a:rPr lang="en-US"/>
              <a:t>Second bullet</a:t>
            </a:r>
          </a:p>
          <a:p>
            <a:pPr lvl="2"/>
            <a:r>
              <a:rPr lang="en-US"/>
              <a:t>Third bullet</a:t>
            </a:r>
          </a:p>
          <a:p>
            <a:pPr lvl="3"/>
            <a:r>
              <a:rPr lang="en-US"/>
              <a:t>Fourth bullet</a:t>
            </a:r>
          </a:p>
        </p:txBody>
      </p:sp>
      <p:sp>
        <p:nvSpPr>
          <p:cNvPr id="2" name="Title 4">
            <a:extLst>
              <a:ext uri="{FF2B5EF4-FFF2-40B4-BE49-F238E27FC236}">
                <a16:creationId xmlns:a16="http://schemas.microsoft.com/office/drawing/2014/main" id="{F18142B7-B716-2824-35BF-35FF4B9BD1F5}"/>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3615544287"/>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ulleted List - 3 Column">
    <p:spTree>
      <p:nvGrpSpPr>
        <p:cNvPr id="1" name=""/>
        <p:cNvGrpSpPr/>
        <p:nvPr/>
      </p:nvGrpSpPr>
      <p:grpSpPr>
        <a:xfrm>
          <a:off x="0" y="0"/>
          <a:ext cx="0" cy="0"/>
          <a:chOff x="0" y="0"/>
          <a:chExt cx="0" cy="0"/>
        </a:xfrm>
      </p:grpSpPr>
      <p:sp>
        <p:nvSpPr>
          <p:cNvPr id="16" name="Content Placeholder 8">
            <a:extLst>
              <a:ext uri="{FF2B5EF4-FFF2-40B4-BE49-F238E27FC236}">
                <a16:creationId xmlns:a16="http://schemas.microsoft.com/office/drawing/2014/main" id="{88DAD40F-08D5-2C42-A12F-79FCA1F64075}"/>
              </a:ext>
            </a:extLst>
          </p:cNvPr>
          <p:cNvSpPr>
            <a:spLocks noGrp="1"/>
          </p:cNvSpPr>
          <p:nvPr>
            <p:ph sz="quarter" idx="15" hasCustomPrompt="1"/>
          </p:nvPr>
        </p:nvSpPr>
        <p:spPr>
          <a:xfrm>
            <a:off x="457200" y="1677560"/>
            <a:ext cx="3454400" cy="4405186"/>
          </a:xfrm>
          <a:prstGeom prst="rect">
            <a:avLst/>
          </a:prstGeom>
          <a:noFill/>
          <a:ln>
            <a:noFill/>
          </a:ln>
        </p:spPr>
        <p:txBody>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2"/>
              </a:buBlip>
              <a:tabLst/>
              <a:defRPr lang="en-GB" sz="1400" baseline="0" noProof="0" dirty="0" smtClean="0">
                <a:solidFill>
                  <a:schemeClr val="tx1"/>
                </a:solidFill>
                <a:effectLst/>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200" baseline="0" noProof="0" dirty="0" smtClean="0">
                <a:solidFill>
                  <a:schemeClr val="tx1"/>
                </a:solidFill>
                <a:effectLst/>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baseline="0" noProof="0" dirty="0" smtClean="0">
                <a:solidFill>
                  <a:schemeClr val="tx1"/>
                </a:solidFill>
                <a:effectLst/>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baseline="0" noProof="0" dirty="0" smtClean="0">
                <a:solidFill>
                  <a:schemeClr val="tx1"/>
                </a:solidFill>
                <a:effectLst/>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baseline="0" dirty="0">
                <a:solidFill>
                  <a:schemeClr val="tx1"/>
                </a:solidFill>
                <a:effectLst/>
              </a:defRPr>
            </a:lvl5pPr>
          </a:lstStyle>
          <a:p>
            <a:r>
              <a:rPr lang="en-US"/>
              <a:t>New bullet point here</a:t>
            </a:r>
          </a:p>
          <a:p>
            <a:pPr lvl="1"/>
            <a:r>
              <a:rPr lang="en-US"/>
              <a:t>Second bullet</a:t>
            </a:r>
          </a:p>
          <a:p>
            <a:pPr lvl="2"/>
            <a:r>
              <a:rPr lang="en-US"/>
              <a:t>Third bullet</a:t>
            </a:r>
          </a:p>
          <a:p>
            <a:pPr lvl="3"/>
            <a:r>
              <a:rPr lang="en-US"/>
              <a:t>Fourth bullet</a:t>
            </a:r>
          </a:p>
        </p:txBody>
      </p:sp>
      <p:sp>
        <p:nvSpPr>
          <p:cNvPr id="17" name="Content Placeholder 8">
            <a:extLst>
              <a:ext uri="{FF2B5EF4-FFF2-40B4-BE49-F238E27FC236}">
                <a16:creationId xmlns:a16="http://schemas.microsoft.com/office/drawing/2014/main" id="{ADF11078-F74D-A44D-940B-642CB67F94BA}"/>
              </a:ext>
            </a:extLst>
          </p:cNvPr>
          <p:cNvSpPr>
            <a:spLocks noGrp="1"/>
          </p:cNvSpPr>
          <p:nvPr>
            <p:ph sz="quarter" idx="17" hasCustomPrompt="1"/>
          </p:nvPr>
        </p:nvSpPr>
        <p:spPr>
          <a:xfrm>
            <a:off x="8280400" y="1677560"/>
            <a:ext cx="3454400" cy="4405186"/>
          </a:xfrm>
          <a:prstGeom prst="rect">
            <a:avLst/>
          </a:prstGeom>
          <a:noFill/>
          <a:ln>
            <a:noFill/>
          </a:ln>
        </p:spPr>
        <p:txBody>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2"/>
              </a:buBlip>
              <a:tabLst/>
              <a:defRPr lang="en-GB" sz="1400" baseline="0" noProof="0" dirty="0" smtClean="0">
                <a:solidFill>
                  <a:schemeClr val="tx1"/>
                </a:solidFill>
                <a:effectLst/>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200" baseline="0" noProof="0" dirty="0" smtClean="0">
                <a:solidFill>
                  <a:schemeClr val="tx1"/>
                </a:solidFill>
                <a:effectLst/>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baseline="0" noProof="0" dirty="0" smtClean="0">
                <a:solidFill>
                  <a:schemeClr val="tx1"/>
                </a:solidFill>
                <a:effectLst/>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baseline="0" noProof="0" dirty="0" smtClean="0">
                <a:solidFill>
                  <a:schemeClr val="tx1"/>
                </a:solidFill>
                <a:effectLst/>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baseline="0" dirty="0">
                <a:solidFill>
                  <a:schemeClr val="tx1"/>
                </a:solidFill>
                <a:effectLst/>
              </a:defRPr>
            </a:lvl5pPr>
          </a:lstStyle>
          <a:p>
            <a:r>
              <a:rPr lang="en-US"/>
              <a:t>New bullet point here</a:t>
            </a:r>
          </a:p>
          <a:p>
            <a:pPr lvl="1"/>
            <a:r>
              <a:rPr lang="en-US"/>
              <a:t>Second bullet</a:t>
            </a:r>
          </a:p>
          <a:p>
            <a:pPr lvl="2"/>
            <a:r>
              <a:rPr lang="en-US"/>
              <a:t>Third bullet</a:t>
            </a:r>
          </a:p>
          <a:p>
            <a:pPr lvl="3"/>
            <a:r>
              <a:rPr lang="en-US"/>
              <a:t>Fourth bullet</a:t>
            </a:r>
          </a:p>
        </p:txBody>
      </p:sp>
      <p:sp>
        <p:nvSpPr>
          <p:cNvPr id="18" name="Content Placeholder 8">
            <a:extLst>
              <a:ext uri="{FF2B5EF4-FFF2-40B4-BE49-F238E27FC236}">
                <a16:creationId xmlns:a16="http://schemas.microsoft.com/office/drawing/2014/main" id="{6638EFFE-D2FA-C940-8F9B-E2C5B84798A7}"/>
              </a:ext>
            </a:extLst>
          </p:cNvPr>
          <p:cNvSpPr>
            <a:spLocks noGrp="1"/>
          </p:cNvSpPr>
          <p:nvPr>
            <p:ph sz="quarter" idx="18" hasCustomPrompt="1"/>
          </p:nvPr>
        </p:nvSpPr>
        <p:spPr>
          <a:xfrm>
            <a:off x="4368801" y="1677560"/>
            <a:ext cx="3454400" cy="4405186"/>
          </a:xfrm>
          <a:prstGeom prst="rect">
            <a:avLst/>
          </a:prstGeom>
          <a:noFill/>
          <a:ln>
            <a:noFill/>
          </a:ln>
        </p:spPr>
        <p:txBody>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2"/>
              </a:buBlip>
              <a:tabLst/>
              <a:defRPr lang="en-GB" sz="1400" baseline="0" noProof="0" dirty="0" smtClean="0">
                <a:solidFill>
                  <a:schemeClr val="tx1"/>
                </a:solidFill>
                <a:effectLst/>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200" baseline="0" noProof="0" dirty="0" smtClean="0">
                <a:solidFill>
                  <a:schemeClr val="tx1"/>
                </a:solidFill>
                <a:effectLst/>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baseline="0" noProof="0" dirty="0" smtClean="0">
                <a:solidFill>
                  <a:schemeClr val="tx1"/>
                </a:solidFill>
                <a:effectLst/>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baseline="0" noProof="0" dirty="0" smtClean="0">
                <a:solidFill>
                  <a:schemeClr val="tx1"/>
                </a:solidFill>
                <a:effectLst/>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baseline="0" dirty="0">
                <a:solidFill>
                  <a:schemeClr val="tx1"/>
                </a:solidFill>
                <a:effectLst/>
              </a:defRPr>
            </a:lvl5pPr>
          </a:lstStyle>
          <a:p>
            <a:r>
              <a:rPr lang="en-US"/>
              <a:t>New bullet point here</a:t>
            </a:r>
          </a:p>
          <a:p>
            <a:pPr lvl="1"/>
            <a:r>
              <a:rPr lang="en-US"/>
              <a:t>Second bullet</a:t>
            </a:r>
          </a:p>
          <a:p>
            <a:pPr lvl="2"/>
            <a:r>
              <a:rPr lang="en-US"/>
              <a:t>Third bullet</a:t>
            </a:r>
          </a:p>
          <a:p>
            <a:pPr lvl="3"/>
            <a:r>
              <a:rPr lang="en-US"/>
              <a:t>Fourth bullet</a:t>
            </a:r>
          </a:p>
        </p:txBody>
      </p:sp>
      <p:sp>
        <p:nvSpPr>
          <p:cNvPr id="2" name="Title 4">
            <a:extLst>
              <a:ext uri="{FF2B5EF4-FFF2-40B4-BE49-F238E27FC236}">
                <a16:creationId xmlns:a16="http://schemas.microsoft.com/office/drawing/2014/main" id="{D23B603B-1A48-633B-2CED-1166D8983E9A}"/>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2378906328"/>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 Photos / 2 Text Boxes">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268B001-ACE4-CF4F-8B4E-D3F6414CB437}"/>
              </a:ext>
            </a:extLst>
          </p:cNvPr>
          <p:cNvSpPr>
            <a:spLocks noGrp="1"/>
          </p:cNvSpPr>
          <p:nvPr>
            <p:ph type="pic" sz="quarter" idx="10" hasCustomPrompt="1"/>
          </p:nvPr>
        </p:nvSpPr>
        <p:spPr>
          <a:xfrm>
            <a:off x="457201" y="1677561"/>
            <a:ext cx="5407050" cy="2430367"/>
          </a:xfrm>
          <a:prstGeom prst="rect">
            <a:avLst/>
          </a:prstGeom>
        </p:spPr>
        <p:txBody>
          <a:bodyPr/>
          <a:lstStyle>
            <a:lvl1pPr marL="0" indent="0">
              <a:buNone/>
              <a:defRPr sz="1400"/>
            </a:lvl1pPr>
          </a:lstStyle>
          <a:p>
            <a:r>
              <a:rPr lang="en-US"/>
              <a:t>Click to add picture</a:t>
            </a:r>
          </a:p>
        </p:txBody>
      </p:sp>
      <p:sp>
        <p:nvSpPr>
          <p:cNvPr id="13" name="Picture Placeholder 4">
            <a:extLst>
              <a:ext uri="{FF2B5EF4-FFF2-40B4-BE49-F238E27FC236}">
                <a16:creationId xmlns:a16="http://schemas.microsoft.com/office/drawing/2014/main" id="{5B6BB20B-C53A-AE46-845D-DB50C5285BC4}"/>
              </a:ext>
            </a:extLst>
          </p:cNvPr>
          <p:cNvSpPr>
            <a:spLocks noGrp="1"/>
          </p:cNvSpPr>
          <p:nvPr>
            <p:ph type="pic" sz="quarter" idx="11" hasCustomPrompt="1"/>
          </p:nvPr>
        </p:nvSpPr>
        <p:spPr>
          <a:xfrm>
            <a:off x="6327750" y="1677561"/>
            <a:ext cx="5407050" cy="2430367"/>
          </a:xfrm>
          <a:prstGeom prst="rect">
            <a:avLst/>
          </a:prstGeom>
        </p:spPr>
        <p:txBody>
          <a:bodyPr/>
          <a:lstStyle>
            <a:lvl1pPr marL="0" indent="0">
              <a:buNone/>
              <a:defRPr sz="1400"/>
            </a:lvl1pPr>
          </a:lstStyle>
          <a:p>
            <a:r>
              <a:rPr lang="en-US"/>
              <a:t>Click to add picture</a:t>
            </a:r>
          </a:p>
        </p:txBody>
      </p:sp>
      <p:sp>
        <p:nvSpPr>
          <p:cNvPr id="8" name="Content Placeholder 5">
            <a:extLst>
              <a:ext uri="{FF2B5EF4-FFF2-40B4-BE49-F238E27FC236}">
                <a16:creationId xmlns:a16="http://schemas.microsoft.com/office/drawing/2014/main" id="{C704CA9B-5EF4-DE49-9CA5-A63F37113E2E}"/>
              </a:ext>
            </a:extLst>
          </p:cNvPr>
          <p:cNvSpPr>
            <a:spLocks noGrp="1"/>
          </p:cNvSpPr>
          <p:nvPr>
            <p:ph sz="quarter" idx="12" hasCustomPrompt="1"/>
          </p:nvPr>
        </p:nvSpPr>
        <p:spPr>
          <a:xfrm>
            <a:off x="530158" y="4325046"/>
            <a:ext cx="5335670" cy="1757700"/>
          </a:xfrm>
          <a:prstGeom prst="rect">
            <a:avLst/>
          </a:prstGeom>
        </p:spPr>
        <p:txBody>
          <a:bodyPr/>
          <a:lstStyle>
            <a:lvl1pPr marL="0" indent="0">
              <a:buFontTx/>
              <a:buNone/>
              <a:defRPr sz="1400">
                <a:solidFill>
                  <a:schemeClr val="tx1"/>
                </a:solidFill>
                <a:latin typeface="+mn-lt"/>
              </a:defRPr>
            </a:lvl1pPr>
            <a:lvl2pPr marL="457200" indent="0">
              <a:buFontTx/>
              <a:buNone/>
              <a:defRPr/>
            </a:lvl2pPr>
            <a:lvl3pPr marL="914399" indent="0">
              <a:buFontTx/>
              <a:buNone/>
              <a:defRPr/>
            </a:lvl3pPr>
            <a:lvl4pPr marL="1371599" indent="0">
              <a:buFontTx/>
              <a:buNone/>
              <a:defRPr/>
            </a:lvl4pPr>
            <a:lvl5pPr marL="1828798" indent="0">
              <a:buFontTx/>
              <a:buNone/>
              <a:defRPr/>
            </a:lvl5pPr>
          </a:lstStyle>
          <a:p>
            <a:r>
              <a:rPr lang="en-US"/>
              <a:t>Click to add text</a:t>
            </a:r>
            <a:endParaRPr lang="en-US" b="0" i="0">
              <a:solidFill>
                <a:srgbClr val="000000"/>
              </a:solidFill>
              <a:effectLst/>
              <a:latin typeface="Open Sans" panose="020B0606030504020204" pitchFamily="34" charset="0"/>
            </a:endParaRPr>
          </a:p>
        </p:txBody>
      </p:sp>
      <p:sp>
        <p:nvSpPr>
          <p:cNvPr id="9" name="Content Placeholder 5">
            <a:extLst>
              <a:ext uri="{FF2B5EF4-FFF2-40B4-BE49-F238E27FC236}">
                <a16:creationId xmlns:a16="http://schemas.microsoft.com/office/drawing/2014/main" id="{2D8D0C3E-80A5-8D41-888A-9CF81FE108B9}"/>
              </a:ext>
            </a:extLst>
          </p:cNvPr>
          <p:cNvSpPr>
            <a:spLocks noGrp="1"/>
          </p:cNvSpPr>
          <p:nvPr>
            <p:ph sz="quarter" idx="13" hasCustomPrompt="1"/>
          </p:nvPr>
        </p:nvSpPr>
        <p:spPr>
          <a:xfrm>
            <a:off x="6327751" y="4325046"/>
            <a:ext cx="5409982" cy="1757700"/>
          </a:xfrm>
          <a:prstGeom prst="rect">
            <a:avLst/>
          </a:prstGeom>
        </p:spPr>
        <p:txBody>
          <a:bodyPr/>
          <a:lstStyle>
            <a:lvl1pPr marL="0" indent="0">
              <a:buFontTx/>
              <a:buNone/>
              <a:defRPr sz="1400">
                <a:solidFill>
                  <a:schemeClr val="tx1"/>
                </a:solidFill>
                <a:latin typeface="+mn-lt"/>
              </a:defRPr>
            </a:lvl1pPr>
            <a:lvl2pPr marL="457200" indent="0">
              <a:buFontTx/>
              <a:buNone/>
              <a:defRPr/>
            </a:lvl2pPr>
            <a:lvl3pPr marL="914399" indent="0">
              <a:buFontTx/>
              <a:buNone/>
              <a:defRPr/>
            </a:lvl3pPr>
            <a:lvl4pPr marL="1371599" indent="0">
              <a:buFontTx/>
              <a:buNone/>
              <a:defRPr/>
            </a:lvl4pPr>
            <a:lvl5pPr marL="1828798" indent="0">
              <a:buFontTx/>
              <a:buNone/>
              <a:defRPr/>
            </a:lvl5pPr>
          </a:lstStyle>
          <a:p>
            <a:r>
              <a:rPr lang="en-US"/>
              <a:t>Click to add text</a:t>
            </a:r>
            <a:endParaRPr lang="en-US" b="0" i="0">
              <a:solidFill>
                <a:srgbClr val="000000"/>
              </a:solidFill>
              <a:effectLst/>
              <a:latin typeface="Open Sans" panose="020B0606030504020204" pitchFamily="34" charset="0"/>
            </a:endParaRPr>
          </a:p>
        </p:txBody>
      </p:sp>
      <p:sp>
        <p:nvSpPr>
          <p:cNvPr id="2" name="Title 4">
            <a:extLst>
              <a:ext uri="{FF2B5EF4-FFF2-40B4-BE49-F238E27FC236}">
                <a16:creationId xmlns:a16="http://schemas.microsoft.com/office/drawing/2014/main" id="{671DF402-9901-77C3-04AD-BB58F95F8A5A}"/>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298599808"/>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 Photos / 2 Bulleted Lists">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268B001-ACE4-CF4F-8B4E-D3F6414CB437}"/>
              </a:ext>
            </a:extLst>
          </p:cNvPr>
          <p:cNvSpPr>
            <a:spLocks noGrp="1"/>
          </p:cNvSpPr>
          <p:nvPr>
            <p:ph type="pic" sz="quarter" idx="10" hasCustomPrompt="1"/>
          </p:nvPr>
        </p:nvSpPr>
        <p:spPr>
          <a:xfrm>
            <a:off x="457201" y="1677561"/>
            <a:ext cx="5407050" cy="2430367"/>
          </a:xfrm>
          <a:prstGeom prst="rect">
            <a:avLst/>
          </a:prstGeom>
        </p:spPr>
        <p:txBody>
          <a:bodyPr/>
          <a:lstStyle>
            <a:lvl1pPr marL="0" indent="0">
              <a:buNone/>
              <a:defRPr sz="1400"/>
            </a:lvl1pPr>
          </a:lstStyle>
          <a:p>
            <a:r>
              <a:rPr lang="en-US"/>
              <a:t>Click to add picture</a:t>
            </a:r>
          </a:p>
        </p:txBody>
      </p:sp>
      <p:sp>
        <p:nvSpPr>
          <p:cNvPr id="13" name="Picture Placeholder 4">
            <a:extLst>
              <a:ext uri="{FF2B5EF4-FFF2-40B4-BE49-F238E27FC236}">
                <a16:creationId xmlns:a16="http://schemas.microsoft.com/office/drawing/2014/main" id="{5B6BB20B-C53A-AE46-845D-DB50C5285BC4}"/>
              </a:ext>
            </a:extLst>
          </p:cNvPr>
          <p:cNvSpPr>
            <a:spLocks noGrp="1"/>
          </p:cNvSpPr>
          <p:nvPr>
            <p:ph type="pic" sz="quarter" idx="11" hasCustomPrompt="1"/>
          </p:nvPr>
        </p:nvSpPr>
        <p:spPr>
          <a:xfrm>
            <a:off x="6327750" y="1677561"/>
            <a:ext cx="5407050" cy="2430367"/>
          </a:xfrm>
          <a:prstGeom prst="rect">
            <a:avLst/>
          </a:prstGeom>
        </p:spPr>
        <p:txBody>
          <a:bodyPr/>
          <a:lstStyle>
            <a:lvl1pPr marL="0" indent="0">
              <a:buNone/>
              <a:defRPr sz="1400"/>
            </a:lvl1pPr>
          </a:lstStyle>
          <a:p>
            <a:r>
              <a:rPr lang="en-US"/>
              <a:t>Click to add picture</a:t>
            </a:r>
          </a:p>
        </p:txBody>
      </p:sp>
      <p:sp>
        <p:nvSpPr>
          <p:cNvPr id="12" name="Content Placeholder 8">
            <a:extLst>
              <a:ext uri="{FF2B5EF4-FFF2-40B4-BE49-F238E27FC236}">
                <a16:creationId xmlns:a16="http://schemas.microsoft.com/office/drawing/2014/main" id="{3FA25C03-F8DF-674A-AB5F-3364E97AC4D3}"/>
              </a:ext>
            </a:extLst>
          </p:cNvPr>
          <p:cNvSpPr>
            <a:spLocks noGrp="1"/>
          </p:cNvSpPr>
          <p:nvPr>
            <p:ph sz="quarter" idx="17" hasCustomPrompt="1"/>
          </p:nvPr>
        </p:nvSpPr>
        <p:spPr>
          <a:xfrm>
            <a:off x="457200" y="4325046"/>
            <a:ext cx="5407050" cy="1757700"/>
          </a:xfrm>
          <a:prstGeom prst="rect">
            <a:avLst/>
          </a:prstGeom>
          <a:noFill/>
          <a:ln>
            <a:noFill/>
          </a:ln>
        </p:spPr>
        <p:txBody>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2"/>
              </a:buBlip>
              <a:tabLst/>
              <a:defRPr lang="en-GB" sz="1400" baseline="0" noProof="0" dirty="0" smtClean="0">
                <a:solidFill>
                  <a:schemeClr val="tx1"/>
                </a:solidFill>
                <a:effectLst/>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200" baseline="0" noProof="0" dirty="0" smtClean="0">
                <a:solidFill>
                  <a:schemeClr val="tx1"/>
                </a:solidFill>
                <a:effectLst/>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baseline="0" noProof="0" dirty="0" smtClean="0">
                <a:solidFill>
                  <a:schemeClr val="tx1"/>
                </a:solidFill>
                <a:effectLst/>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baseline="0" noProof="0" dirty="0" smtClean="0">
                <a:solidFill>
                  <a:schemeClr val="tx1"/>
                </a:solidFill>
                <a:effectLst/>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baseline="0" dirty="0">
                <a:solidFill>
                  <a:schemeClr val="tx1"/>
                </a:solidFill>
                <a:effectLst/>
              </a:defRPr>
            </a:lvl5pPr>
          </a:lstStyle>
          <a:p>
            <a:r>
              <a:rPr lang="en-US"/>
              <a:t>New bullet point here</a:t>
            </a:r>
          </a:p>
          <a:p>
            <a:pPr lvl="1"/>
            <a:r>
              <a:rPr lang="en-US"/>
              <a:t>Second bullet</a:t>
            </a:r>
          </a:p>
          <a:p>
            <a:pPr lvl="2"/>
            <a:r>
              <a:rPr lang="en-US"/>
              <a:t>Third bullet</a:t>
            </a:r>
          </a:p>
          <a:p>
            <a:pPr lvl="3"/>
            <a:r>
              <a:rPr lang="en-US"/>
              <a:t>Fourth bullet</a:t>
            </a:r>
          </a:p>
        </p:txBody>
      </p:sp>
      <p:sp>
        <p:nvSpPr>
          <p:cNvPr id="15" name="Content Placeholder 8">
            <a:extLst>
              <a:ext uri="{FF2B5EF4-FFF2-40B4-BE49-F238E27FC236}">
                <a16:creationId xmlns:a16="http://schemas.microsoft.com/office/drawing/2014/main" id="{E07A9136-D926-1042-A50A-93E64C843F1D}"/>
              </a:ext>
            </a:extLst>
          </p:cNvPr>
          <p:cNvSpPr>
            <a:spLocks noGrp="1"/>
          </p:cNvSpPr>
          <p:nvPr>
            <p:ph sz="quarter" idx="18" hasCustomPrompt="1"/>
          </p:nvPr>
        </p:nvSpPr>
        <p:spPr>
          <a:xfrm>
            <a:off x="6327749" y="4325046"/>
            <a:ext cx="5407049" cy="1757700"/>
          </a:xfrm>
          <a:prstGeom prst="rect">
            <a:avLst/>
          </a:prstGeom>
          <a:noFill/>
          <a:ln>
            <a:noFill/>
          </a:ln>
        </p:spPr>
        <p:txBody>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2"/>
              </a:buBlip>
              <a:tabLst/>
              <a:defRPr lang="en-GB" sz="1400" baseline="0" noProof="0" dirty="0" smtClean="0">
                <a:solidFill>
                  <a:schemeClr val="tx1"/>
                </a:solidFill>
                <a:effectLst/>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200" baseline="0" noProof="0" dirty="0" smtClean="0">
                <a:solidFill>
                  <a:schemeClr val="tx1"/>
                </a:solidFill>
                <a:effectLst/>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baseline="0" noProof="0" dirty="0" smtClean="0">
                <a:solidFill>
                  <a:schemeClr val="tx1"/>
                </a:solidFill>
                <a:effectLst/>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baseline="0" noProof="0" dirty="0" smtClean="0">
                <a:solidFill>
                  <a:schemeClr val="tx1"/>
                </a:solidFill>
                <a:effectLst/>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baseline="0" dirty="0">
                <a:solidFill>
                  <a:schemeClr val="tx1"/>
                </a:solidFill>
                <a:effectLst/>
              </a:defRPr>
            </a:lvl5pPr>
          </a:lstStyle>
          <a:p>
            <a:r>
              <a:rPr lang="en-US"/>
              <a:t>New bullet point here</a:t>
            </a:r>
          </a:p>
          <a:p>
            <a:pPr lvl="1"/>
            <a:r>
              <a:rPr lang="en-US"/>
              <a:t>Second bullet</a:t>
            </a:r>
          </a:p>
          <a:p>
            <a:pPr lvl="2"/>
            <a:r>
              <a:rPr lang="en-US"/>
              <a:t>Third bullet</a:t>
            </a:r>
          </a:p>
          <a:p>
            <a:pPr lvl="3"/>
            <a:r>
              <a:rPr lang="en-US"/>
              <a:t>Fourth bullet</a:t>
            </a:r>
          </a:p>
        </p:txBody>
      </p:sp>
      <p:sp>
        <p:nvSpPr>
          <p:cNvPr id="2" name="Title 4">
            <a:extLst>
              <a:ext uri="{FF2B5EF4-FFF2-40B4-BE49-F238E27FC236}">
                <a16:creationId xmlns:a16="http://schemas.microsoft.com/office/drawing/2014/main" id="{682EE745-374E-1523-78B6-5B57E3197484}"/>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1459070450"/>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 Photo / 2 Text Boxes">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268B001-ACE4-CF4F-8B4E-D3F6414CB437}"/>
              </a:ext>
            </a:extLst>
          </p:cNvPr>
          <p:cNvSpPr>
            <a:spLocks noGrp="1"/>
          </p:cNvSpPr>
          <p:nvPr>
            <p:ph type="pic" sz="quarter" idx="10" hasCustomPrompt="1"/>
          </p:nvPr>
        </p:nvSpPr>
        <p:spPr>
          <a:xfrm>
            <a:off x="457201" y="1677561"/>
            <a:ext cx="5407050" cy="2430367"/>
          </a:xfrm>
          <a:prstGeom prst="rect">
            <a:avLst/>
          </a:prstGeom>
        </p:spPr>
        <p:txBody>
          <a:bodyPr/>
          <a:lstStyle>
            <a:lvl1pPr marL="0" indent="0">
              <a:buNone/>
              <a:defRPr sz="1400"/>
            </a:lvl1pPr>
          </a:lstStyle>
          <a:p>
            <a:r>
              <a:rPr lang="en-US"/>
              <a:t>Click to add picture</a:t>
            </a:r>
          </a:p>
        </p:txBody>
      </p:sp>
      <p:sp>
        <p:nvSpPr>
          <p:cNvPr id="15" name="Content Placeholder 5">
            <a:extLst>
              <a:ext uri="{FF2B5EF4-FFF2-40B4-BE49-F238E27FC236}">
                <a16:creationId xmlns:a16="http://schemas.microsoft.com/office/drawing/2014/main" id="{A2ED76A8-EFA4-1F49-B0BF-FD8F7D8FEC2F}"/>
              </a:ext>
            </a:extLst>
          </p:cNvPr>
          <p:cNvSpPr>
            <a:spLocks noGrp="1"/>
          </p:cNvSpPr>
          <p:nvPr>
            <p:ph sz="quarter" idx="13" hasCustomPrompt="1"/>
          </p:nvPr>
        </p:nvSpPr>
        <p:spPr>
          <a:xfrm>
            <a:off x="6327750" y="1677560"/>
            <a:ext cx="5407050" cy="4405185"/>
          </a:xfrm>
          <a:prstGeom prst="rect">
            <a:avLst/>
          </a:prstGeom>
        </p:spPr>
        <p:txBody>
          <a:bodyPr/>
          <a:lstStyle>
            <a:lvl1pPr marL="0" indent="0">
              <a:buFontTx/>
              <a:buNone/>
              <a:defRPr sz="1400">
                <a:solidFill>
                  <a:schemeClr val="tx1"/>
                </a:solidFill>
                <a:latin typeface="+mn-lt"/>
              </a:defRPr>
            </a:lvl1pPr>
            <a:lvl2pPr marL="457200" indent="0">
              <a:buFontTx/>
              <a:buNone/>
              <a:defRPr/>
            </a:lvl2pPr>
            <a:lvl3pPr marL="914399" indent="0">
              <a:buFontTx/>
              <a:buNone/>
              <a:defRPr/>
            </a:lvl3pPr>
            <a:lvl4pPr marL="1371599" indent="0">
              <a:buFontTx/>
              <a:buNone/>
              <a:defRPr/>
            </a:lvl4pPr>
            <a:lvl5pPr marL="1828798" indent="0">
              <a:buFontTx/>
              <a:buNone/>
              <a:defRPr/>
            </a:lvl5pPr>
          </a:lstStyle>
          <a:p>
            <a:r>
              <a:rPr lang="en-US"/>
              <a:t>Click to add text</a:t>
            </a:r>
            <a:endParaRPr lang="en-US" b="0" i="0">
              <a:solidFill>
                <a:srgbClr val="000000"/>
              </a:solidFill>
              <a:effectLst/>
              <a:latin typeface="Open Sans" panose="020B0606030504020204" pitchFamily="34" charset="0"/>
            </a:endParaRPr>
          </a:p>
        </p:txBody>
      </p:sp>
      <p:sp>
        <p:nvSpPr>
          <p:cNvPr id="8" name="Content Placeholder 5">
            <a:extLst>
              <a:ext uri="{FF2B5EF4-FFF2-40B4-BE49-F238E27FC236}">
                <a16:creationId xmlns:a16="http://schemas.microsoft.com/office/drawing/2014/main" id="{DB12D99F-F7ED-314E-B9F2-71E558C91CCC}"/>
              </a:ext>
            </a:extLst>
          </p:cNvPr>
          <p:cNvSpPr>
            <a:spLocks noGrp="1"/>
          </p:cNvSpPr>
          <p:nvPr>
            <p:ph sz="quarter" idx="12" hasCustomPrompt="1"/>
          </p:nvPr>
        </p:nvSpPr>
        <p:spPr>
          <a:xfrm>
            <a:off x="457200" y="4325048"/>
            <a:ext cx="5407049" cy="1757698"/>
          </a:xfrm>
          <a:prstGeom prst="rect">
            <a:avLst/>
          </a:prstGeom>
        </p:spPr>
        <p:txBody>
          <a:bodyPr/>
          <a:lstStyle>
            <a:lvl1pPr marL="0" indent="0">
              <a:buFontTx/>
              <a:buNone/>
              <a:defRPr sz="1400">
                <a:solidFill>
                  <a:schemeClr val="tx1"/>
                </a:solidFill>
                <a:latin typeface="+mn-lt"/>
              </a:defRPr>
            </a:lvl1pPr>
            <a:lvl2pPr marL="457200" indent="0">
              <a:buFontTx/>
              <a:buNone/>
              <a:defRPr/>
            </a:lvl2pPr>
            <a:lvl3pPr marL="914399" indent="0">
              <a:buFontTx/>
              <a:buNone/>
              <a:defRPr/>
            </a:lvl3pPr>
            <a:lvl4pPr marL="1371599" indent="0">
              <a:buFontTx/>
              <a:buNone/>
              <a:defRPr/>
            </a:lvl4pPr>
            <a:lvl5pPr marL="1828798" indent="0">
              <a:buFontTx/>
              <a:buNone/>
              <a:defRPr/>
            </a:lvl5pPr>
          </a:lstStyle>
          <a:p>
            <a:r>
              <a:rPr lang="en-US"/>
              <a:t>Click to add text</a:t>
            </a:r>
            <a:endParaRPr lang="en-US" b="0" i="0">
              <a:solidFill>
                <a:srgbClr val="000000"/>
              </a:solidFill>
              <a:effectLst/>
              <a:latin typeface="Open Sans" panose="020B0606030504020204" pitchFamily="34" charset="0"/>
            </a:endParaRPr>
          </a:p>
        </p:txBody>
      </p:sp>
      <p:sp>
        <p:nvSpPr>
          <p:cNvPr id="2" name="Title 4">
            <a:extLst>
              <a:ext uri="{FF2B5EF4-FFF2-40B4-BE49-F238E27FC236}">
                <a16:creationId xmlns:a16="http://schemas.microsoft.com/office/drawing/2014/main" id="{ADCC498C-E9A1-C942-26AA-35CBE32B7714}"/>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3207590724"/>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15257"/>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dirty="0"/>
              <a:t>Thank you!</a:t>
            </a:r>
            <a:endParaRPr lang="en-US" dirty="0"/>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1150116"/>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Visit: </a:t>
            </a:r>
            <a:r>
              <a:rPr lang="en-GB" dirty="0" err="1"/>
              <a:t>www.covesa.global</a:t>
            </a:r>
            <a:endParaRPr lang="en-GB" dirty="0"/>
          </a:p>
          <a:p>
            <a:r>
              <a:rPr lang="en-GB" dirty="0"/>
              <a:t>Contact us: </a:t>
            </a:r>
            <a:r>
              <a:rPr lang="en-GB" dirty="0" err="1"/>
              <a:t>help@covesa.global</a:t>
            </a:r>
            <a:endParaRPr lang="en-US" dirty="0"/>
          </a:p>
        </p:txBody>
      </p:sp>
    </p:spTree>
    <p:extLst>
      <p:ext uri="{BB962C8B-B14F-4D97-AF65-F5344CB8AC3E}">
        <p14:creationId xmlns:p14="http://schemas.microsoft.com/office/powerpoint/2010/main" val="263147221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 Photo / 2 Bulleted Lists">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268B001-ACE4-CF4F-8B4E-D3F6414CB437}"/>
              </a:ext>
            </a:extLst>
          </p:cNvPr>
          <p:cNvSpPr>
            <a:spLocks noGrp="1"/>
          </p:cNvSpPr>
          <p:nvPr>
            <p:ph type="pic" sz="quarter" idx="10" hasCustomPrompt="1"/>
          </p:nvPr>
        </p:nvSpPr>
        <p:spPr>
          <a:xfrm>
            <a:off x="457201" y="1677560"/>
            <a:ext cx="5407050" cy="2430368"/>
          </a:xfrm>
          <a:prstGeom prst="rect">
            <a:avLst/>
          </a:prstGeom>
        </p:spPr>
        <p:txBody>
          <a:bodyPr/>
          <a:lstStyle>
            <a:lvl1pPr marL="0" indent="0">
              <a:buNone/>
              <a:defRPr sz="1400"/>
            </a:lvl1pPr>
          </a:lstStyle>
          <a:p>
            <a:r>
              <a:rPr lang="en-US"/>
              <a:t>Click to add picture</a:t>
            </a:r>
          </a:p>
        </p:txBody>
      </p:sp>
      <p:sp>
        <p:nvSpPr>
          <p:cNvPr id="11" name="Content Placeholder 8">
            <a:extLst>
              <a:ext uri="{FF2B5EF4-FFF2-40B4-BE49-F238E27FC236}">
                <a16:creationId xmlns:a16="http://schemas.microsoft.com/office/drawing/2014/main" id="{E94282FE-EF77-5749-8BC2-661C8DAD2F72}"/>
              </a:ext>
            </a:extLst>
          </p:cNvPr>
          <p:cNvSpPr>
            <a:spLocks noGrp="1"/>
          </p:cNvSpPr>
          <p:nvPr>
            <p:ph sz="quarter" idx="17" hasCustomPrompt="1"/>
          </p:nvPr>
        </p:nvSpPr>
        <p:spPr>
          <a:xfrm>
            <a:off x="457200" y="4325046"/>
            <a:ext cx="5407049" cy="1757700"/>
          </a:xfrm>
          <a:prstGeom prst="rect">
            <a:avLst/>
          </a:prstGeom>
          <a:noFill/>
          <a:ln>
            <a:noFill/>
          </a:ln>
        </p:spPr>
        <p:txBody>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2"/>
              </a:buBlip>
              <a:tabLst/>
              <a:defRPr lang="en-GB" sz="1400" baseline="0" noProof="0" dirty="0" smtClean="0">
                <a:solidFill>
                  <a:schemeClr val="tx1"/>
                </a:solidFill>
                <a:effectLst/>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200" baseline="0" noProof="0" dirty="0" smtClean="0">
                <a:solidFill>
                  <a:schemeClr val="tx1"/>
                </a:solidFill>
                <a:effectLst/>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baseline="0" noProof="0" dirty="0" smtClean="0">
                <a:solidFill>
                  <a:schemeClr val="tx1"/>
                </a:solidFill>
                <a:effectLst/>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baseline="0" noProof="0" dirty="0" smtClean="0">
                <a:solidFill>
                  <a:schemeClr val="tx1"/>
                </a:solidFill>
                <a:effectLst/>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baseline="0" dirty="0">
                <a:solidFill>
                  <a:schemeClr val="tx1"/>
                </a:solidFill>
                <a:effectLst/>
              </a:defRPr>
            </a:lvl5pPr>
          </a:lstStyle>
          <a:p>
            <a:r>
              <a:rPr lang="en-US"/>
              <a:t>New bullet point here</a:t>
            </a:r>
          </a:p>
          <a:p>
            <a:pPr lvl="1"/>
            <a:r>
              <a:rPr lang="en-US"/>
              <a:t>Second bullet</a:t>
            </a:r>
          </a:p>
          <a:p>
            <a:pPr lvl="2"/>
            <a:r>
              <a:rPr lang="en-US"/>
              <a:t>Third bullet</a:t>
            </a:r>
          </a:p>
          <a:p>
            <a:pPr lvl="3"/>
            <a:r>
              <a:rPr lang="en-US"/>
              <a:t>Fourth bullet</a:t>
            </a:r>
          </a:p>
        </p:txBody>
      </p:sp>
      <p:sp>
        <p:nvSpPr>
          <p:cNvPr id="12" name="Content Placeholder 8">
            <a:extLst>
              <a:ext uri="{FF2B5EF4-FFF2-40B4-BE49-F238E27FC236}">
                <a16:creationId xmlns:a16="http://schemas.microsoft.com/office/drawing/2014/main" id="{CFC0F4D0-282C-684C-A9B4-E1AE9A43C005}"/>
              </a:ext>
            </a:extLst>
          </p:cNvPr>
          <p:cNvSpPr>
            <a:spLocks noGrp="1"/>
          </p:cNvSpPr>
          <p:nvPr>
            <p:ph sz="quarter" idx="21" hasCustomPrompt="1"/>
          </p:nvPr>
        </p:nvSpPr>
        <p:spPr>
          <a:xfrm>
            <a:off x="6327750" y="1677560"/>
            <a:ext cx="5407050" cy="4405186"/>
          </a:xfrm>
          <a:prstGeom prst="rect">
            <a:avLst/>
          </a:prstGeom>
          <a:noFill/>
          <a:ln>
            <a:noFill/>
          </a:ln>
        </p:spPr>
        <p:txBody>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2"/>
              </a:buBlip>
              <a:tabLst/>
              <a:defRPr lang="en-GB" sz="1400" baseline="0" noProof="0" dirty="0" smtClean="0">
                <a:solidFill>
                  <a:schemeClr val="tx1"/>
                </a:solidFill>
                <a:effectLst/>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200" baseline="0" noProof="0" dirty="0" smtClean="0">
                <a:solidFill>
                  <a:schemeClr val="tx1"/>
                </a:solidFill>
                <a:effectLst/>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baseline="0" noProof="0" dirty="0" smtClean="0">
                <a:solidFill>
                  <a:schemeClr val="tx1"/>
                </a:solidFill>
                <a:effectLst/>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baseline="0" noProof="0" dirty="0" smtClean="0">
                <a:solidFill>
                  <a:schemeClr val="tx1"/>
                </a:solidFill>
                <a:effectLst/>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baseline="0" dirty="0">
                <a:solidFill>
                  <a:schemeClr val="tx1"/>
                </a:solidFill>
                <a:effectLst/>
              </a:defRPr>
            </a:lvl5pPr>
          </a:lstStyle>
          <a:p>
            <a:r>
              <a:rPr lang="en-US"/>
              <a:t>New bullet point here</a:t>
            </a:r>
          </a:p>
          <a:p>
            <a:pPr lvl="1"/>
            <a:r>
              <a:rPr lang="en-US"/>
              <a:t>Second bullet</a:t>
            </a:r>
          </a:p>
          <a:p>
            <a:pPr lvl="2"/>
            <a:r>
              <a:rPr lang="en-US"/>
              <a:t>Third bullet</a:t>
            </a:r>
          </a:p>
          <a:p>
            <a:pPr lvl="3"/>
            <a:r>
              <a:rPr lang="en-US"/>
              <a:t>Fourth bullet</a:t>
            </a:r>
          </a:p>
        </p:txBody>
      </p:sp>
      <p:sp>
        <p:nvSpPr>
          <p:cNvPr id="2" name="Title 4">
            <a:extLst>
              <a:ext uri="{FF2B5EF4-FFF2-40B4-BE49-F238E27FC236}">
                <a16:creationId xmlns:a16="http://schemas.microsoft.com/office/drawing/2014/main" id="{16A9C340-7CDE-6442-371C-13E8F64F4F42}"/>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653261345"/>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2 Text Boxes / 1 Photo">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268B001-ACE4-CF4F-8B4E-D3F6414CB437}"/>
              </a:ext>
            </a:extLst>
          </p:cNvPr>
          <p:cNvSpPr>
            <a:spLocks noGrp="1"/>
          </p:cNvSpPr>
          <p:nvPr>
            <p:ph type="pic" sz="quarter" idx="10" hasCustomPrompt="1"/>
          </p:nvPr>
        </p:nvSpPr>
        <p:spPr>
          <a:xfrm>
            <a:off x="6327751" y="3346169"/>
            <a:ext cx="5407049" cy="2736575"/>
          </a:xfrm>
          <a:prstGeom prst="rect">
            <a:avLst/>
          </a:prstGeom>
        </p:spPr>
        <p:txBody>
          <a:bodyPr/>
          <a:lstStyle>
            <a:lvl1pPr marL="0" indent="0">
              <a:buNone/>
              <a:defRPr sz="1400"/>
            </a:lvl1pPr>
          </a:lstStyle>
          <a:p>
            <a:r>
              <a:rPr lang="en-US"/>
              <a:t>Click to add picture</a:t>
            </a:r>
          </a:p>
        </p:txBody>
      </p:sp>
      <p:sp>
        <p:nvSpPr>
          <p:cNvPr id="7" name="Content Placeholder 5">
            <a:extLst>
              <a:ext uri="{FF2B5EF4-FFF2-40B4-BE49-F238E27FC236}">
                <a16:creationId xmlns:a16="http://schemas.microsoft.com/office/drawing/2014/main" id="{CBA14D7F-CF51-DB48-A1B2-2EEFF3D27FD8}"/>
              </a:ext>
            </a:extLst>
          </p:cNvPr>
          <p:cNvSpPr>
            <a:spLocks noGrp="1"/>
          </p:cNvSpPr>
          <p:nvPr>
            <p:ph sz="quarter" idx="14" hasCustomPrompt="1"/>
          </p:nvPr>
        </p:nvSpPr>
        <p:spPr>
          <a:xfrm>
            <a:off x="6327751" y="1677561"/>
            <a:ext cx="5407049" cy="1446274"/>
          </a:xfrm>
          <a:prstGeom prst="rect">
            <a:avLst/>
          </a:prstGeom>
        </p:spPr>
        <p:txBody>
          <a:bodyPr/>
          <a:lstStyle>
            <a:lvl1pPr marL="0" indent="0">
              <a:buFontTx/>
              <a:buNone/>
              <a:defRPr sz="1400">
                <a:solidFill>
                  <a:schemeClr val="tx1"/>
                </a:solidFill>
                <a:latin typeface="+mn-lt"/>
              </a:defRPr>
            </a:lvl1pPr>
            <a:lvl2pPr marL="457200" indent="0">
              <a:buFontTx/>
              <a:buNone/>
              <a:defRPr/>
            </a:lvl2pPr>
            <a:lvl3pPr marL="914399" indent="0">
              <a:buFontTx/>
              <a:buNone/>
              <a:defRPr/>
            </a:lvl3pPr>
            <a:lvl4pPr marL="1371599" indent="0">
              <a:buFontTx/>
              <a:buNone/>
              <a:defRPr/>
            </a:lvl4pPr>
            <a:lvl5pPr marL="1828798" indent="0">
              <a:buFontTx/>
              <a:buNone/>
              <a:defRPr/>
            </a:lvl5pPr>
          </a:lstStyle>
          <a:p>
            <a:r>
              <a:rPr lang="en-US"/>
              <a:t>Click to add text</a:t>
            </a:r>
            <a:endParaRPr lang="en-US" b="0" i="0">
              <a:solidFill>
                <a:srgbClr val="000000"/>
              </a:solidFill>
              <a:effectLst/>
              <a:latin typeface="Open Sans" panose="020B0606030504020204" pitchFamily="34" charset="0"/>
            </a:endParaRPr>
          </a:p>
        </p:txBody>
      </p:sp>
      <p:sp>
        <p:nvSpPr>
          <p:cNvPr id="10" name="Content Placeholder 5">
            <a:extLst>
              <a:ext uri="{FF2B5EF4-FFF2-40B4-BE49-F238E27FC236}">
                <a16:creationId xmlns:a16="http://schemas.microsoft.com/office/drawing/2014/main" id="{6ACD4552-5E4C-804D-ADE0-D4F5F0622074}"/>
              </a:ext>
            </a:extLst>
          </p:cNvPr>
          <p:cNvSpPr>
            <a:spLocks noGrp="1"/>
          </p:cNvSpPr>
          <p:nvPr>
            <p:ph sz="quarter" idx="15" hasCustomPrompt="1"/>
          </p:nvPr>
        </p:nvSpPr>
        <p:spPr>
          <a:xfrm>
            <a:off x="457201" y="1677560"/>
            <a:ext cx="5407050" cy="4405185"/>
          </a:xfrm>
          <a:prstGeom prst="rect">
            <a:avLst/>
          </a:prstGeom>
        </p:spPr>
        <p:txBody>
          <a:bodyPr/>
          <a:lstStyle>
            <a:lvl1pPr marL="0" indent="0">
              <a:buFontTx/>
              <a:buNone/>
              <a:defRPr sz="1400">
                <a:solidFill>
                  <a:schemeClr val="tx1"/>
                </a:solidFill>
                <a:latin typeface="+mn-lt"/>
              </a:defRPr>
            </a:lvl1pPr>
            <a:lvl2pPr marL="457200" indent="0">
              <a:buFontTx/>
              <a:buNone/>
              <a:defRPr/>
            </a:lvl2pPr>
            <a:lvl3pPr marL="914399" indent="0">
              <a:buFontTx/>
              <a:buNone/>
              <a:defRPr/>
            </a:lvl3pPr>
            <a:lvl4pPr marL="1371599" indent="0">
              <a:buFontTx/>
              <a:buNone/>
              <a:defRPr/>
            </a:lvl4pPr>
            <a:lvl5pPr marL="1828798" indent="0">
              <a:buFontTx/>
              <a:buNone/>
              <a:defRPr/>
            </a:lvl5pPr>
          </a:lstStyle>
          <a:p>
            <a:r>
              <a:rPr lang="en-US"/>
              <a:t>Click to add text</a:t>
            </a:r>
            <a:endParaRPr lang="en-US" b="0" i="0">
              <a:solidFill>
                <a:srgbClr val="000000"/>
              </a:solidFill>
              <a:effectLst/>
              <a:latin typeface="Open Sans" panose="020B0606030504020204" pitchFamily="34" charset="0"/>
            </a:endParaRPr>
          </a:p>
        </p:txBody>
      </p:sp>
      <p:sp>
        <p:nvSpPr>
          <p:cNvPr id="2" name="Title 4">
            <a:extLst>
              <a:ext uri="{FF2B5EF4-FFF2-40B4-BE49-F238E27FC236}">
                <a16:creationId xmlns:a16="http://schemas.microsoft.com/office/drawing/2014/main" id="{614EEFBA-D6DC-C56D-09A7-583E827C5CE4}"/>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4283255991"/>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2 Bulleted Lists / 1 Photo">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268B001-ACE4-CF4F-8B4E-D3F6414CB437}"/>
              </a:ext>
            </a:extLst>
          </p:cNvPr>
          <p:cNvSpPr>
            <a:spLocks noGrp="1"/>
          </p:cNvSpPr>
          <p:nvPr>
            <p:ph type="pic" sz="quarter" idx="10" hasCustomPrompt="1"/>
          </p:nvPr>
        </p:nvSpPr>
        <p:spPr>
          <a:xfrm>
            <a:off x="6330696" y="3346168"/>
            <a:ext cx="5404104" cy="2736577"/>
          </a:xfrm>
          <a:prstGeom prst="rect">
            <a:avLst/>
          </a:prstGeom>
        </p:spPr>
        <p:txBody>
          <a:bodyPr/>
          <a:lstStyle>
            <a:lvl1pPr marL="0" indent="0">
              <a:buNone/>
              <a:defRPr sz="1400"/>
            </a:lvl1pPr>
          </a:lstStyle>
          <a:p>
            <a:r>
              <a:rPr lang="en-US"/>
              <a:t>Click to add picture</a:t>
            </a:r>
          </a:p>
        </p:txBody>
      </p:sp>
      <p:sp>
        <p:nvSpPr>
          <p:cNvPr id="10" name="Content Placeholder 8">
            <a:extLst>
              <a:ext uri="{FF2B5EF4-FFF2-40B4-BE49-F238E27FC236}">
                <a16:creationId xmlns:a16="http://schemas.microsoft.com/office/drawing/2014/main" id="{5F0F6A37-601A-0B42-AF78-44D5D6AE04E2}"/>
              </a:ext>
            </a:extLst>
          </p:cNvPr>
          <p:cNvSpPr>
            <a:spLocks noGrp="1"/>
          </p:cNvSpPr>
          <p:nvPr>
            <p:ph sz="quarter" idx="17" hasCustomPrompt="1"/>
          </p:nvPr>
        </p:nvSpPr>
        <p:spPr>
          <a:xfrm>
            <a:off x="6330696" y="1677560"/>
            <a:ext cx="5404104" cy="1446275"/>
          </a:xfrm>
          <a:prstGeom prst="rect">
            <a:avLst/>
          </a:prstGeom>
          <a:noFill/>
          <a:ln>
            <a:noFill/>
          </a:ln>
        </p:spPr>
        <p:txBody>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2"/>
              </a:buBlip>
              <a:tabLst/>
              <a:defRPr lang="en-GB" sz="1400" baseline="0" noProof="0" dirty="0" smtClean="0">
                <a:solidFill>
                  <a:schemeClr val="tx1"/>
                </a:solidFill>
                <a:effectLst/>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200" baseline="0" noProof="0" dirty="0" smtClean="0">
                <a:solidFill>
                  <a:schemeClr val="tx1"/>
                </a:solidFill>
                <a:effectLst/>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baseline="0" noProof="0" dirty="0" smtClean="0">
                <a:solidFill>
                  <a:schemeClr val="tx1"/>
                </a:solidFill>
                <a:effectLst/>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baseline="0" noProof="0" dirty="0" smtClean="0">
                <a:solidFill>
                  <a:schemeClr val="tx1"/>
                </a:solidFill>
                <a:effectLst/>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baseline="0" dirty="0">
                <a:solidFill>
                  <a:schemeClr val="tx1"/>
                </a:solidFill>
                <a:effectLst/>
              </a:defRPr>
            </a:lvl5pPr>
          </a:lstStyle>
          <a:p>
            <a:r>
              <a:rPr lang="en-US"/>
              <a:t>New bullet point here</a:t>
            </a:r>
          </a:p>
          <a:p>
            <a:pPr lvl="1"/>
            <a:r>
              <a:rPr lang="en-US"/>
              <a:t>Second bullet</a:t>
            </a:r>
          </a:p>
          <a:p>
            <a:pPr lvl="2"/>
            <a:r>
              <a:rPr lang="en-US"/>
              <a:t>Third bullet</a:t>
            </a:r>
          </a:p>
          <a:p>
            <a:pPr lvl="3"/>
            <a:r>
              <a:rPr lang="en-US"/>
              <a:t>Fourth bullet</a:t>
            </a:r>
          </a:p>
        </p:txBody>
      </p:sp>
      <p:sp>
        <p:nvSpPr>
          <p:cNvPr id="11" name="Content Placeholder 8">
            <a:extLst>
              <a:ext uri="{FF2B5EF4-FFF2-40B4-BE49-F238E27FC236}">
                <a16:creationId xmlns:a16="http://schemas.microsoft.com/office/drawing/2014/main" id="{5D62626A-4471-2D45-9CFD-3C51AE42D59B}"/>
              </a:ext>
            </a:extLst>
          </p:cNvPr>
          <p:cNvSpPr>
            <a:spLocks noGrp="1"/>
          </p:cNvSpPr>
          <p:nvPr>
            <p:ph sz="quarter" idx="21" hasCustomPrompt="1"/>
          </p:nvPr>
        </p:nvSpPr>
        <p:spPr>
          <a:xfrm>
            <a:off x="457200" y="1677560"/>
            <a:ext cx="5413350" cy="4405186"/>
          </a:xfrm>
          <a:prstGeom prst="rect">
            <a:avLst/>
          </a:prstGeom>
          <a:noFill/>
          <a:ln>
            <a:noFill/>
          </a:ln>
        </p:spPr>
        <p:txBody>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2"/>
              </a:buBlip>
              <a:tabLst/>
              <a:defRPr lang="en-GB" sz="1400" baseline="0" noProof="0" dirty="0" smtClean="0">
                <a:solidFill>
                  <a:schemeClr val="tx1"/>
                </a:solidFill>
                <a:effectLst/>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200" baseline="0" noProof="0" dirty="0" smtClean="0">
                <a:solidFill>
                  <a:schemeClr val="tx1"/>
                </a:solidFill>
                <a:effectLst/>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baseline="0" noProof="0" dirty="0" smtClean="0">
                <a:solidFill>
                  <a:schemeClr val="tx1"/>
                </a:solidFill>
                <a:effectLst/>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baseline="0" noProof="0" dirty="0" smtClean="0">
                <a:solidFill>
                  <a:schemeClr val="tx1"/>
                </a:solidFill>
                <a:effectLst/>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baseline="0" dirty="0">
                <a:solidFill>
                  <a:schemeClr val="tx1"/>
                </a:solidFill>
                <a:effectLst/>
              </a:defRPr>
            </a:lvl5pPr>
          </a:lstStyle>
          <a:p>
            <a:r>
              <a:rPr lang="en-US"/>
              <a:t>New bullet point here</a:t>
            </a:r>
          </a:p>
          <a:p>
            <a:pPr lvl="1"/>
            <a:r>
              <a:rPr lang="en-US"/>
              <a:t>Second bullet</a:t>
            </a:r>
          </a:p>
          <a:p>
            <a:pPr lvl="2"/>
            <a:r>
              <a:rPr lang="en-US"/>
              <a:t>Third bullet</a:t>
            </a:r>
          </a:p>
          <a:p>
            <a:pPr lvl="3"/>
            <a:r>
              <a:rPr lang="en-US"/>
              <a:t>Fourth bullet</a:t>
            </a:r>
          </a:p>
        </p:txBody>
      </p:sp>
      <p:sp>
        <p:nvSpPr>
          <p:cNvPr id="2" name="Title 4">
            <a:extLst>
              <a:ext uri="{FF2B5EF4-FFF2-40B4-BE49-F238E27FC236}">
                <a16:creationId xmlns:a16="http://schemas.microsoft.com/office/drawing/2014/main" id="{C9490CA2-B543-D94F-ECFF-F9A4176F6FCF}"/>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1063735707"/>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3 Photos / 1 Text Box">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268B001-ACE4-CF4F-8B4E-D3F6414CB437}"/>
              </a:ext>
            </a:extLst>
          </p:cNvPr>
          <p:cNvSpPr>
            <a:spLocks noGrp="1"/>
          </p:cNvSpPr>
          <p:nvPr>
            <p:ph type="pic" sz="quarter" idx="10" hasCustomPrompt="1"/>
          </p:nvPr>
        </p:nvSpPr>
        <p:spPr>
          <a:xfrm>
            <a:off x="457200" y="1677560"/>
            <a:ext cx="3463750" cy="4405186"/>
          </a:xfrm>
          <a:prstGeom prst="rect">
            <a:avLst/>
          </a:prstGeom>
        </p:spPr>
        <p:txBody>
          <a:bodyPr/>
          <a:lstStyle>
            <a:lvl1pPr marL="0" indent="0">
              <a:buNone/>
              <a:defRPr sz="1400"/>
            </a:lvl1pPr>
          </a:lstStyle>
          <a:p>
            <a:r>
              <a:rPr lang="en-US"/>
              <a:t>Click to add picture</a:t>
            </a:r>
          </a:p>
        </p:txBody>
      </p:sp>
      <p:sp>
        <p:nvSpPr>
          <p:cNvPr id="8" name="Picture Placeholder 4">
            <a:extLst>
              <a:ext uri="{FF2B5EF4-FFF2-40B4-BE49-F238E27FC236}">
                <a16:creationId xmlns:a16="http://schemas.microsoft.com/office/drawing/2014/main" id="{5E319192-F7B1-6540-BE48-26E28D089D47}"/>
              </a:ext>
            </a:extLst>
          </p:cNvPr>
          <p:cNvSpPr>
            <a:spLocks noGrp="1"/>
          </p:cNvSpPr>
          <p:nvPr>
            <p:ph type="pic" sz="quarter" idx="15" hasCustomPrompt="1"/>
          </p:nvPr>
        </p:nvSpPr>
        <p:spPr>
          <a:xfrm>
            <a:off x="4368799" y="1677560"/>
            <a:ext cx="3454401" cy="1702413"/>
          </a:xfrm>
          <a:prstGeom prst="rect">
            <a:avLst/>
          </a:prstGeom>
        </p:spPr>
        <p:txBody>
          <a:bodyPr/>
          <a:lstStyle>
            <a:lvl1pPr marL="0" indent="0">
              <a:buNone/>
              <a:defRPr sz="1400"/>
            </a:lvl1pPr>
          </a:lstStyle>
          <a:p>
            <a:r>
              <a:rPr lang="en-US"/>
              <a:t>Click to add picture</a:t>
            </a:r>
          </a:p>
        </p:txBody>
      </p:sp>
      <p:sp>
        <p:nvSpPr>
          <p:cNvPr id="9" name="Picture Placeholder 4">
            <a:extLst>
              <a:ext uri="{FF2B5EF4-FFF2-40B4-BE49-F238E27FC236}">
                <a16:creationId xmlns:a16="http://schemas.microsoft.com/office/drawing/2014/main" id="{707092CD-6CFF-E84F-B742-026D207971E7}"/>
              </a:ext>
            </a:extLst>
          </p:cNvPr>
          <p:cNvSpPr>
            <a:spLocks noGrp="1"/>
          </p:cNvSpPr>
          <p:nvPr>
            <p:ph type="pic" sz="quarter" idx="16" hasCustomPrompt="1"/>
          </p:nvPr>
        </p:nvSpPr>
        <p:spPr>
          <a:xfrm>
            <a:off x="4368799" y="3751105"/>
            <a:ext cx="3454401" cy="2331640"/>
          </a:xfrm>
          <a:prstGeom prst="rect">
            <a:avLst/>
          </a:prstGeom>
        </p:spPr>
        <p:txBody>
          <a:bodyPr/>
          <a:lstStyle>
            <a:lvl1pPr marL="0" indent="0">
              <a:buNone/>
              <a:defRPr sz="1400"/>
            </a:lvl1pPr>
          </a:lstStyle>
          <a:p>
            <a:r>
              <a:rPr lang="en-US"/>
              <a:t>Click to add picture</a:t>
            </a:r>
          </a:p>
        </p:txBody>
      </p:sp>
      <p:sp>
        <p:nvSpPr>
          <p:cNvPr id="11" name="Content Placeholder 5">
            <a:extLst>
              <a:ext uri="{FF2B5EF4-FFF2-40B4-BE49-F238E27FC236}">
                <a16:creationId xmlns:a16="http://schemas.microsoft.com/office/drawing/2014/main" id="{D154D765-F598-5D43-BA98-B576F7D00122}"/>
              </a:ext>
            </a:extLst>
          </p:cNvPr>
          <p:cNvSpPr>
            <a:spLocks noGrp="1"/>
          </p:cNvSpPr>
          <p:nvPr>
            <p:ph sz="quarter" idx="14" hasCustomPrompt="1"/>
          </p:nvPr>
        </p:nvSpPr>
        <p:spPr>
          <a:xfrm>
            <a:off x="8280400" y="1677560"/>
            <a:ext cx="3454400" cy="4405185"/>
          </a:xfrm>
          <a:prstGeom prst="rect">
            <a:avLst/>
          </a:prstGeom>
        </p:spPr>
        <p:txBody>
          <a:bodyPr/>
          <a:lstStyle>
            <a:lvl1pPr marL="0" indent="0">
              <a:buFontTx/>
              <a:buNone/>
              <a:defRPr sz="1400">
                <a:solidFill>
                  <a:schemeClr val="tx1"/>
                </a:solidFill>
                <a:latin typeface="+mn-lt"/>
              </a:defRPr>
            </a:lvl1pPr>
            <a:lvl2pPr marL="457200" indent="0">
              <a:buFontTx/>
              <a:buNone/>
              <a:defRPr/>
            </a:lvl2pPr>
            <a:lvl3pPr marL="914399" indent="0">
              <a:buFontTx/>
              <a:buNone/>
              <a:defRPr/>
            </a:lvl3pPr>
            <a:lvl4pPr marL="1371599" indent="0">
              <a:buFontTx/>
              <a:buNone/>
              <a:defRPr/>
            </a:lvl4pPr>
            <a:lvl5pPr marL="1828798" indent="0">
              <a:buFontTx/>
              <a:buNone/>
              <a:defRPr/>
            </a:lvl5pPr>
          </a:lstStyle>
          <a:p>
            <a:r>
              <a:rPr lang="en-US"/>
              <a:t>Click to add text</a:t>
            </a:r>
            <a:endParaRPr lang="en-US" b="0" i="0">
              <a:solidFill>
                <a:srgbClr val="000000"/>
              </a:solidFill>
              <a:effectLst/>
              <a:latin typeface="Open Sans" panose="020B0606030504020204" pitchFamily="34" charset="0"/>
            </a:endParaRPr>
          </a:p>
        </p:txBody>
      </p:sp>
      <p:sp>
        <p:nvSpPr>
          <p:cNvPr id="2" name="Title 4">
            <a:extLst>
              <a:ext uri="{FF2B5EF4-FFF2-40B4-BE49-F238E27FC236}">
                <a16:creationId xmlns:a16="http://schemas.microsoft.com/office/drawing/2014/main" id="{D0457F84-7616-B59F-8DC6-D2D01813F66B}"/>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196388833"/>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3 Photos / 1 Bulleted List">
    <p:spTree>
      <p:nvGrpSpPr>
        <p:cNvPr id="1" name=""/>
        <p:cNvGrpSpPr/>
        <p:nvPr/>
      </p:nvGrpSpPr>
      <p:grpSpPr>
        <a:xfrm>
          <a:off x="0" y="0"/>
          <a:ext cx="0" cy="0"/>
          <a:chOff x="0" y="0"/>
          <a:chExt cx="0" cy="0"/>
        </a:xfrm>
      </p:grpSpPr>
      <p:sp>
        <p:nvSpPr>
          <p:cNvPr id="11" name="Content Placeholder 8">
            <a:extLst>
              <a:ext uri="{FF2B5EF4-FFF2-40B4-BE49-F238E27FC236}">
                <a16:creationId xmlns:a16="http://schemas.microsoft.com/office/drawing/2014/main" id="{D582BE7A-8FC0-8946-AF43-4B16D47B772D}"/>
              </a:ext>
            </a:extLst>
          </p:cNvPr>
          <p:cNvSpPr>
            <a:spLocks noGrp="1"/>
          </p:cNvSpPr>
          <p:nvPr>
            <p:ph sz="quarter" idx="17" hasCustomPrompt="1"/>
          </p:nvPr>
        </p:nvSpPr>
        <p:spPr>
          <a:xfrm>
            <a:off x="8280399" y="1672346"/>
            <a:ext cx="3454401" cy="4405185"/>
          </a:xfrm>
          <a:prstGeom prst="rect">
            <a:avLst/>
          </a:prstGeom>
          <a:noFill/>
          <a:ln>
            <a:noFill/>
          </a:ln>
        </p:spPr>
        <p:txBody>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2"/>
              </a:buBlip>
              <a:tabLst/>
              <a:defRPr lang="en-GB" sz="1400" baseline="0" noProof="0" dirty="0" smtClean="0">
                <a:solidFill>
                  <a:schemeClr val="tx1"/>
                </a:solidFill>
                <a:effectLst/>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200" baseline="0" noProof="0" dirty="0" smtClean="0">
                <a:solidFill>
                  <a:schemeClr val="tx1"/>
                </a:solidFill>
                <a:effectLst/>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baseline="0" noProof="0" dirty="0" smtClean="0">
                <a:solidFill>
                  <a:schemeClr val="tx1"/>
                </a:solidFill>
                <a:effectLst/>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baseline="0" noProof="0" dirty="0" smtClean="0">
                <a:solidFill>
                  <a:schemeClr val="tx1"/>
                </a:solidFill>
                <a:effectLst/>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baseline="0" dirty="0">
                <a:solidFill>
                  <a:schemeClr val="tx1"/>
                </a:solidFill>
                <a:effectLst/>
              </a:defRPr>
            </a:lvl5pPr>
          </a:lstStyle>
          <a:p>
            <a:r>
              <a:rPr lang="en-US"/>
              <a:t>New bullet point here</a:t>
            </a:r>
          </a:p>
          <a:p>
            <a:pPr lvl="1"/>
            <a:r>
              <a:rPr lang="en-US"/>
              <a:t>Second bullet</a:t>
            </a:r>
          </a:p>
          <a:p>
            <a:pPr lvl="2"/>
            <a:r>
              <a:rPr lang="en-US"/>
              <a:t>Third bullet</a:t>
            </a:r>
          </a:p>
          <a:p>
            <a:pPr lvl="3"/>
            <a:r>
              <a:rPr lang="en-US"/>
              <a:t>Fourth bullet</a:t>
            </a:r>
          </a:p>
        </p:txBody>
      </p:sp>
      <p:sp>
        <p:nvSpPr>
          <p:cNvPr id="2" name="Title 4">
            <a:extLst>
              <a:ext uri="{FF2B5EF4-FFF2-40B4-BE49-F238E27FC236}">
                <a16:creationId xmlns:a16="http://schemas.microsoft.com/office/drawing/2014/main" id="{E056DCC8-C7C9-4194-B967-21C4A470D694}"/>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
        <p:nvSpPr>
          <p:cNvPr id="13" name="Picture Placeholder 4">
            <a:extLst>
              <a:ext uri="{FF2B5EF4-FFF2-40B4-BE49-F238E27FC236}">
                <a16:creationId xmlns:a16="http://schemas.microsoft.com/office/drawing/2014/main" id="{D5DCC857-DA43-B0CE-5102-AEB62556FF53}"/>
              </a:ext>
            </a:extLst>
          </p:cNvPr>
          <p:cNvSpPr>
            <a:spLocks noGrp="1"/>
          </p:cNvSpPr>
          <p:nvPr>
            <p:ph type="pic" sz="quarter" idx="10" hasCustomPrompt="1"/>
          </p:nvPr>
        </p:nvSpPr>
        <p:spPr>
          <a:xfrm>
            <a:off x="457200" y="1677560"/>
            <a:ext cx="3463750" cy="4405186"/>
          </a:xfrm>
          <a:prstGeom prst="rect">
            <a:avLst/>
          </a:prstGeom>
        </p:spPr>
        <p:txBody>
          <a:bodyPr/>
          <a:lstStyle>
            <a:lvl1pPr marL="0" indent="0">
              <a:buNone/>
              <a:defRPr sz="1400"/>
            </a:lvl1pPr>
          </a:lstStyle>
          <a:p>
            <a:r>
              <a:rPr lang="en-US"/>
              <a:t>Click to add picture</a:t>
            </a:r>
          </a:p>
        </p:txBody>
      </p:sp>
      <p:sp>
        <p:nvSpPr>
          <p:cNvPr id="14" name="Picture Placeholder 4">
            <a:extLst>
              <a:ext uri="{FF2B5EF4-FFF2-40B4-BE49-F238E27FC236}">
                <a16:creationId xmlns:a16="http://schemas.microsoft.com/office/drawing/2014/main" id="{6F3FE3C4-AAB3-C180-20E1-5A27C41FAE79}"/>
              </a:ext>
            </a:extLst>
          </p:cNvPr>
          <p:cNvSpPr>
            <a:spLocks noGrp="1"/>
          </p:cNvSpPr>
          <p:nvPr>
            <p:ph type="pic" sz="quarter" idx="15" hasCustomPrompt="1"/>
          </p:nvPr>
        </p:nvSpPr>
        <p:spPr>
          <a:xfrm>
            <a:off x="4368799" y="1677560"/>
            <a:ext cx="3454401" cy="1702413"/>
          </a:xfrm>
          <a:prstGeom prst="rect">
            <a:avLst/>
          </a:prstGeom>
        </p:spPr>
        <p:txBody>
          <a:bodyPr/>
          <a:lstStyle>
            <a:lvl1pPr marL="0" indent="0">
              <a:buNone/>
              <a:defRPr sz="1400"/>
            </a:lvl1pPr>
          </a:lstStyle>
          <a:p>
            <a:r>
              <a:rPr lang="en-US"/>
              <a:t>Click to add picture</a:t>
            </a:r>
          </a:p>
        </p:txBody>
      </p:sp>
      <p:sp>
        <p:nvSpPr>
          <p:cNvPr id="15" name="Picture Placeholder 4">
            <a:extLst>
              <a:ext uri="{FF2B5EF4-FFF2-40B4-BE49-F238E27FC236}">
                <a16:creationId xmlns:a16="http://schemas.microsoft.com/office/drawing/2014/main" id="{9BBCAE9C-7579-87F1-DAAA-B011EB768196}"/>
              </a:ext>
            </a:extLst>
          </p:cNvPr>
          <p:cNvSpPr>
            <a:spLocks noGrp="1"/>
          </p:cNvSpPr>
          <p:nvPr>
            <p:ph type="pic" sz="quarter" idx="16" hasCustomPrompt="1"/>
          </p:nvPr>
        </p:nvSpPr>
        <p:spPr>
          <a:xfrm>
            <a:off x="4368799" y="3751105"/>
            <a:ext cx="3454401" cy="2331640"/>
          </a:xfrm>
          <a:prstGeom prst="rect">
            <a:avLst/>
          </a:prstGeom>
        </p:spPr>
        <p:txBody>
          <a:bodyPr/>
          <a:lstStyle>
            <a:lvl1pPr marL="0" indent="0">
              <a:buNone/>
              <a:defRPr sz="1400"/>
            </a:lvl1pPr>
          </a:lstStyle>
          <a:p>
            <a:r>
              <a:rPr lang="en-US"/>
              <a:t>Click to add picture</a:t>
            </a:r>
          </a:p>
        </p:txBody>
      </p:sp>
    </p:spTree>
    <p:extLst>
      <p:ext uri="{BB962C8B-B14F-4D97-AF65-F5344CB8AC3E}">
        <p14:creationId xmlns:p14="http://schemas.microsoft.com/office/powerpoint/2010/main" val="4053230396"/>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15" name="Table Placeholder 6">
            <a:extLst>
              <a:ext uri="{FF2B5EF4-FFF2-40B4-BE49-F238E27FC236}">
                <a16:creationId xmlns:a16="http://schemas.microsoft.com/office/drawing/2014/main" id="{D7B50039-C469-B841-8CF5-6547BB4743E5}"/>
              </a:ext>
            </a:extLst>
          </p:cNvPr>
          <p:cNvSpPr>
            <a:spLocks noGrp="1"/>
          </p:cNvSpPr>
          <p:nvPr>
            <p:ph type="tbl" sz="quarter" idx="10" hasCustomPrompt="1"/>
          </p:nvPr>
        </p:nvSpPr>
        <p:spPr>
          <a:xfrm>
            <a:off x="457201" y="1677560"/>
            <a:ext cx="11277600" cy="4405185"/>
          </a:xfrm>
          <a:prstGeom prst="rect">
            <a:avLst/>
          </a:prstGeom>
        </p:spPr>
        <p:txBody>
          <a:bodyPr/>
          <a:lstStyle>
            <a:lvl1pPr marL="0" indent="0">
              <a:buNone/>
              <a:defRPr sz="1400"/>
            </a:lvl1pPr>
          </a:lstStyle>
          <a:p>
            <a:r>
              <a:rPr lang="en-US"/>
              <a:t>Click to add table</a:t>
            </a:r>
          </a:p>
        </p:txBody>
      </p:sp>
      <p:sp>
        <p:nvSpPr>
          <p:cNvPr id="2" name="Title 4">
            <a:extLst>
              <a:ext uri="{FF2B5EF4-FFF2-40B4-BE49-F238E27FC236}">
                <a16:creationId xmlns:a16="http://schemas.microsoft.com/office/drawing/2014/main" id="{5BE80672-4539-E309-DB15-C2B766E2DDCE}"/>
              </a:ext>
            </a:extLst>
          </p:cNvPr>
          <p:cNvSpPr>
            <a:spLocks noGrp="1"/>
          </p:cNvSpPr>
          <p:nvPr>
            <p:ph type="title"/>
          </p:nvPr>
        </p:nvSpPr>
        <p:spPr>
          <a:xfrm>
            <a:off x="457200" y="419035"/>
            <a:ext cx="11277600"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endParaRPr lang="en-US"/>
          </a:p>
        </p:txBody>
      </p:sp>
    </p:spTree>
    <p:extLst>
      <p:ext uri="{BB962C8B-B14F-4D97-AF65-F5344CB8AC3E}">
        <p14:creationId xmlns:p14="http://schemas.microsoft.com/office/powerpoint/2010/main" val="826017205"/>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Agenda_1">
    <p:bg>
      <p:bgRef idx="1001">
        <a:schemeClr val="bg1"/>
      </p:bgRef>
    </p:bg>
    <p:spTree>
      <p:nvGrpSpPr>
        <p:cNvPr id="1" name=""/>
        <p:cNvGrpSpPr/>
        <p:nvPr/>
      </p:nvGrpSpPr>
      <p:grpSpPr>
        <a:xfrm>
          <a:off x="0" y="0"/>
          <a:ext cx="0" cy="0"/>
          <a:chOff x="0" y="0"/>
          <a:chExt cx="0" cy="0"/>
        </a:xfrm>
      </p:grpSpPr>
      <p:sp>
        <p:nvSpPr>
          <p:cNvPr id="9" name="Free Form 2">
            <a:extLst>
              <a:ext uri="{FF2B5EF4-FFF2-40B4-BE49-F238E27FC236}">
                <a16:creationId xmlns:a16="http://schemas.microsoft.com/office/drawing/2014/main" id="{BE90BAF3-25B1-376C-1705-BD82B2F65E91}"/>
              </a:ext>
            </a:extLst>
          </p:cNvPr>
          <p:cNvSpPr/>
          <p:nvPr userDrawn="1"/>
        </p:nvSpPr>
        <p:spPr>
          <a:xfrm>
            <a:off x="5316385" y="0"/>
            <a:ext cx="6875615" cy="6858000"/>
          </a:xfrm>
          <a:custGeom>
            <a:avLst/>
            <a:gdLst/>
            <a:ahLst/>
            <a:cxnLst/>
            <a:rect l="0" t="0" r="0" b="0"/>
            <a:pathLst>
              <a:path w="6875614" h="6858000">
                <a:moveTo>
                  <a:pt x="0" y="6858000"/>
                </a:moveTo>
                <a:lnTo>
                  <a:pt x="6875614" y="6858000"/>
                </a:lnTo>
                <a:lnTo>
                  <a:pt x="6875614" y="0"/>
                </a:lnTo>
                <a:lnTo>
                  <a:pt x="1577365" y="0"/>
                </a:lnTo>
                <a:close/>
              </a:path>
            </a:pathLst>
          </a:custGeom>
          <a:blipFill>
            <a:blip r:embed="rId2" cstate="print">
              <a:extLst>
                <a:ext uri="{28A0092B-C50C-407E-A947-70E740481C1C}">
                  <a14:useLocalDpi xmlns:a14="http://schemas.microsoft.com/office/drawing/2010/main"/>
                </a:ext>
              </a:extLst>
            </a:blip>
            <a:stretch>
              <a:fillRect/>
            </a:stretch>
          </a:blipFill>
          <a:ln w="12700" cap="flat" cmpd="sng">
            <a:noFill/>
            <a:prstDash val="solid"/>
            <a:miter lim="800000"/>
          </a:ln>
        </p:spPr>
        <p:txBody>
          <a:bodyPr anchor="ctr">
            <a:spAutoFit/>
          </a:bodyPr>
          <a:lstStyle/>
          <a:p>
            <a:pPr algn="ctr"/>
            <a:endParaRPr lang="en-US"/>
          </a:p>
        </p:txBody>
      </p:sp>
      <p:sp>
        <p:nvSpPr>
          <p:cNvPr id="17" name="Title 4">
            <a:extLst>
              <a:ext uri="{FF2B5EF4-FFF2-40B4-BE49-F238E27FC236}">
                <a16:creationId xmlns:a16="http://schemas.microsoft.com/office/drawing/2014/main" id="{44E837E3-F41F-1851-5A81-22A78B4DB0D6}"/>
              </a:ext>
            </a:extLst>
          </p:cNvPr>
          <p:cNvSpPr>
            <a:spLocks noGrp="1"/>
          </p:cNvSpPr>
          <p:nvPr>
            <p:ph type="title"/>
          </p:nvPr>
        </p:nvSpPr>
        <p:spPr>
          <a:xfrm>
            <a:off x="457200" y="419035"/>
            <a:ext cx="7627862" cy="685800"/>
          </a:xfrm>
          <a:prstGeom prst="rect">
            <a:avLst/>
          </a:prstGeom>
        </p:spPr>
        <p:txBody>
          <a:bodyPr lIns="0" tIns="45720" bIns="45720" anchor="ctr" anchorCtr="0"/>
          <a:lstStyle>
            <a:lvl1pPr>
              <a:defRPr sz="2800" b="1" spc="20" baseline="0">
                <a:solidFill>
                  <a:schemeClr val="tx2"/>
                </a:solidFill>
                <a:latin typeface="+mj-lt"/>
                <a:ea typeface="Verdana" panose="020B0604030504040204" pitchFamily="34" charset="0"/>
                <a:cs typeface="Verdana" panose="020B0604030504040204" pitchFamily="34" charset="0"/>
              </a:defRPr>
            </a:lvl1pPr>
          </a:lstStyle>
          <a:p>
            <a:r>
              <a:rPr lang="en-US"/>
              <a:t>Click to edit Master title style</a:t>
            </a:r>
          </a:p>
        </p:txBody>
      </p:sp>
      <p:cxnSp>
        <p:nvCxnSpPr>
          <p:cNvPr id="19" name="Straight Connector 18">
            <a:extLst>
              <a:ext uri="{FF2B5EF4-FFF2-40B4-BE49-F238E27FC236}">
                <a16:creationId xmlns:a16="http://schemas.microsoft.com/office/drawing/2014/main" id="{F2A4A70F-5218-FDBD-E127-E8098B5A6A48}"/>
              </a:ext>
            </a:extLst>
          </p:cNvPr>
          <p:cNvCxnSpPr>
            <a:cxnSpLocks/>
          </p:cNvCxnSpPr>
          <p:nvPr userDrawn="1"/>
        </p:nvCxnSpPr>
        <p:spPr>
          <a:xfrm>
            <a:off x="457200" y="1220362"/>
            <a:ext cx="685800" cy="0"/>
          </a:xfrm>
          <a:prstGeom prst="line">
            <a:avLst/>
          </a:prstGeom>
          <a:ln w="57150">
            <a:solidFill>
              <a:srgbClr val="A8C13F"/>
            </a:solidFill>
          </a:ln>
        </p:spPr>
        <p:style>
          <a:lnRef idx="1">
            <a:schemeClr val="accent1"/>
          </a:lnRef>
          <a:fillRef idx="0">
            <a:schemeClr val="accent1"/>
          </a:fillRef>
          <a:effectRef idx="0">
            <a:schemeClr val="accent1"/>
          </a:effectRef>
          <a:fontRef idx="minor">
            <a:schemeClr val="tx1"/>
          </a:fontRef>
        </p:style>
      </p:cxnSp>
      <p:sp>
        <p:nvSpPr>
          <p:cNvPr id="20" name="Freeform 19">
            <a:extLst>
              <a:ext uri="{FF2B5EF4-FFF2-40B4-BE49-F238E27FC236}">
                <a16:creationId xmlns:a16="http://schemas.microsoft.com/office/drawing/2014/main" id="{3D037320-081F-E0E4-A7D1-8FAF23F78D88}"/>
              </a:ext>
            </a:extLst>
          </p:cNvPr>
          <p:cNvSpPr/>
          <p:nvPr userDrawn="1"/>
        </p:nvSpPr>
        <p:spPr>
          <a:xfrm rot="5400000">
            <a:off x="9870972" y="3514415"/>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1" name="Freeform 20">
            <a:extLst>
              <a:ext uri="{FF2B5EF4-FFF2-40B4-BE49-F238E27FC236}">
                <a16:creationId xmlns:a16="http://schemas.microsoft.com/office/drawing/2014/main" id="{61F705EB-68AD-B4A2-FBBA-50FF2F8B4F73}"/>
              </a:ext>
            </a:extLst>
          </p:cNvPr>
          <p:cNvSpPr/>
          <p:nvPr userDrawn="1"/>
        </p:nvSpPr>
        <p:spPr>
          <a:xfrm rot="5400000">
            <a:off x="11112996" y="2371659"/>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2" name="Freeform 21">
            <a:extLst>
              <a:ext uri="{FF2B5EF4-FFF2-40B4-BE49-F238E27FC236}">
                <a16:creationId xmlns:a16="http://schemas.microsoft.com/office/drawing/2014/main" id="{3A366DE6-756A-ACAB-65A6-1AF10D3B7457}"/>
              </a:ext>
            </a:extLst>
          </p:cNvPr>
          <p:cNvSpPr/>
          <p:nvPr userDrawn="1"/>
        </p:nvSpPr>
        <p:spPr>
          <a:xfrm rot="5400000">
            <a:off x="11112996" y="4657171"/>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3" name="Freeform 22">
            <a:extLst>
              <a:ext uri="{FF2B5EF4-FFF2-40B4-BE49-F238E27FC236}">
                <a16:creationId xmlns:a16="http://schemas.microsoft.com/office/drawing/2014/main" id="{45C3CAEC-E957-C5A4-F456-85D83D2C24B7}"/>
              </a:ext>
            </a:extLst>
          </p:cNvPr>
          <p:cNvSpPr/>
          <p:nvPr userDrawn="1"/>
        </p:nvSpPr>
        <p:spPr>
          <a:xfrm rot="5400000">
            <a:off x="8628948" y="5799927"/>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cxnSp>
        <p:nvCxnSpPr>
          <p:cNvPr id="25" name="Straight Connector 24">
            <a:extLst>
              <a:ext uri="{FF2B5EF4-FFF2-40B4-BE49-F238E27FC236}">
                <a16:creationId xmlns:a16="http://schemas.microsoft.com/office/drawing/2014/main" id="{D7CA1519-75EF-C6FB-AFD6-628465BBFF1B}"/>
              </a:ext>
            </a:extLst>
          </p:cNvPr>
          <p:cNvCxnSpPr>
            <a:cxnSpLocks/>
          </p:cNvCxnSpPr>
          <p:nvPr userDrawn="1"/>
        </p:nvCxnSpPr>
        <p:spPr>
          <a:xfrm>
            <a:off x="11737117" y="6377487"/>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27" name="Slide Number Placeholder 4">
            <a:extLst>
              <a:ext uri="{FF2B5EF4-FFF2-40B4-BE49-F238E27FC236}">
                <a16:creationId xmlns:a16="http://schemas.microsoft.com/office/drawing/2014/main" id="{B75AAEB8-2F0F-3A65-0665-1758D3825C77}"/>
              </a:ext>
            </a:extLst>
          </p:cNvPr>
          <p:cNvSpPr txBox="1">
            <a:spLocks/>
          </p:cNvSpPr>
          <p:nvPr userDrawn="1"/>
        </p:nvSpPr>
        <p:spPr>
          <a:xfrm>
            <a:off x="11243633" y="6347622"/>
            <a:ext cx="458332" cy="251971"/>
          </a:xfrm>
          <a:prstGeom prst="rect">
            <a:avLst/>
          </a:prstGeom>
        </p:spPr>
        <p:txBody>
          <a:bodyPr anchor="ctr" anchorCtr="0"/>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bg2"/>
                </a:solidFill>
              </a:rPr>
              <a:pPr/>
              <a:t>‹#›</a:t>
            </a:fld>
            <a:endParaRPr lang="en-US">
              <a:solidFill>
                <a:schemeClr val="bg2"/>
              </a:solidFill>
            </a:endParaRPr>
          </a:p>
        </p:txBody>
      </p:sp>
      <p:grpSp>
        <p:nvGrpSpPr>
          <p:cNvPr id="28" name="Group 27">
            <a:extLst>
              <a:ext uri="{FF2B5EF4-FFF2-40B4-BE49-F238E27FC236}">
                <a16:creationId xmlns:a16="http://schemas.microsoft.com/office/drawing/2014/main" id="{DB841D81-1C43-6407-FD50-A552F216AF35}"/>
              </a:ext>
            </a:extLst>
          </p:cNvPr>
          <p:cNvGrpSpPr>
            <a:grpSpLocks noChangeAspect="1"/>
          </p:cNvGrpSpPr>
          <p:nvPr userDrawn="1"/>
        </p:nvGrpSpPr>
        <p:grpSpPr>
          <a:xfrm>
            <a:off x="457200" y="6274417"/>
            <a:ext cx="1050525" cy="398381"/>
            <a:chOff x="612665" y="352828"/>
            <a:chExt cx="4095161" cy="1552970"/>
          </a:xfrm>
        </p:grpSpPr>
        <p:sp>
          <p:nvSpPr>
            <p:cNvPr id="29" name="Free Form 4">
              <a:extLst>
                <a:ext uri="{FF2B5EF4-FFF2-40B4-BE49-F238E27FC236}">
                  <a16:creationId xmlns:a16="http://schemas.microsoft.com/office/drawing/2014/main" id="{9990EA21-F168-0149-497C-8D11FFB04722}"/>
                </a:ext>
              </a:extLst>
            </p:cNvPr>
            <p:cNvSpPr/>
            <p:nvPr/>
          </p:nvSpPr>
          <p:spPr>
            <a:xfrm>
              <a:off x="612665" y="352828"/>
              <a:ext cx="1561543" cy="1552970"/>
            </a:xfrm>
            <a:custGeom>
              <a:avLst/>
              <a:gdLst/>
              <a:ahLst/>
              <a:cxnLst/>
              <a:rect l="0" t="0" r="0" b="0"/>
              <a:pathLst>
                <a:path w="1561542" h="1552969">
                  <a:moveTo>
                    <a:pt x="346909" y="325534"/>
                  </a:moveTo>
                  <a:lnTo>
                    <a:pt x="246043" y="393659"/>
                  </a:lnTo>
                  <a:lnTo>
                    <a:pt x="279673" y="276689"/>
                  </a:lnTo>
                  <a:lnTo>
                    <a:pt x="213657" y="228720"/>
                  </a:lnTo>
                  <a:lnTo>
                    <a:pt x="158118" y="459827"/>
                  </a:lnTo>
                  <a:lnTo>
                    <a:pt x="210291" y="497738"/>
                  </a:lnTo>
                  <a:lnTo>
                    <a:pt x="412925" y="373503"/>
                  </a:lnTo>
                  <a:close/>
                  <a:moveTo>
                    <a:pt x="1214633" y="1227434"/>
                  </a:moveTo>
                  <a:lnTo>
                    <a:pt x="1315498" y="1159310"/>
                  </a:lnTo>
                  <a:lnTo>
                    <a:pt x="1281868" y="1276280"/>
                  </a:lnTo>
                  <a:lnTo>
                    <a:pt x="1347884" y="1324249"/>
                  </a:lnTo>
                  <a:lnTo>
                    <a:pt x="1403423" y="1093141"/>
                  </a:lnTo>
                  <a:lnTo>
                    <a:pt x="1351250" y="1055231"/>
                  </a:lnTo>
                  <a:lnTo>
                    <a:pt x="1148616" y="1179465"/>
                  </a:lnTo>
                  <a:close/>
                  <a:moveTo>
                    <a:pt x="694834" y="156645"/>
                  </a:moveTo>
                  <a:lnTo>
                    <a:pt x="573190" y="152480"/>
                  </a:lnTo>
                  <a:lnTo>
                    <a:pt x="669141" y="77598"/>
                  </a:lnTo>
                  <a:lnTo>
                    <a:pt x="643931" y="0"/>
                  </a:lnTo>
                  <a:lnTo>
                    <a:pt x="463155" y="154308"/>
                  </a:lnTo>
                  <a:lnTo>
                    <a:pt x="483094" y="215651"/>
                  </a:lnTo>
                  <a:lnTo>
                    <a:pt x="720044" y="234244"/>
                  </a:lnTo>
                  <a:close/>
                  <a:moveTo>
                    <a:pt x="866707" y="1396323"/>
                  </a:moveTo>
                  <a:lnTo>
                    <a:pt x="988351" y="1400502"/>
                  </a:lnTo>
                  <a:lnTo>
                    <a:pt x="892400" y="1475370"/>
                  </a:lnTo>
                  <a:lnTo>
                    <a:pt x="917610" y="1552969"/>
                  </a:lnTo>
                  <a:lnTo>
                    <a:pt x="1098374" y="1398660"/>
                  </a:lnTo>
                  <a:lnTo>
                    <a:pt x="1078447" y="1337318"/>
                  </a:lnTo>
                  <a:lnTo>
                    <a:pt x="841497" y="1318724"/>
                  </a:lnTo>
                  <a:close/>
                  <a:moveTo>
                    <a:pt x="1075577" y="224503"/>
                  </a:moveTo>
                  <a:lnTo>
                    <a:pt x="979613" y="149635"/>
                  </a:lnTo>
                  <a:lnTo>
                    <a:pt x="1101257" y="145456"/>
                  </a:lnTo>
                  <a:lnTo>
                    <a:pt x="1126467" y="67857"/>
                  </a:lnTo>
                  <a:lnTo>
                    <a:pt x="889517" y="86451"/>
                  </a:lnTo>
                  <a:lnTo>
                    <a:pt x="869590" y="147793"/>
                  </a:lnTo>
                  <a:lnTo>
                    <a:pt x="1050354" y="302115"/>
                  </a:lnTo>
                  <a:close/>
                  <a:moveTo>
                    <a:pt x="485964" y="1328465"/>
                  </a:moveTo>
                  <a:lnTo>
                    <a:pt x="581915" y="1403334"/>
                  </a:lnTo>
                  <a:lnTo>
                    <a:pt x="460284" y="1407500"/>
                  </a:lnTo>
                  <a:lnTo>
                    <a:pt x="435062" y="1485111"/>
                  </a:lnTo>
                  <a:lnTo>
                    <a:pt x="672024" y="1466518"/>
                  </a:lnTo>
                  <a:lnTo>
                    <a:pt x="691951" y="1405175"/>
                  </a:lnTo>
                  <a:lnTo>
                    <a:pt x="511187" y="1250854"/>
                  </a:lnTo>
                  <a:close/>
                  <a:moveTo>
                    <a:pt x="1343719" y="503199"/>
                  </a:moveTo>
                  <a:lnTo>
                    <a:pt x="1310088" y="386229"/>
                  </a:lnTo>
                  <a:lnTo>
                    <a:pt x="1410954" y="454353"/>
                  </a:lnTo>
                  <a:lnTo>
                    <a:pt x="1476970" y="406397"/>
                  </a:lnTo>
                  <a:lnTo>
                    <a:pt x="1274337" y="282150"/>
                  </a:lnTo>
                  <a:lnTo>
                    <a:pt x="1222164" y="320073"/>
                  </a:lnTo>
                  <a:lnTo>
                    <a:pt x="1277702" y="551168"/>
                  </a:lnTo>
                  <a:close/>
                  <a:moveTo>
                    <a:pt x="217823" y="1049757"/>
                  </a:moveTo>
                  <a:lnTo>
                    <a:pt x="251440" y="1166740"/>
                  </a:lnTo>
                  <a:lnTo>
                    <a:pt x="150587" y="1098615"/>
                  </a:lnTo>
                  <a:lnTo>
                    <a:pt x="84571" y="1146572"/>
                  </a:lnTo>
                  <a:lnTo>
                    <a:pt x="287192" y="1270819"/>
                  </a:lnTo>
                  <a:lnTo>
                    <a:pt x="339377" y="1232896"/>
                  </a:lnTo>
                  <a:lnTo>
                    <a:pt x="283839" y="1001801"/>
                  </a:lnTo>
                  <a:close/>
                  <a:moveTo>
                    <a:pt x="1396831" y="886291"/>
                  </a:moveTo>
                  <a:lnTo>
                    <a:pt x="1438387" y="771899"/>
                  </a:lnTo>
                  <a:lnTo>
                    <a:pt x="1479942" y="886291"/>
                  </a:lnTo>
                  <a:lnTo>
                    <a:pt x="1561542" y="886291"/>
                  </a:lnTo>
                  <a:lnTo>
                    <a:pt x="1470633" y="666677"/>
                  </a:lnTo>
                  <a:lnTo>
                    <a:pt x="1406141" y="666677"/>
                  </a:lnTo>
                  <a:lnTo>
                    <a:pt x="1315232" y="886291"/>
                  </a:lnTo>
                  <a:close/>
                  <a:moveTo>
                    <a:pt x="246309" y="666677"/>
                  </a:moveTo>
                  <a:lnTo>
                    <a:pt x="155401" y="886291"/>
                  </a:lnTo>
                  <a:lnTo>
                    <a:pt x="90896" y="886291"/>
                  </a:lnTo>
                  <a:lnTo>
                    <a:pt x="0" y="666677"/>
                  </a:lnTo>
                  <a:lnTo>
                    <a:pt x="81599" y="666677"/>
                  </a:lnTo>
                  <a:lnTo>
                    <a:pt x="123154" y="781082"/>
                  </a:lnTo>
                  <a:lnTo>
                    <a:pt x="164710" y="666677"/>
                  </a:lnTo>
                  <a:close/>
                </a:path>
              </a:pathLst>
            </a:custGeom>
            <a:solidFill>
              <a:schemeClr val="accent1"/>
            </a:solidFill>
            <a:ln w="12700" cap="flat" cmpd="sng">
              <a:noFill/>
              <a:prstDash val="solid"/>
              <a:miter lim="800000"/>
            </a:ln>
          </p:spPr>
          <p:txBody>
            <a:bodyPr anchor="ctr">
              <a:spAutoFit/>
            </a:bodyPr>
            <a:lstStyle/>
            <a:p>
              <a:pPr algn="ctr"/>
              <a:endParaRPr lang="en-US"/>
            </a:p>
          </p:txBody>
        </p:sp>
        <p:sp>
          <p:nvSpPr>
            <p:cNvPr id="30" name="Free Form 6">
              <a:extLst>
                <a:ext uri="{FF2B5EF4-FFF2-40B4-BE49-F238E27FC236}">
                  <a16:creationId xmlns:a16="http://schemas.microsoft.com/office/drawing/2014/main" id="{92403FB2-1B61-4D0F-C67C-05319C63451F}"/>
                </a:ext>
              </a:extLst>
            </p:cNvPr>
            <p:cNvSpPr/>
            <p:nvPr/>
          </p:nvSpPr>
          <p:spPr>
            <a:xfrm>
              <a:off x="2477828" y="737742"/>
              <a:ext cx="2229998" cy="783141"/>
            </a:xfrm>
            <a:custGeom>
              <a:avLst/>
              <a:gdLst/>
              <a:ahLst/>
              <a:cxnLst/>
              <a:rect l="0" t="0" r="0" b="0"/>
              <a:pathLst>
                <a:path w="2229998" h="783139">
                  <a:moveTo>
                    <a:pt x="2219317" y="482739"/>
                  </a:moveTo>
                  <a:lnTo>
                    <a:pt x="2201917" y="503643"/>
                  </a:lnTo>
                  <a:lnTo>
                    <a:pt x="2200012" y="503643"/>
                  </a:lnTo>
                  <a:lnTo>
                    <a:pt x="2182702" y="482739"/>
                  </a:lnTo>
                  <a:lnTo>
                    <a:pt x="2182702" y="517753"/>
                  </a:lnTo>
                  <a:lnTo>
                    <a:pt x="2172021" y="517753"/>
                  </a:lnTo>
                  <a:lnTo>
                    <a:pt x="2172021" y="465885"/>
                  </a:lnTo>
                  <a:lnTo>
                    <a:pt x="2181635" y="465885"/>
                  </a:lnTo>
                  <a:lnTo>
                    <a:pt x="2201003" y="489000"/>
                  </a:lnTo>
                  <a:lnTo>
                    <a:pt x="2220383" y="465885"/>
                  </a:lnTo>
                  <a:lnTo>
                    <a:pt x="2229998" y="465885"/>
                  </a:lnTo>
                  <a:lnTo>
                    <a:pt x="2229998" y="517753"/>
                  </a:lnTo>
                  <a:lnTo>
                    <a:pt x="2219317" y="517753"/>
                  </a:lnTo>
                  <a:close/>
                  <a:moveTo>
                    <a:pt x="2146620" y="475271"/>
                  </a:moveTo>
                  <a:lnTo>
                    <a:pt x="2146620" y="517753"/>
                  </a:lnTo>
                  <a:lnTo>
                    <a:pt x="2135939" y="517753"/>
                  </a:lnTo>
                  <a:lnTo>
                    <a:pt x="2135939" y="475271"/>
                  </a:lnTo>
                  <a:lnTo>
                    <a:pt x="2118857" y="475271"/>
                  </a:lnTo>
                  <a:lnTo>
                    <a:pt x="2118857" y="465885"/>
                  </a:lnTo>
                  <a:lnTo>
                    <a:pt x="2163092" y="465885"/>
                  </a:lnTo>
                  <a:lnTo>
                    <a:pt x="2163092" y="475271"/>
                  </a:lnTo>
                  <a:close/>
                  <a:moveTo>
                    <a:pt x="982648" y="690414"/>
                  </a:moveTo>
                  <a:cubicBezTo>
                    <a:pt x="982648" y="751388"/>
                    <a:pt x="933155" y="776484"/>
                    <a:pt x="889136" y="776484"/>
                  </a:cubicBezTo>
                  <a:lnTo>
                    <a:pt x="719092" y="776484"/>
                  </a:lnTo>
                  <a:lnTo>
                    <a:pt x="719092" y="465885"/>
                  </a:lnTo>
                  <a:lnTo>
                    <a:pt x="862846" y="465885"/>
                  </a:lnTo>
                  <a:cubicBezTo>
                    <a:pt x="926297" y="465885"/>
                    <a:pt x="965351" y="498284"/>
                    <a:pt x="965351" y="547091"/>
                  </a:cubicBezTo>
                  <a:cubicBezTo>
                    <a:pt x="965351" y="577242"/>
                    <a:pt x="951507" y="598604"/>
                    <a:pt x="933524" y="611914"/>
                  </a:cubicBezTo>
                  <a:cubicBezTo>
                    <a:pt x="964106" y="626354"/>
                    <a:pt x="982648" y="652402"/>
                    <a:pt x="982648" y="690414"/>
                  </a:cubicBezTo>
                  <a:close/>
                  <a:moveTo>
                    <a:pt x="859125" y="592800"/>
                  </a:moveTo>
                  <a:cubicBezTo>
                    <a:pt x="890076" y="592800"/>
                    <a:pt x="907221" y="578537"/>
                    <a:pt x="907221" y="556629"/>
                  </a:cubicBezTo>
                  <a:cubicBezTo>
                    <a:pt x="907221" y="534721"/>
                    <a:pt x="890076" y="520459"/>
                    <a:pt x="859125" y="520459"/>
                  </a:cubicBezTo>
                  <a:lnTo>
                    <a:pt x="779482" y="520459"/>
                  </a:lnTo>
                  <a:lnTo>
                    <a:pt x="779482" y="592800"/>
                  </a:lnTo>
                  <a:close/>
                  <a:moveTo>
                    <a:pt x="779482" y="642928"/>
                  </a:moveTo>
                  <a:lnTo>
                    <a:pt x="779482" y="721911"/>
                  </a:lnTo>
                  <a:lnTo>
                    <a:pt x="869933" y="721911"/>
                  </a:lnTo>
                  <a:cubicBezTo>
                    <a:pt x="903995" y="721911"/>
                    <a:pt x="924519" y="712284"/>
                    <a:pt x="924519" y="682426"/>
                  </a:cubicBezTo>
                  <a:cubicBezTo>
                    <a:pt x="924519" y="656377"/>
                    <a:pt x="903995" y="642928"/>
                    <a:pt x="869933" y="642928"/>
                  </a:cubicBezTo>
                  <a:close/>
                  <a:moveTo>
                    <a:pt x="253333" y="0"/>
                  </a:moveTo>
                  <a:lnTo>
                    <a:pt x="162271" y="234079"/>
                  </a:lnTo>
                  <a:lnTo>
                    <a:pt x="71210" y="0"/>
                  </a:lnTo>
                  <a:lnTo>
                    <a:pt x="0" y="0"/>
                  </a:lnTo>
                  <a:lnTo>
                    <a:pt x="0" y="3987"/>
                  </a:lnTo>
                  <a:lnTo>
                    <a:pt x="126914" y="310586"/>
                  </a:lnTo>
                  <a:lnTo>
                    <a:pt x="197629" y="310586"/>
                  </a:lnTo>
                  <a:lnTo>
                    <a:pt x="324556" y="3987"/>
                  </a:lnTo>
                  <a:lnTo>
                    <a:pt x="324556" y="0"/>
                  </a:lnTo>
                  <a:close/>
                  <a:moveTo>
                    <a:pt x="2077619" y="465885"/>
                  </a:moveTo>
                  <a:lnTo>
                    <a:pt x="2008834" y="465885"/>
                  </a:lnTo>
                  <a:lnTo>
                    <a:pt x="1930080" y="593752"/>
                  </a:lnTo>
                  <a:lnTo>
                    <a:pt x="1851312" y="465885"/>
                  </a:lnTo>
                  <a:lnTo>
                    <a:pt x="1782540" y="465885"/>
                  </a:lnTo>
                  <a:lnTo>
                    <a:pt x="1782540" y="469873"/>
                  </a:lnTo>
                  <a:lnTo>
                    <a:pt x="1899878" y="646547"/>
                  </a:lnTo>
                  <a:lnTo>
                    <a:pt x="1899878" y="776484"/>
                  </a:lnTo>
                  <a:lnTo>
                    <a:pt x="1960281" y="776484"/>
                  </a:lnTo>
                  <a:lnTo>
                    <a:pt x="1960281" y="646547"/>
                  </a:lnTo>
                  <a:lnTo>
                    <a:pt x="2077619" y="469873"/>
                  </a:lnTo>
                  <a:close/>
                  <a:moveTo>
                    <a:pt x="1606348" y="776484"/>
                  </a:moveTo>
                  <a:lnTo>
                    <a:pt x="1666738" y="776484"/>
                  </a:lnTo>
                  <a:lnTo>
                    <a:pt x="1666738" y="522681"/>
                  </a:lnTo>
                  <a:lnTo>
                    <a:pt x="1764340" y="522681"/>
                  </a:lnTo>
                  <a:lnTo>
                    <a:pt x="1764340" y="465885"/>
                  </a:lnTo>
                  <a:lnTo>
                    <a:pt x="1508759" y="465885"/>
                  </a:lnTo>
                  <a:lnTo>
                    <a:pt x="1508759" y="522681"/>
                  </a:lnTo>
                  <a:lnTo>
                    <a:pt x="1606348" y="522681"/>
                  </a:lnTo>
                  <a:close/>
                  <a:moveTo>
                    <a:pt x="1161710" y="465885"/>
                  </a:moveTo>
                  <a:lnTo>
                    <a:pt x="1161710" y="776484"/>
                  </a:lnTo>
                  <a:lnTo>
                    <a:pt x="1370796" y="776484"/>
                  </a:lnTo>
                  <a:lnTo>
                    <a:pt x="1370796" y="719688"/>
                  </a:lnTo>
                  <a:lnTo>
                    <a:pt x="1222088" y="719688"/>
                  </a:lnTo>
                  <a:lnTo>
                    <a:pt x="1222088" y="465885"/>
                  </a:lnTo>
                  <a:close/>
                  <a:moveTo>
                    <a:pt x="1471052" y="776484"/>
                  </a:moveTo>
                  <a:lnTo>
                    <a:pt x="1471052" y="621185"/>
                  </a:lnTo>
                  <a:lnTo>
                    <a:pt x="1471052" y="465885"/>
                  </a:lnTo>
                  <a:lnTo>
                    <a:pt x="1408503" y="465885"/>
                  </a:lnTo>
                  <a:lnTo>
                    <a:pt x="1408503" y="621185"/>
                  </a:lnTo>
                  <a:lnTo>
                    <a:pt x="1408503" y="776484"/>
                  </a:lnTo>
                  <a:close/>
                  <a:moveTo>
                    <a:pt x="1096126" y="776484"/>
                  </a:moveTo>
                  <a:lnTo>
                    <a:pt x="1096126" y="621185"/>
                  </a:lnTo>
                  <a:lnTo>
                    <a:pt x="1096126" y="465885"/>
                  </a:lnTo>
                  <a:lnTo>
                    <a:pt x="1033577" y="465885"/>
                  </a:lnTo>
                  <a:lnTo>
                    <a:pt x="1033577" y="621185"/>
                  </a:lnTo>
                  <a:lnTo>
                    <a:pt x="1033577" y="776484"/>
                  </a:lnTo>
                  <a:close/>
                  <a:moveTo>
                    <a:pt x="677841" y="622518"/>
                  </a:moveTo>
                  <a:cubicBezTo>
                    <a:pt x="676952" y="702835"/>
                    <a:pt x="627700" y="783139"/>
                    <a:pt x="518553" y="783139"/>
                  </a:cubicBezTo>
                  <a:cubicBezTo>
                    <a:pt x="409394" y="783139"/>
                    <a:pt x="358809" y="704613"/>
                    <a:pt x="358809" y="622963"/>
                  </a:cubicBezTo>
                  <a:cubicBezTo>
                    <a:pt x="358809" y="541325"/>
                    <a:pt x="411172" y="459230"/>
                    <a:pt x="518553" y="459230"/>
                  </a:cubicBezTo>
                  <a:cubicBezTo>
                    <a:pt x="625490" y="459230"/>
                    <a:pt x="678730" y="541325"/>
                    <a:pt x="677841" y="622518"/>
                  </a:cubicBezTo>
                  <a:close/>
                  <a:moveTo>
                    <a:pt x="615851" y="623306"/>
                  </a:moveTo>
                  <a:cubicBezTo>
                    <a:pt x="616702" y="573038"/>
                    <a:pt x="588659" y="516801"/>
                    <a:pt x="518541" y="516801"/>
                  </a:cubicBezTo>
                  <a:cubicBezTo>
                    <a:pt x="448435" y="516801"/>
                    <a:pt x="419542" y="573457"/>
                    <a:pt x="420812" y="623738"/>
                  </a:cubicBezTo>
                  <a:cubicBezTo>
                    <a:pt x="422095" y="672735"/>
                    <a:pt x="448435" y="725137"/>
                    <a:pt x="518541" y="725137"/>
                  </a:cubicBezTo>
                  <a:cubicBezTo>
                    <a:pt x="588659" y="725137"/>
                    <a:pt x="615000" y="672304"/>
                    <a:pt x="615851" y="623306"/>
                  </a:cubicBezTo>
                  <a:close/>
                  <a:moveTo>
                    <a:pt x="252291" y="465885"/>
                  </a:moveTo>
                  <a:lnTo>
                    <a:pt x="162271" y="589599"/>
                  </a:lnTo>
                  <a:lnTo>
                    <a:pt x="72264" y="465885"/>
                  </a:lnTo>
                  <a:lnTo>
                    <a:pt x="6972" y="465885"/>
                  </a:lnTo>
                  <a:lnTo>
                    <a:pt x="6972" y="776484"/>
                  </a:lnTo>
                  <a:lnTo>
                    <a:pt x="67375" y="776484"/>
                  </a:lnTo>
                  <a:lnTo>
                    <a:pt x="67375" y="553124"/>
                  </a:lnTo>
                  <a:lnTo>
                    <a:pt x="159363" y="678946"/>
                  </a:lnTo>
                  <a:lnTo>
                    <a:pt x="165193" y="678946"/>
                  </a:lnTo>
                  <a:lnTo>
                    <a:pt x="257181" y="553124"/>
                  </a:lnTo>
                  <a:lnTo>
                    <a:pt x="257181" y="776484"/>
                  </a:lnTo>
                  <a:lnTo>
                    <a:pt x="317571" y="776484"/>
                  </a:lnTo>
                  <a:lnTo>
                    <a:pt x="317571" y="465885"/>
                  </a:lnTo>
                  <a:close/>
                  <a:moveTo>
                    <a:pt x="1580795" y="310586"/>
                  </a:moveTo>
                  <a:lnTo>
                    <a:pt x="1519123" y="310586"/>
                  </a:lnTo>
                  <a:lnTo>
                    <a:pt x="1492503" y="252012"/>
                  </a:lnTo>
                  <a:lnTo>
                    <a:pt x="1330104" y="252012"/>
                  </a:lnTo>
                  <a:lnTo>
                    <a:pt x="1303484" y="310586"/>
                  </a:lnTo>
                  <a:lnTo>
                    <a:pt x="1241824" y="310586"/>
                  </a:lnTo>
                  <a:lnTo>
                    <a:pt x="1241824" y="306598"/>
                  </a:lnTo>
                  <a:lnTo>
                    <a:pt x="1379356" y="0"/>
                  </a:lnTo>
                  <a:lnTo>
                    <a:pt x="1443251" y="0"/>
                  </a:lnTo>
                  <a:lnTo>
                    <a:pt x="1580795" y="306598"/>
                  </a:lnTo>
                  <a:close/>
                  <a:moveTo>
                    <a:pt x="1468982" y="197451"/>
                  </a:moveTo>
                  <a:lnTo>
                    <a:pt x="1411297" y="65216"/>
                  </a:lnTo>
                  <a:lnTo>
                    <a:pt x="1353625" y="197451"/>
                  </a:lnTo>
                  <a:close/>
                  <a:moveTo>
                    <a:pt x="852724" y="310586"/>
                  </a:moveTo>
                  <a:lnTo>
                    <a:pt x="762209" y="206761"/>
                  </a:lnTo>
                  <a:lnTo>
                    <a:pt x="707687" y="206761"/>
                  </a:lnTo>
                  <a:lnTo>
                    <a:pt x="707687" y="310586"/>
                  </a:lnTo>
                  <a:lnTo>
                    <a:pt x="647284" y="310586"/>
                  </a:lnTo>
                  <a:lnTo>
                    <a:pt x="647284" y="0"/>
                  </a:lnTo>
                  <a:lnTo>
                    <a:pt x="795039" y="0"/>
                  </a:lnTo>
                  <a:cubicBezTo>
                    <a:pt x="868257" y="431"/>
                    <a:pt x="906853" y="49251"/>
                    <a:pt x="906853" y="102936"/>
                  </a:cubicBezTo>
                  <a:cubicBezTo>
                    <a:pt x="906853" y="145532"/>
                    <a:pt x="887333" y="188574"/>
                    <a:pt x="828327" y="200550"/>
                  </a:cubicBezTo>
                  <a:lnTo>
                    <a:pt x="922398" y="306598"/>
                  </a:lnTo>
                  <a:lnTo>
                    <a:pt x="922398" y="310586"/>
                  </a:lnTo>
                  <a:close/>
                  <a:moveTo>
                    <a:pt x="795039" y="153965"/>
                  </a:moveTo>
                  <a:cubicBezTo>
                    <a:pt x="832315" y="153965"/>
                    <a:pt x="848292" y="129111"/>
                    <a:pt x="848292" y="104269"/>
                  </a:cubicBezTo>
                  <a:cubicBezTo>
                    <a:pt x="848292" y="79415"/>
                    <a:pt x="831870" y="54573"/>
                    <a:pt x="795039" y="54573"/>
                  </a:cubicBezTo>
                  <a:lnTo>
                    <a:pt x="707687" y="54573"/>
                  </a:lnTo>
                  <a:lnTo>
                    <a:pt x="707687" y="153965"/>
                  </a:lnTo>
                  <a:close/>
                  <a:moveTo>
                    <a:pt x="1160631" y="310586"/>
                  </a:moveTo>
                  <a:lnTo>
                    <a:pt x="1070116" y="206761"/>
                  </a:lnTo>
                  <a:lnTo>
                    <a:pt x="1015580" y="206761"/>
                  </a:lnTo>
                  <a:lnTo>
                    <a:pt x="1015580" y="310586"/>
                  </a:lnTo>
                  <a:lnTo>
                    <a:pt x="955190" y="310586"/>
                  </a:lnTo>
                  <a:lnTo>
                    <a:pt x="955190" y="0"/>
                  </a:lnTo>
                  <a:lnTo>
                    <a:pt x="1102946" y="0"/>
                  </a:lnTo>
                  <a:cubicBezTo>
                    <a:pt x="1176163" y="431"/>
                    <a:pt x="1214760" y="49251"/>
                    <a:pt x="1214760" y="102936"/>
                  </a:cubicBezTo>
                  <a:cubicBezTo>
                    <a:pt x="1214760" y="145532"/>
                    <a:pt x="1195239" y="188574"/>
                    <a:pt x="1136221" y="200550"/>
                  </a:cubicBezTo>
                  <a:lnTo>
                    <a:pt x="1230292" y="306598"/>
                  </a:lnTo>
                  <a:lnTo>
                    <a:pt x="1230292" y="310586"/>
                  </a:lnTo>
                  <a:close/>
                  <a:moveTo>
                    <a:pt x="1102946" y="153965"/>
                  </a:moveTo>
                  <a:cubicBezTo>
                    <a:pt x="1140221" y="153965"/>
                    <a:pt x="1156198" y="129111"/>
                    <a:pt x="1156198" y="104269"/>
                  </a:cubicBezTo>
                  <a:cubicBezTo>
                    <a:pt x="1156198" y="79415"/>
                    <a:pt x="1139777" y="54573"/>
                    <a:pt x="1102946" y="54573"/>
                  </a:cubicBezTo>
                  <a:lnTo>
                    <a:pt x="1015580" y="54573"/>
                  </a:lnTo>
                  <a:lnTo>
                    <a:pt x="1015580" y="153965"/>
                  </a:lnTo>
                  <a:close/>
                  <a:moveTo>
                    <a:pt x="593739" y="253803"/>
                  </a:moveTo>
                  <a:lnTo>
                    <a:pt x="421637" y="253803"/>
                  </a:lnTo>
                  <a:lnTo>
                    <a:pt x="421637" y="179252"/>
                  </a:lnTo>
                  <a:lnTo>
                    <a:pt x="587529" y="179252"/>
                  </a:lnTo>
                  <a:lnTo>
                    <a:pt x="587529" y="124679"/>
                  </a:lnTo>
                  <a:lnTo>
                    <a:pt x="421637" y="124679"/>
                  </a:lnTo>
                  <a:lnTo>
                    <a:pt x="421637" y="56783"/>
                  </a:lnTo>
                  <a:lnTo>
                    <a:pt x="593739" y="56783"/>
                  </a:lnTo>
                  <a:lnTo>
                    <a:pt x="593739" y="0"/>
                  </a:lnTo>
                  <a:lnTo>
                    <a:pt x="361235" y="0"/>
                  </a:lnTo>
                  <a:lnTo>
                    <a:pt x="361235" y="310586"/>
                  </a:lnTo>
                  <a:lnTo>
                    <a:pt x="593739" y="310586"/>
                  </a:lnTo>
                  <a:close/>
                </a:path>
              </a:pathLst>
            </a:custGeom>
            <a:solidFill>
              <a:schemeClr val="tx2"/>
            </a:solidFill>
            <a:ln w="12700" cap="flat" cmpd="sng">
              <a:noFill/>
              <a:prstDash val="solid"/>
              <a:miter lim="800000"/>
            </a:ln>
          </p:spPr>
          <p:txBody>
            <a:bodyPr anchor="ctr">
              <a:spAutoFit/>
            </a:bodyPr>
            <a:lstStyle/>
            <a:p>
              <a:pPr algn="ctr"/>
              <a:endParaRPr lang="en-US"/>
            </a:p>
          </p:txBody>
        </p:sp>
      </p:grpSp>
      <p:sp>
        <p:nvSpPr>
          <p:cNvPr id="2" name="Text Placeholder 9">
            <a:extLst>
              <a:ext uri="{FF2B5EF4-FFF2-40B4-BE49-F238E27FC236}">
                <a16:creationId xmlns:a16="http://schemas.microsoft.com/office/drawing/2014/main" id="{E1310ABE-E7D8-3150-3FA1-CD5CED49BF3C}"/>
              </a:ext>
            </a:extLst>
          </p:cNvPr>
          <p:cNvSpPr>
            <a:spLocks noGrp="1"/>
          </p:cNvSpPr>
          <p:nvPr>
            <p:ph type="body" sz="quarter" idx="26"/>
          </p:nvPr>
        </p:nvSpPr>
        <p:spPr>
          <a:xfrm>
            <a:off x="8704102" y="6343561"/>
            <a:ext cx="2532743" cy="256032"/>
          </a:xfrm>
          <a:prstGeom prst="rect">
            <a:avLst/>
          </a:prstGeom>
        </p:spPr>
        <p:txBody>
          <a:bodyPr wrap="square" lIns="0" tIns="0" rIns="0" bIns="0" anchor="ctr" anchorCtr="0">
            <a:noAutofit/>
          </a:bodyPr>
          <a:lstStyle>
            <a:lvl1pPr marL="0" indent="0" algn="r">
              <a:lnSpc>
                <a:spcPct val="100000"/>
              </a:lnSpc>
              <a:spcBef>
                <a:spcPts val="0"/>
              </a:spcBef>
              <a:buNone/>
              <a:defRPr sz="800" b="0" cap="none" spc="20" baseline="0">
                <a:solidFill>
                  <a:schemeClr val="bg2"/>
                </a:solidFill>
                <a:latin typeface="+mn-lt"/>
                <a:ea typeface="Verdana" panose="020B0604030504040204" pitchFamily="34" charset="0"/>
                <a:cs typeface="Verdana" panose="020B0604030504040204" pitchFamily="34" charset="0"/>
              </a:defRPr>
            </a:lvl1pPr>
          </a:lstStyle>
          <a:p>
            <a:pPr lvl="0"/>
            <a:endParaRPr lang="en-US"/>
          </a:p>
        </p:txBody>
      </p:sp>
    </p:spTree>
    <p:extLst>
      <p:ext uri="{BB962C8B-B14F-4D97-AF65-F5344CB8AC3E}">
        <p14:creationId xmlns:p14="http://schemas.microsoft.com/office/powerpoint/2010/main" val="15560156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240">
          <p15:clr>
            <a:srgbClr val="FBAE40"/>
          </p15:clr>
        </p15:guide>
        <p15:guide id="4" pos="4680">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itle 4">
            <a:extLst>
              <a:ext uri="{FF2B5EF4-FFF2-40B4-BE49-F238E27FC236}">
                <a16:creationId xmlns:a16="http://schemas.microsoft.com/office/drawing/2014/main" id="{C0BAF8B1-B2D0-3B54-F871-49FD20DDAAAF}"/>
              </a:ext>
            </a:extLst>
          </p:cNvPr>
          <p:cNvSpPr>
            <a:spLocks noGrp="1"/>
          </p:cNvSpPr>
          <p:nvPr>
            <p:ph type="title"/>
          </p:nvPr>
        </p:nvSpPr>
        <p:spPr>
          <a:xfrm>
            <a:off x="457200" y="419034"/>
            <a:ext cx="11277600" cy="946301"/>
          </a:xfrm>
          <a:prstGeom prst="rect">
            <a:avLst/>
          </a:prstGeom>
          <a:noFill/>
        </p:spPr>
        <p:txBody>
          <a:bodyPr lIns="0" tIns="45720" bIns="45720" anchor="ctr" anchorCtr="0"/>
          <a:lstStyle>
            <a:lvl1pPr algn="l">
              <a:defRPr sz="2800" b="1" spc="20" baseline="0">
                <a:solidFill>
                  <a:schemeClr val="tx2"/>
                </a:solidFill>
                <a:latin typeface="+mj-lt"/>
                <a:ea typeface="Verdana" panose="020B0604030504040204" pitchFamily="34" charset="0"/>
                <a:cs typeface="Verdana" panose="020B0604030504040204" pitchFamily="34" charset="0"/>
              </a:defRPr>
            </a:lvl1pPr>
          </a:lstStyle>
          <a:p>
            <a:r>
              <a:rPr lang="en-US"/>
              <a:t>Click to edit Master title style</a:t>
            </a:r>
          </a:p>
        </p:txBody>
      </p:sp>
    </p:spTree>
    <p:extLst>
      <p:ext uri="{BB962C8B-B14F-4D97-AF65-F5344CB8AC3E}">
        <p14:creationId xmlns:p14="http://schemas.microsoft.com/office/powerpoint/2010/main" val="4183072993"/>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Free Form 2">
            <a:extLst>
              <a:ext uri="{FF2B5EF4-FFF2-40B4-BE49-F238E27FC236}">
                <a16:creationId xmlns:a16="http://schemas.microsoft.com/office/drawing/2014/main" id="{643EBC61-430F-BBF1-FDEE-959AB16D6459}"/>
              </a:ext>
            </a:extLst>
          </p:cNvPr>
          <p:cNvSpPr/>
          <p:nvPr userDrawn="1"/>
        </p:nvSpPr>
        <p:spPr>
          <a:xfrm>
            <a:off x="5316385" y="0"/>
            <a:ext cx="6875615" cy="6858000"/>
          </a:xfrm>
          <a:custGeom>
            <a:avLst/>
            <a:gdLst/>
            <a:ahLst/>
            <a:cxnLst/>
            <a:rect l="0" t="0" r="0" b="0"/>
            <a:pathLst>
              <a:path w="6875614" h="6858000">
                <a:moveTo>
                  <a:pt x="0" y="6858000"/>
                </a:moveTo>
                <a:lnTo>
                  <a:pt x="6875614" y="6858000"/>
                </a:lnTo>
                <a:lnTo>
                  <a:pt x="6875614" y="0"/>
                </a:lnTo>
                <a:lnTo>
                  <a:pt x="1577365" y="0"/>
                </a:lnTo>
                <a:close/>
              </a:path>
            </a:pathLst>
          </a:custGeom>
          <a:solidFill>
            <a:schemeClr val="bg2">
              <a:lumMod val="95000"/>
            </a:schemeClr>
          </a:solidFill>
          <a:ln w="12700" cap="flat" cmpd="sng">
            <a:noFill/>
            <a:prstDash val="solid"/>
            <a:miter lim="800000"/>
          </a:ln>
        </p:spPr>
        <p:txBody>
          <a:bodyPr anchor="ctr">
            <a:spAutoFit/>
          </a:bodyPr>
          <a:lstStyle/>
          <a:p>
            <a:pPr algn="ctr"/>
            <a:endParaRPr lang="en-US" dirty="0"/>
          </a:p>
        </p:txBody>
      </p:sp>
      <p:sp>
        <p:nvSpPr>
          <p:cNvPr id="3" name="Title 4">
            <a:extLst>
              <a:ext uri="{FF2B5EF4-FFF2-40B4-BE49-F238E27FC236}">
                <a16:creationId xmlns:a16="http://schemas.microsoft.com/office/drawing/2014/main" id="{C0BAF8B1-B2D0-3B54-F871-49FD20DDAAAF}"/>
              </a:ext>
            </a:extLst>
          </p:cNvPr>
          <p:cNvSpPr>
            <a:spLocks noGrp="1"/>
          </p:cNvSpPr>
          <p:nvPr>
            <p:ph type="title"/>
          </p:nvPr>
        </p:nvSpPr>
        <p:spPr>
          <a:xfrm>
            <a:off x="457200" y="419034"/>
            <a:ext cx="11277600" cy="946301"/>
          </a:xfrm>
          <a:prstGeom prst="rect">
            <a:avLst/>
          </a:prstGeom>
          <a:noFill/>
        </p:spPr>
        <p:txBody>
          <a:bodyPr lIns="0" tIns="45720" bIns="45720" anchor="ctr" anchorCtr="0"/>
          <a:lstStyle>
            <a:lvl1pPr algn="l">
              <a:defRPr sz="2800" b="1" spc="20" baseline="0">
                <a:solidFill>
                  <a:schemeClr val="tx2"/>
                </a:solidFill>
                <a:latin typeface="+mj-lt"/>
                <a:ea typeface="Verdana" panose="020B0604030504040204" pitchFamily="34" charset="0"/>
                <a:cs typeface="Verdana" panose="020B0604030504040204" pitchFamily="34" charset="0"/>
              </a:defRPr>
            </a:lvl1pPr>
          </a:lstStyle>
          <a:p>
            <a:r>
              <a:rPr lang="en-US"/>
              <a:t>Click to edit Master title style</a:t>
            </a:r>
          </a:p>
        </p:txBody>
      </p:sp>
      <p:cxnSp>
        <p:nvCxnSpPr>
          <p:cNvPr id="4" name="Straight Connector 3">
            <a:extLst>
              <a:ext uri="{FF2B5EF4-FFF2-40B4-BE49-F238E27FC236}">
                <a16:creationId xmlns:a16="http://schemas.microsoft.com/office/drawing/2014/main" id="{1EC194EB-A332-F0ED-4CF0-E7F944F0F0E8}"/>
              </a:ext>
            </a:extLst>
          </p:cNvPr>
          <p:cNvCxnSpPr>
            <a:cxnSpLocks/>
          </p:cNvCxnSpPr>
          <p:nvPr userDrawn="1"/>
        </p:nvCxnSpPr>
        <p:spPr>
          <a:xfrm>
            <a:off x="11583890" y="6415238"/>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5" name="Slide Number Placeholder 4">
            <a:extLst>
              <a:ext uri="{FF2B5EF4-FFF2-40B4-BE49-F238E27FC236}">
                <a16:creationId xmlns:a16="http://schemas.microsoft.com/office/drawing/2014/main" id="{366E0E6C-7185-6361-70EC-7DE039746DCE}"/>
              </a:ext>
            </a:extLst>
          </p:cNvPr>
          <p:cNvSpPr txBox="1">
            <a:spLocks/>
          </p:cNvSpPr>
          <p:nvPr userDrawn="1"/>
        </p:nvSpPr>
        <p:spPr>
          <a:xfrm>
            <a:off x="11090406" y="6408975"/>
            <a:ext cx="458332" cy="251971"/>
          </a:xfrm>
          <a:prstGeom prst="rect">
            <a:avLst/>
          </a:prstGeom>
        </p:spPr>
        <p:txBody>
          <a:bodyPr/>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dirty="0">
              <a:solidFill>
                <a:schemeClr val="accent2">
                  <a:lumMod val="60000"/>
                  <a:lumOff val="40000"/>
                </a:schemeClr>
              </a:solidFill>
            </a:endParaRPr>
          </a:p>
        </p:txBody>
      </p:sp>
      <p:sp>
        <p:nvSpPr>
          <p:cNvPr id="6" name="Footer Placeholder 1">
            <a:extLst>
              <a:ext uri="{FF2B5EF4-FFF2-40B4-BE49-F238E27FC236}">
                <a16:creationId xmlns:a16="http://schemas.microsoft.com/office/drawing/2014/main" id="{655D88C9-807B-B12C-3711-D6EF30E1E75D}"/>
              </a:ext>
            </a:extLst>
          </p:cNvPr>
          <p:cNvSpPr txBox="1">
            <a:spLocks/>
          </p:cNvSpPr>
          <p:nvPr userDrawn="1"/>
        </p:nvSpPr>
        <p:spPr>
          <a:xfrm>
            <a:off x="8538175" y="6408975"/>
            <a:ext cx="2532743" cy="251971"/>
          </a:xfrm>
          <a:prstGeom prst="rect">
            <a:avLst/>
          </a:prstGeom>
        </p:spPr>
        <p:txBody>
          <a:bodyPr/>
          <a:lstStyle>
            <a:defPPr>
              <a:defRPr lang="en-US"/>
            </a:defPPr>
            <a:lvl1pPr marL="0" algn="r" defTabSz="228509" rtl="0" eaLnBrk="1" latinLnBrk="0" hangingPunct="1">
              <a:defRPr sz="80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r>
              <a:rPr lang="en-GB" dirty="0">
                <a:solidFill>
                  <a:schemeClr val="accent2">
                    <a:lumMod val="60000"/>
                    <a:lumOff val="40000"/>
                  </a:schemeClr>
                </a:solidFill>
              </a:rPr>
              <a:t>Confidential &amp; Proprietary</a:t>
            </a:r>
          </a:p>
        </p:txBody>
      </p:sp>
      <p:cxnSp>
        <p:nvCxnSpPr>
          <p:cNvPr id="7" name="Straight Connector 6">
            <a:extLst>
              <a:ext uri="{FF2B5EF4-FFF2-40B4-BE49-F238E27FC236}">
                <a16:creationId xmlns:a16="http://schemas.microsoft.com/office/drawing/2014/main" id="{FA099265-9202-73F2-DA65-BADCF517D9BE}"/>
              </a:ext>
            </a:extLst>
          </p:cNvPr>
          <p:cNvCxnSpPr>
            <a:cxnSpLocks/>
          </p:cNvCxnSpPr>
          <p:nvPr userDrawn="1"/>
        </p:nvCxnSpPr>
        <p:spPr>
          <a:xfrm>
            <a:off x="11583890" y="6415238"/>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8" name="Slide Number Placeholder 4">
            <a:extLst>
              <a:ext uri="{FF2B5EF4-FFF2-40B4-BE49-F238E27FC236}">
                <a16:creationId xmlns:a16="http://schemas.microsoft.com/office/drawing/2014/main" id="{3641FB3D-EC6F-521B-6E14-33197A697CA8}"/>
              </a:ext>
            </a:extLst>
          </p:cNvPr>
          <p:cNvSpPr txBox="1">
            <a:spLocks/>
          </p:cNvSpPr>
          <p:nvPr userDrawn="1"/>
        </p:nvSpPr>
        <p:spPr>
          <a:xfrm>
            <a:off x="11090406" y="6408975"/>
            <a:ext cx="458332" cy="251971"/>
          </a:xfrm>
          <a:prstGeom prst="rect">
            <a:avLst/>
          </a:prstGeom>
        </p:spPr>
        <p:txBody>
          <a:bodyPr/>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dirty="0">
              <a:solidFill>
                <a:schemeClr val="accent2">
                  <a:lumMod val="60000"/>
                  <a:lumOff val="40000"/>
                </a:schemeClr>
              </a:solidFill>
            </a:endParaRPr>
          </a:p>
        </p:txBody>
      </p:sp>
      <p:sp>
        <p:nvSpPr>
          <p:cNvPr id="9" name="Footer Placeholder 1">
            <a:extLst>
              <a:ext uri="{FF2B5EF4-FFF2-40B4-BE49-F238E27FC236}">
                <a16:creationId xmlns:a16="http://schemas.microsoft.com/office/drawing/2014/main" id="{FD63D3CC-61AA-FFD3-977B-0E26F2E190F4}"/>
              </a:ext>
            </a:extLst>
          </p:cNvPr>
          <p:cNvSpPr txBox="1">
            <a:spLocks/>
          </p:cNvSpPr>
          <p:nvPr userDrawn="1"/>
        </p:nvSpPr>
        <p:spPr>
          <a:xfrm>
            <a:off x="8538175" y="6408975"/>
            <a:ext cx="2532743" cy="251971"/>
          </a:xfrm>
          <a:prstGeom prst="rect">
            <a:avLst/>
          </a:prstGeom>
        </p:spPr>
        <p:txBody>
          <a:bodyPr/>
          <a:lstStyle>
            <a:defPPr>
              <a:defRPr lang="en-US"/>
            </a:defPPr>
            <a:lvl1pPr marL="0" algn="r" defTabSz="228509" rtl="0" eaLnBrk="1" latinLnBrk="0" hangingPunct="1">
              <a:defRPr sz="80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r>
              <a:rPr lang="en-GB" dirty="0">
                <a:solidFill>
                  <a:schemeClr val="accent2">
                    <a:lumMod val="60000"/>
                    <a:lumOff val="40000"/>
                  </a:schemeClr>
                </a:solidFill>
              </a:rPr>
              <a:t>Confidential &amp; Proprietary</a:t>
            </a:r>
          </a:p>
        </p:txBody>
      </p:sp>
    </p:spTree>
    <p:extLst>
      <p:ext uri="{BB962C8B-B14F-4D97-AF65-F5344CB8AC3E}">
        <p14:creationId xmlns:p14="http://schemas.microsoft.com/office/powerpoint/2010/main" val="2425258431"/>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22" name="Picture 21" descr="A curved screen with cars on it&#10;&#10;Description automatically generated with medium confidence">
            <a:extLst>
              <a:ext uri="{FF2B5EF4-FFF2-40B4-BE49-F238E27FC236}">
                <a16:creationId xmlns:a16="http://schemas.microsoft.com/office/drawing/2014/main" id="{87AA689B-E995-3C03-9D7D-D926A12C2985}"/>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0" y="-304800"/>
            <a:ext cx="12192000" cy="6858000"/>
          </a:xfrm>
          <a:prstGeom prst="rect">
            <a:avLst/>
          </a:prstGeom>
        </p:spPr>
      </p:pic>
      <p:sp>
        <p:nvSpPr>
          <p:cNvPr id="3" name="Holder 3"/>
          <p:cNvSpPr>
            <a:spLocks noGrp="1"/>
          </p:cNvSpPr>
          <p:nvPr>
            <p:ph type="subTitle" idx="4"/>
          </p:nvPr>
        </p:nvSpPr>
        <p:spPr>
          <a:xfrm>
            <a:off x="1828800" y="5638800"/>
            <a:ext cx="8534400" cy="369332"/>
          </a:xfrm>
          <a:prstGeom prst="rect">
            <a:avLst/>
          </a:prstGeom>
        </p:spPr>
        <p:txBody>
          <a:bodyPr wrap="square" lIns="0" tIns="0" rIns="0" bIns="0">
            <a:spAutoFit/>
          </a:bodyPr>
          <a:lstStyle>
            <a:lvl1pPr algn="ctr">
              <a:defRPr sz="2400" b="0" i="0">
                <a:solidFill>
                  <a:schemeClr val="tx1"/>
                </a:solidFill>
                <a:latin typeface="Arial"/>
                <a:cs typeface="Arial"/>
              </a:defRPr>
            </a:lvl1pPr>
          </a:lstStyle>
          <a:p>
            <a:endParaRPr/>
          </a:p>
        </p:txBody>
      </p:sp>
      <p:sp>
        <p:nvSpPr>
          <p:cNvPr id="18" name="Holder 2">
            <a:extLst>
              <a:ext uri="{FF2B5EF4-FFF2-40B4-BE49-F238E27FC236}">
                <a16:creationId xmlns:a16="http://schemas.microsoft.com/office/drawing/2014/main" id="{39058052-EF04-70CA-D25D-0A0284C84E87}"/>
              </a:ext>
            </a:extLst>
          </p:cNvPr>
          <p:cNvSpPr>
            <a:spLocks noGrp="1"/>
          </p:cNvSpPr>
          <p:nvPr>
            <p:ph type="title"/>
          </p:nvPr>
        </p:nvSpPr>
        <p:spPr>
          <a:xfrm>
            <a:off x="2083072" y="5105400"/>
            <a:ext cx="8025856" cy="446276"/>
          </a:xfrm>
        </p:spPr>
        <p:txBody>
          <a:bodyPr lIns="0" tIns="0" rIns="0" bIns="0"/>
          <a:lstStyle>
            <a:lvl1pPr>
              <a:defRPr sz="2900" b="0" i="0">
                <a:solidFill>
                  <a:srgbClr val="00B1C3"/>
                </a:solidFill>
                <a:latin typeface="Arial"/>
                <a:cs typeface="Arial"/>
              </a:defRPr>
            </a:lvl1pPr>
          </a:lstStyle>
          <a:p>
            <a:endParaRPr dirty="0"/>
          </a:p>
        </p:txBody>
      </p:sp>
      <p:pic>
        <p:nvPicPr>
          <p:cNvPr id="20" name="Picture 19" descr="A black background with white text&#10;&#10;Description automatically generated">
            <a:extLst>
              <a:ext uri="{FF2B5EF4-FFF2-40B4-BE49-F238E27FC236}">
                <a16:creationId xmlns:a16="http://schemas.microsoft.com/office/drawing/2014/main" id="{F84C9DEB-AFE8-F14F-2109-5BCD875462D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87825" y="298622"/>
            <a:ext cx="3816350" cy="1131015"/>
          </a:xfrm>
          <a:prstGeom prst="rect">
            <a:avLst/>
          </a:prstGeom>
        </p:spPr>
      </p:pic>
    </p:spTree>
    <p:extLst>
      <p:ext uri="{BB962C8B-B14F-4D97-AF65-F5344CB8AC3E}">
        <p14:creationId xmlns:p14="http://schemas.microsoft.com/office/powerpoint/2010/main" val="3879427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lack_2">
    <p:bg>
      <p:bgPr>
        <a:gradFill>
          <a:gsLst>
            <a:gs pos="0">
              <a:schemeClr val="tx2"/>
            </a:gs>
            <a:gs pos="100000">
              <a:schemeClr val="tx2">
                <a:lumMod val="75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34" name="Picture Placeholder 24">
            <a:extLst>
              <a:ext uri="{FF2B5EF4-FFF2-40B4-BE49-F238E27FC236}">
                <a16:creationId xmlns:a16="http://schemas.microsoft.com/office/drawing/2014/main" id="{36CD3E64-C5E6-7425-D835-58203F633AD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334250" y="1"/>
            <a:ext cx="4857750" cy="6857999"/>
          </a:xfrm>
          <a:custGeom>
            <a:avLst/>
            <a:gdLst>
              <a:gd name="connsiteX0" fmla="*/ 0 w 4857750"/>
              <a:gd name="connsiteY0" fmla="*/ 0 h 6857999"/>
              <a:gd name="connsiteX1" fmla="*/ 4857750 w 4857750"/>
              <a:gd name="connsiteY1" fmla="*/ 0 h 6857999"/>
              <a:gd name="connsiteX2" fmla="*/ 4857750 w 4857750"/>
              <a:gd name="connsiteY2" fmla="*/ 6857999 h 6857999"/>
              <a:gd name="connsiteX3" fmla="*/ 0 w 4857750"/>
              <a:gd name="connsiteY3" fmla="*/ 6857999 h 6857999"/>
              <a:gd name="connsiteX4" fmla="*/ 0 w 4857750"/>
              <a:gd name="connsiteY4" fmla="*/ 0 h 6857999"/>
              <a:gd name="connsiteX0" fmla="*/ 1588958 w 4857750"/>
              <a:gd name="connsiteY0" fmla="*/ 7495 h 6857999"/>
              <a:gd name="connsiteX1" fmla="*/ 4857750 w 4857750"/>
              <a:gd name="connsiteY1" fmla="*/ 0 h 6857999"/>
              <a:gd name="connsiteX2" fmla="*/ 4857750 w 4857750"/>
              <a:gd name="connsiteY2" fmla="*/ 6857999 h 6857999"/>
              <a:gd name="connsiteX3" fmla="*/ 0 w 4857750"/>
              <a:gd name="connsiteY3" fmla="*/ 6857999 h 6857999"/>
              <a:gd name="connsiteX4" fmla="*/ 1588958 w 4857750"/>
              <a:gd name="connsiteY4" fmla="*/ 7495 h 6857999"/>
              <a:gd name="connsiteX0" fmla="*/ 1582608 w 4857750"/>
              <a:gd name="connsiteY0" fmla="*/ 7495 h 6857999"/>
              <a:gd name="connsiteX1" fmla="*/ 4857750 w 4857750"/>
              <a:gd name="connsiteY1" fmla="*/ 0 h 6857999"/>
              <a:gd name="connsiteX2" fmla="*/ 4857750 w 4857750"/>
              <a:gd name="connsiteY2" fmla="*/ 6857999 h 6857999"/>
              <a:gd name="connsiteX3" fmla="*/ 0 w 4857750"/>
              <a:gd name="connsiteY3" fmla="*/ 6857999 h 6857999"/>
              <a:gd name="connsiteX4" fmla="*/ 1582608 w 4857750"/>
              <a:gd name="connsiteY4" fmla="*/ 7495 h 6857999"/>
              <a:gd name="connsiteX0" fmla="*/ 1582608 w 4857750"/>
              <a:gd name="connsiteY0" fmla="*/ 7495 h 6857999"/>
              <a:gd name="connsiteX1" fmla="*/ 4857750 w 4857750"/>
              <a:gd name="connsiteY1" fmla="*/ 0 h 6857999"/>
              <a:gd name="connsiteX2" fmla="*/ 4857750 w 4857750"/>
              <a:gd name="connsiteY2" fmla="*/ 6857999 h 6857999"/>
              <a:gd name="connsiteX3" fmla="*/ 0 w 4857750"/>
              <a:gd name="connsiteY3" fmla="*/ 6857999 h 6857999"/>
              <a:gd name="connsiteX4" fmla="*/ 1582608 w 4857750"/>
              <a:gd name="connsiteY4" fmla="*/ 7495 h 6857999"/>
              <a:gd name="connsiteX0" fmla="*/ 1595308 w 4857750"/>
              <a:gd name="connsiteY0" fmla="*/ 0 h 6901304"/>
              <a:gd name="connsiteX1" fmla="*/ 4857750 w 4857750"/>
              <a:gd name="connsiteY1" fmla="*/ 43305 h 6901304"/>
              <a:gd name="connsiteX2" fmla="*/ 4857750 w 4857750"/>
              <a:gd name="connsiteY2" fmla="*/ 6901304 h 6901304"/>
              <a:gd name="connsiteX3" fmla="*/ 0 w 4857750"/>
              <a:gd name="connsiteY3" fmla="*/ 6901304 h 6901304"/>
              <a:gd name="connsiteX4" fmla="*/ 1595308 w 4857750"/>
              <a:gd name="connsiteY4" fmla="*/ 0 h 6901304"/>
              <a:gd name="connsiteX0" fmla="*/ 1582608 w 4857750"/>
              <a:gd name="connsiteY0" fmla="*/ 4320 h 6857999"/>
              <a:gd name="connsiteX1" fmla="*/ 4857750 w 4857750"/>
              <a:gd name="connsiteY1" fmla="*/ 0 h 6857999"/>
              <a:gd name="connsiteX2" fmla="*/ 4857750 w 4857750"/>
              <a:gd name="connsiteY2" fmla="*/ 6857999 h 6857999"/>
              <a:gd name="connsiteX3" fmla="*/ 0 w 4857750"/>
              <a:gd name="connsiteY3" fmla="*/ 6857999 h 6857999"/>
              <a:gd name="connsiteX4" fmla="*/ 1582608 w 4857750"/>
              <a:gd name="connsiteY4" fmla="*/ 4320 h 6857999"/>
              <a:gd name="connsiteX0" fmla="*/ 1582608 w 4857750"/>
              <a:gd name="connsiteY0" fmla="*/ 1145 h 6857999"/>
              <a:gd name="connsiteX1" fmla="*/ 4857750 w 4857750"/>
              <a:gd name="connsiteY1" fmla="*/ 0 h 6857999"/>
              <a:gd name="connsiteX2" fmla="*/ 4857750 w 4857750"/>
              <a:gd name="connsiteY2" fmla="*/ 6857999 h 6857999"/>
              <a:gd name="connsiteX3" fmla="*/ 0 w 4857750"/>
              <a:gd name="connsiteY3" fmla="*/ 6857999 h 6857999"/>
              <a:gd name="connsiteX4" fmla="*/ 1582608 w 4857750"/>
              <a:gd name="connsiteY4" fmla="*/ 1145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7750" h="6857999">
                <a:moveTo>
                  <a:pt x="1582608" y="1145"/>
                </a:moveTo>
                <a:lnTo>
                  <a:pt x="4857750" y="0"/>
                </a:lnTo>
                <a:lnTo>
                  <a:pt x="4857750" y="6857999"/>
                </a:lnTo>
                <a:lnTo>
                  <a:pt x="0" y="6857999"/>
                </a:lnTo>
                <a:lnTo>
                  <a:pt x="1582608" y="1145"/>
                </a:lnTo>
                <a:close/>
              </a:path>
            </a:pathLst>
          </a:custGeom>
        </p:spPr>
      </p:pic>
      <p:sp>
        <p:nvSpPr>
          <p:cNvPr id="17" name="Freeform 16">
            <a:extLst>
              <a:ext uri="{FF2B5EF4-FFF2-40B4-BE49-F238E27FC236}">
                <a16:creationId xmlns:a16="http://schemas.microsoft.com/office/drawing/2014/main" id="{DD8659BF-3820-FD2E-00D0-DDCD27D04E53}"/>
              </a:ext>
            </a:extLst>
          </p:cNvPr>
          <p:cNvSpPr/>
          <p:nvPr userDrawn="1"/>
        </p:nvSpPr>
        <p:spPr>
          <a:xfrm rot="5400000">
            <a:off x="11112996" y="3514415"/>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19" name="Freeform 18">
            <a:extLst>
              <a:ext uri="{FF2B5EF4-FFF2-40B4-BE49-F238E27FC236}">
                <a16:creationId xmlns:a16="http://schemas.microsoft.com/office/drawing/2014/main" id="{EEAD9054-0022-6D3C-B6C3-E9ED37FFF74D}"/>
              </a:ext>
            </a:extLst>
          </p:cNvPr>
          <p:cNvSpPr/>
          <p:nvPr userDrawn="1"/>
        </p:nvSpPr>
        <p:spPr>
          <a:xfrm rot="5400000">
            <a:off x="11112996" y="2371659"/>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0" name="Freeform 19">
            <a:extLst>
              <a:ext uri="{FF2B5EF4-FFF2-40B4-BE49-F238E27FC236}">
                <a16:creationId xmlns:a16="http://schemas.microsoft.com/office/drawing/2014/main" id="{04EFD227-FCED-D051-64B5-2E94087A2A96}"/>
              </a:ext>
            </a:extLst>
          </p:cNvPr>
          <p:cNvSpPr/>
          <p:nvPr userDrawn="1"/>
        </p:nvSpPr>
        <p:spPr>
          <a:xfrm rot="5400000">
            <a:off x="9870972" y="4657171"/>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1" name="Freeform 20">
            <a:extLst>
              <a:ext uri="{FF2B5EF4-FFF2-40B4-BE49-F238E27FC236}">
                <a16:creationId xmlns:a16="http://schemas.microsoft.com/office/drawing/2014/main" id="{26AFC32D-BA8E-E0D0-C3B2-E650958CC075}"/>
              </a:ext>
            </a:extLst>
          </p:cNvPr>
          <p:cNvSpPr/>
          <p:nvPr userDrawn="1"/>
        </p:nvSpPr>
        <p:spPr>
          <a:xfrm rot="5400000">
            <a:off x="8628948" y="5799927"/>
            <a:ext cx="1144220" cy="1013788"/>
          </a:xfrm>
          <a:custGeom>
            <a:avLst/>
            <a:gdLst>
              <a:gd name="connsiteX0" fmla="*/ 0 w 1144220"/>
              <a:gd name="connsiteY0" fmla="*/ 1013788 h 1013788"/>
              <a:gd name="connsiteX1" fmla="*/ 416271 w 1144220"/>
              <a:gd name="connsiteY1" fmla="*/ 0 h 1013788"/>
              <a:gd name="connsiteX2" fmla="*/ 727949 w 1144220"/>
              <a:gd name="connsiteY2" fmla="*/ 0 h 1013788"/>
              <a:gd name="connsiteX3" fmla="*/ 1144220 w 1144220"/>
              <a:gd name="connsiteY3" fmla="*/ 1013788 h 1013788"/>
              <a:gd name="connsiteX4" fmla="*/ 765180 w 1144220"/>
              <a:gd name="connsiteY4" fmla="*/ 1013788 h 1013788"/>
              <a:gd name="connsiteX5" fmla="*/ 569918 w 1144220"/>
              <a:gd name="connsiteY5" fmla="*/ 480081 h 1013788"/>
              <a:gd name="connsiteX6" fmla="*/ 374655 w 1144220"/>
              <a:gd name="connsiteY6" fmla="*/ 1013788 h 1013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4220" h="1013788">
                <a:moveTo>
                  <a:pt x="0" y="1013788"/>
                </a:moveTo>
                <a:lnTo>
                  <a:pt x="416271" y="0"/>
                </a:lnTo>
                <a:lnTo>
                  <a:pt x="727949" y="0"/>
                </a:lnTo>
                <a:lnTo>
                  <a:pt x="1144220" y="1013788"/>
                </a:lnTo>
                <a:lnTo>
                  <a:pt x="765180" y="1013788"/>
                </a:lnTo>
                <a:lnTo>
                  <a:pt x="569918" y="480081"/>
                </a:lnTo>
                <a:lnTo>
                  <a:pt x="374655" y="1013788"/>
                </a:lnTo>
                <a:close/>
              </a:path>
            </a:pathLst>
          </a:cu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914400"/>
            <a:endParaRPr lang="en-US" sz="1800">
              <a:solidFill>
                <a:prstClr val="white"/>
              </a:solidFill>
            </a:endParaRPr>
          </a:p>
        </p:txBody>
      </p:sp>
      <p:sp>
        <p:nvSpPr>
          <p:cNvPr id="22" name="Title 4">
            <a:extLst>
              <a:ext uri="{FF2B5EF4-FFF2-40B4-BE49-F238E27FC236}">
                <a16:creationId xmlns:a16="http://schemas.microsoft.com/office/drawing/2014/main" id="{FA61FBBE-1247-CCB2-F7C8-66CA901EE70A}"/>
              </a:ext>
            </a:extLst>
          </p:cNvPr>
          <p:cNvSpPr>
            <a:spLocks noGrp="1"/>
          </p:cNvSpPr>
          <p:nvPr>
            <p:ph type="title"/>
          </p:nvPr>
        </p:nvSpPr>
        <p:spPr>
          <a:xfrm>
            <a:off x="457200" y="2134703"/>
            <a:ext cx="7627863" cy="1143000"/>
          </a:xfrm>
          <a:prstGeom prst="rect">
            <a:avLst/>
          </a:prstGeom>
        </p:spPr>
        <p:txBody>
          <a:bodyPr lIns="182880" tIns="45720" bIns="45720" anchor="ctr" anchorCtr="0"/>
          <a:lstStyle>
            <a:lvl1pPr>
              <a:defRPr sz="4000" b="1" spc="20" baseline="0">
                <a:solidFill>
                  <a:schemeClr val="bg1"/>
                </a:solidFill>
                <a:latin typeface="+mj-lt"/>
                <a:ea typeface="Verdana" panose="020B0604030504040204" pitchFamily="34" charset="0"/>
                <a:cs typeface="Verdana" panose="020B0604030504040204" pitchFamily="34" charset="0"/>
              </a:defRPr>
            </a:lvl1pPr>
          </a:lstStyle>
          <a:p>
            <a:r>
              <a:rPr lang="en-US"/>
              <a:t>Click to edit Master title style</a:t>
            </a:r>
          </a:p>
        </p:txBody>
      </p:sp>
      <p:sp>
        <p:nvSpPr>
          <p:cNvPr id="23" name="Text Placeholder 9">
            <a:extLst>
              <a:ext uri="{FF2B5EF4-FFF2-40B4-BE49-F238E27FC236}">
                <a16:creationId xmlns:a16="http://schemas.microsoft.com/office/drawing/2014/main" id="{313A6DCC-1753-8FCB-74C6-825FF61630CF}"/>
              </a:ext>
            </a:extLst>
          </p:cNvPr>
          <p:cNvSpPr>
            <a:spLocks noGrp="1"/>
          </p:cNvSpPr>
          <p:nvPr>
            <p:ph type="body" sz="quarter" idx="10"/>
          </p:nvPr>
        </p:nvSpPr>
        <p:spPr>
          <a:xfrm>
            <a:off x="457200" y="3746083"/>
            <a:ext cx="5484224" cy="393192"/>
          </a:xfrm>
          <a:prstGeom prst="rect">
            <a:avLst/>
          </a:prstGeom>
        </p:spPr>
        <p:txBody>
          <a:bodyPr lIns="182880" tIns="0" bIns="0" anchor="ctr" anchorCtr="0"/>
          <a:lstStyle>
            <a:lvl1pPr marL="0" indent="0">
              <a:buNone/>
              <a:defRPr sz="2200" b="1" spc="20" baseline="0">
                <a:solidFill>
                  <a:schemeClr val="bg1"/>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25" name="Text Placeholder 9">
            <a:extLst>
              <a:ext uri="{FF2B5EF4-FFF2-40B4-BE49-F238E27FC236}">
                <a16:creationId xmlns:a16="http://schemas.microsoft.com/office/drawing/2014/main" id="{3DA215BD-0958-4461-DE5E-557900F54062}"/>
              </a:ext>
            </a:extLst>
          </p:cNvPr>
          <p:cNvSpPr>
            <a:spLocks noGrp="1"/>
          </p:cNvSpPr>
          <p:nvPr>
            <p:ph type="body" sz="quarter" idx="11"/>
          </p:nvPr>
        </p:nvSpPr>
        <p:spPr>
          <a:xfrm>
            <a:off x="457200" y="4180548"/>
            <a:ext cx="5484224" cy="393192"/>
          </a:xfrm>
          <a:prstGeom prst="rect">
            <a:avLst/>
          </a:prstGeom>
        </p:spPr>
        <p:txBody>
          <a:bodyPr lIns="182880" tIns="0" bIns="0" anchor="ctr" anchorCtr="0"/>
          <a:lstStyle>
            <a:lvl1pPr marL="0" indent="0">
              <a:buNone/>
              <a:defRPr sz="1800" b="0" spc="20" baseline="0">
                <a:solidFill>
                  <a:schemeClr val="bg1"/>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sp>
        <p:nvSpPr>
          <p:cNvPr id="26" name="Text Placeholder 9">
            <a:extLst>
              <a:ext uri="{FF2B5EF4-FFF2-40B4-BE49-F238E27FC236}">
                <a16:creationId xmlns:a16="http://schemas.microsoft.com/office/drawing/2014/main" id="{7CBE72BE-8F9F-7E23-E82F-4E1F287DC26A}"/>
              </a:ext>
            </a:extLst>
          </p:cNvPr>
          <p:cNvSpPr>
            <a:spLocks noGrp="1"/>
          </p:cNvSpPr>
          <p:nvPr>
            <p:ph type="body" sz="quarter" idx="12"/>
          </p:nvPr>
        </p:nvSpPr>
        <p:spPr>
          <a:xfrm>
            <a:off x="457200" y="5140887"/>
            <a:ext cx="5484224" cy="393192"/>
          </a:xfrm>
          <a:prstGeom prst="rect">
            <a:avLst/>
          </a:prstGeom>
        </p:spPr>
        <p:txBody>
          <a:bodyPr lIns="182880" tIns="0" bIns="0" anchor="ctr" anchorCtr="0"/>
          <a:lstStyle>
            <a:lvl1pPr marL="0" indent="0">
              <a:buNone/>
              <a:defRPr sz="1600" b="0" spc="20" baseline="0">
                <a:solidFill>
                  <a:schemeClr val="bg1"/>
                </a:solidFill>
                <a:latin typeface="+mn-lt"/>
                <a:ea typeface="Verdana" panose="020B0604030504040204" pitchFamily="34" charset="0"/>
                <a:cs typeface="Verdana" panose="020B0604030504040204" pitchFamily="34" charset="0"/>
              </a:defRPr>
            </a:lvl1pPr>
          </a:lstStyle>
          <a:p>
            <a:pPr lvl="0"/>
            <a:r>
              <a:rPr lang="en-US"/>
              <a:t>Click to edit Master text styles</a:t>
            </a:r>
          </a:p>
        </p:txBody>
      </p:sp>
      <p:grpSp>
        <p:nvGrpSpPr>
          <p:cNvPr id="27" name="Group 26">
            <a:extLst>
              <a:ext uri="{FF2B5EF4-FFF2-40B4-BE49-F238E27FC236}">
                <a16:creationId xmlns:a16="http://schemas.microsoft.com/office/drawing/2014/main" id="{B1CCE04B-5635-DC05-D3E0-4000CD38A73D}"/>
              </a:ext>
            </a:extLst>
          </p:cNvPr>
          <p:cNvGrpSpPr/>
          <p:nvPr userDrawn="1"/>
        </p:nvGrpSpPr>
        <p:grpSpPr>
          <a:xfrm>
            <a:off x="650006" y="915000"/>
            <a:ext cx="2405248" cy="913267"/>
            <a:chOff x="914424" y="915000"/>
            <a:chExt cx="2405248" cy="913267"/>
          </a:xfrm>
        </p:grpSpPr>
        <p:sp>
          <p:nvSpPr>
            <p:cNvPr id="28" name="Free Form 10">
              <a:extLst>
                <a:ext uri="{FF2B5EF4-FFF2-40B4-BE49-F238E27FC236}">
                  <a16:creationId xmlns:a16="http://schemas.microsoft.com/office/drawing/2014/main" id="{5F95511C-0262-FF7E-0917-929F871D6691}"/>
                </a:ext>
              </a:extLst>
            </p:cNvPr>
            <p:cNvSpPr/>
            <p:nvPr/>
          </p:nvSpPr>
          <p:spPr>
            <a:xfrm>
              <a:off x="914424" y="915000"/>
              <a:ext cx="918296" cy="913267"/>
            </a:xfrm>
            <a:custGeom>
              <a:avLst/>
              <a:gdLst/>
              <a:ahLst/>
              <a:cxnLst/>
              <a:rect l="0" t="0" r="0" b="0"/>
              <a:pathLst>
                <a:path w="918296" h="913267">
                  <a:moveTo>
                    <a:pt x="204005" y="191444"/>
                  </a:moveTo>
                  <a:lnTo>
                    <a:pt x="144682" y="231501"/>
                  </a:lnTo>
                  <a:lnTo>
                    <a:pt x="164456" y="162716"/>
                  </a:lnTo>
                  <a:lnTo>
                    <a:pt x="125644" y="134509"/>
                  </a:lnTo>
                  <a:lnTo>
                    <a:pt x="92979" y="270415"/>
                  </a:lnTo>
                  <a:lnTo>
                    <a:pt x="123675" y="292704"/>
                  </a:lnTo>
                  <a:lnTo>
                    <a:pt x="242830" y="219651"/>
                  </a:lnTo>
                  <a:close/>
                  <a:moveTo>
                    <a:pt x="714291" y="721822"/>
                  </a:moveTo>
                  <a:lnTo>
                    <a:pt x="773601" y="681765"/>
                  </a:lnTo>
                  <a:lnTo>
                    <a:pt x="753827" y="750550"/>
                  </a:lnTo>
                  <a:lnTo>
                    <a:pt x="792652" y="778758"/>
                  </a:lnTo>
                  <a:lnTo>
                    <a:pt x="825317" y="642851"/>
                  </a:lnTo>
                  <a:lnTo>
                    <a:pt x="794620" y="620562"/>
                  </a:lnTo>
                  <a:lnTo>
                    <a:pt x="675466" y="693615"/>
                  </a:lnTo>
                  <a:close/>
                  <a:moveTo>
                    <a:pt x="408607" y="92115"/>
                  </a:moveTo>
                  <a:lnTo>
                    <a:pt x="337079" y="89676"/>
                  </a:lnTo>
                  <a:lnTo>
                    <a:pt x="393506" y="45644"/>
                  </a:lnTo>
                  <a:lnTo>
                    <a:pt x="378672" y="0"/>
                  </a:lnTo>
                  <a:lnTo>
                    <a:pt x="272371" y="90756"/>
                  </a:lnTo>
                  <a:lnTo>
                    <a:pt x="284080" y="126825"/>
                  </a:lnTo>
                  <a:lnTo>
                    <a:pt x="423441" y="137760"/>
                  </a:lnTo>
                  <a:close/>
                  <a:moveTo>
                    <a:pt x="509689" y="821151"/>
                  </a:moveTo>
                  <a:lnTo>
                    <a:pt x="581217" y="823590"/>
                  </a:lnTo>
                  <a:lnTo>
                    <a:pt x="524789" y="867622"/>
                  </a:lnTo>
                  <a:lnTo>
                    <a:pt x="539611" y="913267"/>
                  </a:lnTo>
                  <a:lnTo>
                    <a:pt x="645925" y="822510"/>
                  </a:lnTo>
                  <a:lnTo>
                    <a:pt x="634203" y="786441"/>
                  </a:lnTo>
                  <a:lnTo>
                    <a:pt x="494855" y="775506"/>
                  </a:lnTo>
                  <a:close/>
                  <a:moveTo>
                    <a:pt x="632513" y="132032"/>
                  </a:moveTo>
                  <a:lnTo>
                    <a:pt x="576086" y="88000"/>
                  </a:lnTo>
                  <a:lnTo>
                    <a:pt x="647614" y="85549"/>
                  </a:lnTo>
                  <a:lnTo>
                    <a:pt x="662448" y="39904"/>
                  </a:lnTo>
                  <a:lnTo>
                    <a:pt x="523100" y="50852"/>
                  </a:lnTo>
                  <a:lnTo>
                    <a:pt x="511378" y="86920"/>
                  </a:lnTo>
                  <a:lnTo>
                    <a:pt x="617692" y="177664"/>
                  </a:lnTo>
                  <a:close/>
                  <a:moveTo>
                    <a:pt x="285782" y="781234"/>
                  </a:moveTo>
                  <a:lnTo>
                    <a:pt x="342210" y="825266"/>
                  </a:lnTo>
                  <a:lnTo>
                    <a:pt x="270681" y="827717"/>
                  </a:lnTo>
                  <a:lnTo>
                    <a:pt x="255847" y="873350"/>
                  </a:lnTo>
                  <a:lnTo>
                    <a:pt x="395195" y="862415"/>
                  </a:lnTo>
                  <a:lnTo>
                    <a:pt x="406918" y="826346"/>
                  </a:lnTo>
                  <a:lnTo>
                    <a:pt x="300603" y="735602"/>
                  </a:lnTo>
                  <a:close/>
                  <a:moveTo>
                    <a:pt x="790201" y="295930"/>
                  </a:moveTo>
                  <a:lnTo>
                    <a:pt x="770426" y="227132"/>
                  </a:lnTo>
                  <a:lnTo>
                    <a:pt x="829737" y="267189"/>
                  </a:lnTo>
                  <a:lnTo>
                    <a:pt x="868562" y="238994"/>
                  </a:lnTo>
                  <a:lnTo>
                    <a:pt x="749407" y="165942"/>
                  </a:lnTo>
                  <a:lnTo>
                    <a:pt x="718723" y="188231"/>
                  </a:lnTo>
                  <a:lnTo>
                    <a:pt x="751376" y="324124"/>
                  </a:lnTo>
                  <a:close/>
                  <a:moveTo>
                    <a:pt x="128095" y="617337"/>
                  </a:moveTo>
                  <a:lnTo>
                    <a:pt x="147869" y="686134"/>
                  </a:lnTo>
                  <a:lnTo>
                    <a:pt x="88559" y="646077"/>
                  </a:lnTo>
                  <a:lnTo>
                    <a:pt x="49734" y="674272"/>
                  </a:lnTo>
                  <a:lnTo>
                    <a:pt x="168888" y="747324"/>
                  </a:lnTo>
                  <a:lnTo>
                    <a:pt x="199572" y="725035"/>
                  </a:lnTo>
                  <a:lnTo>
                    <a:pt x="166920" y="589142"/>
                  </a:lnTo>
                  <a:close/>
                  <a:moveTo>
                    <a:pt x="821431" y="521208"/>
                  </a:moveTo>
                  <a:lnTo>
                    <a:pt x="845879" y="453934"/>
                  </a:lnTo>
                  <a:lnTo>
                    <a:pt x="870314" y="521208"/>
                  </a:lnTo>
                  <a:lnTo>
                    <a:pt x="918296" y="521208"/>
                  </a:lnTo>
                  <a:lnTo>
                    <a:pt x="864840" y="392058"/>
                  </a:lnTo>
                  <a:lnTo>
                    <a:pt x="826905" y="392058"/>
                  </a:lnTo>
                  <a:lnTo>
                    <a:pt x="773449" y="521208"/>
                  </a:lnTo>
                  <a:close/>
                  <a:moveTo>
                    <a:pt x="144834" y="392058"/>
                  </a:moveTo>
                  <a:lnTo>
                    <a:pt x="91391" y="521208"/>
                  </a:lnTo>
                  <a:lnTo>
                    <a:pt x="53455" y="521208"/>
                  </a:lnTo>
                  <a:lnTo>
                    <a:pt x="0" y="392058"/>
                  </a:lnTo>
                  <a:lnTo>
                    <a:pt x="47981" y="392058"/>
                  </a:lnTo>
                  <a:lnTo>
                    <a:pt x="72417" y="459332"/>
                  </a:lnTo>
                  <a:lnTo>
                    <a:pt x="96852" y="392058"/>
                  </a:lnTo>
                  <a:close/>
                </a:path>
              </a:pathLst>
            </a:custGeom>
            <a:solidFill>
              <a:srgbClr val="A8C13F">
                <a:alpha val="100000"/>
              </a:srgbClr>
            </a:solidFill>
            <a:ln w="12700" cap="flat" cmpd="sng">
              <a:noFill/>
              <a:prstDash val="solid"/>
              <a:miter lim="800000"/>
            </a:ln>
          </p:spPr>
          <p:txBody>
            <a:bodyPr anchor="ctr">
              <a:spAutoFit/>
            </a:bodyPr>
            <a:lstStyle/>
            <a:p>
              <a:pPr algn="ctr"/>
              <a:endParaRPr lang="en-US"/>
            </a:p>
          </p:txBody>
        </p:sp>
        <p:sp>
          <p:nvSpPr>
            <p:cNvPr id="29" name="Free Form 11">
              <a:extLst>
                <a:ext uri="{FF2B5EF4-FFF2-40B4-BE49-F238E27FC236}">
                  <a16:creationId xmlns:a16="http://schemas.microsoft.com/office/drawing/2014/main" id="{677BCB30-A3A9-B630-E713-29852B857707}"/>
                </a:ext>
              </a:extLst>
            </p:cNvPr>
            <p:cNvSpPr/>
            <p:nvPr/>
          </p:nvSpPr>
          <p:spPr>
            <a:xfrm>
              <a:off x="2011271" y="1162231"/>
              <a:ext cx="1221796" cy="460539"/>
            </a:xfrm>
            <a:custGeom>
              <a:avLst/>
              <a:gdLst/>
              <a:ahLst/>
              <a:cxnLst/>
              <a:rect l="0" t="0" r="0" b="0"/>
              <a:pathLst>
                <a:path w="1221795" h="460538">
                  <a:moveTo>
                    <a:pt x="577864" y="406003"/>
                  </a:moveTo>
                  <a:cubicBezTo>
                    <a:pt x="577864" y="441882"/>
                    <a:pt x="548768" y="456627"/>
                    <a:pt x="522872" y="456627"/>
                  </a:cubicBezTo>
                  <a:lnTo>
                    <a:pt x="422882" y="456627"/>
                  </a:lnTo>
                  <a:lnTo>
                    <a:pt x="422882" y="273971"/>
                  </a:lnTo>
                  <a:lnTo>
                    <a:pt x="507415" y="273971"/>
                  </a:lnTo>
                  <a:cubicBezTo>
                    <a:pt x="544729" y="273971"/>
                    <a:pt x="567691" y="293021"/>
                    <a:pt x="567691" y="321737"/>
                  </a:cubicBezTo>
                  <a:cubicBezTo>
                    <a:pt x="567691" y="339466"/>
                    <a:pt x="559550" y="352027"/>
                    <a:pt x="548971" y="359850"/>
                  </a:cubicBezTo>
                  <a:cubicBezTo>
                    <a:pt x="566967" y="368334"/>
                    <a:pt x="577864" y="383663"/>
                    <a:pt x="577864" y="406003"/>
                  </a:cubicBezTo>
                  <a:close/>
                  <a:moveTo>
                    <a:pt x="505218" y="348598"/>
                  </a:moveTo>
                  <a:cubicBezTo>
                    <a:pt x="523418" y="348598"/>
                    <a:pt x="533502" y="340216"/>
                    <a:pt x="533502" y="327337"/>
                  </a:cubicBezTo>
                  <a:cubicBezTo>
                    <a:pt x="533502" y="314459"/>
                    <a:pt x="523418" y="306077"/>
                    <a:pt x="505218" y="306077"/>
                  </a:cubicBezTo>
                  <a:lnTo>
                    <a:pt x="458392" y="306077"/>
                  </a:lnTo>
                  <a:lnTo>
                    <a:pt x="458392" y="348598"/>
                  </a:lnTo>
                  <a:close/>
                  <a:moveTo>
                    <a:pt x="458392" y="378088"/>
                  </a:moveTo>
                  <a:lnTo>
                    <a:pt x="458392" y="424533"/>
                  </a:lnTo>
                  <a:lnTo>
                    <a:pt x="511581" y="424533"/>
                  </a:lnTo>
                  <a:cubicBezTo>
                    <a:pt x="531609" y="424533"/>
                    <a:pt x="543687" y="418869"/>
                    <a:pt x="543687" y="401317"/>
                  </a:cubicBezTo>
                  <a:cubicBezTo>
                    <a:pt x="543687" y="386000"/>
                    <a:pt x="531609" y="378088"/>
                    <a:pt x="511581" y="378088"/>
                  </a:cubicBezTo>
                  <a:close/>
                  <a:moveTo>
                    <a:pt x="148974" y="0"/>
                  </a:moveTo>
                  <a:lnTo>
                    <a:pt x="95430" y="137658"/>
                  </a:lnTo>
                  <a:lnTo>
                    <a:pt x="41885" y="0"/>
                  </a:lnTo>
                  <a:lnTo>
                    <a:pt x="0" y="0"/>
                  </a:lnTo>
                  <a:lnTo>
                    <a:pt x="0" y="2349"/>
                  </a:lnTo>
                  <a:lnTo>
                    <a:pt x="74639" y="182655"/>
                  </a:lnTo>
                  <a:lnTo>
                    <a:pt x="116220" y="182655"/>
                  </a:lnTo>
                  <a:lnTo>
                    <a:pt x="190860" y="2349"/>
                  </a:lnTo>
                  <a:lnTo>
                    <a:pt x="190860" y="0"/>
                  </a:lnTo>
                  <a:close/>
                  <a:moveTo>
                    <a:pt x="1221795" y="273971"/>
                  </a:moveTo>
                  <a:lnTo>
                    <a:pt x="1181332" y="273971"/>
                  </a:lnTo>
                  <a:lnTo>
                    <a:pt x="1135014" y="349169"/>
                  </a:lnTo>
                  <a:lnTo>
                    <a:pt x="1088709" y="273971"/>
                  </a:lnTo>
                  <a:lnTo>
                    <a:pt x="1048258" y="273971"/>
                  </a:lnTo>
                  <a:lnTo>
                    <a:pt x="1048258" y="276320"/>
                  </a:lnTo>
                  <a:lnTo>
                    <a:pt x="1117272" y="380209"/>
                  </a:lnTo>
                  <a:lnTo>
                    <a:pt x="1117272" y="456627"/>
                  </a:lnTo>
                  <a:lnTo>
                    <a:pt x="1152782" y="456627"/>
                  </a:lnTo>
                  <a:lnTo>
                    <a:pt x="1152782" y="380209"/>
                  </a:lnTo>
                  <a:lnTo>
                    <a:pt x="1221795" y="276320"/>
                  </a:lnTo>
                  <a:close/>
                  <a:moveTo>
                    <a:pt x="944649" y="456627"/>
                  </a:moveTo>
                  <a:lnTo>
                    <a:pt x="980159" y="456627"/>
                  </a:lnTo>
                  <a:lnTo>
                    <a:pt x="980159" y="307373"/>
                  </a:lnTo>
                  <a:lnTo>
                    <a:pt x="1037552" y="307373"/>
                  </a:lnTo>
                  <a:lnTo>
                    <a:pt x="1037552" y="273971"/>
                  </a:lnTo>
                  <a:lnTo>
                    <a:pt x="887256" y="273971"/>
                  </a:lnTo>
                  <a:lnTo>
                    <a:pt x="887256" y="307373"/>
                  </a:lnTo>
                  <a:lnTo>
                    <a:pt x="944649" y="307373"/>
                  </a:lnTo>
                  <a:close/>
                  <a:moveTo>
                    <a:pt x="683162" y="273971"/>
                  </a:moveTo>
                  <a:lnTo>
                    <a:pt x="683162" y="456627"/>
                  </a:lnTo>
                  <a:lnTo>
                    <a:pt x="806127" y="456627"/>
                  </a:lnTo>
                  <a:lnTo>
                    <a:pt x="806127" y="423225"/>
                  </a:lnTo>
                  <a:lnTo>
                    <a:pt x="718672" y="423225"/>
                  </a:lnTo>
                  <a:lnTo>
                    <a:pt x="718672" y="273971"/>
                  </a:lnTo>
                  <a:close/>
                  <a:moveTo>
                    <a:pt x="865082" y="456627"/>
                  </a:moveTo>
                  <a:lnTo>
                    <a:pt x="865082" y="365299"/>
                  </a:lnTo>
                  <a:lnTo>
                    <a:pt x="865082" y="273971"/>
                  </a:lnTo>
                  <a:lnTo>
                    <a:pt x="828302" y="273971"/>
                  </a:lnTo>
                  <a:lnTo>
                    <a:pt x="828302" y="365299"/>
                  </a:lnTo>
                  <a:lnTo>
                    <a:pt x="828302" y="456627"/>
                  </a:lnTo>
                  <a:close/>
                  <a:moveTo>
                    <a:pt x="644604" y="456627"/>
                  </a:moveTo>
                  <a:lnTo>
                    <a:pt x="644604" y="365299"/>
                  </a:lnTo>
                  <a:lnTo>
                    <a:pt x="644604" y="273971"/>
                  </a:lnTo>
                  <a:lnTo>
                    <a:pt x="607824" y="273971"/>
                  </a:lnTo>
                  <a:lnTo>
                    <a:pt x="607824" y="365299"/>
                  </a:lnTo>
                  <a:lnTo>
                    <a:pt x="607824" y="456627"/>
                  </a:lnTo>
                  <a:close/>
                  <a:moveTo>
                    <a:pt x="398612" y="366086"/>
                  </a:moveTo>
                  <a:cubicBezTo>
                    <a:pt x="398104" y="413319"/>
                    <a:pt x="369134" y="460538"/>
                    <a:pt x="304947" y="460538"/>
                  </a:cubicBezTo>
                  <a:cubicBezTo>
                    <a:pt x="240759" y="460538"/>
                    <a:pt x="211015" y="414360"/>
                    <a:pt x="211015" y="366340"/>
                  </a:cubicBezTo>
                  <a:cubicBezTo>
                    <a:pt x="211015" y="318333"/>
                    <a:pt x="241801" y="270059"/>
                    <a:pt x="304947" y="270059"/>
                  </a:cubicBezTo>
                  <a:cubicBezTo>
                    <a:pt x="367839" y="270059"/>
                    <a:pt x="399145" y="318333"/>
                    <a:pt x="398612" y="366086"/>
                  </a:cubicBezTo>
                  <a:close/>
                  <a:moveTo>
                    <a:pt x="362162" y="366556"/>
                  </a:moveTo>
                  <a:cubicBezTo>
                    <a:pt x="362670" y="336990"/>
                    <a:pt x="346172" y="303905"/>
                    <a:pt x="304947" y="303905"/>
                  </a:cubicBezTo>
                  <a:cubicBezTo>
                    <a:pt x="263709" y="303905"/>
                    <a:pt x="246716" y="337244"/>
                    <a:pt x="247478" y="366797"/>
                  </a:cubicBezTo>
                  <a:cubicBezTo>
                    <a:pt x="248215" y="395614"/>
                    <a:pt x="263709" y="426438"/>
                    <a:pt x="304947" y="426438"/>
                  </a:cubicBezTo>
                  <a:cubicBezTo>
                    <a:pt x="346172" y="426438"/>
                    <a:pt x="361666" y="395360"/>
                    <a:pt x="362162" y="366556"/>
                  </a:cubicBezTo>
                  <a:close/>
                  <a:moveTo>
                    <a:pt x="148352" y="273971"/>
                  </a:moveTo>
                  <a:lnTo>
                    <a:pt x="95430" y="346731"/>
                  </a:lnTo>
                  <a:lnTo>
                    <a:pt x="42495" y="273971"/>
                  </a:lnTo>
                  <a:lnTo>
                    <a:pt x="4102" y="273971"/>
                  </a:lnTo>
                  <a:lnTo>
                    <a:pt x="4102" y="456627"/>
                  </a:lnTo>
                  <a:lnTo>
                    <a:pt x="39612" y="456627"/>
                  </a:lnTo>
                  <a:lnTo>
                    <a:pt x="39612" y="325280"/>
                  </a:lnTo>
                  <a:lnTo>
                    <a:pt x="93715" y="399272"/>
                  </a:lnTo>
                  <a:lnTo>
                    <a:pt x="97144" y="399272"/>
                  </a:lnTo>
                  <a:lnTo>
                    <a:pt x="151235" y="325280"/>
                  </a:lnTo>
                  <a:lnTo>
                    <a:pt x="151235" y="456627"/>
                  </a:lnTo>
                  <a:lnTo>
                    <a:pt x="186758" y="456627"/>
                  </a:lnTo>
                  <a:lnTo>
                    <a:pt x="186758" y="273971"/>
                  </a:lnTo>
                  <a:close/>
                  <a:moveTo>
                    <a:pt x="929612" y="182655"/>
                  </a:moveTo>
                  <a:lnTo>
                    <a:pt x="893353" y="182655"/>
                  </a:lnTo>
                  <a:lnTo>
                    <a:pt x="877706" y="148200"/>
                  </a:lnTo>
                  <a:lnTo>
                    <a:pt x="782199" y="148200"/>
                  </a:lnTo>
                  <a:lnTo>
                    <a:pt x="766540" y="182655"/>
                  </a:lnTo>
                  <a:lnTo>
                    <a:pt x="730280" y="182655"/>
                  </a:lnTo>
                  <a:lnTo>
                    <a:pt x="730280" y="180306"/>
                  </a:lnTo>
                  <a:lnTo>
                    <a:pt x="811156" y="0"/>
                  </a:lnTo>
                  <a:lnTo>
                    <a:pt x="848736" y="0"/>
                  </a:lnTo>
                  <a:lnTo>
                    <a:pt x="929612" y="180306"/>
                  </a:lnTo>
                  <a:close/>
                  <a:moveTo>
                    <a:pt x="863862" y="116106"/>
                  </a:moveTo>
                  <a:lnTo>
                    <a:pt x="829940" y="38354"/>
                  </a:lnTo>
                  <a:lnTo>
                    <a:pt x="796030" y="116106"/>
                  </a:lnTo>
                  <a:close/>
                  <a:moveTo>
                    <a:pt x="501472" y="182655"/>
                  </a:moveTo>
                  <a:lnTo>
                    <a:pt x="448232" y="121592"/>
                  </a:lnTo>
                  <a:lnTo>
                    <a:pt x="416164" y="121592"/>
                  </a:lnTo>
                  <a:lnTo>
                    <a:pt x="416164" y="182655"/>
                  </a:lnTo>
                  <a:lnTo>
                    <a:pt x="380653" y="182655"/>
                  </a:lnTo>
                  <a:lnTo>
                    <a:pt x="380653" y="0"/>
                  </a:lnTo>
                  <a:lnTo>
                    <a:pt x="467536" y="0"/>
                  </a:lnTo>
                  <a:cubicBezTo>
                    <a:pt x="510590" y="254"/>
                    <a:pt x="533299" y="28956"/>
                    <a:pt x="533299" y="60529"/>
                  </a:cubicBezTo>
                  <a:cubicBezTo>
                    <a:pt x="533299" y="85587"/>
                    <a:pt x="521817" y="110899"/>
                    <a:pt x="487107" y="117935"/>
                  </a:cubicBezTo>
                  <a:lnTo>
                    <a:pt x="542430" y="180306"/>
                  </a:lnTo>
                  <a:lnTo>
                    <a:pt x="542430" y="182655"/>
                  </a:lnTo>
                  <a:close/>
                  <a:moveTo>
                    <a:pt x="467536" y="90540"/>
                  </a:moveTo>
                  <a:cubicBezTo>
                    <a:pt x="489457" y="90540"/>
                    <a:pt x="498855" y="75922"/>
                    <a:pt x="498855" y="61317"/>
                  </a:cubicBezTo>
                  <a:cubicBezTo>
                    <a:pt x="498855" y="46711"/>
                    <a:pt x="489190" y="32093"/>
                    <a:pt x="467536" y="32093"/>
                  </a:cubicBezTo>
                  <a:lnTo>
                    <a:pt x="416164" y="32093"/>
                  </a:lnTo>
                  <a:lnTo>
                    <a:pt x="416164" y="90540"/>
                  </a:lnTo>
                  <a:close/>
                  <a:moveTo>
                    <a:pt x="682527" y="182655"/>
                  </a:moveTo>
                  <a:lnTo>
                    <a:pt x="629300" y="121592"/>
                  </a:lnTo>
                  <a:lnTo>
                    <a:pt x="597245" y="121592"/>
                  </a:lnTo>
                  <a:lnTo>
                    <a:pt x="597245" y="182655"/>
                  </a:lnTo>
                  <a:lnTo>
                    <a:pt x="561722" y="182655"/>
                  </a:lnTo>
                  <a:lnTo>
                    <a:pt x="561722" y="0"/>
                  </a:lnTo>
                  <a:lnTo>
                    <a:pt x="648605" y="0"/>
                  </a:lnTo>
                  <a:cubicBezTo>
                    <a:pt x="691672" y="254"/>
                    <a:pt x="714367" y="28956"/>
                    <a:pt x="714367" y="60529"/>
                  </a:cubicBezTo>
                  <a:cubicBezTo>
                    <a:pt x="714367" y="85587"/>
                    <a:pt x="702886" y="110899"/>
                    <a:pt x="668189" y="117935"/>
                  </a:cubicBezTo>
                  <a:lnTo>
                    <a:pt x="723499" y="180306"/>
                  </a:lnTo>
                  <a:lnTo>
                    <a:pt x="723499" y="182655"/>
                  </a:lnTo>
                  <a:close/>
                  <a:moveTo>
                    <a:pt x="648605" y="90540"/>
                  </a:moveTo>
                  <a:cubicBezTo>
                    <a:pt x="670525" y="90540"/>
                    <a:pt x="679924" y="75922"/>
                    <a:pt x="679924" y="61317"/>
                  </a:cubicBezTo>
                  <a:cubicBezTo>
                    <a:pt x="679924" y="46711"/>
                    <a:pt x="670271" y="32093"/>
                    <a:pt x="648605" y="32093"/>
                  </a:cubicBezTo>
                  <a:lnTo>
                    <a:pt x="597245" y="32093"/>
                  </a:lnTo>
                  <a:lnTo>
                    <a:pt x="597245" y="90540"/>
                  </a:lnTo>
                  <a:close/>
                  <a:moveTo>
                    <a:pt x="349157" y="149254"/>
                  </a:moveTo>
                  <a:lnTo>
                    <a:pt x="247948" y="149254"/>
                  </a:lnTo>
                  <a:lnTo>
                    <a:pt x="247948" y="105412"/>
                  </a:lnTo>
                  <a:lnTo>
                    <a:pt x="345512" y="105412"/>
                  </a:lnTo>
                  <a:lnTo>
                    <a:pt x="345512" y="73318"/>
                  </a:lnTo>
                  <a:lnTo>
                    <a:pt x="247948" y="73318"/>
                  </a:lnTo>
                  <a:lnTo>
                    <a:pt x="247948" y="33389"/>
                  </a:lnTo>
                  <a:lnTo>
                    <a:pt x="349157" y="33389"/>
                  </a:lnTo>
                  <a:lnTo>
                    <a:pt x="349157" y="0"/>
                  </a:lnTo>
                  <a:lnTo>
                    <a:pt x="212438" y="0"/>
                  </a:lnTo>
                  <a:lnTo>
                    <a:pt x="212438" y="182655"/>
                  </a:lnTo>
                  <a:lnTo>
                    <a:pt x="349157" y="182655"/>
                  </a:lnTo>
                  <a:close/>
                </a:path>
              </a:pathLst>
            </a:custGeom>
            <a:solidFill>
              <a:schemeClr val="bg1"/>
            </a:solidFill>
            <a:ln w="12700" cap="flat" cmpd="sng">
              <a:noFill/>
              <a:prstDash val="solid"/>
              <a:miter lim="800000"/>
            </a:ln>
          </p:spPr>
          <p:txBody>
            <a:bodyPr anchor="ctr">
              <a:spAutoFit/>
            </a:bodyPr>
            <a:lstStyle/>
            <a:p>
              <a:pPr algn="ctr"/>
              <a:endParaRPr lang="en-US"/>
            </a:p>
          </p:txBody>
        </p:sp>
        <p:sp>
          <p:nvSpPr>
            <p:cNvPr id="30" name="Free Form 12">
              <a:extLst>
                <a:ext uri="{FF2B5EF4-FFF2-40B4-BE49-F238E27FC236}">
                  <a16:creationId xmlns:a16="http://schemas.microsoft.com/office/drawing/2014/main" id="{541E6DA7-B57E-E0EE-F51D-C01C74436502}"/>
                </a:ext>
              </a:extLst>
            </p:cNvPr>
            <p:cNvSpPr/>
            <p:nvPr/>
          </p:nvSpPr>
          <p:spPr>
            <a:xfrm>
              <a:off x="3254324" y="1435854"/>
              <a:ext cx="26010" cy="30494"/>
            </a:xfrm>
            <a:custGeom>
              <a:avLst/>
              <a:gdLst/>
              <a:ahLst/>
              <a:cxnLst/>
              <a:rect l="0" t="0" r="0" b="0"/>
              <a:pathLst>
                <a:path w="26010" h="30493">
                  <a:moveTo>
                    <a:pt x="16319" y="5511"/>
                  </a:moveTo>
                  <a:lnTo>
                    <a:pt x="16319" y="30493"/>
                  </a:lnTo>
                  <a:lnTo>
                    <a:pt x="10045" y="30493"/>
                  </a:lnTo>
                  <a:lnTo>
                    <a:pt x="10045" y="5511"/>
                  </a:lnTo>
                  <a:lnTo>
                    <a:pt x="0" y="5511"/>
                  </a:lnTo>
                  <a:lnTo>
                    <a:pt x="0" y="0"/>
                  </a:lnTo>
                  <a:lnTo>
                    <a:pt x="26010" y="0"/>
                  </a:lnTo>
                  <a:lnTo>
                    <a:pt x="26010" y="5511"/>
                  </a:lnTo>
                  <a:close/>
                </a:path>
              </a:pathLst>
            </a:custGeom>
            <a:solidFill>
              <a:schemeClr val="bg1"/>
            </a:solidFill>
            <a:ln w="12700" cap="flat" cmpd="sng">
              <a:noFill/>
              <a:prstDash val="solid"/>
              <a:miter lim="800000"/>
            </a:ln>
          </p:spPr>
          <p:txBody>
            <a:bodyPr anchor="ctr">
              <a:spAutoFit/>
            </a:bodyPr>
            <a:lstStyle/>
            <a:p>
              <a:pPr algn="ctr"/>
              <a:endParaRPr lang="en-US"/>
            </a:p>
          </p:txBody>
        </p:sp>
        <p:sp>
          <p:nvSpPr>
            <p:cNvPr id="31" name="Free Form 13">
              <a:extLst>
                <a:ext uri="{FF2B5EF4-FFF2-40B4-BE49-F238E27FC236}">
                  <a16:creationId xmlns:a16="http://schemas.microsoft.com/office/drawing/2014/main" id="{89D9F524-CBAF-F029-3058-B43320D6881F}"/>
                </a:ext>
              </a:extLst>
            </p:cNvPr>
            <p:cNvSpPr/>
            <p:nvPr/>
          </p:nvSpPr>
          <p:spPr>
            <a:xfrm>
              <a:off x="3285584" y="1435854"/>
              <a:ext cx="34088" cy="30494"/>
            </a:xfrm>
            <a:custGeom>
              <a:avLst/>
              <a:gdLst/>
              <a:ahLst/>
              <a:cxnLst/>
              <a:rect l="0" t="0" r="0" b="0"/>
              <a:pathLst>
                <a:path w="34087" h="30493">
                  <a:moveTo>
                    <a:pt x="27813" y="9906"/>
                  </a:moveTo>
                  <a:lnTo>
                    <a:pt x="17589" y="22200"/>
                  </a:lnTo>
                  <a:lnTo>
                    <a:pt x="16459" y="22200"/>
                  </a:lnTo>
                  <a:lnTo>
                    <a:pt x="6286" y="9906"/>
                  </a:lnTo>
                  <a:lnTo>
                    <a:pt x="6286" y="30493"/>
                  </a:lnTo>
                  <a:lnTo>
                    <a:pt x="0" y="30493"/>
                  </a:lnTo>
                  <a:lnTo>
                    <a:pt x="0" y="0"/>
                  </a:lnTo>
                  <a:lnTo>
                    <a:pt x="5651" y="0"/>
                  </a:lnTo>
                  <a:lnTo>
                    <a:pt x="17043" y="13589"/>
                  </a:lnTo>
                  <a:lnTo>
                    <a:pt x="28448" y="0"/>
                  </a:lnTo>
                  <a:lnTo>
                    <a:pt x="34087" y="0"/>
                  </a:lnTo>
                  <a:lnTo>
                    <a:pt x="34087" y="30493"/>
                  </a:lnTo>
                  <a:lnTo>
                    <a:pt x="27813" y="30493"/>
                  </a:lnTo>
                  <a:close/>
                </a:path>
              </a:pathLst>
            </a:custGeom>
            <a:solidFill>
              <a:schemeClr val="bg2"/>
            </a:solidFill>
            <a:ln w="12700" cap="flat" cmpd="sng">
              <a:noFill/>
              <a:prstDash val="solid"/>
              <a:miter lim="800000"/>
            </a:ln>
          </p:spPr>
          <p:txBody>
            <a:bodyPr anchor="ctr">
              <a:spAutoFit/>
            </a:bodyPr>
            <a:lstStyle/>
            <a:p>
              <a:pPr algn="ctr"/>
              <a:endParaRPr lang="en-US"/>
            </a:p>
          </p:txBody>
        </p:sp>
      </p:grpSp>
      <p:sp>
        <p:nvSpPr>
          <p:cNvPr id="32" name="Text Placeholder 9">
            <a:extLst>
              <a:ext uri="{FF2B5EF4-FFF2-40B4-BE49-F238E27FC236}">
                <a16:creationId xmlns:a16="http://schemas.microsoft.com/office/drawing/2014/main" id="{1FA849B5-01B4-06E1-BABA-A7707FDE6ACF}"/>
              </a:ext>
            </a:extLst>
          </p:cNvPr>
          <p:cNvSpPr>
            <a:spLocks noGrp="1"/>
          </p:cNvSpPr>
          <p:nvPr>
            <p:ph type="body" sz="quarter" idx="13"/>
          </p:nvPr>
        </p:nvSpPr>
        <p:spPr>
          <a:xfrm>
            <a:off x="457200" y="6163056"/>
            <a:ext cx="5484224" cy="393192"/>
          </a:xfrm>
          <a:prstGeom prst="rect">
            <a:avLst/>
          </a:prstGeom>
        </p:spPr>
        <p:txBody>
          <a:bodyPr lIns="182880" tIns="0" bIns="0" anchor="ctr" anchorCtr="0"/>
          <a:lstStyle>
            <a:lvl1pPr marL="0" indent="0">
              <a:buNone/>
              <a:defRPr sz="1000" b="0" spc="20" baseline="0">
                <a:solidFill>
                  <a:schemeClr val="bg1"/>
                </a:solidFill>
                <a:latin typeface="+mn-lt"/>
                <a:ea typeface="Verdana" panose="020B0604030504040204" pitchFamily="34" charset="0"/>
                <a:cs typeface="Verdana" panose="020B0604030504040204" pitchFamily="34" charset="0"/>
              </a:defRPr>
            </a:lvl1pPr>
          </a:lstStyle>
          <a:p>
            <a:pPr lvl="0"/>
            <a:endParaRPr lang="en-US"/>
          </a:p>
        </p:txBody>
      </p:sp>
      <p:cxnSp>
        <p:nvCxnSpPr>
          <p:cNvPr id="33" name="Straight Connector 32">
            <a:extLst>
              <a:ext uri="{FF2B5EF4-FFF2-40B4-BE49-F238E27FC236}">
                <a16:creationId xmlns:a16="http://schemas.microsoft.com/office/drawing/2014/main" id="{F36BB9CC-002F-95DD-D5CC-1D7EF6817EE0}"/>
              </a:ext>
            </a:extLst>
          </p:cNvPr>
          <p:cNvCxnSpPr/>
          <p:nvPr userDrawn="1"/>
        </p:nvCxnSpPr>
        <p:spPr>
          <a:xfrm>
            <a:off x="656730" y="3511893"/>
            <a:ext cx="1371600" cy="0"/>
          </a:xfrm>
          <a:prstGeom prst="line">
            <a:avLst/>
          </a:prstGeom>
          <a:ln w="57150">
            <a:solidFill>
              <a:srgbClr val="A8C13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84961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240">
          <p15:clr>
            <a:srgbClr val="FBAE40"/>
          </p15:clr>
        </p15:guide>
        <p15:guide id="4" pos="46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26" Type="http://schemas.openxmlformats.org/officeDocument/2006/relationships/theme" Target="../theme/theme2.xml"/><Relationship Id="rId3" Type="http://schemas.openxmlformats.org/officeDocument/2006/relationships/slideLayout" Target="../slideLayouts/slideLayout22.xml"/><Relationship Id="rId21" Type="http://schemas.openxmlformats.org/officeDocument/2006/relationships/slideLayout" Target="../slideLayouts/slideLayout40.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5" Type="http://schemas.openxmlformats.org/officeDocument/2006/relationships/slideLayout" Target="../slideLayouts/slideLayout44.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slideLayout" Target="../slideLayouts/slideLayout39.xml"/><Relationship Id="rId29" Type="http://schemas.openxmlformats.org/officeDocument/2006/relationships/image" Target="../media/image20.svg"/><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24" Type="http://schemas.openxmlformats.org/officeDocument/2006/relationships/slideLayout" Target="../slideLayouts/slideLayout43.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23" Type="http://schemas.openxmlformats.org/officeDocument/2006/relationships/slideLayout" Target="../slideLayouts/slideLayout42.xml"/><Relationship Id="rId28" Type="http://schemas.openxmlformats.org/officeDocument/2006/relationships/image" Target="../media/image19.png"/><Relationship Id="rId10" Type="http://schemas.openxmlformats.org/officeDocument/2006/relationships/slideLayout" Target="../slideLayouts/slideLayout29.xml"/><Relationship Id="rId19" Type="http://schemas.openxmlformats.org/officeDocument/2006/relationships/slideLayout" Target="../slideLayouts/slideLayout38.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 Id="rId22" Type="http://schemas.openxmlformats.org/officeDocument/2006/relationships/slideLayout" Target="../slideLayouts/slideLayout41.xml"/><Relationship Id="rId27" Type="http://schemas.openxmlformats.org/officeDocument/2006/relationships/image" Target="../media/image18.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47.xml"/><Relationship Id="rId7" Type="http://schemas.openxmlformats.org/officeDocument/2006/relationships/slideLayout" Target="../slideLayouts/slideLayout51.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slideLayout" Target="../slideLayouts/slideLayout69.xml"/><Relationship Id="rId26" Type="http://schemas.openxmlformats.org/officeDocument/2006/relationships/theme" Target="../theme/theme4.xml"/><Relationship Id="rId3" Type="http://schemas.openxmlformats.org/officeDocument/2006/relationships/slideLayout" Target="../slideLayouts/slideLayout54.xml"/><Relationship Id="rId21" Type="http://schemas.openxmlformats.org/officeDocument/2006/relationships/slideLayout" Target="../slideLayouts/slideLayout72.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5" Type="http://schemas.openxmlformats.org/officeDocument/2006/relationships/slideLayout" Target="../slideLayouts/slideLayout76.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20" Type="http://schemas.openxmlformats.org/officeDocument/2006/relationships/slideLayout" Target="../slideLayouts/slideLayout71.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24" Type="http://schemas.openxmlformats.org/officeDocument/2006/relationships/slideLayout" Target="../slideLayouts/slideLayout75.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23" Type="http://schemas.openxmlformats.org/officeDocument/2006/relationships/slideLayout" Target="../slideLayouts/slideLayout74.xml"/><Relationship Id="rId10" Type="http://schemas.openxmlformats.org/officeDocument/2006/relationships/slideLayout" Target="../slideLayouts/slideLayout61.xml"/><Relationship Id="rId19" Type="http://schemas.openxmlformats.org/officeDocument/2006/relationships/slideLayout" Target="../slideLayouts/slideLayout70.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 Id="rId22" Type="http://schemas.openxmlformats.org/officeDocument/2006/relationships/slideLayout" Target="../slideLayouts/slideLayout73.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image" Target="../media/image40.emf"/><Relationship Id="rId5" Type="http://schemas.openxmlformats.org/officeDocument/2006/relationships/oleObject" Target="../embeddings/oleObject1.bin"/><Relationship Id="rId4"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dirty="0"/>
              <a:t>Nonet </a:t>
            </a:r>
            <a:r>
              <a:rPr lang="en-GB" sz="2000" dirty="0" err="1"/>
              <a:t>voluptatem</a:t>
            </a:r>
            <a:r>
              <a:rPr lang="en-GB" sz="2000" dirty="0"/>
              <a:t> </a:t>
            </a:r>
            <a:r>
              <a:rPr lang="en-GB" sz="2000" dirty="0" err="1"/>
              <a:t>quam</a:t>
            </a:r>
            <a:r>
              <a:rPr lang="en-GB" sz="2000" dirty="0"/>
              <a:t> </a:t>
            </a:r>
            <a:r>
              <a:rPr lang="en-GB" sz="2000" dirty="0" err="1"/>
              <a:t>eliquamus</a:t>
            </a:r>
            <a:r>
              <a:rPr lang="en-GB" sz="2000" dirty="0"/>
              <a:t> </a:t>
            </a:r>
          </a:p>
          <a:p>
            <a:pPr marL="800100" lvl="1" indent="-342900">
              <a:spcAft>
                <a:spcPts val="1000"/>
              </a:spcAft>
              <a:buFont typeface="Calibri" panose="020F0502020204030204" pitchFamily="34" charset="0"/>
              <a:buChar char="―"/>
            </a:pPr>
            <a:r>
              <a:rPr lang="en-GB" sz="2000" dirty="0" err="1"/>
              <a:t>Xxxx</a:t>
            </a:r>
            <a:endParaRPr lang="en-GB" sz="2000" dirty="0"/>
          </a:p>
          <a:p>
            <a:pPr marL="800100" lvl="1" indent="-342900">
              <a:spcAft>
                <a:spcPts val="1000"/>
              </a:spcAft>
              <a:buFont typeface="Calibri" panose="020F0502020204030204" pitchFamily="34" charset="0"/>
              <a:buChar char="―"/>
            </a:pPr>
            <a:r>
              <a:rPr lang="en-GB" sz="2000" dirty="0" err="1"/>
              <a:t>xxxx</a:t>
            </a:r>
            <a:endParaRPr lang="en-GB" sz="2000" dirty="0"/>
          </a:p>
          <a:p>
            <a:pPr marL="342900" indent="-342900">
              <a:spcAft>
                <a:spcPts val="1000"/>
              </a:spcAft>
              <a:buFont typeface="Arial" panose="020B0604020202020204" pitchFamily="34" charset="0"/>
              <a:buChar char="•"/>
            </a:pPr>
            <a:r>
              <a:rPr lang="en-GB" sz="2000" dirty="0"/>
              <a:t>Si </a:t>
            </a:r>
            <a:r>
              <a:rPr lang="en-GB" sz="2000" dirty="0" err="1"/>
              <a:t>consequatet</a:t>
            </a:r>
            <a:r>
              <a:rPr lang="en-GB" sz="2000" dirty="0"/>
              <a:t> </a:t>
            </a: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r>
              <a:rPr lang="en-GB" sz="2000" dirty="0"/>
              <a:t> </a:t>
            </a:r>
            <a:r>
              <a:rPr lang="en-GB" sz="2000" dirty="0" err="1"/>
              <a:t>testem</a:t>
            </a:r>
            <a:endParaRPr lang="en-GB" sz="2000" dirty="0"/>
          </a:p>
          <a:p>
            <a:pPr marL="342900" indent="-342900">
              <a:spcAft>
                <a:spcPts val="1000"/>
              </a:spcAft>
              <a:buFont typeface="Arial" panose="020B0604020202020204" pitchFamily="34" charset="0"/>
              <a:buChar char="•"/>
            </a:pPr>
            <a:r>
              <a:rPr lang="en-GB" sz="2000" dirty="0"/>
              <a:t>Net, </a:t>
            </a:r>
            <a:r>
              <a:rPr lang="en-GB" sz="2000" dirty="0" err="1"/>
              <a:t>tem</a:t>
            </a:r>
            <a:r>
              <a:rPr lang="en-GB" sz="2000" dirty="0"/>
              <a:t> </a:t>
            </a:r>
            <a:r>
              <a:rPr lang="en-GB" sz="2000" dirty="0" err="1"/>
              <a:t>volupid</a:t>
            </a:r>
            <a:r>
              <a:rPr lang="en-GB" sz="2000" dirty="0"/>
              <a:t> </a:t>
            </a:r>
            <a:r>
              <a:rPr lang="en-GB" sz="2000" dirty="0" err="1"/>
              <a:t>enditis</a:t>
            </a:r>
            <a:r>
              <a:rPr lang="en-GB" sz="2000" dirty="0"/>
              <a:t> </a:t>
            </a:r>
            <a:r>
              <a:rPr lang="en-GB" sz="2000" dirty="0" err="1"/>
              <a:t>dolum</a:t>
            </a:r>
            <a:r>
              <a:rPr lang="en-GB" sz="2000" dirty="0"/>
              <a:t> </a:t>
            </a:r>
            <a:r>
              <a:rPr lang="en-GB" sz="2000" dirty="0" err="1"/>
              <a:t>iur</a:t>
            </a:r>
            <a:r>
              <a:rPr lang="en-GB" sz="2000" dirty="0"/>
              <a:t> </a:t>
            </a:r>
          </a:p>
          <a:p>
            <a:pPr marL="342900" indent="-342900">
              <a:spcAft>
                <a:spcPts val="1000"/>
              </a:spcAft>
              <a:buFont typeface="Arial" panose="020B0604020202020204" pitchFamily="34" charset="0"/>
              <a:buChar char="•"/>
            </a:pPr>
            <a:r>
              <a:rPr lang="en-GB" sz="2000" dirty="0"/>
              <a:t>Qui </a:t>
            </a:r>
            <a:r>
              <a:rPr lang="en-GB" sz="2000" dirty="0" err="1"/>
              <a:t>omnim</a:t>
            </a:r>
            <a:r>
              <a:rPr lang="en-GB" sz="2000" dirty="0"/>
              <a:t> </a:t>
            </a:r>
            <a:r>
              <a:rPr lang="en-GB" sz="2000" dirty="0" err="1"/>
              <a:t>amw</a:t>
            </a:r>
            <a:endParaRPr lang="en-GB" sz="2000" dirty="0"/>
          </a:p>
          <a:p>
            <a:pPr marL="342900" indent="-342900">
              <a:spcAft>
                <a:spcPts val="1000"/>
              </a:spcAft>
              <a:buFont typeface="Arial" panose="020B0604020202020204" pitchFamily="34" charset="0"/>
              <a:buChar char="•"/>
            </a:pP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endParaRPr lang="en-GB" sz="2000" dirty="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1C94AD-68C1-DE4B-90EB-252941E2090C}" type="datetime4">
              <a:rPr lang="en-GB" smtClean="0"/>
              <a:t>4 October 2024</a:t>
            </a:fld>
            <a:r>
              <a:rPr lang="en-GB" dirty="0"/>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29612015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983" r:id="rId8"/>
    <p:sldLayoutId id="2147483984" r:id="rId9"/>
    <p:sldLayoutId id="2147483985" r:id="rId10"/>
    <p:sldLayoutId id="2147483986" r:id="rId11"/>
    <p:sldLayoutId id="2147483987" r:id="rId12"/>
    <p:sldLayoutId id="2147483988" r:id="rId13"/>
    <p:sldLayoutId id="2147483989" r:id="rId14"/>
    <p:sldLayoutId id="2147483990" r:id="rId15"/>
    <p:sldLayoutId id="2147483991" r:id="rId16"/>
    <p:sldLayoutId id="2147483992" r:id="rId17"/>
    <p:sldLayoutId id="2147483993" r:id="rId18"/>
    <p:sldLayoutId id="2147483994" r:id="rId19"/>
  </p:sldLayoutIdLst>
  <p:hf hdr="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7">
            <a:lum/>
          </a:blip>
          <a:srcRect/>
          <a:stretch>
            <a:fillRect/>
          </a:stretch>
        </a:blipFill>
        <a:effectLst/>
      </p:bgPr>
    </p:bg>
    <p:spTree>
      <p:nvGrpSpPr>
        <p:cNvPr id="1" name=""/>
        <p:cNvGrpSpPr/>
        <p:nvPr/>
      </p:nvGrpSpPr>
      <p:grpSpPr>
        <a:xfrm>
          <a:off x="0" y="0"/>
          <a:ext cx="0" cy="0"/>
          <a:chOff x="0" y="0"/>
          <a:chExt cx="0" cy="0"/>
        </a:xfrm>
      </p:grpSpPr>
      <p:sp>
        <p:nvSpPr>
          <p:cNvPr id="2" name="Marcador de Posição do Título 1">
            <a:extLst>
              <a:ext uri="{FF2B5EF4-FFF2-40B4-BE49-F238E27FC236}">
                <a16:creationId xmlns:a16="http://schemas.microsoft.com/office/drawing/2014/main" id="{CC259FDA-5E81-E548-B75F-59012A6CD743}"/>
              </a:ext>
            </a:extLst>
          </p:cNvPr>
          <p:cNvSpPr>
            <a:spLocks noGrp="1"/>
          </p:cNvSpPr>
          <p:nvPr>
            <p:ph type="title"/>
          </p:nvPr>
        </p:nvSpPr>
        <p:spPr>
          <a:xfrm>
            <a:off x="309307" y="293383"/>
            <a:ext cx="10515600" cy="1325563"/>
          </a:xfrm>
          <a:prstGeom prst="rect">
            <a:avLst/>
          </a:prstGeom>
        </p:spPr>
        <p:txBody>
          <a:bodyPr vert="horz" lIns="91440" tIns="45720" rIns="91440" bIns="45720" rtlCol="0" anchor="ctr">
            <a:normAutofit/>
          </a:bodyPr>
          <a:lstStyle/>
          <a:p>
            <a:r>
              <a:rPr lang="pt-PT" dirty="0" err="1"/>
              <a:t>Title</a:t>
            </a:r>
            <a:endParaRPr lang="pt-PT" dirty="0"/>
          </a:p>
        </p:txBody>
      </p:sp>
      <p:sp>
        <p:nvSpPr>
          <p:cNvPr id="3" name="Marcador de Posição do Texto 2">
            <a:extLst>
              <a:ext uri="{FF2B5EF4-FFF2-40B4-BE49-F238E27FC236}">
                <a16:creationId xmlns:a16="http://schemas.microsoft.com/office/drawing/2014/main" id="{544DB29A-DACD-16DD-D550-1F1EFE5CA150}"/>
              </a:ext>
            </a:extLst>
          </p:cNvPr>
          <p:cNvSpPr>
            <a:spLocks noGrp="1"/>
          </p:cNvSpPr>
          <p:nvPr>
            <p:ph type="body" idx="1"/>
          </p:nvPr>
        </p:nvSpPr>
        <p:spPr>
          <a:xfrm>
            <a:off x="309307" y="1753883"/>
            <a:ext cx="10515600" cy="3961113"/>
          </a:xfrm>
          <a:prstGeom prst="rect">
            <a:avLst/>
          </a:prstGeom>
        </p:spPr>
        <p:txBody>
          <a:bodyPr vert="horz" lIns="91440" tIns="45720" rIns="91440" bIns="45720" rtlCol="0">
            <a:normAutofit/>
          </a:bodyPr>
          <a:lstStyle/>
          <a:p>
            <a:pPr lvl="0"/>
            <a:r>
              <a:rPr lang="pt-PT" dirty="0" err="1"/>
              <a:t>First</a:t>
            </a:r>
            <a:r>
              <a:rPr lang="pt-PT" dirty="0"/>
              <a:t> </a:t>
            </a:r>
            <a:r>
              <a:rPr lang="pt-PT" dirty="0" err="1"/>
              <a:t>level</a:t>
            </a:r>
            <a:endParaRPr lang="pt-PT" dirty="0"/>
          </a:p>
          <a:p>
            <a:pPr lvl="1"/>
            <a:r>
              <a:rPr lang="pt-PT" dirty="0" err="1"/>
              <a:t>Second</a:t>
            </a:r>
            <a:r>
              <a:rPr lang="pt-PT" dirty="0"/>
              <a:t> </a:t>
            </a:r>
            <a:r>
              <a:rPr lang="pt-PT" dirty="0" err="1"/>
              <a:t>level</a:t>
            </a:r>
            <a:endParaRPr lang="pt-PT" dirty="0"/>
          </a:p>
        </p:txBody>
      </p:sp>
      <p:sp>
        <p:nvSpPr>
          <p:cNvPr id="12" name="CaixaDeTexto 11">
            <a:extLst>
              <a:ext uri="{FF2B5EF4-FFF2-40B4-BE49-F238E27FC236}">
                <a16:creationId xmlns:a16="http://schemas.microsoft.com/office/drawing/2014/main" id="{893B94EE-104C-8689-EDBA-C29EDEBF4366}"/>
              </a:ext>
            </a:extLst>
          </p:cNvPr>
          <p:cNvSpPr txBox="1"/>
          <p:nvPr/>
        </p:nvSpPr>
        <p:spPr>
          <a:xfrm>
            <a:off x="222596" y="6407799"/>
            <a:ext cx="1383712" cy="215444"/>
          </a:xfrm>
          <a:prstGeom prst="rect">
            <a:avLst/>
          </a:prstGeom>
          <a:noFill/>
        </p:spPr>
        <p:txBody>
          <a:bodyPr wrap="none" rtlCol="0">
            <a:spAutoFit/>
          </a:bodyPr>
          <a:lstStyle/>
          <a:p>
            <a:pPr algn="l"/>
            <a:r>
              <a:rPr lang="pt-PT" sz="800" b="0" i="0" dirty="0">
                <a:solidFill>
                  <a:schemeClr val="accent3">
                    <a:lumMod val="40000"/>
                    <a:lumOff val="60000"/>
                  </a:schemeClr>
                </a:solidFill>
                <a:latin typeface="Poppins Light" pitchFamily="2" charset="77"/>
                <a:cs typeface="Poppins Light" pitchFamily="2" charset="77"/>
              </a:rPr>
              <a:t>PRIVATE &amp; CONFIDENTIAL</a:t>
            </a:r>
          </a:p>
        </p:txBody>
      </p:sp>
      <p:pic>
        <p:nvPicPr>
          <p:cNvPr id="21" name="Graphic 18">
            <a:extLst>
              <a:ext uri="{FF2B5EF4-FFF2-40B4-BE49-F238E27FC236}">
                <a16:creationId xmlns:a16="http://schemas.microsoft.com/office/drawing/2014/main" id="{1980E957-0114-FCB5-8868-AD0BFA072573}"/>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10099681" y="6363122"/>
            <a:ext cx="1245551" cy="270031"/>
          </a:xfrm>
          <a:prstGeom prst="rect">
            <a:avLst/>
          </a:prstGeom>
        </p:spPr>
      </p:pic>
      <p:sp>
        <p:nvSpPr>
          <p:cNvPr id="4" name="CaixaDeTexto 3">
            <a:extLst>
              <a:ext uri="{FF2B5EF4-FFF2-40B4-BE49-F238E27FC236}">
                <a16:creationId xmlns:a16="http://schemas.microsoft.com/office/drawing/2014/main" id="{93F49AA4-339B-90EE-34B8-D7468D2F0452}"/>
              </a:ext>
            </a:extLst>
          </p:cNvPr>
          <p:cNvSpPr txBox="1"/>
          <p:nvPr userDrawn="1"/>
        </p:nvSpPr>
        <p:spPr>
          <a:xfrm>
            <a:off x="222596" y="6407799"/>
            <a:ext cx="1383712" cy="215444"/>
          </a:xfrm>
          <a:prstGeom prst="rect">
            <a:avLst/>
          </a:prstGeom>
          <a:noFill/>
        </p:spPr>
        <p:txBody>
          <a:bodyPr wrap="none" rtlCol="0">
            <a:spAutoFit/>
          </a:bodyPr>
          <a:lstStyle/>
          <a:p>
            <a:pPr algn="l"/>
            <a:r>
              <a:rPr lang="pt-PT" sz="800" b="0" i="0" dirty="0">
                <a:solidFill>
                  <a:schemeClr val="accent3">
                    <a:lumMod val="40000"/>
                    <a:lumOff val="60000"/>
                  </a:schemeClr>
                </a:solidFill>
                <a:latin typeface="Poppins Light" pitchFamily="2" charset="77"/>
                <a:cs typeface="Poppins Light" pitchFamily="2" charset="77"/>
              </a:rPr>
              <a:t>PRIVATE &amp; CONFIDENTIAL</a:t>
            </a:r>
          </a:p>
        </p:txBody>
      </p:sp>
      <p:pic>
        <p:nvPicPr>
          <p:cNvPr id="5" name="Graphic 18">
            <a:extLst>
              <a:ext uri="{FF2B5EF4-FFF2-40B4-BE49-F238E27FC236}">
                <a16:creationId xmlns:a16="http://schemas.microsoft.com/office/drawing/2014/main" id="{CA53420F-0094-3605-F169-E2FA687CC868}"/>
              </a:ext>
            </a:extLst>
          </p:cNvPr>
          <p:cNvPicPr>
            <a:picLocks noChangeAspect="1"/>
          </p:cNvPicPr>
          <p:nvPr userDrawn="1"/>
        </p:nvPicPr>
        <p:blipFill>
          <a:blip r:embed="rId28">
            <a:extLst>
              <a:ext uri="{96DAC541-7B7A-43D3-8B79-37D633B846F1}">
                <asvg:svgBlip xmlns:asvg="http://schemas.microsoft.com/office/drawing/2016/SVG/main" r:embed="rId29"/>
              </a:ext>
            </a:extLst>
          </a:blip>
          <a:stretch>
            <a:fillRect/>
          </a:stretch>
        </p:blipFill>
        <p:spPr>
          <a:xfrm>
            <a:off x="10099681" y="6363122"/>
            <a:ext cx="1245551" cy="270031"/>
          </a:xfrm>
          <a:prstGeom prst="rect">
            <a:avLst/>
          </a:prstGeom>
        </p:spPr>
      </p:pic>
      <p:sp>
        <p:nvSpPr>
          <p:cNvPr id="7" name="Marcador de Posição do Número do Diapositivo 5">
            <a:extLst>
              <a:ext uri="{FF2B5EF4-FFF2-40B4-BE49-F238E27FC236}">
                <a16:creationId xmlns:a16="http://schemas.microsoft.com/office/drawing/2014/main" id="{9304EE5E-AAE2-449A-EDE3-7F5A07DCDC10}"/>
              </a:ext>
            </a:extLst>
          </p:cNvPr>
          <p:cNvSpPr>
            <a:spLocks noGrp="1"/>
          </p:cNvSpPr>
          <p:nvPr>
            <p:ph type="sldNum" sz="quarter" idx="4"/>
          </p:nvPr>
        </p:nvSpPr>
        <p:spPr>
          <a:xfrm>
            <a:off x="7356481" y="6328640"/>
            <a:ext cx="2743200" cy="365125"/>
          </a:xfrm>
          <a:prstGeom prst="rect">
            <a:avLst/>
          </a:prstGeom>
        </p:spPr>
        <p:txBody>
          <a:bodyPr vert="horz" lIns="91440" tIns="45720" rIns="91440" bIns="45720" rtlCol="0" anchor="ctr"/>
          <a:lstStyle>
            <a:lvl1pPr algn="r">
              <a:defRPr sz="1050">
                <a:solidFill>
                  <a:schemeClr val="accent3">
                    <a:lumMod val="20000"/>
                    <a:lumOff val="80000"/>
                  </a:schemeClr>
                </a:solidFill>
                <a:latin typeface="Poppins" pitchFamily="2" charset="77"/>
                <a:cs typeface="Poppins" pitchFamily="2" charset="77"/>
              </a:defRPr>
            </a:lvl1pPr>
          </a:lstStyle>
          <a:p>
            <a:fld id="{63DB8A01-D629-EF40-93E5-8EDFBD361B30}" type="slidenum">
              <a:rPr lang="en-GB" smtClean="0"/>
              <a:pPr/>
              <a:t>‹#›</a:t>
            </a:fld>
            <a:endParaRPr lang="en-GB"/>
          </a:p>
        </p:txBody>
      </p:sp>
      <p:sp>
        <p:nvSpPr>
          <p:cNvPr id="8" name="TextBox 7">
            <a:extLst>
              <a:ext uri="{FF2B5EF4-FFF2-40B4-BE49-F238E27FC236}">
                <a16:creationId xmlns:a16="http://schemas.microsoft.com/office/drawing/2014/main" id="{6D70395A-9DB5-06CF-6204-449B37A1908B}"/>
              </a:ext>
            </a:extLst>
          </p:cNvPr>
          <p:cNvSpPr txBox="1"/>
          <p:nvPr>
            <p:extLst>
              <p:ext uri="{1162E1C5-73C7-4A58-AE30-91384D911F3F}">
                <p184:classification xmlns:p184="http://schemas.microsoft.com/office/powerpoint/2018/4/main" val="ftr"/>
              </p:ext>
            </p:extLst>
          </p:nvPr>
        </p:nvSpPr>
        <p:spPr>
          <a:xfrm>
            <a:off x="63500" y="6642100"/>
            <a:ext cx="933450"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ea typeface="Calibri" panose="020F0502020204030204" pitchFamily="34" charset="0"/>
                <a:cs typeface="Calibri" panose="020F0502020204030204" pitchFamily="34" charset="0"/>
              </a:rPr>
              <a:t>Pairpoint General</a:t>
            </a:r>
          </a:p>
        </p:txBody>
      </p:sp>
    </p:spTree>
    <p:extLst>
      <p:ext uri="{BB962C8B-B14F-4D97-AF65-F5344CB8AC3E}">
        <p14:creationId xmlns:p14="http://schemas.microsoft.com/office/powerpoint/2010/main" val="2711832599"/>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 id="2147483789" r:id="rId14"/>
    <p:sldLayoutId id="2147483790" r:id="rId15"/>
    <p:sldLayoutId id="2147483791" r:id="rId16"/>
    <p:sldLayoutId id="2147483792" r:id="rId17"/>
    <p:sldLayoutId id="2147483793" r:id="rId18"/>
    <p:sldLayoutId id="2147483794" r:id="rId19"/>
    <p:sldLayoutId id="2147483795" r:id="rId20"/>
    <p:sldLayoutId id="2147483796" r:id="rId21"/>
    <p:sldLayoutId id="2147483797" r:id="rId22"/>
    <p:sldLayoutId id="2147483798" r:id="rId23"/>
    <p:sldLayoutId id="2147483799" r:id="rId24"/>
    <p:sldLayoutId id="2147483800" r:id="rId25"/>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hf hdr="0" ftr="0" dt="0"/>
  <p:txStyles>
    <p:titleStyle>
      <a:lvl1pPr algn="l" defTabSz="914400" rtl="0" eaLnBrk="1" latinLnBrk="0" hangingPunct="1">
        <a:lnSpc>
          <a:spcPct val="90000"/>
        </a:lnSpc>
        <a:spcBef>
          <a:spcPct val="0"/>
        </a:spcBef>
        <a:buNone/>
        <a:defRPr sz="4400" b="1" kern="1200">
          <a:solidFill>
            <a:schemeClr val="accent4"/>
          </a:solidFill>
          <a:latin typeface="Poppins" pitchFamily="2" charset="77"/>
          <a:ea typeface="+mj-ea"/>
          <a:cs typeface="Poppins" pitchFamily="2" charset="77"/>
        </a:defRPr>
      </a:lvl1pPr>
    </p:titleStyle>
    <p:bodyStyle>
      <a:lvl1pPr marL="228600" indent="-228600" algn="l" defTabSz="914400" rtl="0" eaLnBrk="1" latinLnBrk="0" hangingPunct="1">
        <a:lnSpc>
          <a:spcPct val="100000"/>
        </a:lnSpc>
        <a:spcBef>
          <a:spcPts val="1000"/>
        </a:spcBef>
        <a:buClr>
          <a:schemeClr val="accent5"/>
        </a:buClr>
        <a:buSzPct val="70000"/>
        <a:buFont typeface="Arial" panose="020B0604020202020204" pitchFamily="34" charset="0"/>
        <a:buChar char="•"/>
        <a:defRPr sz="2400" kern="1200">
          <a:solidFill>
            <a:schemeClr val="bg1"/>
          </a:solidFill>
          <a:latin typeface="Poppins" pitchFamily="2" charset="77"/>
          <a:ea typeface="+mn-ea"/>
          <a:cs typeface="Poppins" pitchFamily="2" charset="77"/>
        </a:defRPr>
      </a:lvl1pPr>
      <a:lvl2pPr marL="685800" indent="-228600" algn="l" defTabSz="914400" rtl="0" eaLnBrk="1" latinLnBrk="0" hangingPunct="1">
        <a:lnSpc>
          <a:spcPct val="100000"/>
        </a:lnSpc>
        <a:spcBef>
          <a:spcPts val="500"/>
        </a:spcBef>
        <a:buClr>
          <a:schemeClr val="accent5"/>
        </a:buClr>
        <a:buSzPct val="70000"/>
        <a:buFont typeface="Arial" panose="020B0604020202020204" pitchFamily="34" charset="0"/>
        <a:buChar char="•"/>
        <a:defRPr sz="2000" kern="1200">
          <a:solidFill>
            <a:schemeClr val="bg1"/>
          </a:solidFill>
          <a:latin typeface="Poppins" pitchFamily="2" charset="77"/>
          <a:ea typeface="+mn-ea"/>
          <a:cs typeface="Poppins" pitchFamily="2" charset="77"/>
        </a:defRPr>
      </a:lvl2pPr>
      <a:lvl3pPr marL="1143000" indent="-228600" algn="l" defTabSz="914400" rtl="0" eaLnBrk="1" latinLnBrk="0" hangingPunct="1">
        <a:lnSpc>
          <a:spcPct val="90000"/>
        </a:lnSpc>
        <a:spcBef>
          <a:spcPts val="500"/>
        </a:spcBef>
        <a:buClr>
          <a:schemeClr val="accent5"/>
        </a:buClr>
        <a:buSzPct val="70000"/>
        <a:buFont typeface="Arial" panose="020B0604020202020204" pitchFamily="34" charset="0"/>
        <a:buChar char="•"/>
        <a:defRPr sz="2000" b="0" i="0" kern="1200">
          <a:solidFill>
            <a:schemeClr val="bg1"/>
          </a:solidFill>
          <a:latin typeface="Poppins Light" pitchFamily="2" charset="77"/>
          <a:ea typeface="+mn-ea"/>
          <a:cs typeface="Poppins Light" pitchFamily="2" charset="77"/>
        </a:defRPr>
      </a:lvl3pPr>
      <a:lvl4pPr marL="1600200" indent="-228600" algn="l" defTabSz="914400" rtl="0" eaLnBrk="1" latinLnBrk="0" hangingPunct="1">
        <a:lnSpc>
          <a:spcPct val="90000"/>
        </a:lnSpc>
        <a:spcBef>
          <a:spcPts val="500"/>
        </a:spcBef>
        <a:buClr>
          <a:schemeClr val="accent5"/>
        </a:buClr>
        <a:buSzPct val="70000"/>
        <a:buFont typeface="Arial" panose="020B0604020202020204" pitchFamily="34" charset="0"/>
        <a:buChar char="•"/>
        <a:defRPr sz="1800" b="0" i="0" kern="1200">
          <a:solidFill>
            <a:schemeClr val="bg1"/>
          </a:solidFill>
          <a:latin typeface="Poppins" pitchFamily="2" charset="77"/>
          <a:ea typeface="+mn-ea"/>
          <a:cs typeface="Poppins" pitchFamily="2" charset="77"/>
        </a:defRPr>
      </a:lvl4pPr>
      <a:lvl5pPr marL="2057400" indent="-228600" algn="l" defTabSz="914400" rtl="0" eaLnBrk="1" latinLnBrk="0" hangingPunct="1">
        <a:lnSpc>
          <a:spcPct val="90000"/>
        </a:lnSpc>
        <a:spcBef>
          <a:spcPts val="500"/>
        </a:spcBef>
        <a:buClr>
          <a:schemeClr val="accent5"/>
        </a:buClr>
        <a:buSzPct val="70000"/>
        <a:buFont typeface="Arial" panose="020B0604020202020204" pitchFamily="34" charset="0"/>
        <a:buChar char="•"/>
        <a:defRPr sz="1600" b="0" i="0" kern="1200">
          <a:solidFill>
            <a:schemeClr val="bg1"/>
          </a:solidFill>
          <a:latin typeface="Poppins" pitchFamily="2" charset="77"/>
          <a:ea typeface="+mn-ea"/>
          <a:cs typeface="Poppins" pitchFamily="2" charset="77"/>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2502594"/>
      </p:ext>
    </p:extLst>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Lst>
  <p:hf sldNum="0" hdr="0" ftr="0" dt="0"/>
  <p:txStyles>
    <p:titleStyle>
      <a:lvl1pPr algn="l" defTabSz="914400" rtl="0" eaLnBrk="1" latinLnBrk="0" hangingPunct="1">
        <a:lnSpc>
          <a:spcPct val="90000"/>
        </a:lnSpc>
        <a:spcBef>
          <a:spcPct val="0"/>
        </a:spcBef>
        <a:buNone/>
        <a:defRPr lang="en-US" sz="2600" b="1" kern="1200" dirty="0">
          <a:solidFill>
            <a:schemeClr val="tx1"/>
          </a:solidFill>
          <a:latin typeface="+mj-lt"/>
          <a:ea typeface="+mn-ea"/>
          <a:cs typeface="+mn-cs"/>
        </a:defRPr>
      </a:lvl1pPr>
    </p:titleStyle>
    <p:bodyStyle>
      <a:lvl1pPr marL="0" indent="0" algn="l" defTabSz="914400" rtl="0" eaLnBrk="1" latinLnBrk="0" hangingPunct="1">
        <a:lnSpc>
          <a:spcPct val="90000"/>
        </a:lnSpc>
        <a:spcBef>
          <a:spcPts val="1000"/>
        </a:spcBef>
        <a:buFont typeface="Arial" panose="020B0604020202020204" pitchFamily="34" charset="0"/>
        <a:buNone/>
        <a:defRPr lang="en-US" sz="1200" kern="1200" dirty="0">
          <a:solidFill>
            <a:schemeClr val="tx1"/>
          </a:solidFill>
          <a:latin typeface="+mn-lt"/>
          <a:ea typeface="+mn-ea"/>
          <a:cs typeface="+mn-cs"/>
        </a:defRPr>
      </a:lvl1pPr>
      <a:lvl2pPr marL="225425" indent="-225425" algn="l" defTabSz="914400" rtl="0" eaLnBrk="1" latinLnBrk="0" hangingPunct="1">
        <a:lnSpc>
          <a:spcPts val="1600"/>
        </a:lnSpc>
        <a:spcBef>
          <a:spcPts val="800"/>
        </a:spcBef>
        <a:buFont typeface="Arial" panose="020B0604020202020204" pitchFamily="34" charset="0"/>
        <a:buChar char="•"/>
        <a:tabLst/>
        <a:defRPr lang="en-US" sz="1200" b="1" kern="1200" dirty="0">
          <a:solidFill>
            <a:schemeClr val="tx1"/>
          </a:solidFill>
          <a:latin typeface="+mj-lt"/>
          <a:ea typeface="+mn-ea"/>
          <a:cs typeface="+mn-cs"/>
        </a:defRPr>
      </a:lvl2pPr>
      <a:lvl3pPr marL="914400" indent="-222250" algn="l" defTabSz="914400" rtl="0" eaLnBrk="1" latinLnBrk="0" hangingPunct="1">
        <a:lnSpc>
          <a:spcPct val="90000"/>
        </a:lnSpc>
        <a:spcBef>
          <a:spcPts val="500"/>
        </a:spcBef>
        <a:buFont typeface="Arial" panose="020B0604020202020204" pitchFamily="34" charset="0"/>
        <a:buChar char="•"/>
        <a:tabLst/>
        <a:defRPr lang="en-US" sz="1800" kern="1200" dirty="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16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B455C201-8DE4-44CC-9140-85EDFD02C4F1}"/>
              </a:ext>
            </a:extLst>
          </p:cNvPr>
          <p:cNvCxnSpPr>
            <a:cxnSpLocks/>
          </p:cNvCxnSpPr>
          <p:nvPr userDrawn="1"/>
        </p:nvCxnSpPr>
        <p:spPr>
          <a:xfrm>
            <a:off x="457200" y="1220362"/>
            <a:ext cx="685800" cy="0"/>
          </a:xfrm>
          <a:prstGeom prst="line">
            <a:avLst/>
          </a:prstGeom>
          <a:ln w="57150">
            <a:solidFill>
              <a:srgbClr val="A8C13F"/>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7AA16BF-0E29-0587-D86C-B7675DD05EAE}"/>
              </a:ext>
            </a:extLst>
          </p:cNvPr>
          <p:cNvGrpSpPr>
            <a:grpSpLocks noChangeAspect="1"/>
          </p:cNvGrpSpPr>
          <p:nvPr userDrawn="1"/>
        </p:nvGrpSpPr>
        <p:grpSpPr>
          <a:xfrm>
            <a:off x="457200" y="6274417"/>
            <a:ext cx="1050525" cy="398381"/>
            <a:chOff x="612665" y="352828"/>
            <a:chExt cx="4095161" cy="1552970"/>
          </a:xfrm>
        </p:grpSpPr>
        <p:sp>
          <p:nvSpPr>
            <p:cNvPr id="11" name="Free Form 4">
              <a:extLst>
                <a:ext uri="{FF2B5EF4-FFF2-40B4-BE49-F238E27FC236}">
                  <a16:creationId xmlns:a16="http://schemas.microsoft.com/office/drawing/2014/main" id="{C2142271-F500-62AD-0533-632CE5E2A902}"/>
                </a:ext>
              </a:extLst>
            </p:cNvPr>
            <p:cNvSpPr/>
            <p:nvPr/>
          </p:nvSpPr>
          <p:spPr>
            <a:xfrm>
              <a:off x="612665" y="352828"/>
              <a:ext cx="1561543" cy="1552970"/>
            </a:xfrm>
            <a:custGeom>
              <a:avLst/>
              <a:gdLst/>
              <a:ahLst/>
              <a:cxnLst/>
              <a:rect l="0" t="0" r="0" b="0"/>
              <a:pathLst>
                <a:path w="1561542" h="1552969">
                  <a:moveTo>
                    <a:pt x="346909" y="325534"/>
                  </a:moveTo>
                  <a:lnTo>
                    <a:pt x="246043" y="393659"/>
                  </a:lnTo>
                  <a:lnTo>
                    <a:pt x="279673" y="276689"/>
                  </a:lnTo>
                  <a:lnTo>
                    <a:pt x="213657" y="228720"/>
                  </a:lnTo>
                  <a:lnTo>
                    <a:pt x="158118" y="459827"/>
                  </a:lnTo>
                  <a:lnTo>
                    <a:pt x="210291" y="497738"/>
                  </a:lnTo>
                  <a:lnTo>
                    <a:pt x="412925" y="373503"/>
                  </a:lnTo>
                  <a:close/>
                  <a:moveTo>
                    <a:pt x="1214633" y="1227434"/>
                  </a:moveTo>
                  <a:lnTo>
                    <a:pt x="1315498" y="1159310"/>
                  </a:lnTo>
                  <a:lnTo>
                    <a:pt x="1281868" y="1276280"/>
                  </a:lnTo>
                  <a:lnTo>
                    <a:pt x="1347884" y="1324249"/>
                  </a:lnTo>
                  <a:lnTo>
                    <a:pt x="1403423" y="1093141"/>
                  </a:lnTo>
                  <a:lnTo>
                    <a:pt x="1351250" y="1055231"/>
                  </a:lnTo>
                  <a:lnTo>
                    <a:pt x="1148616" y="1179465"/>
                  </a:lnTo>
                  <a:close/>
                  <a:moveTo>
                    <a:pt x="694834" y="156645"/>
                  </a:moveTo>
                  <a:lnTo>
                    <a:pt x="573190" y="152480"/>
                  </a:lnTo>
                  <a:lnTo>
                    <a:pt x="669141" y="77598"/>
                  </a:lnTo>
                  <a:lnTo>
                    <a:pt x="643931" y="0"/>
                  </a:lnTo>
                  <a:lnTo>
                    <a:pt x="463155" y="154308"/>
                  </a:lnTo>
                  <a:lnTo>
                    <a:pt x="483094" y="215651"/>
                  </a:lnTo>
                  <a:lnTo>
                    <a:pt x="720044" y="234244"/>
                  </a:lnTo>
                  <a:close/>
                  <a:moveTo>
                    <a:pt x="866707" y="1396323"/>
                  </a:moveTo>
                  <a:lnTo>
                    <a:pt x="988351" y="1400502"/>
                  </a:lnTo>
                  <a:lnTo>
                    <a:pt x="892400" y="1475370"/>
                  </a:lnTo>
                  <a:lnTo>
                    <a:pt x="917610" y="1552969"/>
                  </a:lnTo>
                  <a:lnTo>
                    <a:pt x="1098374" y="1398660"/>
                  </a:lnTo>
                  <a:lnTo>
                    <a:pt x="1078447" y="1337318"/>
                  </a:lnTo>
                  <a:lnTo>
                    <a:pt x="841497" y="1318724"/>
                  </a:lnTo>
                  <a:close/>
                  <a:moveTo>
                    <a:pt x="1075577" y="224503"/>
                  </a:moveTo>
                  <a:lnTo>
                    <a:pt x="979613" y="149635"/>
                  </a:lnTo>
                  <a:lnTo>
                    <a:pt x="1101257" y="145456"/>
                  </a:lnTo>
                  <a:lnTo>
                    <a:pt x="1126467" y="67857"/>
                  </a:lnTo>
                  <a:lnTo>
                    <a:pt x="889517" y="86451"/>
                  </a:lnTo>
                  <a:lnTo>
                    <a:pt x="869590" y="147793"/>
                  </a:lnTo>
                  <a:lnTo>
                    <a:pt x="1050354" y="302115"/>
                  </a:lnTo>
                  <a:close/>
                  <a:moveTo>
                    <a:pt x="485964" y="1328465"/>
                  </a:moveTo>
                  <a:lnTo>
                    <a:pt x="581915" y="1403334"/>
                  </a:lnTo>
                  <a:lnTo>
                    <a:pt x="460284" y="1407500"/>
                  </a:lnTo>
                  <a:lnTo>
                    <a:pt x="435062" y="1485111"/>
                  </a:lnTo>
                  <a:lnTo>
                    <a:pt x="672024" y="1466518"/>
                  </a:lnTo>
                  <a:lnTo>
                    <a:pt x="691951" y="1405175"/>
                  </a:lnTo>
                  <a:lnTo>
                    <a:pt x="511187" y="1250854"/>
                  </a:lnTo>
                  <a:close/>
                  <a:moveTo>
                    <a:pt x="1343719" y="503199"/>
                  </a:moveTo>
                  <a:lnTo>
                    <a:pt x="1310088" y="386229"/>
                  </a:lnTo>
                  <a:lnTo>
                    <a:pt x="1410954" y="454353"/>
                  </a:lnTo>
                  <a:lnTo>
                    <a:pt x="1476970" y="406397"/>
                  </a:lnTo>
                  <a:lnTo>
                    <a:pt x="1274337" y="282150"/>
                  </a:lnTo>
                  <a:lnTo>
                    <a:pt x="1222164" y="320073"/>
                  </a:lnTo>
                  <a:lnTo>
                    <a:pt x="1277702" y="551168"/>
                  </a:lnTo>
                  <a:close/>
                  <a:moveTo>
                    <a:pt x="217823" y="1049757"/>
                  </a:moveTo>
                  <a:lnTo>
                    <a:pt x="251440" y="1166740"/>
                  </a:lnTo>
                  <a:lnTo>
                    <a:pt x="150587" y="1098615"/>
                  </a:lnTo>
                  <a:lnTo>
                    <a:pt x="84571" y="1146572"/>
                  </a:lnTo>
                  <a:lnTo>
                    <a:pt x="287192" y="1270819"/>
                  </a:lnTo>
                  <a:lnTo>
                    <a:pt x="339377" y="1232896"/>
                  </a:lnTo>
                  <a:lnTo>
                    <a:pt x="283839" y="1001801"/>
                  </a:lnTo>
                  <a:close/>
                  <a:moveTo>
                    <a:pt x="1396831" y="886291"/>
                  </a:moveTo>
                  <a:lnTo>
                    <a:pt x="1438387" y="771899"/>
                  </a:lnTo>
                  <a:lnTo>
                    <a:pt x="1479942" y="886291"/>
                  </a:lnTo>
                  <a:lnTo>
                    <a:pt x="1561542" y="886291"/>
                  </a:lnTo>
                  <a:lnTo>
                    <a:pt x="1470633" y="666677"/>
                  </a:lnTo>
                  <a:lnTo>
                    <a:pt x="1406141" y="666677"/>
                  </a:lnTo>
                  <a:lnTo>
                    <a:pt x="1315232" y="886291"/>
                  </a:lnTo>
                  <a:close/>
                  <a:moveTo>
                    <a:pt x="246309" y="666677"/>
                  </a:moveTo>
                  <a:lnTo>
                    <a:pt x="155401" y="886291"/>
                  </a:lnTo>
                  <a:lnTo>
                    <a:pt x="90896" y="886291"/>
                  </a:lnTo>
                  <a:lnTo>
                    <a:pt x="0" y="666677"/>
                  </a:lnTo>
                  <a:lnTo>
                    <a:pt x="81599" y="666677"/>
                  </a:lnTo>
                  <a:lnTo>
                    <a:pt x="123154" y="781082"/>
                  </a:lnTo>
                  <a:lnTo>
                    <a:pt x="164710" y="666677"/>
                  </a:lnTo>
                  <a:close/>
                </a:path>
              </a:pathLst>
            </a:custGeom>
            <a:solidFill>
              <a:schemeClr val="accent1"/>
            </a:solidFill>
            <a:ln w="12700" cap="flat" cmpd="sng">
              <a:noFill/>
              <a:prstDash val="solid"/>
              <a:miter lim="800000"/>
            </a:ln>
          </p:spPr>
          <p:txBody>
            <a:bodyPr anchor="ctr">
              <a:spAutoFit/>
            </a:bodyPr>
            <a:lstStyle/>
            <a:p>
              <a:pPr algn="ctr"/>
              <a:endParaRPr lang="en-US"/>
            </a:p>
          </p:txBody>
        </p:sp>
        <p:sp>
          <p:nvSpPr>
            <p:cNvPr id="12" name="Free Form 6">
              <a:extLst>
                <a:ext uri="{FF2B5EF4-FFF2-40B4-BE49-F238E27FC236}">
                  <a16:creationId xmlns:a16="http://schemas.microsoft.com/office/drawing/2014/main" id="{8FBFB82A-4E04-BB29-C673-DE7F797049B2}"/>
                </a:ext>
              </a:extLst>
            </p:cNvPr>
            <p:cNvSpPr/>
            <p:nvPr/>
          </p:nvSpPr>
          <p:spPr>
            <a:xfrm>
              <a:off x="2477828" y="737742"/>
              <a:ext cx="2229998" cy="783141"/>
            </a:xfrm>
            <a:custGeom>
              <a:avLst/>
              <a:gdLst/>
              <a:ahLst/>
              <a:cxnLst/>
              <a:rect l="0" t="0" r="0" b="0"/>
              <a:pathLst>
                <a:path w="2229998" h="783139">
                  <a:moveTo>
                    <a:pt x="2219317" y="482739"/>
                  </a:moveTo>
                  <a:lnTo>
                    <a:pt x="2201917" y="503643"/>
                  </a:lnTo>
                  <a:lnTo>
                    <a:pt x="2200012" y="503643"/>
                  </a:lnTo>
                  <a:lnTo>
                    <a:pt x="2182702" y="482739"/>
                  </a:lnTo>
                  <a:lnTo>
                    <a:pt x="2182702" y="517753"/>
                  </a:lnTo>
                  <a:lnTo>
                    <a:pt x="2172021" y="517753"/>
                  </a:lnTo>
                  <a:lnTo>
                    <a:pt x="2172021" y="465885"/>
                  </a:lnTo>
                  <a:lnTo>
                    <a:pt x="2181635" y="465885"/>
                  </a:lnTo>
                  <a:lnTo>
                    <a:pt x="2201003" y="489000"/>
                  </a:lnTo>
                  <a:lnTo>
                    <a:pt x="2220383" y="465885"/>
                  </a:lnTo>
                  <a:lnTo>
                    <a:pt x="2229998" y="465885"/>
                  </a:lnTo>
                  <a:lnTo>
                    <a:pt x="2229998" y="517753"/>
                  </a:lnTo>
                  <a:lnTo>
                    <a:pt x="2219317" y="517753"/>
                  </a:lnTo>
                  <a:close/>
                  <a:moveTo>
                    <a:pt x="2146620" y="475271"/>
                  </a:moveTo>
                  <a:lnTo>
                    <a:pt x="2146620" y="517753"/>
                  </a:lnTo>
                  <a:lnTo>
                    <a:pt x="2135939" y="517753"/>
                  </a:lnTo>
                  <a:lnTo>
                    <a:pt x="2135939" y="475271"/>
                  </a:lnTo>
                  <a:lnTo>
                    <a:pt x="2118857" y="475271"/>
                  </a:lnTo>
                  <a:lnTo>
                    <a:pt x="2118857" y="465885"/>
                  </a:lnTo>
                  <a:lnTo>
                    <a:pt x="2163092" y="465885"/>
                  </a:lnTo>
                  <a:lnTo>
                    <a:pt x="2163092" y="475271"/>
                  </a:lnTo>
                  <a:close/>
                  <a:moveTo>
                    <a:pt x="982648" y="690414"/>
                  </a:moveTo>
                  <a:cubicBezTo>
                    <a:pt x="982648" y="751388"/>
                    <a:pt x="933155" y="776484"/>
                    <a:pt x="889136" y="776484"/>
                  </a:cubicBezTo>
                  <a:lnTo>
                    <a:pt x="719092" y="776484"/>
                  </a:lnTo>
                  <a:lnTo>
                    <a:pt x="719092" y="465885"/>
                  </a:lnTo>
                  <a:lnTo>
                    <a:pt x="862846" y="465885"/>
                  </a:lnTo>
                  <a:cubicBezTo>
                    <a:pt x="926297" y="465885"/>
                    <a:pt x="965351" y="498284"/>
                    <a:pt x="965351" y="547091"/>
                  </a:cubicBezTo>
                  <a:cubicBezTo>
                    <a:pt x="965351" y="577242"/>
                    <a:pt x="951507" y="598604"/>
                    <a:pt x="933524" y="611914"/>
                  </a:cubicBezTo>
                  <a:cubicBezTo>
                    <a:pt x="964106" y="626354"/>
                    <a:pt x="982648" y="652402"/>
                    <a:pt x="982648" y="690414"/>
                  </a:cubicBezTo>
                  <a:close/>
                  <a:moveTo>
                    <a:pt x="859125" y="592800"/>
                  </a:moveTo>
                  <a:cubicBezTo>
                    <a:pt x="890076" y="592800"/>
                    <a:pt x="907221" y="578537"/>
                    <a:pt x="907221" y="556629"/>
                  </a:cubicBezTo>
                  <a:cubicBezTo>
                    <a:pt x="907221" y="534721"/>
                    <a:pt x="890076" y="520459"/>
                    <a:pt x="859125" y="520459"/>
                  </a:cubicBezTo>
                  <a:lnTo>
                    <a:pt x="779482" y="520459"/>
                  </a:lnTo>
                  <a:lnTo>
                    <a:pt x="779482" y="592800"/>
                  </a:lnTo>
                  <a:close/>
                  <a:moveTo>
                    <a:pt x="779482" y="642928"/>
                  </a:moveTo>
                  <a:lnTo>
                    <a:pt x="779482" y="721911"/>
                  </a:lnTo>
                  <a:lnTo>
                    <a:pt x="869933" y="721911"/>
                  </a:lnTo>
                  <a:cubicBezTo>
                    <a:pt x="903995" y="721911"/>
                    <a:pt x="924519" y="712284"/>
                    <a:pt x="924519" y="682426"/>
                  </a:cubicBezTo>
                  <a:cubicBezTo>
                    <a:pt x="924519" y="656377"/>
                    <a:pt x="903995" y="642928"/>
                    <a:pt x="869933" y="642928"/>
                  </a:cubicBezTo>
                  <a:close/>
                  <a:moveTo>
                    <a:pt x="253333" y="0"/>
                  </a:moveTo>
                  <a:lnTo>
                    <a:pt x="162271" y="234079"/>
                  </a:lnTo>
                  <a:lnTo>
                    <a:pt x="71210" y="0"/>
                  </a:lnTo>
                  <a:lnTo>
                    <a:pt x="0" y="0"/>
                  </a:lnTo>
                  <a:lnTo>
                    <a:pt x="0" y="3987"/>
                  </a:lnTo>
                  <a:lnTo>
                    <a:pt x="126914" y="310586"/>
                  </a:lnTo>
                  <a:lnTo>
                    <a:pt x="197629" y="310586"/>
                  </a:lnTo>
                  <a:lnTo>
                    <a:pt x="324556" y="3987"/>
                  </a:lnTo>
                  <a:lnTo>
                    <a:pt x="324556" y="0"/>
                  </a:lnTo>
                  <a:close/>
                  <a:moveTo>
                    <a:pt x="2077619" y="465885"/>
                  </a:moveTo>
                  <a:lnTo>
                    <a:pt x="2008834" y="465885"/>
                  </a:lnTo>
                  <a:lnTo>
                    <a:pt x="1930080" y="593752"/>
                  </a:lnTo>
                  <a:lnTo>
                    <a:pt x="1851312" y="465885"/>
                  </a:lnTo>
                  <a:lnTo>
                    <a:pt x="1782540" y="465885"/>
                  </a:lnTo>
                  <a:lnTo>
                    <a:pt x="1782540" y="469873"/>
                  </a:lnTo>
                  <a:lnTo>
                    <a:pt x="1899878" y="646547"/>
                  </a:lnTo>
                  <a:lnTo>
                    <a:pt x="1899878" y="776484"/>
                  </a:lnTo>
                  <a:lnTo>
                    <a:pt x="1960281" y="776484"/>
                  </a:lnTo>
                  <a:lnTo>
                    <a:pt x="1960281" y="646547"/>
                  </a:lnTo>
                  <a:lnTo>
                    <a:pt x="2077619" y="469873"/>
                  </a:lnTo>
                  <a:close/>
                  <a:moveTo>
                    <a:pt x="1606348" y="776484"/>
                  </a:moveTo>
                  <a:lnTo>
                    <a:pt x="1666738" y="776484"/>
                  </a:lnTo>
                  <a:lnTo>
                    <a:pt x="1666738" y="522681"/>
                  </a:lnTo>
                  <a:lnTo>
                    <a:pt x="1764340" y="522681"/>
                  </a:lnTo>
                  <a:lnTo>
                    <a:pt x="1764340" y="465885"/>
                  </a:lnTo>
                  <a:lnTo>
                    <a:pt x="1508759" y="465885"/>
                  </a:lnTo>
                  <a:lnTo>
                    <a:pt x="1508759" y="522681"/>
                  </a:lnTo>
                  <a:lnTo>
                    <a:pt x="1606348" y="522681"/>
                  </a:lnTo>
                  <a:close/>
                  <a:moveTo>
                    <a:pt x="1161710" y="465885"/>
                  </a:moveTo>
                  <a:lnTo>
                    <a:pt x="1161710" y="776484"/>
                  </a:lnTo>
                  <a:lnTo>
                    <a:pt x="1370796" y="776484"/>
                  </a:lnTo>
                  <a:lnTo>
                    <a:pt x="1370796" y="719688"/>
                  </a:lnTo>
                  <a:lnTo>
                    <a:pt x="1222088" y="719688"/>
                  </a:lnTo>
                  <a:lnTo>
                    <a:pt x="1222088" y="465885"/>
                  </a:lnTo>
                  <a:close/>
                  <a:moveTo>
                    <a:pt x="1471052" y="776484"/>
                  </a:moveTo>
                  <a:lnTo>
                    <a:pt x="1471052" y="621185"/>
                  </a:lnTo>
                  <a:lnTo>
                    <a:pt x="1471052" y="465885"/>
                  </a:lnTo>
                  <a:lnTo>
                    <a:pt x="1408503" y="465885"/>
                  </a:lnTo>
                  <a:lnTo>
                    <a:pt x="1408503" y="621185"/>
                  </a:lnTo>
                  <a:lnTo>
                    <a:pt x="1408503" y="776484"/>
                  </a:lnTo>
                  <a:close/>
                  <a:moveTo>
                    <a:pt x="1096126" y="776484"/>
                  </a:moveTo>
                  <a:lnTo>
                    <a:pt x="1096126" y="621185"/>
                  </a:lnTo>
                  <a:lnTo>
                    <a:pt x="1096126" y="465885"/>
                  </a:lnTo>
                  <a:lnTo>
                    <a:pt x="1033577" y="465885"/>
                  </a:lnTo>
                  <a:lnTo>
                    <a:pt x="1033577" y="621185"/>
                  </a:lnTo>
                  <a:lnTo>
                    <a:pt x="1033577" y="776484"/>
                  </a:lnTo>
                  <a:close/>
                  <a:moveTo>
                    <a:pt x="677841" y="622518"/>
                  </a:moveTo>
                  <a:cubicBezTo>
                    <a:pt x="676952" y="702835"/>
                    <a:pt x="627700" y="783139"/>
                    <a:pt x="518553" y="783139"/>
                  </a:cubicBezTo>
                  <a:cubicBezTo>
                    <a:pt x="409394" y="783139"/>
                    <a:pt x="358809" y="704613"/>
                    <a:pt x="358809" y="622963"/>
                  </a:cubicBezTo>
                  <a:cubicBezTo>
                    <a:pt x="358809" y="541325"/>
                    <a:pt x="411172" y="459230"/>
                    <a:pt x="518553" y="459230"/>
                  </a:cubicBezTo>
                  <a:cubicBezTo>
                    <a:pt x="625490" y="459230"/>
                    <a:pt x="678730" y="541325"/>
                    <a:pt x="677841" y="622518"/>
                  </a:cubicBezTo>
                  <a:close/>
                  <a:moveTo>
                    <a:pt x="615851" y="623306"/>
                  </a:moveTo>
                  <a:cubicBezTo>
                    <a:pt x="616702" y="573038"/>
                    <a:pt x="588659" y="516801"/>
                    <a:pt x="518541" y="516801"/>
                  </a:cubicBezTo>
                  <a:cubicBezTo>
                    <a:pt x="448435" y="516801"/>
                    <a:pt x="419542" y="573457"/>
                    <a:pt x="420812" y="623738"/>
                  </a:cubicBezTo>
                  <a:cubicBezTo>
                    <a:pt x="422095" y="672735"/>
                    <a:pt x="448435" y="725137"/>
                    <a:pt x="518541" y="725137"/>
                  </a:cubicBezTo>
                  <a:cubicBezTo>
                    <a:pt x="588659" y="725137"/>
                    <a:pt x="615000" y="672304"/>
                    <a:pt x="615851" y="623306"/>
                  </a:cubicBezTo>
                  <a:close/>
                  <a:moveTo>
                    <a:pt x="252291" y="465885"/>
                  </a:moveTo>
                  <a:lnTo>
                    <a:pt x="162271" y="589599"/>
                  </a:lnTo>
                  <a:lnTo>
                    <a:pt x="72264" y="465885"/>
                  </a:lnTo>
                  <a:lnTo>
                    <a:pt x="6972" y="465885"/>
                  </a:lnTo>
                  <a:lnTo>
                    <a:pt x="6972" y="776484"/>
                  </a:lnTo>
                  <a:lnTo>
                    <a:pt x="67375" y="776484"/>
                  </a:lnTo>
                  <a:lnTo>
                    <a:pt x="67375" y="553124"/>
                  </a:lnTo>
                  <a:lnTo>
                    <a:pt x="159363" y="678946"/>
                  </a:lnTo>
                  <a:lnTo>
                    <a:pt x="165193" y="678946"/>
                  </a:lnTo>
                  <a:lnTo>
                    <a:pt x="257181" y="553124"/>
                  </a:lnTo>
                  <a:lnTo>
                    <a:pt x="257181" y="776484"/>
                  </a:lnTo>
                  <a:lnTo>
                    <a:pt x="317571" y="776484"/>
                  </a:lnTo>
                  <a:lnTo>
                    <a:pt x="317571" y="465885"/>
                  </a:lnTo>
                  <a:close/>
                  <a:moveTo>
                    <a:pt x="1580795" y="310586"/>
                  </a:moveTo>
                  <a:lnTo>
                    <a:pt x="1519123" y="310586"/>
                  </a:lnTo>
                  <a:lnTo>
                    <a:pt x="1492503" y="252012"/>
                  </a:lnTo>
                  <a:lnTo>
                    <a:pt x="1330104" y="252012"/>
                  </a:lnTo>
                  <a:lnTo>
                    <a:pt x="1303484" y="310586"/>
                  </a:lnTo>
                  <a:lnTo>
                    <a:pt x="1241824" y="310586"/>
                  </a:lnTo>
                  <a:lnTo>
                    <a:pt x="1241824" y="306598"/>
                  </a:lnTo>
                  <a:lnTo>
                    <a:pt x="1379356" y="0"/>
                  </a:lnTo>
                  <a:lnTo>
                    <a:pt x="1443251" y="0"/>
                  </a:lnTo>
                  <a:lnTo>
                    <a:pt x="1580795" y="306598"/>
                  </a:lnTo>
                  <a:close/>
                  <a:moveTo>
                    <a:pt x="1468982" y="197451"/>
                  </a:moveTo>
                  <a:lnTo>
                    <a:pt x="1411297" y="65216"/>
                  </a:lnTo>
                  <a:lnTo>
                    <a:pt x="1353625" y="197451"/>
                  </a:lnTo>
                  <a:close/>
                  <a:moveTo>
                    <a:pt x="852724" y="310586"/>
                  </a:moveTo>
                  <a:lnTo>
                    <a:pt x="762209" y="206761"/>
                  </a:lnTo>
                  <a:lnTo>
                    <a:pt x="707687" y="206761"/>
                  </a:lnTo>
                  <a:lnTo>
                    <a:pt x="707687" y="310586"/>
                  </a:lnTo>
                  <a:lnTo>
                    <a:pt x="647284" y="310586"/>
                  </a:lnTo>
                  <a:lnTo>
                    <a:pt x="647284" y="0"/>
                  </a:lnTo>
                  <a:lnTo>
                    <a:pt x="795039" y="0"/>
                  </a:lnTo>
                  <a:cubicBezTo>
                    <a:pt x="868257" y="431"/>
                    <a:pt x="906853" y="49251"/>
                    <a:pt x="906853" y="102936"/>
                  </a:cubicBezTo>
                  <a:cubicBezTo>
                    <a:pt x="906853" y="145532"/>
                    <a:pt x="887333" y="188574"/>
                    <a:pt x="828327" y="200550"/>
                  </a:cubicBezTo>
                  <a:lnTo>
                    <a:pt x="922398" y="306598"/>
                  </a:lnTo>
                  <a:lnTo>
                    <a:pt x="922398" y="310586"/>
                  </a:lnTo>
                  <a:close/>
                  <a:moveTo>
                    <a:pt x="795039" y="153965"/>
                  </a:moveTo>
                  <a:cubicBezTo>
                    <a:pt x="832315" y="153965"/>
                    <a:pt x="848292" y="129111"/>
                    <a:pt x="848292" y="104269"/>
                  </a:cubicBezTo>
                  <a:cubicBezTo>
                    <a:pt x="848292" y="79415"/>
                    <a:pt x="831870" y="54573"/>
                    <a:pt x="795039" y="54573"/>
                  </a:cubicBezTo>
                  <a:lnTo>
                    <a:pt x="707687" y="54573"/>
                  </a:lnTo>
                  <a:lnTo>
                    <a:pt x="707687" y="153965"/>
                  </a:lnTo>
                  <a:close/>
                  <a:moveTo>
                    <a:pt x="1160631" y="310586"/>
                  </a:moveTo>
                  <a:lnTo>
                    <a:pt x="1070116" y="206761"/>
                  </a:lnTo>
                  <a:lnTo>
                    <a:pt x="1015580" y="206761"/>
                  </a:lnTo>
                  <a:lnTo>
                    <a:pt x="1015580" y="310586"/>
                  </a:lnTo>
                  <a:lnTo>
                    <a:pt x="955190" y="310586"/>
                  </a:lnTo>
                  <a:lnTo>
                    <a:pt x="955190" y="0"/>
                  </a:lnTo>
                  <a:lnTo>
                    <a:pt x="1102946" y="0"/>
                  </a:lnTo>
                  <a:cubicBezTo>
                    <a:pt x="1176163" y="431"/>
                    <a:pt x="1214760" y="49251"/>
                    <a:pt x="1214760" y="102936"/>
                  </a:cubicBezTo>
                  <a:cubicBezTo>
                    <a:pt x="1214760" y="145532"/>
                    <a:pt x="1195239" y="188574"/>
                    <a:pt x="1136221" y="200550"/>
                  </a:cubicBezTo>
                  <a:lnTo>
                    <a:pt x="1230292" y="306598"/>
                  </a:lnTo>
                  <a:lnTo>
                    <a:pt x="1230292" y="310586"/>
                  </a:lnTo>
                  <a:close/>
                  <a:moveTo>
                    <a:pt x="1102946" y="153965"/>
                  </a:moveTo>
                  <a:cubicBezTo>
                    <a:pt x="1140221" y="153965"/>
                    <a:pt x="1156198" y="129111"/>
                    <a:pt x="1156198" y="104269"/>
                  </a:cubicBezTo>
                  <a:cubicBezTo>
                    <a:pt x="1156198" y="79415"/>
                    <a:pt x="1139777" y="54573"/>
                    <a:pt x="1102946" y="54573"/>
                  </a:cubicBezTo>
                  <a:lnTo>
                    <a:pt x="1015580" y="54573"/>
                  </a:lnTo>
                  <a:lnTo>
                    <a:pt x="1015580" y="153965"/>
                  </a:lnTo>
                  <a:close/>
                  <a:moveTo>
                    <a:pt x="593739" y="253803"/>
                  </a:moveTo>
                  <a:lnTo>
                    <a:pt x="421637" y="253803"/>
                  </a:lnTo>
                  <a:lnTo>
                    <a:pt x="421637" y="179252"/>
                  </a:lnTo>
                  <a:lnTo>
                    <a:pt x="587529" y="179252"/>
                  </a:lnTo>
                  <a:lnTo>
                    <a:pt x="587529" y="124679"/>
                  </a:lnTo>
                  <a:lnTo>
                    <a:pt x="421637" y="124679"/>
                  </a:lnTo>
                  <a:lnTo>
                    <a:pt x="421637" y="56783"/>
                  </a:lnTo>
                  <a:lnTo>
                    <a:pt x="593739" y="56783"/>
                  </a:lnTo>
                  <a:lnTo>
                    <a:pt x="593739" y="0"/>
                  </a:lnTo>
                  <a:lnTo>
                    <a:pt x="361235" y="0"/>
                  </a:lnTo>
                  <a:lnTo>
                    <a:pt x="361235" y="310586"/>
                  </a:lnTo>
                  <a:lnTo>
                    <a:pt x="593739" y="310586"/>
                  </a:lnTo>
                  <a:close/>
                </a:path>
              </a:pathLst>
            </a:custGeom>
            <a:solidFill>
              <a:schemeClr val="tx2"/>
            </a:solidFill>
            <a:ln w="12700" cap="flat" cmpd="sng">
              <a:noFill/>
              <a:prstDash val="solid"/>
              <a:miter lim="800000"/>
            </a:ln>
          </p:spPr>
          <p:txBody>
            <a:bodyPr anchor="ctr">
              <a:spAutoFit/>
            </a:bodyPr>
            <a:lstStyle/>
            <a:p>
              <a:pPr algn="ctr"/>
              <a:endParaRPr lang="en-US"/>
            </a:p>
          </p:txBody>
        </p:sp>
      </p:grpSp>
      <p:sp>
        <p:nvSpPr>
          <p:cNvPr id="13" name="Rectangle 12">
            <a:extLst>
              <a:ext uri="{FF2B5EF4-FFF2-40B4-BE49-F238E27FC236}">
                <a16:creationId xmlns:a16="http://schemas.microsoft.com/office/drawing/2014/main" id="{B1D26646-B9E9-A5E2-9092-631C09FC32B9}"/>
              </a:ext>
            </a:extLst>
          </p:cNvPr>
          <p:cNvSpPr/>
          <p:nvPr userDrawn="1"/>
        </p:nvSpPr>
        <p:spPr>
          <a:xfrm>
            <a:off x="981012" y="1220361"/>
            <a:ext cx="1065791" cy="0"/>
          </a:xfrm>
          <a:prstGeom prst="rect">
            <a:avLst/>
          </a:prstGeom>
          <a:solidFill>
            <a:schemeClr val="tx1"/>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E163E68E-C2F7-AC33-A847-9EC0506D0609}"/>
              </a:ext>
            </a:extLst>
          </p:cNvPr>
          <p:cNvCxnSpPr>
            <a:cxnSpLocks/>
          </p:cNvCxnSpPr>
          <p:nvPr userDrawn="1"/>
        </p:nvCxnSpPr>
        <p:spPr>
          <a:xfrm>
            <a:off x="11737117" y="6377487"/>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9" name="Slide Number Placeholder 4">
            <a:extLst>
              <a:ext uri="{FF2B5EF4-FFF2-40B4-BE49-F238E27FC236}">
                <a16:creationId xmlns:a16="http://schemas.microsoft.com/office/drawing/2014/main" id="{CCCD05E5-65C8-94E1-2EE7-D4979AEEA240}"/>
              </a:ext>
            </a:extLst>
          </p:cNvPr>
          <p:cNvSpPr txBox="1">
            <a:spLocks/>
          </p:cNvSpPr>
          <p:nvPr userDrawn="1"/>
        </p:nvSpPr>
        <p:spPr>
          <a:xfrm>
            <a:off x="11243633" y="6347622"/>
            <a:ext cx="458332" cy="251971"/>
          </a:xfrm>
          <a:prstGeom prst="rect">
            <a:avLst/>
          </a:prstGeom>
        </p:spPr>
        <p:txBody>
          <a:bodyPr anchor="ctr" anchorCtr="0"/>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a:solidFill>
                <a:schemeClr val="accent2">
                  <a:lumMod val="60000"/>
                  <a:lumOff val="40000"/>
                </a:schemeClr>
              </a:solidFill>
            </a:endParaRPr>
          </a:p>
        </p:txBody>
      </p:sp>
    </p:spTree>
    <p:extLst>
      <p:ext uri="{BB962C8B-B14F-4D97-AF65-F5344CB8AC3E}">
        <p14:creationId xmlns:p14="http://schemas.microsoft.com/office/powerpoint/2010/main" val="2966012666"/>
      </p:ext>
    </p:extLst>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 id="2147483928" r:id="rId12"/>
    <p:sldLayoutId id="2147483929" r:id="rId13"/>
    <p:sldLayoutId id="2147483930" r:id="rId14"/>
    <p:sldLayoutId id="2147483931" r:id="rId15"/>
    <p:sldLayoutId id="2147483932" r:id="rId16"/>
    <p:sldLayoutId id="2147483933" r:id="rId17"/>
    <p:sldLayoutId id="2147483934" r:id="rId18"/>
    <p:sldLayoutId id="2147483935" r:id="rId19"/>
    <p:sldLayoutId id="2147483936" r:id="rId20"/>
    <p:sldLayoutId id="2147483937" r:id="rId21"/>
    <p:sldLayoutId id="2147483938" r:id="rId22"/>
    <p:sldLayoutId id="2147483939" r:id="rId23"/>
    <p:sldLayoutId id="2147483940" r:id="rId24"/>
    <p:sldLayoutId id="2147483943" r:id="rId25"/>
  </p:sldLayoutIdLst>
  <p:hf sldNum="0" hdr="0" ftr="0" dt="0"/>
  <p:txStyles>
    <p:titleStyle>
      <a:lvl1pPr algn="l" defTabSz="914400" rtl="0" eaLnBrk="1" latinLnBrk="0" hangingPunct="1">
        <a:spcBef>
          <a:spcPct val="0"/>
        </a:spcBef>
        <a:buNone/>
        <a:defRPr sz="1750" b="1" kern="1200" spc="20" baseline="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599" algn="l" defTabSz="914400" rtl="0" eaLnBrk="1" latinLnBrk="0" hangingPunct="1">
        <a:defRPr sz="1800" kern="1200">
          <a:solidFill>
            <a:schemeClr val="tx1"/>
          </a:solidFill>
          <a:latin typeface="+mn-lt"/>
          <a:ea typeface="+mn-ea"/>
          <a:cs typeface="+mn-cs"/>
        </a:defRPr>
      </a:lvl4pPr>
      <a:lvl5pPr marL="1828799"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4128">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9CF064BA-DA08-16AA-8317-9F7802A5AE86}"/>
              </a:ext>
            </a:extLst>
          </p:cNvPr>
          <p:cNvGraphicFramePr>
            <a:graphicFrameLocks noChangeAspect="1"/>
          </p:cNvGraphicFramePr>
          <p:nvPr userDrawn="1">
            <p:custDataLst>
              <p:tags r:id="rId4"/>
            </p:custDataLst>
            <p:extLst>
              <p:ext uri="{D42A27DB-BD31-4B8C-83A1-F6EECF244321}">
                <p14:modId xmlns:p14="http://schemas.microsoft.com/office/powerpoint/2010/main" val="41669236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44" imgH="344" progId="TCLayout.ActiveDocument.1">
                  <p:embed/>
                </p:oleObj>
              </mc:Choice>
              <mc:Fallback>
                <p:oleObj name="think-cell Slide" r:id="rId5" imgW="344" imgH="344" progId="TCLayout.ActiveDocument.1">
                  <p:embed/>
                  <p:pic>
                    <p:nvPicPr>
                      <p:cNvPr id="2" name="think-cell data - do not delete" hidden="1">
                        <a:extLst>
                          <a:ext uri="{FF2B5EF4-FFF2-40B4-BE49-F238E27FC236}">
                            <a16:creationId xmlns:a16="http://schemas.microsoft.com/office/drawing/2014/main" id="{9CF064BA-DA08-16AA-8317-9F7802A5AE8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3" name="Rectangle 12">
            <a:extLst>
              <a:ext uri="{FF2B5EF4-FFF2-40B4-BE49-F238E27FC236}">
                <a16:creationId xmlns:a16="http://schemas.microsoft.com/office/drawing/2014/main" id="{B1D26646-B9E9-A5E2-9092-631C09FC32B9}"/>
              </a:ext>
            </a:extLst>
          </p:cNvPr>
          <p:cNvSpPr/>
          <p:nvPr/>
        </p:nvSpPr>
        <p:spPr>
          <a:xfrm>
            <a:off x="981012" y="1220361"/>
            <a:ext cx="1065791" cy="0"/>
          </a:xfrm>
          <a:prstGeom prst="rect">
            <a:avLst/>
          </a:prstGeom>
          <a:solidFill>
            <a:schemeClr val="tx1"/>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F56BDCA7-C2CE-8DFD-5CFF-E2F72723C152}"/>
              </a:ext>
            </a:extLst>
          </p:cNvPr>
          <p:cNvCxnSpPr>
            <a:cxnSpLocks/>
          </p:cNvCxnSpPr>
          <p:nvPr/>
        </p:nvCxnSpPr>
        <p:spPr>
          <a:xfrm>
            <a:off x="11583890" y="6415238"/>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8" name="Slide Number Placeholder 4">
            <a:extLst>
              <a:ext uri="{FF2B5EF4-FFF2-40B4-BE49-F238E27FC236}">
                <a16:creationId xmlns:a16="http://schemas.microsoft.com/office/drawing/2014/main" id="{24C35B13-C8B9-59F8-CF17-BAF63CA61A04}"/>
              </a:ext>
            </a:extLst>
          </p:cNvPr>
          <p:cNvSpPr txBox="1">
            <a:spLocks/>
          </p:cNvSpPr>
          <p:nvPr/>
        </p:nvSpPr>
        <p:spPr>
          <a:xfrm>
            <a:off x="11090406" y="6408975"/>
            <a:ext cx="458332" cy="251971"/>
          </a:xfrm>
          <a:prstGeom prst="rect">
            <a:avLst/>
          </a:prstGeom>
        </p:spPr>
        <p:txBody>
          <a:bodyPr/>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dirty="0">
              <a:solidFill>
                <a:schemeClr val="accent2">
                  <a:lumMod val="60000"/>
                  <a:lumOff val="40000"/>
                </a:schemeClr>
              </a:solidFill>
            </a:endParaRPr>
          </a:p>
        </p:txBody>
      </p:sp>
      <p:sp>
        <p:nvSpPr>
          <p:cNvPr id="9" name="Footer Placeholder 1">
            <a:extLst>
              <a:ext uri="{FF2B5EF4-FFF2-40B4-BE49-F238E27FC236}">
                <a16:creationId xmlns:a16="http://schemas.microsoft.com/office/drawing/2014/main" id="{C61BB488-EDE6-4576-A239-084C1BC3B6E5}"/>
              </a:ext>
            </a:extLst>
          </p:cNvPr>
          <p:cNvSpPr txBox="1">
            <a:spLocks/>
          </p:cNvSpPr>
          <p:nvPr/>
        </p:nvSpPr>
        <p:spPr>
          <a:xfrm>
            <a:off x="8538175" y="6408975"/>
            <a:ext cx="2532743" cy="251971"/>
          </a:xfrm>
          <a:prstGeom prst="rect">
            <a:avLst/>
          </a:prstGeom>
        </p:spPr>
        <p:txBody>
          <a:bodyPr/>
          <a:lstStyle>
            <a:defPPr>
              <a:defRPr lang="en-US"/>
            </a:defPPr>
            <a:lvl1pPr marL="0" algn="r" defTabSz="228509" rtl="0" eaLnBrk="1" latinLnBrk="0" hangingPunct="1">
              <a:defRPr sz="80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r>
              <a:rPr lang="en-GB" dirty="0">
                <a:solidFill>
                  <a:schemeClr val="accent2">
                    <a:lumMod val="60000"/>
                    <a:lumOff val="40000"/>
                  </a:schemeClr>
                </a:solidFill>
              </a:rPr>
              <a:t>Confidential &amp; Proprietary</a:t>
            </a:r>
          </a:p>
        </p:txBody>
      </p:sp>
      <p:grpSp>
        <p:nvGrpSpPr>
          <p:cNvPr id="3" name="Group 2">
            <a:extLst>
              <a:ext uri="{FF2B5EF4-FFF2-40B4-BE49-F238E27FC236}">
                <a16:creationId xmlns:a16="http://schemas.microsoft.com/office/drawing/2014/main" id="{32291011-696E-C205-44E0-22601DBE9B38}"/>
              </a:ext>
            </a:extLst>
          </p:cNvPr>
          <p:cNvGrpSpPr>
            <a:grpSpLocks noChangeAspect="1"/>
          </p:cNvGrpSpPr>
          <p:nvPr userDrawn="1"/>
        </p:nvGrpSpPr>
        <p:grpSpPr>
          <a:xfrm>
            <a:off x="457200" y="6274417"/>
            <a:ext cx="1050525" cy="398381"/>
            <a:chOff x="612665" y="352828"/>
            <a:chExt cx="4095161" cy="1552970"/>
          </a:xfrm>
        </p:grpSpPr>
        <p:sp>
          <p:nvSpPr>
            <p:cNvPr id="4" name="Free Form 4">
              <a:extLst>
                <a:ext uri="{FF2B5EF4-FFF2-40B4-BE49-F238E27FC236}">
                  <a16:creationId xmlns:a16="http://schemas.microsoft.com/office/drawing/2014/main" id="{BB483D83-0E3B-3230-5FE1-44C28330AB7A}"/>
                </a:ext>
              </a:extLst>
            </p:cNvPr>
            <p:cNvSpPr/>
            <p:nvPr/>
          </p:nvSpPr>
          <p:spPr>
            <a:xfrm>
              <a:off x="612665" y="352828"/>
              <a:ext cx="1561543" cy="1552970"/>
            </a:xfrm>
            <a:custGeom>
              <a:avLst/>
              <a:gdLst/>
              <a:ahLst/>
              <a:cxnLst/>
              <a:rect l="0" t="0" r="0" b="0"/>
              <a:pathLst>
                <a:path w="1561542" h="1552969">
                  <a:moveTo>
                    <a:pt x="346909" y="325534"/>
                  </a:moveTo>
                  <a:lnTo>
                    <a:pt x="246043" y="393659"/>
                  </a:lnTo>
                  <a:lnTo>
                    <a:pt x="279673" y="276689"/>
                  </a:lnTo>
                  <a:lnTo>
                    <a:pt x="213657" y="228720"/>
                  </a:lnTo>
                  <a:lnTo>
                    <a:pt x="158118" y="459827"/>
                  </a:lnTo>
                  <a:lnTo>
                    <a:pt x="210291" y="497738"/>
                  </a:lnTo>
                  <a:lnTo>
                    <a:pt x="412925" y="373503"/>
                  </a:lnTo>
                  <a:close/>
                  <a:moveTo>
                    <a:pt x="1214633" y="1227434"/>
                  </a:moveTo>
                  <a:lnTo>
                    <a:pt x="1315498" y="1159310"/>
                  </a:lnTo>
                  <a:lnTo>
                    <a:pt x="1281868" y="1276280"/>
                  </a:lnTo>
                  <a:lnTo>
                    <a:pt x="1347884" y="1324249"/>
                  </a:lnTo>
                  <a:lnTo>
                    <a:pt x="1403423" y="1093141"/>
                  </a:lnTo>
                  <a:lnTo>
                    <a:pt x="1351250" y="1055231"/>
                  </a:lnTo>
                  <a:lnTo>
                    <a:pt x="1148616" y="1179465"/>
                  </a:lnTo>
                  <a:close/>
                  <a:moveTo>
                    <a:pt x="694834" y="156645"/>
                  </a:moveTo>
                  <a:lnTo>
                    <a:pt x="573190" y="152480"/>
                  </a:lnTo>
                  <a:lnTo>
                    <a:pt x="669141" y="77598"/>
                  </a:lnTo>
                  <a:lnTo>
                    <a:pt x="643931" y="0"/>
                  </a:lnTo>
                  <a:lnTo>
                    <a:pt x="463155" y="154308"/>
                  </a:lnTo>
                  <a:lnTo>
                    <a:pt x="483094" y="215651"/>
                  </a:lnTo>
                  <a:lnTo>
                    <a:pt x="720044" y="234244"/>
                  </a:lnTo>
                  <a:close/>
                  <a:moveTo>
                    <a:pt x="866707" y="1396323"/>
                  </a:moveTo>
                  <a:lnTo>
                    <a:pt x="988351" y="1400502"/>
                  </a:lnTo>
                  <a:lnTo>
                    <a:pt x="892400" y="1475370"/>
                  </a:lnTo>
                  <a:lnTo>
                    <a:pt x="917610" y="1552969"/>
                  </a:lnTo>
                  <a:lnTo>
                    <a:pt x="1098374" y="1398660"/>
                  </a:lnTo>
                  <a:lnTo>
                    <a:pt x="1078447" y="1337318"/>
                  </a:lnTo>
                  <a:lnTo>
                    <a:pt x="841497" y="1318724"/>
                  </a:lnTo>
                  <a:close/>
                  <a:moveTo>
                    <a:pt x="1075577" y="224503"/>
                  </a:moveTo>
                  <a:lnTo>
                    <a:pt x="979613" y="149635"/>
                  </a:lnTo>
                  <a:lnTo>
                    <a:pt x="1101257" y="145456"/>
                  </a:lnTo>
                  <a:lnTo>
                    <a:pt x="1126467" y="67857"/>
                  </a:lnTo>
                  <a:lnTo>
                    <a:pt x="889517" y="86451"/>
                  </a:lnTo>
                  <a:lnTo>
                    <a:pt x="869590" y="147793"/>
                  </a:lnTo>
                  <a:lnTo>
                    <a:pt x="1050354" y="302115"/>
                  </a:lnTo>
                  <a:close/>
                  <a:moveTo>
                    <a:pt x="485964" y="1328465"/>
                  </a:moveTo>
                  <a:lnTo>
                    <a:pt x="581915" y="1403334"/>
                  </a:lnTo>
                  <a:lnTo>
                    <a:pt x="460284" y="1407500"/>
                  </a:lnTo>
                  <a:lnTo>
                    <a:pt x="435062" y="1485111"/>
                  </a:lnTo>
                  <a:lnTo>
                    <a:pt x="672024" y="1466518"/>
                  </a:lnTo>
                  <a:lnTo>
                    <a:pt x="691951" y="1405175"/>
                  </a:lnTo>
                  <a:lnTo>
                    <a:pt x="511187" y="1250854"/>
                  </a:lnTo>
                  <a:close/>
                  <a:moveTo>
                    <a:pt x="1343719" y="503199"/>
                  </a:moveTo>
                  <a:lnTo>
                    <a:pt x="1310088" y="386229"/>
                  </a:lnTo>
                  <a:lnTo>
                    <a:pt x="1410954" y="454353"/>
                  </a:lnTo>
                  <a:lnTo>
                    <a:pt x="1476970" y="406397"/>
                  </a:lnTo>
                  <a:lnTo>
                    <a:pt x="1274337" y="282150"/>
                  </a:lnTo>
                  <a:lnTo>
                    <a:pt x="1222164" y="320073"/>
                  </a:lnTo>
                  <a:lnTo>
                    <a:pt x="1277702" y="551168"/>
                  </a:lnTo>
                  <a:close/>
                  <a:moveTo>
                    <a:pt x="217823" y="1049757"/>
                  </a:moveTo>
                  <a:lnTo>
                    <a:pt x="251440" y="1166740"/>
                  </a:lnTo>
                  <a:lnTo>
                    <a:pt x="150587" y="1098615"/>
                  </a:lnTo>
                  <a:lnTo>
                    <a:pt x="84571" y="1146572"/>
                  </a:lnTo>
                  <a:lnTo>
                    <a:pt x="287192" y="1270819"/>
                  </a:lnTo>
                  <a:lnTo>
                    <a:pt x="339377" y="1232896"/>
                  </a:lnTo>
                  <a:lnTo>
                    <a:pt x="283839" y="1001801"/>
                  </a:lnTo>
                  <a:close/>
                  <a:moveTo>
                    <a:pt x="1396831" y="886291"/>
                  </a:moveTo>
                  <a:lnTo>
                    <a:pt x="1438387" y="771899"/>
                  </a:lnTo>
                  <a:lnTo>
                    <a:pt x="1479942" y="886291"/>
                  </a:lnTo>
                  <a:lnTo>
                    <a:pt x="1561542" y="886291"/>
                  </a:lnTo>
                  <a:lnTo>
                    <a:pt x="1470633" y="666677"/>
                  </a:lnTo>
                  <a:lnTo>
                    <a:pt x="1406141" y="666677"/>
                  </a:lnTo>
                  <a:lnTo>
                    <a:pt x="1315232" y="886291"/>
                  </a:lnTo>
                  <a:close/>
                  <a:moveTo>
                    <a:pt x="246309" y="666677"/>
                  </a:moveTo>
                  <a:lnTo>
                    <a:pt x="155401" y="886291"/>
                  </a:lnTo>
                  <a:lnTo>
                    <a:pt x="90896" y="886291"/>
                  </a:lnTo>
                  <a:lnTo>
                    <a:pt x="0" y="666677"/>
                  </a:lnTo>
                  <a:lnTo>
                    <a:pt x="81599" y="666677"/>
                  </a:lnTo>
                  <a:lnTo>
                    <a:pt x="123154" y="781082"/>
                  </a:lnTo>
                  <a:lnTo>
                    <a:pt x="164710" y="666677"/>
                  </a:lnTo>
                  <a:close/>
                </a:path>
              </a:pathLst>
            </a:custGeom>
            <a:solidFill>
              <a:schemeClr val="accent1"/>
            </a:solidFill>
            <a:ln w="12700" cap="flat" cmpd="sng">
              <a:noFill/>
              <a:prstDash val="solid"/>
              <a:miter lim="800000"/>
            </a:ln>
          </p:spPr>
          <p:txBody>
            <a:bodyPr anchor="ctr">
              <a:spAutoFit/>
            </a:bodyPr>
            <a:lstStyle/>
            <a:p>
              <a:pPr algn="ctr"/>
              <a:endParaRPr lang="en-US" dirty="0"/>
            </a:p>
          </p:txBody>
        </p:sp>
        <p:sp>
          <p:nvSpPr>
            <p:cNvPr id="5" name="Free Form 6">
              <a:extLst>
                <a:ext uri="{FF2B5EF4-FFF2-40B4-BE49-F238E27FC236}">
                  <a16:creationId xmlns:a16="http://schemas.microsoft.com/office/drawing/2014/main" id="{3CC64909-240F-C383-8C73-6E9CB7E399C6}"/>
                </a:ext>
              </a:extLst>
            </p:cNvPr>
            <p:cNvSpPr/>
            <p:nvPr/>
          </p:nvSpPr>
          <p:spPr>
            <a:xfrm>
              <a:off x="2477828" y="737742"/>
              <a:ext cx="2229998" cy="783141"/>
            </a:xfrm>
            <a:custGeom>
              <a:avLst/>
              <a:gdLst/>
              <a:ahLst/>
              <a:cxnLst/>
              <a:rect l="0" t="0" r="0" b="0"/>
              <a:pathLst>
                <a:path w="2229998" h="783139">
                  <a:moveTo>
                    <a:pt x="2219317" y="482739"/>
                  </a:moveTo>
                  <a:lnTo>
                    <a:pt x="2201917" y="503643"/>
                  </a:lnTo>
                  <a:lnTo>
                    <a:pt x="2200012" y="503643"/>
                  </a:lnTo>
                  <a:lnTo>
                    <a:pt x="2182702" y="482739"/>
                  </a:lnTo>
                  <a:lnTo>
                    <a:pt x="2182702" y="517753"/>
                  </a:lnTo>
                  <a:lnTo>
                    <a:pt x="2172021" y="517753"/>
                  </a:lnTo>
                  <a:lnTo>
                    <a:pt x="2172021" y="465885"/>
                  </a:lnTo>
                  <a:lnTo>
                    <a:pt x="2181635" y="465885"/>
                  </a:lnTo>
                  <a:lnTo>
                    <a:pt x="2201003" y="489000"/>
                  </a:lnTo>
                  <a:lnTo>
                    <a:pt x="2220383" y="465885"/>
                  </a:lnTo>
                  <a:lnTo>
                    <a:pt x="2229998" y="465885"/>
                  </a:lnTo>
                  <a:lnTo>
                    <a:pt x="2229998" y="517753"/>
                  </a:lnTo>
                  <a:lnTo>
                    <a:pt x="2219317" y="517753"/>
                  </a:lnTo>
                  <a:close/>
                  <a:moveTo>
                    <a:pt x="2146620" y="475271"/>
                  </a:moveTo>
                  <a:lnTo>
                    <a:pt x="2146620" y="517753"/>
                  </a:lnTo>
                  <a:lnTo>
                    <a:pt x="2135939" y="517753"/>
                  </a:lnTo>
                  <a:lnTo>
                    <a:pt x="2135939" y="475271"/>
                  </a:lnTo>
                  <a:lnTo>
                    <a:pt x="2118857" y="475271"/>
                  </a:lnTo>
                  <a:lnTo>
                    <a:pt x="2118857" y="465885"/>
                  </a:lnTo>
                  <a:lnTo>
                    <a:pt x="2163092" y="465885"/>
                  </a:lnTo>
                  <a:lnTo>
                    <a:pt x="2163092" y="475271"/>
                  </a:lnTo>
                  <a:close/>
                  <a:moveTo>
                    <a:pt x="982648" y="690414"/>
                  </a:moveTo>
                  <a:cubicBezTo>
                    <a:pt x="982648" y="751388"/>
                    <a:pt x="933155" y="776484"/>
                    <a:pt x="889136" y="776484"/>
                  </a:cubicBezTo>
                  <a:lnTo>
                    <a:pt x="719092" y="776484"/>
                  </a:lnTo>
                  <a:lnTo>
                    <a:pt x="719092" y="465885"/>
                  </a:lnTo>
                  <a:lnTo>
                    <a:pt x="862846" y="465885"/>
                  </a:lnTo>
                  <a:cubicBezTo>
                    <a:pt x="926297" y="465885"/>
                    <a:pt x="965351" y="498284"/>
                    <a:pt x="965351" y="547091"/>
                  </a:cubicBezTo>
                  <a:cubicBezTo>
                    <a:pt x="965351" y="577242"/>
                    <a:pt x="951507" y="598604"/>
                    <a:pt x="933524" y="611914"/>
                  </a:cubicBezTo>
                  <a:cubicBezTo>
                    <a:pt x="964106" y="626354"/>
                    <a:pt x="982648" y="652402"/>
                    <a:pt x="982648" y="690414"/>
                  </a:cubicBezTo>
                  <a:close/>
                  <a:moveTo>
                    <a:pt x="859125" y="592800"/>
                  </a:moveTo>
                  <a:cubicBezTo>
                    <a:pt x="890076" y="592800"/>
                    <a:pt x="907221" y="578537"/>
                    <a:pt x="907221" y="556629"/>
                  </a:cubicBezTo>
                  <a:cubicBezTo>
                    <a:pt x="907221" y="534721"/>
                    <a:pt x="890076" y="520459"/>
                    <a:pt x="859125" y="520459"/>
                  </a:cubicBezTo>
                  <a:lnTo>
                    <a:pt x="779482" y="520459"/>
                  </a:lnTo>
                  <a:lnTo>
                    <a:pt x="779482" y="592800"/>
                  </a:lnTo>
                  <a:close/>
                  <a:moveTo>
                    <a:pt x="779482" y="642928"/>
                  </a:moveTo>
                  <a:lnTo>
                    <a:pt x="779482" y="721911"/>
                  </a:lnTo>
                  <a:lnTo>
                    <a:pt x="869933" y="721911"/>
                  </a:lnTo>
                  <a:cubicBezTo>
                    <a:pt x="903995" y="721911"/>
                    <a:pt x="924519" y="712284"/>
                    <a:pt x="924519" y="682426"/>
                  </a:cubicBezTo>
                  <a:cubicBezTo>
                    <a:pt x="924519" y="656377"/>
                    <a:pt x="903995" y="642928"/>
                    <a:pt x="869933" y="642928"/>
                  </a:cubicBezTo>
                  <a:close/>
                  <a:moveTo>
                    <a:pt x="253333" y="0"/>
                  </a:moveTo>
                  <a:lnTo>
                    <a:pt x="162271" y="234079"/>
                  </a:lnTo>
                  <a:lnTo>
                    <a:pt x="71210" y="0"/>
                  </a:lnTo>
                  <a:lnTo>
                    <a:pt x="0" y="0"/>
                  </a:lnTo>
                  <a:lnTo>
                    <a:pt x="0" y="3987"/>
                  </a:lnTo>
                  <a:lnTo>
                    <a:pt x="126914" y="310586"/>
                  </a:lnTo>
                  <a:lnTo>
                    <a:pt x="197629" y="310586"/>
                  </a:lnTo>
                  <a:lnTo>
                    <a:pt x="324556" y="3987"/>
                  </a:lnTo>
                  <a:lnTo>
                    <a:pt x="324556" y="0"/>
                  </a:lnTo>
                  <a:close/>
                  <a:moveTo>
                    <a:pt x="2077619" y="465885"/>
                  </a:moveTo>
                  <a:lnTo>
                    <a:pt x="2008834" y="465885"/>
                  </a:lnTo>
                  <a:lnTo>
                    <a:pt x="1930080" y="593752"/>
                  </a:lnTo>
                  <a:lnTo>
                    <a:pt x="1851312" y="465885"/>
                  </a:lnTo>
                  <a:lnTo>
                    <a:pt x="1782540" y="465885"/>
                  </a:lnTo>
                  <a:lnTo>
                    <a:pt x="1782540" y="469873"/>
                  </a:lnTo>
                  <a:lnTo>
                    <a:pt x="1899878" y="646547"/>
                  </a:lnTo>
                  <a:lnTo>
                    <a:pt x="1899878" y="776484"/>
                  </a:lnTo>
                  <a:lnTo>
                    <a:pt x="1960281" y="776484"/>
                  </a:lnTo>
                  <a:lnTo>
                    <a:pt x="1960281" y="646547"/>
                  </a:lnTo>
                  <a:lnTo>
                    <a:pt x="2077619" y="469873"/>
                  </a:lnTo>
                  <a:close/>
                  <a:moveTo>
                    <a:pt x="1606348" y="776484"/>
                  </a:moveTo>
                  <a:lnTo>
                    <a:pt x="1666738" y="776484"/>
                  </a:lnTo>
                  <a:lnTo>
                    <a:pt x="1666738" y="522681"/>
                  </a:lnTo>
                  <a:lnTo>
                    <a:pt x="1764340" y="522681"/>
                  </a:lnTo>
                  <a:lnTo>
                    <a:pt x="1764340" y="465885"/>
                  </a:lnTo>
                  <a:lnTo>
                    <a:pt x="1508759" y="465885"/>
                  </a:lnTo>
                  <a:lnTo>
                    <a:pt x="1508759" y="522681"/>
                  </a:lnTo>
                  <a:lnTo>
                    <a:pt x="1606348" y="522681"/>
                  </a:lnTo>
                  <a:close/>
                  <a:moveTo>
                    <a:pt x="1161710" y="465885"/>
                  </a:moveTo>
                  <a:lnTo>
                    <a:pt x="1161710" y="776484"/>
                  </a:lnTo>
                  <a:lnTo>
                    <a:pt x="1370796" y="776484"/>
                  </a:lnTo>
                  <a:lnTo>
                    <a:pt x="1370796" y="719688"/>
                  </a:lnTo>
                  <a:lnTo>
                    <a:pt x="1222088" y="719688"/>
                  </a:lnTo>
                  <a:lnTo>
                    <a:pt x="1222088" y="465885"/>
                  </a:lnTo>
                  <a:close/>
                  <a:moveTo>
                    <a:pt x="1471052" y="776484"/>
                  </a:moveTo>
                  <a:lnTo>
                    <a:pt x="1471052" y="621185"/>
                  </a:lnTo>
                  <a:lnTo>
                    <a:pt x="1471052" y="465885"/>
                  </a:lnTo>
                  <a:lnTo>
                    <a:pt x="1408503" y="465885"/>
                  </a:lnTo>
                  <a:lnTo>
                    <a:pt x="1408503" y="621185"/>
                  </a:lnTo>
                  <a:lnTo>
                    <a:pt x="1408503" y="776484"/>
                  </a:lnTo>
                  <a:close/>
                  <a:moveTo>
                    <a:pt x="1096126" y="776484"/>
                  </a:moveTo>
                  <a:lnTo>
                    <a:pt x="1096126" y="621185"/>
                  </a:lnTo>
                  <a:lnTo>
                    <a:pt x="1096126" y="465885"/>
                  </a:lnTo>
                  <a:lnTo>
                    <a:pt x="1033577" y="465885"/>
                  </a:lnTo>
                  <a:lnTo>
                    <a:pt x="1033577" y="621185"/>
                  </a:lnTo>
                  <a:lnTo>
                    <a:pt x="1033577" y="776484"/>
                  </a:lnTo>
                  <a:close/>
                  <a:moveTo>
                    <a:pt x="677841" y="622518"/>
                  </a:moveTo>
                  <a:cubicBezTo>
                    <a:pt x="676952" y="702835"/>
                    <a:pt x="627700" y="783139"/>
                    <a:pt x="518553" y="783139"/>
                  </a:cubicBezTo>
                  <a:cubicBezTo>
                    <a:pt x="409394" y="783139"/>
                    <a:pt x="358809" y="704613"/>
                    <a:pt x="358809" y="622963"/>
                  </a:cubicBezTo>
                  <a:cubicBezTo>
                    <a:pt x="358809" y="541325"/>
                    <a:pt x="411172" y="459230"/>
                    <a:pt x="518553" y="459230"/>
                  </a:cubicBezTo>
                  <a:cubicBezTo>
                    <a:pt x="625490" y="459230"/>
                    <a:pt x="678730" y="541325"/>
                    <a:pt x="677841" y="622518"/>
                  </a:cubicBezTo>
                  <a:close/>
                  <a:moveTo>
                    <a:pt x="615851" y="623306"/>
                  </a:moveTo>
                  <a:cubicBezTo>
                    <a:pt x="616702" y="573038"/>
                    <a:pt x="588659" y="516801"/>
                    <a:pt x="518541" y="516801"/>
                  </a:cubicBezTo>
                  <a:cubicBezTo>
                    <a:pt x="448435" y="516801"/>
                    <a:pt x="419542" y="573457"/>
                    <a:pt x="420812" y="623738"/>
                  </a:cubicBezTo>
                  <a:cubicBezTo>
                    <a:pt x="422095" y="672735"/>
                    <a:pt x="448435" y="725137"/>
                    <a:pt x="518541" y="725137"/>
                  </a:cubicBezTo>
                  <a:cubicBezTo>
                    <a:pt x="588659" y="725137"/>
                    <a:pt x="615000" y="672304"/>
                    <a:pt x="615851" y="623306"/>
                  </a:cubicBezTo>
                  <a:close/>
                  <a:moveTo>
                    <a:pt x="252291" y="465885"/>
                  </a:moveTo>
                  <a:lnTo>
                    <a:pt x="162271" y="589599"/>
                  </a:lnTo>
                  <a:lnTo>
                    <a:pt x="72264" y="465885"/>
                  </a:lnTo>
                  <a:lnTo>
                    <a:pt x="6972" y="465885"/>
                  </a:lnTo>
                  <a:lnTo>
                    <a:pt x="6972" y="776484"/>
                  </a:lnTo>
                  <a:lnTo>
                    <a:pt x="67375" y="776484"/>
                  </a:lnTo>
                  <a:lnTo>
                    <a:pt x="67375" y="553124"/>
                  </a:lnTo>
                  <a:lnTo>
                    <a:pt x="159363" y="678946"/>
                  </a:lnTo>
                  <a:lnTo>
                    <a:pt x="165193" y="678946"/>
                  </a:lnTo>
                  <a:lnTo>
                    <a:pt x="257181" y="553124"/>
                  </a:lnTo>
                  <a:lnTo>
                    <a:pt x="257181" y="776484"/>
                  </a:lnTo>
                  <a:lnTo>
                    <a:pt x="317571" y="776484"/>
                  </a:lnTo>
                  <a:lnTo>
                    <a:pt x="317571" y="465885"/>
                  </a:lnTo>
                  <a:close/>
                  <a:moveTo>
                    <a:pt x="1580795" y="310586"/>
                  </a:moveTo>
                  <a:lnTo>
                    <a:pt x="1519123" y="310586"/>
                  </a:lnTo>
                  <a:lnTo>
                    <a:pt x="1492503" y="252012"/>
                  </a:lnTo>
                  <a:lnTo>
                    <a:pt x="1330104" y="252012"/>
                  </a:lnTo>
                  <a:lnTo>
                    <a:pt x="1303484" y="310586"/>
                  </a:lnTo>
                  <a:lnTo>
                    <a:pt x="1241824" y="310586"/>
                  </a:lnTo>
                  <a:lnTo>
                    <a:pt x="1241824" y="306598"/>
                  </a:lnTo>
                  <a:lnTo>
                    <a:pt x="1379356" y="0"/>
                  </a:lnTo>
                  <a:lnTo>
                    <a:pt x="1443251" y="0"/>
                  </a:lnTo>
                  <a:lnTo>
                    <a:pt x="1580795" y="306598"/>
                  </a:lnTo>
                  <a:close/>
                  <a:moveTo>
                    <a:pt x="1468982" y="197451"/>
                  </a:moveTo>
                  <a:lnTo>
                    <a:pt x="1411297" y="65216"/>
                  </a:lnTo>
                  <a:lnTo>
                    <a:pt x="1353625" y="197451"/>
                  </a:lnTo>
                  <a:close/>
                  <a:moveTo>
                    <a:pt x="852724" y="310586"/>
                  </a:moveTo>
                  <a:lnTo>
                    <a:pt x="762209" y="206761"/>
                  </a:lnTo>
                  <a:lnTo>
                    <a:pt x="707687" y="206761"/>
                  </a:lnTo>
                  <a:lnTo>
                    <a:pt x="707687" y="310586"/>
                  </a:lnTo>
                  <a:lnTo>
                    <a:pt x="647284" y="310586"/>
                  </a:lnTo>
                  <a:lnTo>
                    <a:pt x="647284" y="0"/>
                  </a:lnTo>
                  <a:lnTo>
                    <a:pt x="795039" y="0"/>
                  </a:lnTo>
                  <a:cubicBezTo>
                    <a:pt x="868257" y="431"/>
                    <a:pt x="906853" y="49251"/>
                    <a:pt x="906853" y="102936"/>
                  </a:cubicBezTo>
                  <a:cubicBezTo>
                    <a:pt x="906853" y="145532"/>
                    <a:pt x="887333" y="188574"/>
                    <a:pt x="828327" y="200550"/>
                  </a:cubicBezTo>
                  <a:lnTo>
                    <a:pt x="922398" y="306598"/>
                  </a:lnTo>
                  <a:lnTo>
                    <a:pt x="922398" y="310586"/>
                  </a:lnTo>
                  <a:close/>
                  <a:moveTo>
                    <a:pt x="795039" y="153965"/>
                  </a:moveTo>
                  <a:cubicBezTo>
                    <a:pt x="832315" y="153965"/>
                    <a:pt x="848292" y="129111"/>
                    <a:pt x="848292" y="104269"/>
                  </a:cubicBezTo>
                  <a:cubicBezTo>
                    <a:pt x="848292" y="79415"/>
                    <a:pt x="831870" y="54573"/>
                    <a:pt x="795039" y="54573"/>
                  </a:cubicBezTo>
                  <a:lnTo>
                    <a:pt x="707687" y="54573"/>
                  </a:lnTo>
                  <a:lnTo>
                    <a:pt x="707687" y="153965"/>
                  </a:lnTo>
                  <a:close/>
                  <a:moveTo>
                    <a:pt x="1160631" y="310586"/>
                  </a:moveTo>
                  <a:lnTo>
                    <a:pt x="1070116" y="206761"/>
                  </a:lnTo>
                  <a:lnTo>
                    <a:pt x="1015580" y="206761"/>
                  </a:lnTo>
                  <a:lnTo>
                    <a:pt x="1015580" y="310586"/>
                  </a:lnTo>
                  <a:lnTo>
                    <a:pt x="955190" y="310586"/>
                  </a:lnTo>
                  <a:lnTo>
                    <a:pt x="955190" y="0"/>
                  </a:lnTo>
                  <a:lnTo>
                    <a:pt x="1102946" y="0"/>
                  </a:lnTo>
                  <a:cubicBezTo>
                    <a:pt x="1176163" y="431"/>
                    <a:pt x="1214760" y="49251"/>
                    <a:pt x="1214760" y="102936"/>
                  </a:cubicBezTo>
                  <a:cubicBezTo>
                    <a:pt x="1214760" y="145532"/>
                    <a:pt x="1195239" y="188574"/>
                    <a:pt x="1136221" y="200550"/>
                  </a:cubicBezTo>
                  <a:lnTo>
                    <a:pt x="1230292" y="306598"/>
                  </a:lnTo>
                  <a:lnTo>
                    <a:pt x="1230292" y="310586"/>
                  </a:lnTo>
                  <a:close/>
                  <a:moveTo>
                    <a:pt x="1102946" y="153965"/>
                  </a:moveTo>
                  <a:cubicBezTo>
                    <a:pt x="1140221" y="153965"/>
                    <a:pt x="1156198" y="129111"/>
                    <a:pt x="1156198" y="104269"/>
                  </a:cubicBezTo>
                  <a:cubicBezTo>
                    <a:pt x="1156198" y="79415"/>
                    <a:pt x="1139777" y="54573"/>
                    <a:pt x="1102946" y="54573"/>
                  </a:cubicBezTo>
                  <a:lnTo>
                    <a:pt x="1015580" y="54573"/>
                  </a:lnTo>
                  <a:lnTo>
                    <a:pt x="1015580" y="153965"/>
                  </a:lnTo>
                  <a:close/>
                  <a:moveTo>
                    <a:pt x="593739" y="253803"/>
                  </a:moveTo>
                  <a:lnTo>
                    <a:pt x="421637" y="253803"/>
                  </a:lnTo>
                  <a:lnTo>
                    <a:pt x="421637" y="179252"/>
                  </a:lnTo>
                  <a:lnTo>
                    <a:pt x="587529" y="179252"/>
                  </a:lnTo>
                  <a:lnTo>
                    <a:pt x="587529" y="124679"/>
                  </a:lnTo>
                  <a:lnTo>
                    <a:pt x="421637" y="124679"/>
                  </a:lnTo>
                  <a:lnTo>
                    <a:pt x="421637" y="56783"/>
                  </a:lnTo>
                  <a:lnTo>
                    <a:pt x="593739" y="56783"/>
                  </a:lnTo>
                  <a:lnTo>
                    <a:pt x="593739" y="0"/>
                  </a:lnTo>
                  <a:lnTo>
                    <a:pt x="361235" y="0"/>
                  </a:lnTo>
                  <a:lnTo>
                    <a:pt x="361235" y="310586"/>
                  </a:lnTo>
                  <a:lnTo>
                    <a:pt x="593739" y="310586"/>
                  </a:lnTo>
                  <a:close/>
                </a:path>
              </a:pathLst>
            </a:custGeom>
            <a:solidFill>
              <a:schemeClr val="tx2"/>
            </a:solidFill>
            <a:ln w="12700" cap="flat" cmpd="sng">
              <a:noFill/>
              <a:prstDash val="solid"/>
              <a:miter lim="800000"/>
            </a:ln>
          </p:spPr>
          <p:txBody>
            <a:bodyPr anchor="ctr">
              <a:spAutoFit/>
            </a:bodyPr>
            <a:lstStyle/>
            <a:p>
              <a:pPr algn="ctr"/>
              <a:endParaRPr lang="en-US" dirty="0"/>
            </a:p>
          </p:txBody>
        </p:sp>
      </p:grpSp>
      <p:cxnSp>
        <p:nvCxnSpPr>
          <p:cNvPr id="7" name="Straight Connector 6">
            <a:extLst>
              <a:ext uri="{FF2B5EF4-FFF2-40B4-BE49-F238E27FC236}">
                <a16:creationId xmlns:a16="http://schemas.microsoft.com/office/drawing/2014/main" id="{79161FEF-B7BC-16F8-EB16-7E98E5515B37}"/>
              </a:ext>
            </a:extLst>
          </p:cNvPr>
          <p:cNvCxnSpPr>
            <a:cxnSpLocks/>
          </p:cNvCxnSpPr>
          <p:nvPr userDrawn="1"/>
        </p:nvCxnSpPr>
        <p:spPr>
          <a:xfrm>
            <a:off x="11583890" y="6415238"/>
            <a:ext cx="0" cy="192241"/>
          </a:xfrm>
          <a:prstGeom prst="line">
            <a:avLst/>
          </a:prstGeom>
          <a:ln w="31750" cap="sq">
            <a:solidFill>
              <a:schemeClr val="accent1"/>
            </a:solidFill>
            <a:miter lim="800000"/>
            <a:headEnd type="none"/>
            <a:tailEnd type="none"/>
          </a:ln>
          <a:effectLst/>
        </p:spPr>
        <p:style>
          <a:lnRef idx="3">
            <a:schemeClr val="accent1"/>
          </a:lnRef>
          <a:fillRef idx="0">
            <a:schemeClr val="accent1"/>
          </a:fillRef>
          <a:effectRef idx="2">
            <a:schemeClr val="accent1"/>
          </a:effectRef>
          <a:fontRef idx="minor">
            <a:schemeClr val="tx1"/>
          </a:fontRef>
        </p:style>
      </p:cxnSp>
      <p:sp>
        <p:nvSpPr>
          <p:cNvPr id="10" name="Slide Number Placeholder 4">
            <a:extLst>
              <a:ext uri="{FF2B5EF4-FFF2-40B4-BE49-F238E27FC236}">
                <a16:creationId xmlns:a16="http://schemas.microsoft.com/office/drawing/2014/main" id="{F9D9EBA8-1BD7-63A8-DBDB-5D8469568488}"/>
              </a:ext>
            </a:extLst>
          </p:cNvPr>
          <p:cNvSpPr txBox="1">
            <a:spLocks/>
          </p:cNvSpPr>
          <p:nvPr userDrawn="1"/>
        </p:nvSpPr>
        <p:spPr>
          <a:xfrm>
            <a:off x="11090406" y="6408975"/>
            <a:ext cx="458332" cy="251971"/>
          </a:xfrm>
          <a:prstGeom prst="rect">
            <a:avLst/>
          </a:prstGeom>
        </p:spPr>
        <p:txBody>
          <a:bodyPr/>
          <a:lstStyle>
            <a:defPPr>
              <a:defRPr lang="en-US"/>
            </a:defPPr>
            <a:lvl1pPr marL="0" algn="r" defTabSz="228509" rtl="0" eaLnBrk="1" latinLnBrk="0" hangingPunct="1">
              <a:defRPr sz="800" b="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fld id="{0643FD91-E2F4-430C-9968-CE1C2F22CA4A}" type="slidenum">
              <a:rPr lang="en-US" smtClean="0">
                <a:solidFill>
                  <a:schemeClr val="accent2">
                    <a:lumMod val="60000"/>
                    <a:lumOff val="40000"/>
                  </a:schemeClr>
                </a:solidFill>
              </a:rPr>
              <a:pPr/>
              <a:t>‹#›</a:t>
            </a:fld>
            <a:endParaRPr lang="en-US" dirty="0">
              <a:solidFill>
                <a:schemeClr val="accent2">
                  <a:lumMod val="60000"/>
                  <a:lumOff val="40000"/>
                </a:schemeClr>
              </a:solidFill>
            </a:endParaRPr>
          </a:p>
        </p:txBody>
      </p:sp>
      <p:sp>
        <p:nvSpPr>
          <p:cNvPr id="11" name="Footer Placeholder 1">
            <a:extLst>
              <a:ext uri="{FF2B5EF4-FFF2-40B4-BE49-F238E27FC236}">
                <a16:creationId xmlns:a16="http://schemas.microsoft.com/office/drawing/2014/main" id="{26899F6F-E385-812E-23D0-3497F82EC928}"/>
              </a:ext>
            </a:extLst>
          </p:cNvPr>
          <p:cNvSpPr txBox="1">
            <a:spLocks/>
          </p:cNvSpPr>
          <p:nvPr userDrawn="1"/>
        </p:nvSpPr>
        <p:spPr>
          <a:xfrm>
            <a:off x="8538175" y="6408975"/>
            <a:ext cx="2532743" cy="251971"/>
          </a:xfrm>
          <a:prstGeom prst="rect">
            <a:avLst/>
          </a:prstGeom>
        </p:spPr>
        <p:txBody>
          <a:bodyPr/>
          <a:lstStyle>
            <a:defPPr>
              <a:defRPr lang="en-US"/>
            </a:defPPr>
            <a:lvl1pPr marL="0" algn="r" defTabSz="228509" rtl="0" eaLnBrk="1" latinLnBrk="0" hangingPunct="1">
              <a:defRPr sz="800" kern="1200">
                <a:solidFill>
                  <a:schemeClr val="accent3"/>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r>
              <a:rPr lang="en-GB" dirty="0">
                <a:solidFill>
                  <a:schemeClr val="accent2">
                    <a:lumMod val="60000"/>
                    <a:lumOff val="40000"/>
                  </a:schemeClr>
                </a:solidFill>
              </a:rPr>
              <a:t>Confidential &amp; Proprietary</a:t>
            </a:r>
          </a:p>
        </p:txBody>
      </p:sp>
      <p:cxnSp>
        <p:nvCxnSpPr>
          <p:cNvPr id="14" name="Straight Connector 13">
            <a:extLst>
              <a:ext uri="{FF2B5EF4-FFF2-40B4-BE49-F238E27FC236}">
                <a16:creationId xmlns:a16="http://schemas.microsoft.com/office/drawing/2014/main" id="{5B327C75-DB65-6272-A0F0-7BB434602248}"/>
              </a:ext>
            </a:extLst>
          </p:cNvPr>
          <p:cNvCxnSpPr>
            <a:cxnSpLocks/>
          </p:cNvCxnSpPr>
          <p:nvPr userDrawn="1"/>
        </p:nvCxnSpPr>
        <p:spPr>
          <a:xfrm>
            <a:off x="457200" y="1474910"/>
            <a:ext cx="685800" cy="0"/>
          </a:xfrm>
          <a:prstGeom prst="line">
            <a:avLst/>
          </a:prstGeom>
          <a:ln w="57150">
            <a:solidFill>
              <a:srgbClr val="A8C13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914640"/>
      </p:ext>
    </p:extLst>
  </p:cSld>
  <p:clrMap bg1="lt1" tx1="dk1" bg2="lt2" tx2="dk2" accent1="accent1" accent2="accent2" accent3="accent3" accent4="accent4" accent5="accent5" accent6="accent6" hlink="hlink" folHlink="folHlink"/>
  <p:sldLayoutIdLst>
    <p:sldLayoutId id="2147483981" r:id="rId1"/>
    <p:sldLayoutId id="2147483982" r:id="rId2"/>
  </p:sldLayoutIdLst>
  <p:hf hdr="0" dt="0"/>
  <p:txStyles>
    <p:titleStyle>
      <a:lvl1pPr algn="l" defTabSz="914400" rtl="0" eaLnBrk="1" latinLnBrk="0" hangingPunct="1">
        <a:spcBef>
          <a:spcPct val="0"/>
        </a:spcBef>
        <a:buNone/>
        <a:defRPr sz="1750" b="1" kern="1200" spc="20" baseline="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599" algn="l" defTabSz="914400" rtl="0" eaLnBrk="1" latinLnBrk="0" hangingPunct="1">
        <a:defRPr sz="1800" kern="1200">
          <a:solidFill>
            <a:schemeClr val="tx1"/>
          </a:solidFill>
          <a:latin typeface="+mn-lt"/>
          <a:ea typeface="+mn-ea"/>
          <a:cs typeface="+mn-cs"/>
        </a:defRPr>
      </a:lvl4pPr>
      <a:lvl5pPr marL="1828799"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412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7.xml"/><Relationship Id="rId1" Type="http://schemas.openxmlformats.org/officeDocument/2006/relationships/tags" Target="../tags/tag5.xml"/><Relationship Id="rId5" Type="http://schemas.openxmlformats.org/officeDocument/2006/relationships/image" Target="../media/image51.emf"/><Relationship Id="rId4" Type="http://schemas.openxmlformats.org/officeDocument/2006/relationships/oleObject" Target="../embeddings/oleObject5.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7.xml"/><Relationship Id="rId1" Type="http://schemas.openxmlformats.org/officeDocument/2006/relationships/tags" Target="../tags/tag6.xml"/><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52.emf"/></Relationships>
</file>

<file path=ppt/slides/_rels/slide14.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notesSlide" Target="../notesSlides/notesSlide9.xml"/><Relationship Id="rId1" Type="http://schemas.openxmlformats.org/officeDocument/2006/relationships/slideLayout" Target="../slideLayouts/slideLayout18.xml"/><Relationship Id="rId5" Type="http://schemas.openxmlformats.org/officeDocument/2006/relationships/image" Target="../media/image56.svg"/><Relationship Id="rId4" Type="http://schemas.openxmlformats.org/officeDocument/2006/relationships/image" Target="../media/image55.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60.png"/><Relationship Id="rId2" Type="http://schemas.openxmlformats.org/officeDocument/2006/relationships/notesSlide" Target="../notesSlides/notesSlide10.xml"/><Relationship Id="rId1" Type="http://schemas.openxmlformats.org/officeDocument/2006/relationships/slideLayout" Target="../slideLayouts/slideLayout17.xml"/><Relationship Id="rId6" Type="http://schemas.openxmlformats.org/officeDocument/2006/relationships/image" Target="../media/image59.png"/><Relationship Id="rId5" Type="http://schemas.openxmlformats.org/officeDocument/2006/relationships/image" Target="../media/image58.svg"/><Relationship Id="rId4" Type="http://schemas.openxmlformats.org/officeDocument/2006/relationships/image" Target="../media/image57.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7.xml"/><Relationship Id="rId5" Type="http://schemas.openxmlformats.org/officeDocument/2006/relationships/image" Target="../media/image62.svg"/><Relationship Id="rId4" Type="http://schemas.openxmlformats.org/officeDocument/2006/relationships/image" Target="../media/image61.png"/></Relationships>
</file>

<file path=ppt/slides/_rels/slide17.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14.png"/><Relationship Id="rId7" Type="http://schemas.openxmlformats.org/officeDocument/2006/relationships/image" Target="../media/image66.png"/><Relationship Id="rId2" Type="http://schemas.openxmlformats.org/officeDocument/2006/relationships/notesSlide" Target="../notesSlides/notesSlide12.xml"/><Relationship Id="rId1" Type="http://schemas.openxmlformats.org/officeDocument/2006/relationships/slideLayout" Target="../slideLayouts/slideLayout17.xml"/><Relationship Id="rId6" Type="http://schemas.openxmlformats.org/officeDocument/2006/relationships/image" Target="../media/image65.png"/><Relationship Id="rId5" Type="http://schemas.openxmlformats.org/officeDocument/2006/relationships/image" Target="../media/image64.svg"/><Relationship Id="rId10" Type="http://schemas.openxmlformats.org/officeDocument/2006/relationships/image" Target="../media/image69.png"/><Relationship Id="rId4" Type="http://schemas.openxmlformats.org/officeDocument/2006/relationships/image" Target="../media/image63.png"/><Relationship Id="rId9" Type="http://schemas.openxmlformats.org/officeDocument/2006/relationships/image" Target="../media/image68.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9.xml"/><Relationship Id="rId5" Type="http://schemas.openxmlformats.org/officeDocument/2006/relationships/image" Target="../media/image71.png"/><Relationship Id="rId4" Type="http://schemas.openxmlformats.org/officeDocument/2006/relationships/image" Target="../media/image7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tags" Target="../tags/tag2.xml"/><Relationship Id="rId5" Type="http://schemas.openxmlformats.org/officeDocument/2006/relationships/image" Target="../media/image41.png"/><Relationship Id="rId4" Type="http://schemas.openxmlformats.org/officeDocument/2006/relationships/image" Target="../media/image40.emf"/></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3.xml"/><Relationship Id="rId13" Type="http://schemas.openxmlformats.org/officeDocument/2006/relationships/image" Target="../media/image46.jpeg"/><Relationship Id="rId3" Type="http://schemas.microsoft.com/office/2007/relationships/media" Target="../media/media2.mp4"/><Relationship Id="rId7" Type="http://schemas.openxmlformats.org/officeDocument/2006/relationships/slideLayout" Target="../slideLayouts/slideLayout13.xml"/><Relationship Id="rId12" Type="http://schemas.openxmlformats.org/officeDocument/2006/relationships/image" Target="../media/image45.jpe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video" Target="../media/media3.mp4"/><Relationship Id="rId11" Type="http://schemas.openxmlformats.org/officeDocument/2006/relationships/image" Target="../media/image44.png"/><Relationship Id="rId5" Type="http://schemas.microsoft.com/office/2007/relationships/media" Target="../media/media3.mp4"/><Relationship Id="rId15" Type="http://schemas.openxmlformats.org/officeDocument/2006/relationships/image" Target="../media/image48.jpeg"/><Relationship Id="rId10" Type="http://schemas.openxmlformats.org/officeDocument/2006/relationships/image" Target="../media/image43.png"/><Relationship Id="rId4" Type="http://schemas.openxmlformats.org/officeDocument/2006/relationships/video" Target="../media/media2.mp4"/><Relationship Id="rId9" Type="http://schemas.openxmlformats.org/officeDocument/2006/relationships/image" Target="../media/image42.png"/><Relationship Id="rId14" Type="http://schemas.openxmlformats.org/officeDocument/2006/relationships/image" Target="../media/image47.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video" Target="../media/media4.mp4"/><Relationship Id="rId1" Type="http://schemas.microsoft.com/office/2007/relationships/media" Target="../media/media4.mp4"/><Relationship Id="rId6" Type="http://schemas.openxmlformats.org/officeDocument/2006/relationships/image" Target="../media/image49.png"/><Relationship Id="rId5" Type="http://schemas.openxmlformats.org/officeDocument/2006/relationships/image" Target="../media/image14.png"/><Relationship Id="rId4"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5.xml"/><Relationship Id="rId1" Type="http://schemas.openxmlformats.org/officeDocument/2006/relationships/tags" Target="../tags/tag3.xml"/><Relationship Id="rId4" Type="http://schemas.openxmlformats.org/officeDocument/2006/relationships/image" Target="../media/image40.e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6.xml"/><Relationship Id="rId1" Type="http://schemas.openxmlformats.org/officeDocument/2006/relationships/tags" Target="../tags/tag4.xml"/><Relationship Id="rId6" Type="http://schemas.openxmlformats.org/officeDocument/2006/relationships/image" Target="../media/image50.gif"/><Relationship Id="rId5" Type="http://schemas.openxmlformats.org/officeDocument/2006/relationships/image" Target="../media/image40.emf"/><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1ED12-EFD1-4FF8-6B6B-E68C1CA2B1CA}"/>
              </a:ext>
            </a:extLst>
          </p:cNvPr>
          <p:cNvSpPr>
            <a:spLocks noGrp="1"/>
          </p:cNvSpPr>
          <p:nvPr>
            <p:ph type="ctrTitle"/>
          </p:nvPr>
        </p:nvSpPr>
        <p:spPr>
          <a:xfrm>
            <a:off x="0" y="5324925"/>
            <a:ext cx="12192000" cy="553998"/>
          </a:xfrm>
        </p:spPr>
        <p:txBody>
          <a:bodyPr>
            <a:normAutofit fontScale="90000"/>
          </a:bodyPr>
          <a:lstStyle/>
          <a:p>
            <a:pPr algn="ctr"/>
            <a:r>
              <a:rPr lang="en-US" sz="4400" b="1" dirty="0"/>
              <a:t>Unleashing Vehicle Telematics</a:t>
            </a:r>
            <a:br>
              <a:rPr lang="en-US" sz="3600" b="1" dirty="0"/>
            </a:br>
            <a:r>
              <a:rPr lang="en-US" sz="3100" b="1" dirty="0"/>
              <a:t>A Cost-Effective Future for Tolling and Road Usage Charging</a:t>
            </a:r>
            <a:endParaRPr lang="en-US" sz="3600" b="1" dirty="0"/>
          </a:p>
        </p:txBody>
      </p:sp>
      <p:sp>
        <p:nvSpPr>
          <p:cNvPr id="3" name="Subtitle 2">
            <a:extLst>
              <a:ext uri="{FF2B5EF4-FFF2-40B4-BE49-F238E27FC236}">
                <a16:creationId xmlns:a16="http://schemas.microsoft.com/office/drawing/2014/main" id="{A6162087-3413-50E3-B1CD-5137089BE17E}"/>
              </a:ext>
            </a:extLst>
          </p:cNvPr>
          <p:cNvSpPr>
            <a:spLocks noGrp="1"/>
          </p:cNvSpPr>
          <p:nvPr>
            <p:ph type="subTitle" idx="4"/>
          </p:nvPr>
        </p:nvSpPr>
        <p:spPr>
          <a:xfrm>
            <a:off x="0" y="4644887"/>
            <a:ext cx="12192000" cy="581698"/>
          </a:xfrm>
        </p:spPr>
        <p:txBody>
          <a:bodyPr/>
          <a:lstStyle/>
          <a:p>
            <a:pPr marL="0" indent="0">
              <a:buNone/>
            </a:pPr>
            <a:r>
              <a:rPr lang="en-US" b="1" dirty="0">
                <a:solidFill>
                  <a:schemeClr val="bg1">
                    <a:lumMod val="50000"/>
                  </a:schemeClr>
                </a:solidFill>
              </a:rPr>
              <a:t>Naveen Radhakrishna</a:t>
            </a:r>
            <a:br>
              <a:rPr lang="en-US" b="1" dirty="0">
                <a:solidFill>
                  <a:schemeClr val="bg1">
                    <a:lumMod val="50000"/>
                  </a:schemeClr>
                </a:solidFill>
              </a:rPr>
            </a:br>
            <a:r>
              <a:rPr lang="en-US" sz="1800" b="1" dirty="0">
                <a:solidFill>
                  <a:schemeClr val="bg1">
                    <a:lumMod val="50000"/>
                  </a:schemeClr>
                </a:solidFill>
              </a:rPr>
              <a:t>Verra Mobility</a:t>
            </a:r>
          </a:p>
        </p:txBody>
      </p:sp>
    </p:spTree>
    <p:extLst>
      <p:ext uri="{BB962C8B-B14F-4D97-AF65-F5344CB8AC3E}">
        <p14:creationId xmlns:p14="http://schemas.microsoft.com/office/powerpoint/2010/main" val="15007768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90" name="think-cell data - do not delete" hidden="1">
            <a:extLst>
              <a:ext uri="{FF2B5EF4-FFF2-40B4-BE49-F238E27FC236}">
                <a16:creationId xmlns:a16="http://schemas.microsoft.com/office/drawing/2014/main" id="{320FD439-E649-2457-F1F1-8542BCE15E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3890" name="think-cell data - do not delete" hidden="1">
                        <a:extLst>
                          <a:ext uri="{FF2B5EF4-FFF2-40B4-BE49-F238E27FC236}">
                            <a16:creationId xmlns:a16="http://schemas.microsoft.com/office/drawing/2014/main" id="{320FD439-E649-2457-F1F1-8542BCE15E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291" name="Title 1"/>
          <p:cNvSpPr txBox="1">
            <a:spLocks noGrp="1"/>
          </p:cNvSpPr>
          <p:nvPr>
            <p:ph type="title"/>
          </p:nvPr>
        </p:nvSpPr>
        <p:spPr>
          <a:prstGeom prst="rect">
            <a:avLst/>
          </a:prstGeom>
        </p:spPr>
        <p:txBody>
          <a:bodyPr lIns="0" tIns="45720" rIns="91440" bIns="45720" anchor="ctr" anchorCtr="0"/>
          <a:lstStyle/>
          <a:p>
            <a:pPr>
              <a:defRPr spc="0">
                <a:solidFill>
                  <a:schemeClr val="accent1"/>
                </a:solidFill>
              </a:defRPr>
            </a:pPr>
            <a:r>
              <a:rPr lang="en-US" dirty="0">
                <a:solidFill>
                  <a:srgbClr val="3D3935"/>
                </a:solidFill>
                <a:ea typeface="Verdana"/>
              </a:rPr>
              <a:t>AutoKinex C</a:t>
            </a:r>
            <a:r>
              <a:rPr dirty="0">
                <a:solidFill>
                  <a:srgbClr val="3D3935"/>
                </a:solidFill>
                <a:ea typeface="Verdana"/>
              </a:rPr>
              <a:t>onnected</a:t>
            </a:r>
            <a:r>
              <a:rPr lang="en-US" dirty="0">
                <a:solidFill>
                  <a:srgbClr val="3D3935"/>
                </a:solidFill>
                <a:ea typeface="Verdana"/>
              </a:rPr>
              <a:t> Vehicle Services Platform</a:t>
            </a:r>
            <a:endParaRPr dirty="0">
              <a:solidFill>
                <a:srgbClr val="3D3935"/>
              </a:solidFill>
            </a:endParaRPr>
          </a:p>
        </p:txBody>
      </p:sp>
      <p:grpSp>
        <p:nvGrpSpPr>
          <p:cNvPr id="2" name="Group 1">
            <a:extLst>
              <a:ext uri="{FF2B5EF4-FFF2-40B4-BE49-F238E27FC236}">
                <a16:creationId xmlns:a16="http://schemas.microsoft.com/office/drawing/2014/main" id="{D3B16595-3F03-DB9C-1D06-E944834E17EA}"/>
              </a:ext>
            </a:extLst>
          </p:cNvPr>
          <p:cNvGrpSpPr/>
          <p:nvPr/>
        </p:nvGrpSpPr>
        <p:grpSpPr>
          <a:xfrm>
            <a:off x="5842840" y="1833239"/>
            <a:ext cx="6401889" cy="3597570"/>
            <a:chOff x="4600692" y="1631203"/>
            <a:chExt cx="7097267" cy="3988338"/>
          </a:xfrm>
        </p:grpSpPr>
        <p:grpSp>
          <p:nvGrpSpPr>
            <p:cNvPr id="4" name="Group 3">
              <a:extLst>
                <a:ext uri="{FF2B5EF4-FFF2-40B4-BE49-F238E27FC236}">
                  <a16:creationId xmlns:a16="http://schemas.microsoft.com/office/drawing/2014/main" id="{68EFAA18-5885-7566-2D07-AFDA55601975}"/>
                </a:ext>
              </a:extLst>
            </p:cNvPr>
            <p:cNvGrpSpPr/>
            <p:nvPr/>
          </p:nvGrpSpPr>
          <p:grpSpPr>
            <a:xfrm>
              <a:off x="6654004" y="2208949"/>
              <a:ext cx="3008076" cy="2874488"/>
              <a:chOff x="4600679" y="2208949"/>
              <a:chExt cx="3008076" cy="2874488"/>
            </a:xfrm>
          </p:grpSpPr>
          <p:sp>
            <p:nvSpPr>
              <p:cNvPr id="3298" name="Free Form 155">
                <a:extLst>
                  <a:ext uri="{FF2B5EF4-FFF2-40B4-BE49-F238E27FC236}">
                    <a16:creationId xmlns:a16="http://schemas.microsoft.com/office/drawing/2014/main" id="{EB3D722E-9F01-508C-AD5A-D6AF45BEE4CF}"/>
                  </a:ext>
                </a:extLst>
              </p:cNvPr>
              <p:cNvSpPr/>
              <p:nvPr/>
            </p:nvSpPr>
            <p:spPr>
              <a:xfrm>
                <a:off x="4716375" y="2258663"/>
                <a:ext cx="2776685" cy="2776703"/>
              </a:xfrm>
              <a:custGeom>
                <a:avLst/>
                <a:gdLst/>
                <a:ahLst/>
                <a:cxnLst/>
                <a:rect l="0" t="0" r="0" b="0"/>
                <a:pathLst>
                  <a:path w="1878262" h="1878275">
                    <a:moveTo>
                      <a:pt x="1878262" y="939137"/>
                    </a:moveTo>
                    <a:cubicBezTo>
                      <a:pt x="1878262" y="1457805"/>
                      <a:pt x="1457793" y="1878275"/>
                      <a:pt x="939125" y="1878275"/>
                    </a:cubicBezTo>
                    <a:cubicBezTo>
                      <a:pt x="420456" y="1878275"/>
                      <a:pt x="0" y="1457805"/>
                      <a:pt x="0" y="939137"/>
                    </a:cubicBezTo>
                    <a:cubicBezTo>
                      <a:pt x="0" y="420469"/>
                      <a:pt x="420456" y="0"/>
                      <a:pt x="939125" y="0"/>
                    </a:cubicBezTo>
                    <a:cubicBezTo>
                      <a:pt x="1457793" y="0"/>
                      <a:pt x="1878262" y="420469"/>
                      <a:pt x="1878262" y="939137"/>
                    </a:cubicBezTo>
                    <a:close/>
                  </a:path>
                </a:pathLst>
              </a:custGeom>
              <a:solidFill>
                <a:schemeClr val="bg2"/>
              </a:solidFill>
              <a:ln w="571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299" name="Free Form 156">
                <a:extLst>
                  <a:ext uri="{FF2B5EF4-FFF2-40B4-BE49-F238E27FC236}">
                    <a16:creationId xmlns:a16="http://schemas.microsoft.com/office/drawing/2014/main" id="{EE43D9DF-B04D-7C21-5AB9-DA19E1C0D00F}"/>
                  </a:ext>
                </a:extLst>
              </p:cNvPr>
              <p:cNvSpPr/>
              <p:nvPr/>
            </p:nvSpPr>
            <p:spPr>
              <a:xfrm>
                <a:off x="7112275" y="2715232"/>
                <a:ext cx="231384" cy="231387"/>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rgbClr val="E9EFCF">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00" name="Free Form 157">
                <a:extLst>
                  <a:ext uri="{FF2B5EF4-FFF2-40B4-BE49-F238E27FC236}">
                    <a16:creationId xmlns:a16="http://schemas.microsoft.com/office/drawing/2014/main" id="{5FC25566-6F7A-BB58-F946-5E28EE0A3E43}"/>
                  </a:ext>
                </a:extLst>
              </p:cNvPr>
              <p:cNvSpPr/>
              <p:nvPr/>
            </p:nvSpPr>
            <p:spPr>
              <a:xfrm>
                <a:off x="7112275" y="2715232"/>
                <a:ext cx="231384" cy="231387"/>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chemeClr val="tx2">
                  <a:lumMod val="20000"/>
                  <a:lumOff val="80000"/>
                </a:schemeClr>
              </a:solid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01" name="Free Form 158">
                <a:extLst>
                  <a:ext uri="{FF2B5EF4-FFF2-40B4-BE49-F238E27FC236}">
                    <a16:creationId xmlns:a16="http://schemas.microsoft.com/office/drawing/2014/main" id="{90E7EB3C-C0E9-7610-07B5-BC0C62C38476}"/>
                  </a:ext>
                </a:extLst>
              </p:cNvPr>
              <p:cNvSpPr/>
              <p:nvPr/>
            </p:nvSpPr>
            <p:spPr>
              <a:xfrm>
                <a:off x="7170119" y="2773078"/>
                <a:ext cx="115692" cy="115692"/>
              </a:xfrm>
              <a:custGeom>
                <a:avLst/>
                <a:gdLst/>
                <a:ahLst/>
                <a:cxnLst/>
                <a:rect l="0" t="0" r="0" b="0"/>
                <a:pathLst>
                  <a:path w="78259" h="78259">
                    <a:moveTo>
                      <a:pt x="78259" y="39129"/>
                    </a:moveTo>
                    <a:cubicBezTo>
                      <a:pt x="78259" y="60745"/>
                      <a:pt x="60745" y="78259"/>
                      <a:pt x="39129" y="78259"/>
                    </a:cubicBezTo>
                    <a:cubicBezTo>
                      <a:pt x="17513" y="78259"/>
                      <a:pt x="0" y="60745"/>
                      <a:pt x="0" y="39129"/>
                    </a:cubicBezTo>
                    <a:cubicBezTo>
                      <a:pt x="0" y="17513"/>
                      <a:pt x="17513" y="0"/>
                      <a:pt x="39129" y="0"/>
                    </a:cubicBezTo>
                    <a:cubicBezTo>
                      <a:pt x="60745" y="0"/>
                      <a:pt x="78259" y="17513"/>
                      <a:pt x="78259" y="39129"/>
                    </a:cubicBezTo>
                    <a:close/>
                  </a:path>
                </a:pathLst>
              </a:custGeom>
              <a:solidFill>
                <a:schemeClr val="tx2"/>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02" name="Free Form 159">
                <a:extLst>
                  <a:ext uri="{FF2B5EF4-FFF2-40B4-BE49-F238E27FC236}">
                    <a16:creationId xmlns:a16="http://schemas.microsoft.com/office/drawing/2014/main" id="{265B286B-ED63-4DE6-3438-395E8AE7C4EC}"/>
                  </a:ext>
                </a:extLst>
              </p:cNvPr>
              <p:cNvSpPr/>
              <p:nvPr/>
            </p:nvSpPr>
            <p:spPr>
              <a:xfrm>
                <a:off x="4865756" y="2715232"/>
                <a:ext cx="231387" cy="231387"/>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chemeClr val="tx2">
                  <a:lumMod val="20000"/>
                  <a:lumOff val="80000"/>
                </a:schemeClr>
              </a:solidFill>
              <a:ln w="1270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03" name="Free Form 160">
                <a:extLst>
                  <a:ext uri="{FF2B5EF4-FFF2-40B4-BE49-F238E27FC236}">
                    <a16:creationId xmlns:a16="http://schemas.microsoft.com/office/drawing/2014/main" id="{EB319CAB-DE73-8FDE-C0FF-A22FBA0C10CC}"/>
                  </a:ext>
                </a:extLst>
              </p:cNvPr>
              <p:cNvSpPr/>
              <p:nvPr/>
            </p:nvSpPr>
            <p:spPr>
              <a:xfrm>
                <a:off x="4865756" y="2715232"/>
                <a:ext cx="231387" cy="231387"/>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chemeClr val="tx2">
                  <a:lumMod val="20000"/>
                  <a:lumOff val="80000"/>
                </a:schemeClr>
              </a:solid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04" name="Free Form 161">
                <a:extLst>
                  <a:ext uri="{FF2B5EF4-FFF2-40B4-BE49-F238E27FC236}">
                    <a16:creationId xmlns:a16="http://schemas.microsoft.com/office/drawing/2014/main" id="{2D202FE4-DA90-991D-50C8-1A6B88E81183}"/>
                  </a:ext>
                </a:extLst>
              </p:cNvPr>
              <p:cNvSpPr/>
              <p:nvPr/>
            </p:nvSpPr>
            <p:spPr>
              <a:xfrm>
                <a:off x="4923601" y="2773078"/>
                <a:ext cx="115692" cy="115692"/>
              </a:xfrm>
              <a:custGeom>
                <a:avLst/>
                <a:gdLst/>
                <a:ahLst/>
                <a:cxnLst/>
                <a:rect l="0" t="0" r="0" b="0"/>
                <a:pathLst>
                  <a:path w="78259" h="78259">
                    <a:moveTo>
                      <a:pt x="78259" y="39129"/>
                    </a:moveTo>
                    <a:cubicBezTo>
                      <a:pt x="78259" y="60745"/>
                      <a:pt x="60745" y="78259"/>
                      <a:pt x="39129" y="78259"/>
                    </a:cubicBezTo>
                    <a:cubicBezTo>
                      <a:pt x="17513" y="78259"/>
                      <a:pt x="0" y="60745"/>
                      <a:pt x="0" y="39129"/>
                    </a:cubicBezTo>
                    <a:cubicBezTo>
                      <a:pt x="0" y="17513"/>
                      <a:pt x="17513" y="0"/>
                      <a:pt x="39129" y="0"/>
                    </a:cubicBezTo>
                    <a:cubicBezTo>
                      <a:pt x="60745" y="0"/>
                      <a:pt x="78259" y="17513"/>
                      <a:pt x="78259" y="39129"/>
                    </a:cubicBezTo>
                    <a:close/>
                  </a:path>
                </a:pathLst>
              </a:custGeom>
              <a:solidFill>
                <a:schemeClr val="tx2"/>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05" name="Free Form 162">
                <a:extLst>
                  <a:ext uri="{FF2B5EF4-FFF2-40B4-BE49-F238E27FC236}">
                    <a16:creationId xmlns:a16="http://schemas.microsoft.com/office/drawing/2014/main" id="{D81A34F3-681B-DFB5-C163-2E9C2A15DAEB}"/>
                  </a:ext>
                </a:extLst>
              </p:cNvPr>
              <p:cNvSpPr/>
              <p:nvPr/>
            </p:nvSpPr>
            <p:spPr>
              <a:xfrm>
                <a:off x="6417107" y="2213822"/>
                <a:ext cx="231387" cy="231384"/>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rgbClr val="E9EFCF">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06" name="Free Form 163">
                <a:extLst>
                  <a:ext uri="{FF2B5EF4-FFF2-40B4-BE49-F238E27FC236}">
                    <a16:creationId xmlns:a16="http://schemas.microsoft.com/office/drawing/2014/main" id="{546E54D1-3A37-520A-BAD2-F52610F86C64}"/>
                  </a:ext>
                </a:extLst>
              </p:cNvPr>
              <p:cNvSpPr/>
              <p:nvPr/>
            </p:nvSpPr>
            <p:spPr>
              <a:xfrm>
                <a:off x="6417107" y="2213822"/>
                <a:ext cx="231387" cy="231384"/>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chemeClr val="tx2">
                  <a:lumMod val="20000"/>
                  <a:lumOff val="80000"/>
                </a:schemeClr>
              </a:solid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07" name="Free Form 164">
                <a:extLst>
                  <a:ext uri="{FF2B5EF4-FFF2-40B4-BE49-F238E27FC236}">
                    <a16:creationId xmlns:a16="http://schemas.microsoft.com/office/drawing/2014/main" id="{EA1398E7-5D1B-2F75-736D-466BA5D92CC7}"/>
                  </a:ext>
                </a:extLst>
              </p:cNvPr>
              <p:cNvSpPr/>
              <p:nvPr/>
            </p:nvSpPr>
            <p:spPr>
              <a:xfrm>
                <a:off x="6474953" y="2271668"/>
                <a:ext cx="115692" cy="115693"/>
              </a:xfrm>
              <a:custGeom>
                <a:avLst/>
                <a:gdLst/>
                <a:ahLst/>
                <a:cxnLst/>
                <a:rect l="0" t="0" r="0" b="0"/>
                <a:pathLst>
                  <a:path w="78259" h="78259">
                    <a:moveTo>
                      <a:pt x="78259" y="39129"/>
                    </a:moveTo>
                    <a:cubicBezTo>
                      <a:pt x="78259" y="60745"/>
                      <a:pt x="60745" y="78259"/>
                      <a:pt x="39129" y="78259"/>
                    </a:cubicBezTo>
                    <a:cubicBezTo>
                      <a:pt x="17513" y="78259"/>
                      <a:pt x="0" y="60745"/>
                      <a:pt x="0" y="39129"/>
                    </a:cubicBezTo>
                    <a:cubicBezTo>
                      <a:pt x="0" y="17513"/>
                      <a:pt x="17513" y="0"/>
                      <a:pt x="39129" y="0"/>
                    </a:cubicBezTo>
                    <a:cubicBezTo>
                      <a:pt x="60745" y="0"/>
                      <a:pt x="78259" y="17513"/>
                      <a:pt x="78259" y="39129"/>
                    </a:cubicBezTo>
                    <a:close/>
                  </a:path>
                </a:pathLst>
              </a:custGeom>
              <a:solidFill>
                <a:schemeClr val="tx2"/>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08" name="Free Form 165">
                <a:extLst>
                  <a:ext uri="{FF2B5EF4-FFF2-40B4-BE49-F238E27FC236}">
                    <a16:creationId xmlns:a16="http://schemas.microsoft.com/office/drawing/2014/main" id="{DD7ABDF6-FABA-1A6A-C676-215BF0074C75}"/>
                  </a:ext>
                </a:extLst>
              </p:cNvPr>
              <p:cNvSpPr/>
              <p:nvPr/>
            </p:nvSpPr>
            <p:spPr>
              <a:xfrm>
                <a:off x="5559359" y="2208949"/>
                <a:ext cx="231387" cy="231384"/>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rgbClr val="E9EFCF">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09" name="Free Form 166">
                <a:extLst>
                  <a:ext uri="{FF2B5EF4-FFF2-40B4-BE49-F238E27FC236}">
                    <a16:creationId xmlns:a16="http://schemas.microsoft.com/office/drawing/2014/main" id="{5BE68DCD-8154-1D21-80CB-2DA471434189}"/>
                  </a:ext>
                </a:extLst>
              </p:cNvPr>
              <p:cNvSpPr/>
              <p:nvPr/>
            </p:nvSpPr>
            <p:spPr>
              <a:xfrm>
                <a:off x="5559359" y="2208949"/>
                <a:ext cx="231387" cy="231384"/>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chemeClr val="tx2">
                  <a:lumMod val="20000"/>
                  <a:lumOff val="80000"/>
                </a:schemeClr>
              </a:solid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10" name="Free Form 167">
                <a:extLst>
                  <a:ext uri="{FF2B5EF4-FFF2-40B4-BE49-F238E27FC236}">
                    <a16:creationId xmlns:a16="http://schemas.microsoft.com/office/drawing/2014/main" id="{C45D38AC-10E2-FE99-39D0-CF8903157E27}"/>
                  </a:ext>
                </a:extLst>
              </p:cNvPr>
              <p:cNvSpPr/>
              <p:nvPr/>
            </p:nvSpPr>
            <p:spPr>
              <a:xfrm>
                <a:off x="5617204" y="2266793"/>
                <a:ext cx="115693" cy="115693"/>
              </a:xfrm>
              <a:custGeom>
                <a:avLst/>
                <a:gdLst/>
                <a:ahLst/>
                <a:cxnLst/>
                <a:rect l="0" t="0" r="0" b="0"/>
                <a:pathLst>
                  <a:path w="78259" h="78259">
                    <a:moveTo>
                      <a:pt x="78259" y="39129"/>
                    </a:moveTo>
                    <a:cubicBezTo>
                      <a:pt x="78259" y="60745"/>
                      <a:pt x="60745" y="78259"/>
                      <a:pt x="39129" y="78259"/>
                    </a:cubicBezTo>
                    <a:cubicBezTo>
                      <a:pt x="17513" y="78259"/>
                      <a:pt x="0" y="60745"/>
                      <a:pt x="0" y="39129"/>
                    </a:cubicBezTo>
                    <a:cubicBezTo>
                      <a:pt x="0" y="17513"/>
                      <a:pt x="17513" y="0"/>
                      <a:pt x="39129" y="0"/>
                    </a:cubicBezTo>
                    <a:cubicBezTo>
                      <a:pt x="60745" y="0"/>
                      <a:pt x="78259" y="17513"/>
                      <a:pt x="78259" y="39129"/>
                    </a:cubicBezTo>
                    <a:close/>
                  </a:path>
                </a:pathLst>
              </a:custGeom>
              <a:solidFill>
                <a:schemeClr val="tx2"/>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11" name="Free Form 168">
                <a:extLst>
                  <a:ext uri="{FF2B5EF4-FFF2-40B4-BE49-F238E27FC236}">
                    <a16:creationId xmlns:a16="http://schemas.microsoft.com/office/drawing/2014/main" id="{7CA4030E-F818-0B00-C38A-3B6BF77272AD}"/>
                  </a:ext>
                </a:extLst>
              </p:cNvPr>
              <p:cNvSpPr/>
              <p:nvPr/>
            </p:nvSpPr>
            <p:spPr>
              <a:xfrm>
                <a:off x="4600679" y="3531321"/>
                <a:ext cx="231387" cy="231387"/>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rgbClr val="E9EFCF">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12" name="Free Form 169">
                <a:extLst>
                  <a:ext uri="{FF2B5EF4-FFF2-40B4-BE49-F238E27FC236}">
                    <a16:creationId xmlns:a16="http://schemas.microsoft.com/office/drawing/2014/main" id="{90FA74EB-F961-0BA0-2854-C06B3D03CE57}"/>
                  </a:ext>
                </a:extLst>
              </p:cNvPr>
              <p:cNvSpPr/>
              <p:nvPr/>
            </p:nvSpPr>
            <p:spPr>
              <a:xfrm>
                <a:off x="4600679" y="3531321"/>
                <a:ext cx="231387" cy="231387"/>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chemeClr val="tx2">
                  <a:lumMod val="20000"/>
                  <a:lumOff val="80000"/>
                </a:schemeClr>
              </a:solid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13" name="Free Form 170">
                <a:extLst>
                  <a:ext uri="{FF2B5EF4-FFF2-40B4-BE49-F238E27FC236}">
                    <a16:creationId xmlns:a16="http://schemas.microsoft.com/office/drawing/2014/main" id="{0AF2AB03-7407-C226-73E2-F9505588001F}"/>
                  </a:ext>
                </a:extLst>
              </p:cNvPr>
              <p:cNvSpPr/>
              <p:nvPr/>
            </p:nvSpPr>
            <p:spPr>
              <a:xfrm>
                <a:off x="4658525" y="3589168"/>
                <a:ext cx="115692" cy="115692"/>
              </a:xfrm>
              <a:custGeom>
                <a:avLst/>
                <a:gdLst/>
                <a:ahLst/>
                <a:cxnLst/>
                <a:rect l="0" t="0" r="0" b="0"/>
                <a:pathLst>
                  <a:path w="78259" h="78259">
                    <a:moveTo>
                      <a:pt x="78259" y="39129"/>
                    </a:moveTo>
                    <a:cubicBezTo>
                      <a:pt x="78259" y="60745"/>
                      <a:pt x="60745" y="78259"/>
                      <a:pt x="39129" y="78259"/>
                    </a:cubicBezTo>
                    <a:cubicBezTo>
                      <a:pt x="17513" y="78259"/>
                      <a:pt x="0" y="60745"/>
                      <a:pt x="0" y="39129"/>
                    </a:cubicBezTo>
                    <a:cubicBezTo>
                      <a:pt x="0" y="17513"/>
                      <a:pt x="17513" y="0"/>
                      <a:pt x="39129" y="0"/>
                    </a:cubicBezTo>
                    <a:cubicBezTo>
                      <a:pt x="60745" y="0"/>
                      <a:pt x="78259" y="17513"/>
                      <a:pt x="78259" y="39129"/>
                    </a:cubicBezTo>
                    <a:close/>
                  </a:path>
                </a:pathLst>
              </a:custGeom>
              <a:solidFill>
                <a:schemeClr val="tx2"/>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14" name="Free Form 171">
                <a:extLst>
                  <a:ext uri="{FF2B5EF4-FFF2-40B4-BE49-F238E27FC236}">
                    <a16:creationId xmlns:a16="http://schemas.microsoft.com/office/drawing/2014/main" id="{42DC5934-A0A9-1C43-B9AA-083706118511}"/>
                  </a:ext>
                </a:extLst>
              </p:cNvPr>
              <p:cNvSpPr/>
              <p:nvPr/>
            </p:nvSpPr>
            <p:spPr>
              <a:xfrm>
                <a:off x="4865775" y="4347410"/>
                <a:ext cx="231387" cy="231387"/>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rgbClr val="E9EFCF">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15" name="Free Form 172">
                <a:extLst>
                  <a:ext uri="{FF2B5EF4-FFF2-40B4-BE49-F238E27FC236}">
                    <a16:creationId xmlns:a16="http://schemas.microsoft.com/office/drawing/2014/main" id="{52EE15CB-FF61-471F-CE51-115C7CEA554F}"/>
                  </a:ext>
                </a:extLst>
              </p:cNvPr>
              <p:cNvSpPr/>
              <p:nvPr/>
            </p:nvSpPr>
            <p:spPr>
              <a:xfrm>
                <a:off x="4865775" y="4347410"/>
                <a:ext cx="231387" cy="231387"/>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chemeClr val="tx2">
                  <a:lumMod val="20000"/>
                  <a:lumOff val="80000"/>
                </a:schemeClr>
              </a:solid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16" name="Free Form 173">
                <a:extLst>
                  <a:ext uri="{FF2B5EF4-FFF2-40B4-BE49-F238E27FC236}">
                    <a16:creationId xmlns:a16="http://schemas.microsoft.com/office/drawing/2014/main" id="{F0A49E48-4B2C-3FAA-1B2A-76176A6463E9}"/>
                  </a:ext>
                </a:extLst>
              </p:cNvPr>
              <p:cNvSpPr/>
              <p:nvPr/>
            </p:nvSpPr>
            <p:spPr>
              <a:xfrm>
                <a:off x="4923619" y="4405257"/>
                <a:ext cx="115693" cy="115692"/>
              </a:xfrm>
              <a:custGeom>
                <a:avLst/>
                <a:gdLst/>
                <a:ahLst/>
                <a:cxnLst/>
                <a:rect l="0" t="0" r="0" b="0"/>
                <a:pathLst>
                  <a:path w="78259" h="78259">
                    <a:moveTo>
                      <a:pt x="78259" y="39129"/>
                    </a:moveTo>
                    <a:cubicBezTo>
                      <a:pt x="78259" y="60745"/>
                      <a:pt x="60745" y="78259"/>
                      <a:pt x="39129" y="78259"/>
                    </a:cubicBezTo>
                    <a:cubicBezTo>
                      <a:pt x="17513" y="78259"/>
                      <a:pt x="0" y="60745"/>
                      <a:pt x="0" y="39129"/>
                    </a:cubicBezTo>
                    <a:cubicBezTo>
                      <a:pt x="0" y="17513"/>
                      <a:pt x="17513" y="0"/>
                      <a:pt x="39129" y="0"/>
                    </a:cubicBezTo>
                    <a:cubicBezTo>
                      <a:pt x="60745" y="0"/>
                      <a:pt x="78259" y="17513"/>
                      <a:pt x="78259" y="39129"/>
                    </a:cubicBezTo>
                    <a:close/>
                  </a:path>
                </a:pathLst>
              </a:custGeom>
              <a:solidFill>
                <a:schemeClr val="tx2"/>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17" name="Free Form 174">
                <a:extLst>
                  <a:ext uri="{FF2B5EF4-FFF2-40B4-BE49-F238E27FC236}">
                    <a16:creationId xmlns:a16="http://schemas.microsoft.com/office/drawing/2014/main" id="{EA80D1EE-9708-7705-8E0F-02EBC32714D9}"/>
                  </a:ext>
                </a:extLst>
              </p:cNvPr>
              <p:cNvSpPr/>
              <p:nvPr/>
            </p:nvSpPr>
            <p:spPr>
              <a:xfrm>
                <a:off x="5559893" y="4852050"/>
                <a:ext cx="231384" cy="231387"/>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rgbClr val="E9EFCF">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18" name="Free Form 175">
                <a:extLst>
                  <a:ext uri="{FF2B5EF4-FFF2-40B4-BE49-F238E27FC236}">
                    <a16:creationId xmlns:a16="http://schemas.microsoft.com/office/drawing/2014/main" id="{74C67990-B7DE-C444-3633-8556ED63F0B4}"/>
                  </a:ext>
                </a:extLst>
              </p:cNvPr>
              <p:cNvSpPr/>
              <p:nvPr/>
            </p:nvSpPr>
            <p:spPr>
              <a:xfrm>
                <a:off x="5559893" y="4852050"/>
                <a:ext cx="231384" cy="231387"/>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chemeClr val="tx2">
                  <a:lumMod val="20000"/>
                  <a:lumOff val="80000"/>
                </a:schemeClr>
              </a:solid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19" name="Free Form 176">
                <a:extLst>
                  <a:ext uri="{FF2B5EF4-FFF2-40B4-BE49-F238E27FC236}">
                    <a16:creationId xmlns:a16="http://schemas.microsoft.com/office/drawing/2014/main" id="{8F257949-6AA2-EC53-F142-1E52945C94D1}"/>
                  </a:ext>
                </a:extLst>
              </p:cNvPr>
              <p:cNvSpPr/>
              <p:nvPr/>
            </p:nvSpPr>
            <p:spPr>
              <a:xfrm>
                <a:off x="5617739" y="4909897"/>
                <a:ext cx="115693" cy="115692"/>
              </a:xfrm>
              <a:custGeom>
                <a:avLst/>
                <a:gdLst/>
                <a:ahLst/>
                <a:cxnLst/>
                <a:rect l="0" t="0" r="0" b="0"/>
                <a:pathLst>
                  <a:path w="78259" h="78259">
                    <a:moveTo>
                      <a:pt x="78259" y="39129"/>
                    </a:moveTo>
                    <a:cubicBezTo>
                      <a:pt x="78259" y="60745"/>
                      <a:pt x="60745" y="78259"/>
                      <a:pt x="39129" y="78259"/>
                    </a:cubicBezTo>
                    <a:cubicBezTo>
                      <a:pt x="17513" y="78259"/>
                      <a:pt x="0" y="60745"/>
                      <a:pt x="0" y="39129"/>
                    </a:cubicBezTo>
                    <a:cubicBezTo>
                      <a:pt x="0" y="17513"/>
                      <a:pt x="17513" y="0"/>
                      <a:pt x="39129" y="0"/>
                    </a:cubicBezTo>
                    <a:cubicBezTo>
                      <a:pt x="60745" y="0"/>
                      <a:pt x="78259" y="17513"/>
                      <a:pt x="78259" y="39129"/>
                    </a:cubicBezTo>
                    <a:close/>
                  </a:path>
                </a:pathLst>
              </a:custGeom>
              <a:solidFill>
                <a:schemeClr val="tx2"/>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20" name="Free Form 177">
                <a:extLst>
                  <a:ext uri="{FF2B5EF4-FFF2-40B4-BE49-F238E27FC236}">
                    <a16:creationId xmlns:a16="http://schemas.microsoft.com/office/drawing/2014/main" id="{46B45960-9158-A5E1-0E9B-60AD8EF3C899}"/>
                  </a:ext>
                </a:extLst>
              </p:cNvPr>
              <p:cNvSpPr/>
              <p:nvPr/>
            </p:nvSpPr>
            <p:spPr>
              <a:xfrm>
                <a:off x="6421384" y="4851027"/>
                <a:ext cx="231387" cy="231387"/>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rgbClr val="E9EFCF">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21" name="Free Form 178">
                <a:extLst>
                  <a:ext uri="{FF2B5EF4-FFF2-40B4-BE49-F238E27FC236}">
                    <a16:creationId xmlns:a16="http://schemas.microsoft.com/office/drawing/2014/main" id="{0F07BE45-279D-F39F-FFA8-B826905A832D}"/>
                  </a:ext>
                </a:extLst>
              </p:cNvPr>
              <p:cNvSpPr/>
              <p:nvPr/>
            </p:nvSpPr>
            <p:spPr>
              <a:xfrm>
                <a:off x="6421384" y="4851027"/>
                <a:ext cx="231387" cy="231387"/>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chemeClr val="tx2">
                  <a:lumMod val="20000"/>
                  <a:lumOff val="80000"/>
                </a:schemeClr>
              </a:solid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22" name="Free Form 179">
                <a:extLst>
                  <a:ext uri="{FF2B5EF4-FFF2-40B4-BE49-F238E27FC236}">
                    <a16:creationId xmlns:a16="http://schemas.microsoft.com/office/drawing/2014/main" id="{4BB1C73B-8957-6143-7C73-E0094C04926F}"/>
                  </a:ext>
                </a:extLst>
              </p:cNvPr>
              <p:cNvSpPr/>
              <p:nvPr/>
            </p:nvSpPr>
            <p:spPr>
              <a:xfrm>
                <a:off x="6479139" y="4908874"/>
                <a:ext cx="115692" cy="115692"/>
              </a:xfrm>
              <a:custGeom>
                <a:avLst/>
                <a:gdLst/>
                <a:ahLst/>
                <a:cxnLst/>
                <a:rect l="0" t="0" r="0" b="0"/>
                <a:pathLst>
                  <a:path w="78259" h="78259">
                    <a:moveTo>
                      <a:pt x="78259" y="39129"/>
                    </a:moveTo>
                    <a:cubicBezTo>
                      <a:pt x="78259" y="60745"/>
                      <a:pt x="60745" y="78259"/>
                      <a:pt x="39129" y="78259"/>
                    </a:cubicBezTo>
                    <a:cubicBezTo>
                      <a:pt x="17513" y="78259"/>
                      <a:pt x="0" y="60745"/>
                      <a:pt x="0" y="39129"/>
                    </a:cubicBezTo>
                    <a:cubicBezTo>
                      <a:pt x="0" y="17513"/>
                      <a:pt x="17513" y="0"/>
                      <a:pt x="39129" y="0"/>
                    </a:cubicBezTo>
                    <a:cubicBezTo>
                      <a:pt x="60745" y="0"/>
                      <a:pt x="78259" y="17513"/>
                      <a:pt x="78259" y="39129"/>
                    </a:cubicBezTo>
                    <a:close/>
                  </a:path>
                </a:pathLst>
              </a:custGeom>
              <a:solidFill>
                <a:schemeClr val="tx2"/>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23" name="Free Form 180">
                <a:extLst>
                  <a:ext uri="{FF2B5EF4-FFF2-40B4-BE49-F238E27FC236}">
                    <a16:creationId xmlns:a16="http://schemas.microsoft.com/office/drawing/2014/main" id="{A987B847-4775-E5C9-44D0-50D423909A19}"/>
                  </a:ext>
                </a:extLst>
              </p:cNvPr>
              <p:cNvSpPr/>
              <p:nvPr/>
            </p:nvSpPr>
            <p:spPr>
              <a:xfrm>
                <a:off x="7112278" y="4347411"/>
                <a:ext cx="231387" cy="231387"/>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rgbClr val="E9EFCF">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24" name="Free Form 181">
                <a:extLst>
                  <a:ext uri="{FF2B5EF4-FFF2-40B4-BE49-F238E27FC236}">
                    <a16:creationId xmlns:a16="http://schemas.microsoft.com/office/drawing/2014/main" id="{ABD0A3D9-30B3-B93D-129B-6183EE809998}"/>
                  </a:ext>
                </a:extLst>
              </p:cNvPr>
              <p:cNvSpPr/>
              <p:nvPr/>
            </p:nvSpPr>
            <p:spPr>
              <a:xfrm>
                <a:off x="7112278" y="4347411"/>
                <a:ext cx="231387" cy="231387"/>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chemeClr val="tx2">
                  <a:lumMod val="20000"/>
                  <a:lumOff val="80000"/>
                </a:schemeClr>
              </a:solid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25" name="Free Form 182">
                <a:extLst>
                  <a:ext uri="{FF2B5EF4-FFF2-40B4-BE49-F238E27FC236}">
                    <a16:creationId xmlns:a16="http://schemas.microsoft.com/office/drawing/2014/main" id="{8F8C2CD8-E292-1E15-AEC0-7B55A97C10BA}"/>
                  </a:ext>
                </a:extLst>
              </p:cNvPr>
              <p:cNvSpPr/>
              <p:nvPr/>
            </p:nvSpPr>
            <p:spPr>
              <a:xfrm>
                <a:off x="7170123" y="4405259"/>
                <a:ext cx="115692" cy="115692"/>
              </a:xfrm>
              <a:custGeom>
                <a:avLst/>
                <a:gdLst/>
                <a:ahLst/>
                <a:cxnLst/>
                <a:rect l="0" t="0" r="0" b="0"/>
                <a:pathLst>
                  <a:path w="78259" h="78259">
                    <a:moveTo>
                      <a:pt x="78259" y="39129"/>
                    </a:moveTo>
                    <a:cubicBezTo>
                      <a:pt x="78259" y="60745"/>
                      <a:pt x="60745" y="78259"/>
                      <a:pt x="39129" y="78259"/>
                    </a:cubicBezTo>
                    <a:cubicBezTo>
                      <a:pt x="17513" y="78259"/>
                      <a:pt x="0" y="60745"/>
                      <a:pt x="0" y="39129"/>
                    </a:cubicBezTo>
                    <a:cubicBezTo>
                      <a:pt x="0" y="17513"/>
                      <a:pt x="17513" y="0"/>
                      <a:pt x="39129" y="0"/>
                    </a:cubicBezTo>
                    <a:cubicBezTo>
                      <a:pt x="60745" y="0"/>
                      <a:pt x="78259" y="17513"/>
                      <a:pt x="78259" y="39129"/>
                    </a:cubicBezTo>
                    <a:close/>
                  </a:path>
                </a:pathLst>
              </a:custGeom>
              <a:solidFill>
                <a:schemeClr val="tx2"/>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26" name="Free Form 183">
                <a:extLst>
                  <a:ext uri="{FF2B5EF4-FFF2-40B4-BE49-F238E27FC236}">
                    <a16:creationId xmlns:a16="http://schemas.microsoft.com/office/drawing/2014/main" id="{FA1A11A6-A36C-2FDE-4AFE-19DCD0C827DA}"/>
                  </a:ext>
                </a:extLst>
              </p:cNvPr>
              <p:cNvSpPr/>
              <p:nvPr/>
            </p:nvSpPr>
            <p:spPr>
              <a:xfrm>
                <a:off x="7377371" y="3531321"/>
                <a:ext cx="231384" cy="231387"/>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rgbClr val="E9EFCF">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327" name="Free Form 184">
                <a:extLst>
                  <a:ext uri="{FF2B5EF4-FFF2-40B4-BE49-F238E27FC236}">
                    <a16:creationId xmlns:a16="http://schemas.microsoft.com/office/drawing/2014/main" id="{4C1C58A8-BFE5-8596-EFE4-D06BCD0ED1A6}"/>
                  </a:ext>
                </a:extLst>
              </p:cNvPr>
              <p:cNvSpPr/>
              <p:nvPr/>
            </p:nvSpPr>
            <p:spPr>
              <a:xfrm>
                <a:off x="7377371" y="3531321"/>
                <a:ext cx="231384" cy="231387"/>
              </a:xfrm>
              <a:custGeom>
                <a:avLst/>
                <a:gdLst/>
                <a:ahLst/>
                <a:cxnLst/>
                <a:rect l="0" t="0" r="0" b="0"/>
                <a:pathLst>
                  <a:path w="156518" h="156518">
                    <a:moveTo>
                      <a:pt x="156518" y="78259"/>
                    </a:moveTo>
                    <a:cubicBezTo>
                      <a:pt x="156518" y="121478"/>
                      <a:pt x="121478" y="156518"/>
                      <a:pt x="78259" y="156518"/>
                    </a:cubicBezTo>
                    <a:cubicBezTo>
                      <a:pt x="35040" y="156518"/>
                      <a:pt x="0" y="121478"/>
                      <a:pt x="0" y="78259"/>
                    </a:cubicBezTo>
                    <a:cubicBezTo>
                      <a:pt x="0" y="35040"/>
                      <a:pt x="35040" y="0"/>
                      <a:pt x="78259" y="0"/>
                    </a:cubicBezTo>
                    <a:cubicBezTo>
                      <a:pt x="121478" y="0"/>
                      <a:pt x="156518" y="35040"/>
                      <a:pt x="156518" y="78259"/>
                    </a:cubicBezTo>
                    <a:close/>
                  </a:path>
                </a:pathLst>
              </a:custGeom>
              <a:solidFill>
                <a:schemeClr val="tx2">
                  <a:lumMod val="20000"/>
                  <a:lumOff val="80000"/>
                </a:schemeClr>
              </a:solid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76" name="Free Form 185">
                <a:extLst>
                  <a:ext uri="{FF2B5EF4-FFF2-40B4-BE49-F238E27FC236}">
                    <a16:creationId xmlns:a16="http://schemas.microsoft.com/office/drawing/2014/main" id="{ECCE4A5D-D54F-DA5D-F5FE-395ABCFA5F43}"/>
                  </a:ext>
                </a:extLst>
              </p:cNvPr>
              <p:cNvSpPr/>
              <p:nvPr/>
            </p:nvSpPr>
            <p:spPr>
              <a:xfrm>
                <a:off x="7435215" y="3589168"/>
                <a:ext cx="115692" cy="115692"/>
              </a:xfrm>
              <a:custGeom>
                <a:avLst/>
                <a:gdLst/>
                <a:ahLst/>
                <a:cxnLst/>
                <a:rect l="0" t="0" r="0" b="0"/>
                <a:pathLst>
                  <a:path w="78259" h="78259">
                    <a:moveTo>
                      <a:pt x="78259" y="39129"/>
                    </a:moveTo>
                    <a:cubicBezTo>
                      <a:pt x="78259" y="60745"/>
                      <a:pt x="60745" y="78259"/>
                      <a:pt x="39129" y="78259"/>
                    </a:cubicBezTo>
                    <a:cubicBezTo>
                      <a:pt x="17513" y="78259"/>
                      <a:pt x="0" y="60745"/>
                      <a:pt x="0" y="39129"/>
                    </a:cubicBezTo>
                    <a:cubicBezTo>
                      <a:pt x="0" y="17513"/>
                      <a:pt x="17513" y="0"/>
                      <a:pt x="39129" y="0"/>
                    </a:cubicBezTo>
                    <a:cubicBezTo>
                      <a:pt x="60745" y="0"/>
                      <a:pt x="78259" y="17513"/>
                      <a:pt x="78259" y="39129"/>
                    </a:cubicBezTo>
                    <a:close/>
                  </a:path>
                </a:pathLst>
              </a:custGeom>
              <a:solidFill>
                <a:schemeClr val="tx2"/>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5" name="Group 4">
              <a:extLst>
                <a:ext uri="{FF2B5EF4-FFF2-40B4-BE49-F238E27FC236}">
                  <a16:creationId xmlns:a16="http://schemas.microsoft.com/office/drawing/2014/main" id="{67EEC57F-C98A-89D3-545D-FA88E3A5F03C}"/>
                </a:ext>
              </a:extLst>
            </p:cNvPr>
            <p:cNvGrpSpPr/>
            <p:nvPr/>
          </p:nvGrpSpPr>
          <p:grpSpPr>
            <a:xfrm>
              <a:off x="7666459" y="2963506"/>
              <a:ext cx="1051752" cy="1367314"/>
              <a:chOff x="5613134" y="2963506"/>
              <a:chExt cx="1051752" cy="1367314"/>
            </a:xfrm>
          </p:grpSpPr>
          <p:sp>
            <p:nvSpPr>
              <p:cNvPr id="3777" name="Free Form 186">
                <a:extLst>
                  <a:ext uri="{FF2B5EF4-FFF2-40B4-BE49-F238E27FC236}">
                    <a16:creationId xmlns:a16="http://schemas.microsoft.com/office/drawing/2014/main" id="{6089B3C2-049C-A8EF-A4D7-4B69B7E7C0C2}"/>
                  </a:ext>
                </a:extLst>
              </p:cNvPr>
              <p:cNvSpPr/>
              <p:nvPr/>
            </p:nvSpPr>
            <p:spPr>
              <a:xfrm>
                <a:off x="5672733" y="2963506"/>
                <a:ext cx="834127" cy="829545"/>
              </a:xfrm>
              <a:custGeom>
                <a:avLst/>
                <a:gdLst/>
                <a:ahLst/>
                <a:cxnLst/>
                <a:rect l="0" t="0" r="0" b="0"/>
                <a:pathLst>
                  <a:path w="564237" h="561138">
                    <a:moveTo>
                      <a:pt x="125352" y="117630"/>
                    </a:moveTo>
                    <a:lnTo>
                      <a:pt x="88902" y="142243"/>
                    </a:lnTo>
                    <a:lnTo>
                      <a:pt x="101056" y="99976"/>
                    </a:lnTo>
                    <a:lnTo>
                      <a:pt x="77205" y="82653"/>
                    </a:lnTo>
                    <a:lnTo>
                      <a:pt x="57138" y="166158"/>
                    </a:lnTo>
                    <a:lnTo>
                      <a:pt x="75986" y="179849"/>
                    </a:lnTo>
                    <a:lnTo>
                      <a:pt x="149203" y="134966"/>
                    </a:lnTo>
                    <a:close/>
                    <a:moveTo>
                      <a:pt x="438884" y="443507"/>
                    </a:moveTo>
                    <a:lnTo>
                      <a:pt x="475334" y="418894"/>
                    </a:lnTo>
                    <a:lnTo>
                      <a:pt x="463180" y="461161"/>
                    </a:lnTo>
                    <a:lnTo>
                      <a:pt x="487044" y="478497"/>
                    </a:lnTo>
                    <a:lnTo>
                      <a:pt x="507110" y="394992"/>
                    </a:lnTo>
                    <a:lnTo>
                      <a:pt x="488251" y="381288"/>
                    </a:lnTo>
                    <a:lnTo>
                      <a:pt x="415033" y="426184"/>
                    </a:lnTo>
                    <a:close/>
                    <a:moveTo>
                      <a:pt x="251072" y="56605"/>
                    </a:moveTo>
                    <a:lnTo>
                      <a:pt x="207116" y="55093"/>
                    </a:lnTo>
                    <a:lnTo>
                      <a:pt x="241788" y="28042"/>
                    </a:lnTo>
                    <a:lnTo>
                      <a:pt x="232669" y="0"/>
                    </a:lnTo>
                    <a:lnTo>
                      <a:pt x="167352" y="55767"/>
                    </a:lnTo>
                    <a:lnTo>
                      <a:pt x="174565" y="77929"/>
                    </a:lnTo>
                    <a:lnTo>
                      <a:pt x="260178" y="84647"/>
                    </a:lnTo>
                    <a:close/>
                    <a:moveTo>
                      <a:pt x="313177" y="504545"/>
                    </a:moveTo>
                    <a:lnTo>
                      <a:pt x="357132" y="506044"/>
                    </a:lnTo>
                    <a:lnTo>
                      <a:pt x="322461" y="533095"/>
                    </a:lnTo>
                    <a:lnTo>
                      <a:pt x="331567" y="561138"/>
                    </a:lnTo>
                    <a:lnTo>
                      <a:pt x="396884" y="505383"/>
                    </a:lnTo>
                    <a:lnTo>
                      <a:pt x="389683" y="483221"/>
                    </a:lnTo>
                    <a:lnTo>
                      <a:pt x="304058" y="476503"/>
                    </a:lnTo>
                    <a:close/>
                    <a:moveTo>
                      <a:pt x="388642" y="81129"/>
                    </a:moveTo>
                    <a:lnTo>
                      <a:pt x="353970" y="54065"/>
                    </a:lnTo>
                    <a:lnTo>
                      <a:pt x="397926" y="52566"/>
                    </a:lnTo>
                    <a:lnTo>
                      <a:pt x="407032" y="24524"/>
                    </a:lnTo>
                    <a:lnTo>
                      <a:pt x="321419" y="31242"/>
                    </a:lnTo>
                    <a:lnTo>
                      <a:pt x="314218" y="53404"/>
                    </a:lnTo>
                    <a:lnTo>
                      <a:pt x="379536" y="109159"/>
                    </a:lnTo>
                    <a:close/>
                    <a:moveTo>
                      <a:pt x="175594" y="480021"/>
                    </a:moveTo>
                    <a:lnTo>
                      <a:pt x="210266" y="507072"/>
                    </a:lnTo>
                    <a:lnTo>
                      <a:pt x="166323" y="508584"/>
                    </a:lnTo>
                    <a:lnTo>
                      <a:pt x="157204" y="536626"/>
                    </a:lnTo>
                    <a:lnTo>
                      <a:pt x="242830" y="529908"/>
                    </a:lnTo>
                    <a:lnTo>
                      <a:pt x="250031" y="507733"/>
                    </a:lnTo>
                    <a:lnTo>
                      <a:pt x="184713" y="451978"/>
                    </a:lnTo>
                    <a:close/>
                    <a:moveTo>
                      <a:pt x="485533" y="181830"/>
                    </a:moveTo>
                    <a:lnTo>
                      <a:pt x="473378" y="139563"/>
                    </a:lnTo>
                    <a:lnTo>
                      <a:pt x="509828" y="164177"/>
                    </a:lnTo>
                    <a:lnTo>
                      <a:pt x="533680" y="146841"/>
                    </a:lnTo>
                    <a:lnTo>
                      <a:pt x="460462" y="101958"/>
                    </a:lnTo>
                    <a:lnTo>
                      <a:pt x="441615" y="115649"/>
                    </a:lnTo>
                    <a:lnTo>
                      <a:pt x="461681" y="199153"/>
                    </a:lnTo>
                    <a:close/>
                    <a:moveTo>
                      <a:pt x="78716" y="379320"/>
                    </a:moveTo>
                    <a:lnTo>
                      <a:pt x="90858" y="421587"/>
                    </a:lnTo>
                    <a:lnTo>
                      <a:pt x="54420" y="396973"/>
                    </a:lnTo>
                    <a:lnTo>
                      <a:pt x="30556" y="414297"/>
                    </a:lnTo>
                    <a:lnTo>
                      <a:pt x="103774" y="459192"/>
                    </a:lnTo>
                    <a:lnTo>
                      <a:pt x="122634" y="445489"/>
                    </a:lnTo>
                    <a:lnTo>
                      <a:pt x="102567" y="361984"/>
                    </a:lnTo>
                    <a:close/>
                    <a:moveTo>
                      <a:pt x="504723" y="320251"/>
                    </a:moveTo>
                    <a:lnTo>
                      <a:pt x="519735" y="278911"/>
                    </a:lnTo>
                    <a:lnTo>
                      <a:pt x="534759" y="320251"/>
                    </a:lnTo>
                    <a:lnTo>
                      <a:pt x="564237" y="320251"/>
                    </a:lnTo>
                    <a:lnTo>
                      <a:pt x="531394" y="240899"/>
                    </a:lnTo>
                    <a:lnTo>
                      <a:pt x="508088" y="240899"/>
                    </a:lnTo>
                    <a:lnTo>
                      <a:pt x="475245" y="320251"/>
                    </a:lnTo>
                    <a:close/>
                    <a:moveTo>
                      <a:pt x="89003" y="240899"/>
                    </a:moveTo>
                    <a:lnTo>
                      <a:pt x="56160" y="320251"/>
                    </a:lnTo>
                    <a:lnTo>
                      <a:pt x="32855" y="320251"/>
                    </a:lnTo>
                    <a:lnTo>
                      <a:pt x="0" y="240899"/>
                    </a:lnTo>
                    <a:lnTo>
                      <a:pt x="29490" y="240899"/>
                    </a:lnTo>
                    <a:lnTo>
                      <a:pt x="44501" y="282226"/>
                    </a:lnTo>
                    <a:lnTo>
                      <a:pt x="59513" y="240899"/>
                    </a:lnTo>
                    <a:close/>
                  </a:path>
                </a:pathLst>
              </a:custGeom>
              <a:solidFill>
                <a:srgbClr val="A8C13F">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78" name="Free Form 187">
                <a:extLst>
                  <a:ext uri="{FF2B5EF4-FFF2-40B4-BE49-F238E27FC236}">
                    <a16:creationId xmlns:a16="http://schemas.microsoft.com/office/drawing/2014/main" id="{FF30CAD7-6433-7651-FAB2-107473AB465D}"/>
                  </a:ext>
                </a:extLst>
              </p:cNvPr>
              <p:cNvSpPr/>
              <p:nvPr/>
            </p:nvSpPr>
            <p:spPr>
              <a:xfrm>
                <a:off x="5613134" y="3958977"/>
                <a:ext cx="983164" cy="371843"/>
              </a:xfrm>
              <a:custGeom>
                <a:avLst/>
                <a:gdLst/>
                <a:ahLst/>
                <a:cxnLst/>
                <a:rect l="0" t="0" r="0" b="0"/>
                <a:pathLst>
                  <a:path w="665052" h="251529">
                    <a:moveTo>
                      <a:pt x="313367" y="221747"/>
                    </a:moveTo>
                    <a:cubicBezTo>
                      <a:pt x="313367" y="241331"/>
                      <a:pt x="297466" y="249396"/>
                      <a:pt x="283331" y="249396"/>
                    </a:cubicBezTo>
                    <a:lnTo>
                      <a:pt x="228720" y="249396"/>
                    </a:lnTo>
                    <a:lnTo>
                      <a:pt x="228720" y="149635"/>
                    </a:lnTo>
                    <a:lnTo>
                      <a:pt x="274885" y="149635"/>
                    </a:lnTo>
                    <a:cubicBezTo>
                      <a:pt x="295269" y="149635"/>
                      <a:pt x="307804" y="160036"/>
                      <a:pt x="307804" y="175708"/>
                    </a:cubicBezTo>
                    <a:cubicBezTo>
                      <a:pt x="307804" y="185399"/>
                      <a:pt x="303359" y="192257"/>
                      <a:pt x="297593" y="196537"/>
                    </a:cubicBezTo>
                    <a:cubicBezTo>
                      <a:pt x="307411" y="201173"/>
                      <a:pt x="313367" y="209542"/>
                      <a:pt x="313367" y="221747"/>
                    </a:cubicBezTo>
                    <a:close/>
                    <a:moveTo>
                      <a:pt x="273691" y="190390"/>
                    </a:moveTo>
                    <a:cubicBezTo>
                      <a:pt x="283636" y="190390"/>
                      <a:pt x="289135" y="185818"/>
                      <a:pt x="289135" y="178782"/>
                    </a:cubicBezTo>
                    <a:cubicBezTo>
                      <a:pt x="289135" y="171746"/>
                      <a:pt x="283636" y="167161"/>
                      <a:pt x="273691" y="167161"/>
                    </a:cubicBezTo>
                    <a:lnTo>
                      <a:pt x="248113" y="167161"/>
                    </a:lnTo>
                    <a:lnTo>
                      <a:pt x="248113" y="190390"/>
                    </a:lnTo>
                    <a:close/>
                    <a:moveTo>
                      <a:pt x="248113" y="206494"/>
                    </a:moveTo>
                    <a:lnTo>
                      <a:pt x="248113" y="231857"/>
                    </a:lnTo>
                    <a:lnTo>
                      <a:pt x="277159" y="231857"/>
                    </a:lnTo>
                    <a:cubicBezTo>
                      <a:pt x="288106" y="231857"/>
                      <a:pt x="294698" y="228770"/>
                      <a:pt x="294698" y="219182"/>
                    </a:cubicBezTo>
                    <a:cubicBezTo>
                      <a:pt x="294698" y="210812"/>
                      <a:pt x="288106" y="206494"/>
                      <a:pt x="277159" y="206494"/>
                    </a:cubicBezTo>
                    <a:close/>
                    <a:moveTo>
                      <a:pt x="665052" y="149635"/>
                    </a:moveTo>
                    <a:lnTo>
                      <a:pt x="642966" y="149635"/>
                    </a:lnTo>
                    <a:lnTo>
                      <a:pt x="617667" y="190695"/>
                    </a:lnTo>
                    <a:lnTo>
                      <a:pt x="592368" y="149635"/>
                    </a:lnTo>
                    <a:lnTo>
                      <a:pt x="570282" y="149635"/>
                    </a:lnTo>
                    <a:lnTo>
                      <a:pt x="570282" y="150917"/>
                    </a:lnTo>
                    <a:lnTo>
                      <a:pt x="607964" y="207650"/>
                    </a:lnTo>
                    <a:lnTo>
                      <a:pt x="607964" y="249396"/>
                    </a:lnTo>
                    <a:lnTo>
                      <a:pt x="627370" y="249396"/>
                    </a:lnTo>
                    <a:lnTo>
                      <a:pt x="627370" y="207662"/>
                    </a:lnTo>
                    <a:lnTo>
                      <a:pt x="665052" y="150917"/>
                    </a:lnTo>
                    <a:close/>
                    <a:moveTo>
                      <a:pt x="513689" y="249396"/>
                    </a:moveTo>
                    <a:lnTo>
                      <a:pt x="533083" y="249396"/>
                    </a:lnTo>
                    <a:lnTo>
                      <a:pt x="533083" y="167872"/>
                    </a:lnTo>
                    <a:lnTo>
                      <a:pt x="564427" y="167872"/>
                    </a:lnTo>
                    <a:lnTo>
                      <a:pt x="564427" y="149635"/>
                    </a:lnTo>
                    <a:lnTo>
                      <a:pt x="482345" y="149635"/>
                    </a:lnTo>
                    <a:lnTo>
                      <a:pt x="482345" y="167872"/>
                    </a:lnTo>
                    <a:lnTo>
                      <a:pt x="513689" y="167872"/>
                    </a:lnTo>
                    <a:close/>
                    <a:moveTo>
                      <a:pt x="370874" y="149635"/>
                    </a:moveTo>
                    <a:lnTo>
                      <a:pt x="370874" y="249396"/>
                    </a:lnTo>
                    <a:lnTo>
                      <a:pt x="438033" y="249396"/>
                    </a:lnTo>
                    <a:lnTo>
                      <a:pt x="438033" y="231145"/>
                    </a:lnTo>
                    <a:lnTo>
                      <a:pt x="390268" y="231145"/>
                    </a:lnTo>
                    <a:lnTo>
                      <a:pt x="390268" y="149635"/>
                    </a:lnTo>
                    <a:close/>
                    <a:moveTo>
                      <a:pt x="470229" y="249396"/>
                    </a:moveTo>
                    <a:lnTo>
                      <a:pt x="470229" y="199509"/>
                    </a:lnTo>
                    <a:lnTo>
                      <a:pt x="470229" y="149635"/>
                    </a:lnTo>
                    <a:lnTo>
                      <a:pt x="450150" y="149635"/>
                    </a:lnTo>
                    <a:lnTo>
                      <a:pt x="450150" y="199509"/>
                    </a:lnTo>
                    <a:lnTo>
                      <a:pt x="450150" y="249396"/>
                    </a:lnTo>
                    <a:close/>
                    <a:moveTo>
                      <a:pt x="349817" y="249396"/>
                    </a:moveTo>
                    <a:lnTo>
                      <a:pt x="349817" y="199509"/>
                    </a:lnTo>
                    <a:lnTo>
                      <a:pt x="349817" y="149635"/>
                    </a:lnTo>
                    <a:lnTo>
                      <a:pt x="329725" y="149635"/>
                    </a:lnTo>
                    <a:lnTo>
                      <a:pt x="329725" y="199509"/>
                    </a:lnTo>
                    <a:lnTo>
                      <a:pt x="329725" y="249396"/>
                    </a:lnTo>
                    <a:close/>
                    <a:moveTo>
                      <a:pt x="215473" y="199941"/>
                    </a:moveTo>
                    <a:cubicBezTo>
                      <a:pt x="215181" y="225735"/>
                      <a:pt x="199369" y="251529"/>
                      <a:pt x="164304" y="251529"/>
                    </a:cubicBezTo>
                    <a:cubicBezTo>
                      <a:pt x="129251" y="251529"/>
                      <a:pt x="113007" y="226306"/>
                      <a:pt x="113007" y="200080"/>
                    </a:cubicBezTo>
                    <a:cubicBezTo>
                      <a:pt x="113007" y="173854"/>
                      <a:pt x="129822" y="147501"/>
                      <a:pt x="164304" y="147501"/>
                    </a:cubicBezTo>
                    <a:cubicBezTo>
                      <a:pt x="198658" y="147501"/>
                      <a:pt x="215753" y="173854"/>
                      <a:pt x="215473" y="199941"/>
                    </a:cubicBezTo>
                    <a:close/>
                    <a:moveTo>
                      <a:pt x="195559" y="200195"/>
                    </a:moveTo>
                    <a:cubicBezTo>
                      <a:pt x="195826" y="184040"/>
                      <a:pt x="186821" y="165980"/>
                      <a:pt x="164304" y="165980"/>
                    </a:cubicBezTo>
                    <a:cubicBezTo>
                      <a:pt x="141786" y="165980"/>
                      <a:pt x="132502" y="184180"/>
                      <a:pt x="132921" y="200334"/>
                    </a:cubicBezTo>
                    <a:cubicBezTo>
                      <a:pt x="133327" y="216070"/>
                      <a:pt x="141786" y="232898"/>
                      <a:pt x="164304" y="232898"/>
                    </a:cubicBezTo>
                    <a:cubicBezTo>
                      <a:pt x="186821" y="232898"/>
                      <a:pt x="195280" y="215930"/>
                      <a:pt x="195559" y="200195"/>
                    </a:cubicBezTo>
                    <a:close/>
                    <a:moveTo>
                      <a:pt x="78780" y="149635"/>
                    </a:moveTo>
                    <a:lnTo>
                      <a:pt x="49874" y="189361"/>
                    </a:lnTo>
                    <a:lnTo>
                      <a:pt x="20968" y="149635"/>
                    </a:lnTo>
                    <a:lnTo>
                      <a:pt x="0" y="149635"/>
                    </a:lnTo>
                    <a:lnTo>
                      <a:pt x="0" y="249396"/>
                    </a:lnTo>
                    <a:lnTo>
                      <a:pt x="19393" y="249396"/>
                    </a:lnTo>
                    <a:lnTo>
                      <a:pt x="19393" y="177652"/>
                    </a:lnTo>
                    <a:lnTo>
                      <a:pt x="48934" y="218064"/>
                    </a:lnTo>
                    <a:lnTo>
                      <a:pt x="50813" y="218064"/>
                    </a:lnTo>
                    <a:lnTo>
                      <a:pt x="80354" y="177652"/>
                    </a:lnTo>
                    <a:lnTo>
                      <a:pt x="80354" y="249396"/>
                    </a:lnTo>
                    <a:lnTo>
                      <a:pt x="99760" y="249396"/>
                    </a:lnTo>
                    <a:lnTo>
                      <a:pt x="99760" y="149635"/>
                    </a:lnTo>
                    <a:close/>
                    <a:moveTo>
                      <a:pt x="149939" y="0"/>
                    </a:moveTo>
                    <a:lnTo>
                      <a:pt x="120691" y="75185"/>
                    </a:lnTo>
                    <a:lnTo>
                      <a:pt x="91442" y="0"/>
                    </a:lnTo>
                    <a:lnTo>
                      <a:pt x="68569" y="0"/>
                    </a:lnTo>
                    <a:lnTo>
                      <a:pt x="68569" y="1270"/>
                    </a:lnTo>
                    <a:lnTo>
                      <a:pt x="109337" y="99748"/>
                    </a:lnTo>
                    <a:lnTo>
                      <a:pt x="132045" y="99748"/>
                    </a:lnTo>
                    <a:lnTo>
                      <a:pt x="172813" y="1270"/>
                    </a:lnTo>
                    <a:lnTo>
                      <a:pt x="172813" y="0"/>
                    </a:lnTo>
                    <a:close/>
                    <a:moveTo>
                      <a:pt x="576302" y="99748"/>
                    </a:moveTo>
                    <a:lnTo>
                      <a:pt x="556489" y="99748"/>
                    </a:lnTo>
                    <a:lnTo>
                      <a:pt x="547942" y="80939"/>
                    </a:lnTo>
                    <a:lnTo>
                      <a:pt x="495782" y="80939"/>
                    </a:lnTo>
                    <a:lnTo>
                      <a:pt x="487234" y="99748"/>
                    </a:lnTo>
                    <a:lnTo>
                      <a:pt x="467422" y="99748"/>
                    </a:lnTo>
                    <a:lnTo>
                      <a:pt x="467422" y="98478"/>
                    </a:lnTo>
                    <a:lnTo>
                      <a:pt x="511606" y="0"/>
                    </a:lnTo>
                    <a:lnTo>
                      <a:pt x="532117" y="0"/>
                    </a:lnTo>
                    <a:lnTo>
                      <a:pt x="576302" y="98478"/>
                    </a:lnTo>
                    <a:close/>
                    <a:moveTo>
                      <a:pt x="540385" y="63412"/>
                    </a:moveTo>
                    <a:lnTo>
                      <a:pt x="521868" y="20942"/>
                    </a:lnTo>
                    <a:lnTo>
                      <a:pt x="503339" y="63412"/>
                    </a:lnTo>
                    <a:close/>
                    <a:moveTo>
                      <a:pt x="342451" y="99748"/>
                    </a:moveTo>
                    <a:lnTo>
                      <a:pt x="313380" y="66409"/>
                    </a:lnTo>
                    <a:lnTo>
                      <a:pt x="295866" y="66409"/>
                    </a:lnTo>
                    <a:lnTo>
                      <a:pt x="295866" y="99748"/>
                    </a:lnTo>
                    <a:lnTo>
                      <a:pt x="276473" y="99748"/>
                    </a:lnTo>
                    <a:lnTo>
                      <a:pt x="276473" y="0"/>
                    </a:lnTo>
                    <a:lnTo>
                      <a:pt x="323934" y="0"/>
                    </a:lnTo>
                    <a:cubicBezTo>
                      <a:pt x="347442" y="139"/>
                      <a:pt x="359838" y="15811"/>
                      <a:pt x="359838" y="33058"/>
                    </a:cubicBezTo>
                    <a:cubicBezTo>
                      <a:pt x="359838" y="46737"/>
                      <a:pt x="353576" y="60567"/>
                      <a:pt x="334615" y="64403"/>
                    </a:cubicBezTo>
                    <a:lnTo>
                      <a:pt x="364829" y="98478"/>
                    </a:lnTo>
                    <a:lnTo>
                      <a:pt x="364829" y="99748"/>
                    </a:lnTo>
                    <a:close/>
                    <a:moveTo>
                      <a:pt x="323934" y="49442"/>
                    </a:moveTo>
                    <a:cubicBezTo>
                      <a:pt x="335898" y="49442"/>
                      <a:pt x="341028" y="41466"/>
                      <a:pt x="341028" y="33490"/>
                    </a:cubicBezTo>
                    <a:cubicBezTo>
                      <a:pt x="341028" y="25502"/>
                      <a:pt x="335758" y="17526"/>
                      <a:pt x="323934" y="17526"/>
                    </a:cubicBezTo>
                    <a:lnTo>
                      <a:pt x="295866" y="17526"/>
                    </a:lnTo>
                    <a:lnTo>
                      <a:pt x="295866" y="49442"/>
                    </a:lnTo>
                    <a:close/>
                    <a:moveTo>
                      <a:pt x="441348" y="99748"/>
                    </a:moveTo>
                    <a:lnTo>
                      <a:pt x="412277" y="66409"/>
                    </a:lnTo>
                    <a:lnTo>
                      <a:pt x="394763" y="66409"/>
                    </a:lnTo>
                    <a:lnTo>
                      <a:pt x="394763" y="99748"/>
                    </a:lnTo>
                    <a:lnTo>
                      <a:pt x="375370" y="99748"/>
                    </a:lnTo>
                    <a:lnTo>
                      <a:pt x="375370" y="0"/>
                    </a:lnTo>
                    <a:lnTo>
                      <a:pt x="422818" y="0"/>
                    </a:lnTo>
                    <a:cubicBezTo>
                      <a:pt x="446339" y="139"/>
                      <a:pt x="458735" y="15811"/>
                      <a:pt x="458735" y="33058"/>
                    </a:cubicBezTo>
                    <a:cubicBezTo>
                      <a:pt x="458735" y="46737"/>
                      <a:pt x="452461" y="60567"/>
                      <a:pt x="433512" y="64403"/>
                    </a:cubicBezTo>
                    <a:lnTo>
                      <a:pt x="463726" y="98478"/>
                    </a:lnTo>
                    <a:lnTo>
                      <a:pt x="463726" y="99748"/>
                    </a:lnTo>
                    <a:close/>
                    <a:moveTo>
                      <a:pt x="422818" y="49442"/>
                    </a:moveTo>
                    <a:cubicBezTo>
                      <a:pt x="434795" y="49442"/>
                      <a:pt x="439926" y="41466"/>
                      <a:pt x="439926" y="33490"/>
                    </a:cubicBezTo>
                    <a:cubicBezTo>
                      <a:pt x="439926" y="25502"/>
                      <a:pt x="434655" y="17526"/>
                      <a:pt x="422818" y="17526"/>
                    </a:cubicBezTo>
                    <a:lnTo>
                      <a:pt x="394763" y="17526"/>
                    </a:lnTo>
                    <a:lnTo>
                      <a:pt x="394763" y="49442"/>
                    </a:lnTo>
                    <a:close/>
                    <a:moveTo>
                      <a:pt x="259276" y="81510"/>
                    </a:moveTo>
                    <a:lnTo>
                      <a:pt x="203992" y="81510"/>
                    </a:lnTo>
                    <a:lnTo>
                      <a:pt x="203992" y="57570"/>
                    </a:lnTo>
                    <a:lnTo>
                      <a:pt x="257283" y="57570"/>
                    </a:lnTo>
                    <a:lnTo>
                      <a:pt x="257283" y="40044"/>
                    </a:lnTo>
                    <a:lnTo>
                      <a:pt x="203992" y="40044"/>
                    </a:lnTo>
                    <a:lnTo>
                      <a:pt x="203992" y="18237"/>
                    </a:lnTo>
                    <a:lnTo>
                      <a:pt x="259276" y="18237"/>
                    </a:lnTo>
                    <a:lnTo>
                      <a:pt x="259276" y="0"/>
                    </a:lnTo>
                    <a:lnTo>
                      <a:pt x="184599" y="0"/>
                    </a:lnTo>
                    <a:lnTo>
                      <a:pt x="184599" y="99748"/>
                    </a:lnTo>
                    <a:lnTo>
                      <a:pt x="259276" y="99748"/>
                    </a:lnTo>
                    <a:close/>
                  </a:path>
                </a:pathLst>
              </a:custGeom>
              <a:solidFill>
                <a:srgbClr val="3D3834">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79" name="Free Form 188">
                <a:extLst>
                  <a:ext uri="{FF2B5EF4-FFF2-40B4-BE49-F238E27FC236}">
                    <a16:creationId xmlns:a16="http://schemas.microsoft.com/office/drawing/2014/main" id="{DE9D1D56-BC8F-9D4B-8459-EDBE0AFAFE0E}"/>
                  </a:ext>
                </a:extLst>
              </p:cNvPr>
              <p:cNvSpPr/>
              <p:nvPr/>
            </p:nvSpPr>
            <p:spPr>
              <a:xfrm>
                <a:off x="6612199" y="4180178"/>
                <a:ext cx="20971" cy="24577"/>
              </a:xfrm>
              <a:custGeom>
                <a:avLst/>
                <a:gdLst/>
                <a:ahLst/>
                <a:cxnLst/>
                <a:rect l="0" t="0" r="0" b="0"/>
                <a:pathLst>
                  <a:path w="14186" h="16624">
                    <a:moveTo>
                      <a:pt x="8902" y="3009"/>
                    </a:moveTo>
                    <a:lnTo>
                      <a:pt x="8902" y="16624"/>
                    </a:lnTo>
                    <a:lnTo>
                      <a:pt x="5473" y="16624"/>
                    </a:lnTo>
                    <a:lnTo>
                      <a:pt x="5473" y="3009"/>
                    </a:lnTo>
                    <a:lnTo>
                      <a:pt x="0" y="3009"/>
                    </a:lnTo>
                    <a:lnTo>
                      <a:pt x="0" y="0"/>
                    </a:lnTo>
                    <a:lnTo>
                      <a:pt x="14186" y="0"/>
                    </a:lnTo>
                    <a:lnTo>
                      <a:pt x="14186" y="3009"/>
                    </a:lnTo>
                    <a:close/>
                  </a:path>
                </a:pathLst>
              </a:custGeom>
              <a:solidFill>
                <a:srgbClr val="3D3834">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80" name="Free Form 189">
                <a:extLst>
                  <a:ext uri="{FF2B5EF4-FFF2-40B4-BE49-F238E27FC236}">
                    <a16:creationId xmlns:a16="http://schemas.microsoft.com/office/drawing/2014/main" id="{9F3B1582-4BF3-9878-9288-CAFAADE3CB88}"/>
                  </a:ext>
                </a:extLst>
              </p:cNvPr>
              <p:cNvSpPr/>
              <p:nvPr/>
            </p:nvSpPr>
            <p:spPr>
              <a:xfrm>
                <a:off x="6637397" y="4180191"/>
                <a:ext cx="27489" cy="24577"/>
              </a:xfrm>
              <a:custGeom>
                <a:avLst/>
                <a:gdLst/>
                <a:ahLst/>
                <a:cxnLst/>
                <a:rect l="0" t="0" r="0" b="0"/>
                <a:pathLst>
                  <a:path w="18593" h="16624">
                    <a:moveTo>
                      <a:pt x="15164" y="5397"/>
                    </a:moveTo>
                    <a:lnTo>
                      <a:pt x="9588" y="12103"/>
                    </a:lnTo>
                    <a:lnTo>
                      <a:pt x="8979" y="12103"/>
                    </a:lnTo>
                    <a:lnTo>
                      <a:pt x="3429" y="5397"/>
                    </a:lnTo>
                    <a:lnTo>
                      <a:pt x="3429" y="16624"/>
                    </a:lnTo>
                    <a:lnTo>
                      <a:pt x="0" y="16624"/>
                    </a:lnTo>
                    <a:lnTo>
                      <a:pt x="0" y="0"/>
                    </a:lnTo>
                    <a:lnTo>
                      <a:pt x="3086" y="0"/>
                    </a:lnTo>
                    <a:lnTo>
                      <a:pt x="9296" y="7404"/>
                    </a:lnTo>
                    <a:lnTo>
                      <a:pt x="15507" y="0"/>
                    </a:lnTo>
                    <a:lnTo>
                      <a:pt x="18593" y="0"/>
                    </a:lnTo>
                    <a:lnTo>
                      <a:pt x="18593" y="16624"/>
                    </a:lnTo>
                    <a:lnTo>
                      <a:pt x="15164" y="16624"/>
                    </a:lnTo>
                    <a:close/>
                  </a:path>
                </a:pathLst>
              </a:custGeom>
              <a:solidFill>
                <a:srgbClr val="3D3834">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3781" name="Group 3780">
              <a:extLst>
                <a:ext uri="{FF2B5EF4-FFF2-40B4-BE49-F238E27FC236}">
                  <a16:creationId xmlns:a16="http://schemas.microsoft.com/office/drawing/2014/main" id="{55E45B54-6FB1-9333-08F6-25C73F42C7A3}"/>
                </a:ext>
              </a:extLst>
            </p:cNvPr>
            <p:cNvGrpSpPr/>
            <p:nvPr/>
          </p:nvGrpSpPr>
          <p:grpSpPr>
            <a:xfrm>
              <a:off x="8781883" y="5064465"/>
              <a:ext cx="281931" cy="455768"/>
              <a:chOff x="703116" y="3716773"/>
              <a:chExt cx="190710" cy="308300"/>
            </a:xfrm>
          </p:grpSpPr>
          <p:sp>
            <p:nvSpPr>
              <p:cNvPr id="3782" name="Rectangle 190">
                <a:extLst>
                  <a:ext uri="{FF2B5EF4-FFF2-40B4-BE49-F238E27FC236}">
                    <a16:creationId xmlns:a16="http://schemas.microsoft.com/office/drawing/2014/main" id="{BAC6FE7F-6D86-A6B2-F9C0-8DD80C211E43}"/>
                  </a:ext>
                </a:extLst>
              </p:cNvPr>
              <p:cNvSpPr/>
              <p:nvPr/>
            </p:nvSpPr>
            <p:spPr>
              <a:xfrm>
                <a:off x="738180" y="3716773"/>
                <a:ext cx="120577" cy="308300"/>
              </a:xfrm>
              <a:prstGeom prst="rect">
                <a:avLst/>
              </a:pr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83" name="Free Form 191">
                <a:extLst>
                  <a:ext uri="{FF2B5EF4-FFF2-40B4-BE49-F238E27FC236}">
                    <a16:creationId xmlns:a16="http://schemas.microsoft.com/office/drawing/2014/main" id="{CFC5FDF4-411D-0C10-EEDC-F7D4282D3C8F}"/>
                  </a:ext>
                </a:extLst>
              </p:cNvPr>
              <p:cNvSpPr/>
              <p:nvPr/>
            </p:nvSpPr>
            <p:spPr>
              <a:xfrm>
                <a:off x="765923" y="3838372"/>
                <a:ext cx="65101" cy="65102"/>
              </a:xfrm>
              <a:custGeom>
                <a:avLst/>
                <a:gdLst/>
                <a:ahLst/>
                <a:cxnLst/>
                <a:rect l="0" t="0" r="0" b="0"/>
                <a:pathLst>
                  <a:path w="65101" h="65101">
                    <a:moveTo>
                      <a:pt x="65101" y="32550"/>
                    </a:moveTo>
                    <a:cubicBezTo>
                      <a:pt x="65101" y="50534"/>
                      <a:pt x="50521" y="65101"/>
                      <a:pt x="32550" y="65101"/>
                    </a:cubicBezTo>
                    <a:cubicBezTo>
                      <a:pt x="14567" y="65101"/>
                      <a:pt x="0" y="50534"/>
                      <a:pt x="0" y="32550"/>
                    </a:cubicBezTo>
                    <a:cubicBezTo>
                      <a:pt x="0" y="14567"/>
                      <a:pt x="14567" y="0"/>
                      <a:pt x="32550" y="0"/>
                    </a:cubicBezTo>
                    <a:cubicBezTo>
                      <a:pt x="50521" y="0"/>
                      <a:pt x="65101" y="14567"/>
                      <a:pt x="65101" y="32550"/>
                    </a:cubicBezTo>
                    <a:close/>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84" name="Free Form 192">
                <a:extLst>
                  <a:ext uri="{FF2B5EF4-FFF2-40B4-BE49-F238E27FC236}">
                    <a16:creationId xmlns:a16="http://schemas.microsoft.com/office/drawing/2014/main" id="{7316F4FA-E554-3D8D-E247-B929BCF0B835}"/>
                  </a:ext>
                </a:extLst>
              </p:cNvPr>
              <p:cNvSpPr/>
              <p:nvPr/>
            </p:nvSpPr>
            <p:spPr>
              <a:xfrm>
                <a:off x="765923" y="3745540"/>
                <a:ext cx="65101" cy="65102"/>
              </a:xfrm>
              <a:custGeom>
                <a:avLst/>
                <a:gdLst/>
                <a:ahLst/>
                <a:cxnLst/>
                <a:rect l="0" t="0" r="0" b="0"/>
                <a:pathLst>
                  <a:path w="65101" h="65101">
                    <a:moveTo>
                      <a:pt x="65101" y="32550"/>
                    </a:moveTo>
                    <a:cubicBezTo>
                      <a:pt x="65101" y="50534"/>
                      <a:pt x="50521" y="65101"/>
                      <a:pt x="32550" y="65101"/>
                    </a:cubicBezTo>
                    <a:cubicBezTo>
                      <a:pt x="14567" y="65101"/>
                      <a:pt x="0" y="50534"/>
                      <a:pt x="0" y="32550"/>
                    </a:cubicBezTo>
                    <a:cubicBezTo>
                      <a:pt x="0" y="14567"/>
                      <a:pt x="14567" y="0"/>
                      <a:pt x="32550" y="0"/>
                    </a:cubicBezTo>
                    <a:cubicBezTo>
                      <a:pt x="50521" y="0"/>
                      <a:pt x="65101" y="14567"/>
                      <a:pt x="65101" y="32550"/>
                    </a:cubicBezTo>
                    <a:close/>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85" name="Free Form 193">
                <a:extLst>
                  <a:ext uri="{FF2B5EF4-FFF2-40B4-BE49-F238E27FC236}">
                    <a16:creationId xmlns:a16="http://schemas.microsoft.com/office/drawing/2014/main" id="{4ECB7A35-1545-6F7E-CF2E-4E768F736619}"/>
                  </a:ext>
                </a:extLst>
              </p:cNvPr>
              <p:cNvSpPr/>
              <p:nvPr/>
            </p:nvSpPr>
            <p:spPr>
              <a:xfrm>
                <a:off x="765923" y="3931204"/>
                <a:ext cx="65101" cy="65102"/>
              </a:xfrm>
              <a:custGeom>
                <a:avLst/>
                <a:gdLst/>
                <a:ahLst/>
                <a:cxnLst/>
                <a:rect l="0" t="0" r="0" b="0"/>
                <a:pathLst>
                  <a:path w="65101" h="65101">
                    <a:moveTo>
                      <a:pt x="65101" y="32550"/>
                    </a:moveTo>
                    <a:cubicBezTo>
                      <a:pt x="65101" y="50534"/>
                      <a:pt x="50521" y="65101"/>
                      <a:pt x="32550" y="65101"/>
                    </a:cubicBezTo>
                    <a:cubicBezTo>
                      <a:pt x="14567" y="65101"/>
                      <a:pt x="0" y="50534"/>
                      <a:pt x="0" y="32550"/>
                    </a:cubicBezTo>
                    <a:cubicBezTo>
                      <a:pt x="0" y="14567"/>
                      <a:pt x="14567" y="0"/>
                      <a:pt x="32550" y="0"/>
                    </a:cubicBezTo>
                    <a:cubicBezTo>
                      <a:pt x="50521" y="0"/>
                      <a:pt x="65101" y="14567"/>
                      <a:pt x="65101" y="32550"/>
                    </a:cubicBezTo>
                    <a:close/>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86" name="Free Form 194">
                <a:extLst>
                  <a:ext uri="{FF2B5EF4-FFF2-40B4-BE49-F238E27FC236}">
                    <a16:creationId xmlns:a16="http://schemas.microsoft.com/office/drawing/2014/main" id="{4867E952-1D58-50DF-1134-662C2DEA7922}"/>
                  </a:ext>
                </a:extLst>
              </p:cNvPr>
              <p:cNvSpPr/>
              <p:nvPr/>
            </p:nvSpPr>
            <p:spPr>
              <a:xfrm>
                <a:off x="858761" y="3931201"/>
                <a:ext cx="35065" cy="65102"/>
              </a:xfrm>
              <a:custGeom>
                <a:avLst/>
                <a:gdLst/>
                <a:ahLst/>
                <a:cxnLst/>
                <a:rect l="0" t="0" r="0" b="0"/>
                <a:pathLst>
                  <a:path w="35065" h="65101">
                    <a:moveTo>
                      <a:pt x="0" y="0"/>
                    </a:moveTo>
                    <a:lnTo>
                      <a:pt x="28245" y="0"/>
                    </a:lnTo>
                    <a:cubicBezTo>
                      <a:pt x="32449" y="0"/>
                      <a:pt x="35065" y="4546"/>
                      <a:pt x="32957" y="8179"/>
                    </a:cubicBezTo>
                    <a:lnTo>
                      <a:pt x="0" y="65101"/>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87" name="Free Form 195">
                <a:extLst>
                  <a:ext uri="{FF2B5EF4-FFF2-40B4-BE49-F238E27FC236}">
                    <a16:creationId xmlns:a16="http://schemas.microsoft.com/office/drawing/2014/main" id="{5C7D0CEB-5CEB-B41F-BBF7-7795E61C3A29}"/>
                  </a:ext>
                </a:extLst>
              </p:cNvPr>
              <p:cNvSpPr/>
              <p:nvPr/>
            </p:nvSpPr>
            <p:spPr>
              <a:xfrm>
                <a:off x="858761" y="3838368"/>
                <a:ext cx="35065" cy="65102"/>
              </a:xfrm>
              <a:custGeom>
                <a:avLst/>
                <a:gdLst/>
                <a:ahLst/>
                <a:cxnLst/>
                <a:rect l="0" t="0" r="0" b="0"/>
                <a:pathLst>
                  <a:path w="35065" h="65101">
                    <a:moveTo>
                      <a:pt x="0" y="0"/>
                    </a:moveTo>
                    <a:lnTo>
                      <a:pt x="28245" y="0"/>
                    </a:lnTo>
                    <a:cubicBezTo>
                      <a:pt x="32449" y="0"/>
                      <a:pt x="35065" y="4546"/>
                      <a:pt x="32957" y="8179"/>
                    </a:cubicBezTo>
                    <a:lnTo>
                      <a:pt x="0" y="65101"/>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88" name="Free Form 196">
                <a:extLst>
                  <a:ext uri="{FF2B5EF4-FFF2-40B4-BE49-F238E27FC236}">
                    <a16:creationId xmlns:a16="http://schemas.microsoft.com/office/drawing/2014/main" id="{1D28265A-3B21-0F7D-D797-14B59222AE4D}"/>
                  </a:ext>
                </a:extLst>
              </p:cNvPr>
              <p:cNvSpPr/>
              <p:nvPr/>
            </p:nvSpPr>
            <p:spPr>
              <a:xfrm>
                <a:off x="858761" y="3745537"/>
                <a:ext cx="35065" cy="65101"/>
              </a:xfrm>
              <a:custGeom>
                <a:avLst/>
                <a:gdLst/>
                <a:ahLst/>
                <a:cxnLst/>
                <a:rect l="0" t="0" r="0" b="0"/>
                <a:pathLst>
                  <a:path w="35065" h="65101">
                    <a:moveTo>
                      <a:pt x="0" y="0"/>
                    </a:moveTo>
                    <a:lnTo>
                      <a:pt x="28245" y="0"/>
                    </a:lnTo>
                    <a:cubicBezTo>
                      <a:pt x="32449" y="0"/>
                      <a:pt x="35065" y="4546"/>
                      <a:pt x="32957" y="8179"/>
                    </a:cubicBezTo>
                    <a:lnTo>
                      <a:pt x="0" y="65101"/>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89" name="Free Form 197">
                <a:extLst>
                  <a:ext uri="{FF2B5EF4-FFF2-40B4-BE49-F238E27FC236}">
                    <a16:creationId xmlns:a16="http://schemas.microsoft.com/office/drawing/2014/main" id="{A5305CE1-873C-7AFA-CB77-27E127ACC328}"/>
                  </a:ext>
                </a:extLst>
              </p:cNvPr>
              <p:cNvSpPr/>
              <p:nvPr/>
            </p:nvSpPr>
            <p:spPr>
              <a:xfrm>
                <a:off x="703116" y="3931201"/>
                <a:ext cx="35065" cy="65102"/>
              </a:xfrm>
              <a:custGeom>
                <a:avLst/>
                <a:gdLst/>
                <a:ahLst/>
                <a:cxnLst/>
                <a:rect l="0" t="0" r="0" b="0"/>
                <a:pathLst>
                  <a:path w="35065" h="65101">
                    <a:moveTo>
                      <a:pt x="35065" y="0"/>
                    </a:moveTo>
                    <a:lnTo>
                      <a:pt x="6820" y="0"/>
                    </a:lnTo>
                    <a:cubicBezTo>
                      <a:pt x="2616" y="0"/>
                      <a:pt x="0" y="4546"/>
                      <a:pt x="2108" y="8179"/>
                    </a:cubicBezTo>
                    <a:lnTo>
                      <a:pt x="35065" y="65101"/>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90" name="Free Form 198">
                <a:extLst>
                  <a:ext uri="{FF2B5EF4-FFF2-40B4-BE49-F238E27FC236}">
                    <a16:creationId xmlns:a16="http://schemas.microsoft.com/office/drawing/2014/main" id="{E69BF8CB-4443-9E21-A40C-10515901E467}"/>
                  </a:ext>
                </a:extLst>
              </p:cNvPr>
              <p:cNvSpPr/>
              <p:nvPr/>
            </p:nvSpPr>
            <p:spPr>
              <a:xfrm>
                <a:off x="703116" y="3838368"/>
                <a:ext cx="35065" cy="65102"/>
              </a:xfrm>
              <a:custGeom>
                <a:avLst/>
                <a:gdLst/>
                <a:ahLst/>
                <a:cxnLst/>
                <a:rect l="0" t="0" r="0" b="0"/>
                <a:pathLst>
                  <a:path w="35065" h="65101">
                    <a:moveTo>
                      <a:pt x="35065" y="0"/>
                    </a:moveTo>
                    <a:lnTo>
                      <a:pt x="6820" y="0"/>
                    </a:lnTo>
                    <a:cubicBezTo>
                      <a:pt x="2616" y="0"/>
                      <a:pt x="0" y="4546"/>
                      <a:pt x="2108" y="8179"/>
                    </a:cubicBezTo>
                    <a:lnTo>
                      <a:pt x="35065" y="65101"/>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91" name="Free Form 199">
                <a:extLst>
                  <a:ext uri="{FF2B5EF4-FFF2-40B4-BE49-F238E27FC236}">
                    <a16:creationId xmlns:a16="http://schemas.microsoft.com/office/drawing/2014/main" id="{F58F6065-B040-5C0D-2217-0DA32DD31C12}"/>
                  </a:ext>
                </a:extLst>
              </p:cNvPr>
              <p:cNvSpPr/>
              <p:nvPr/>
            </p:nvSpPr>
            <p:spPr>
              <a:xfrm>
                <a:off x="703116" y="3745537"/>
                <a:ext cx="35065" cy="65101"/>
              </a:xfrm>
              <a:custGeom>
                <a:avLst/>
                <a:gdLst/>
                <a:ahLst/>
                <a:cxnLst/>
                <a:rect l="0" t="0" r="0" b="0"/>
                <a:pathLst>
                  <a:path w="35065" h="65101">
                    <a:moveTo>
                      <a:pt x="35065" y="0"/>
                    </a:moveTo>
                    <a:lnTo>
                      <a:pt x="6820" y="0"/>
                    </a:lnTo>
                    <a:cubicBezTo>
                      <a:pt x="2616" y="0"/>
                      <a:pt x="0" y="4546"/>
                      <a:pt x="2108" y="8179"/>
                    </a:cubicBezTo>
                    <a:lnTo>
                      <a:pt x="35065" y="65101"/>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3792" name="Group 3791">
              <a:extLst>
                <a:ext uri="{FF2B5EF4-FFF2-40B4-BE49-F238E27FC236}">
                  <a16:creationId xmlns:a16="http://schemas.microsoft.com/office/drawing/2014/main" id="{10334189-C293-0E06-7AD3-595436C4079E}"/>
                </a:ext>
              </a:extLst>
            </p:cNvPr>
            <p:cNvGrpSpPr/>
            <p:nvPr/>
          </p:nvGrpSpPr>
          <p:grpSpPr>
            <a:xfrm>
              <a:off x="6128401" y="3401446"/>
              <a:ext cx="350111" cy="410201"/>
              <a:chOff x="852569" y="4366164"/>
              <a:chExt cx="236829" cy="277477"/>
            </a:xfrm>
          </p:grpSpPr>
          <p:sp>
            <p:nvSpPr>
              <p:cNvPr id="3793" name="Free Form 200">
                <a:extLst>
                  <a:ext uri="{FF2B5EF4-FFF2-40B4-BE49-F238E27FC236}">
                    <a16:creationId xmlns:a16="http://schemas.microsoft.com/office/drawing/2014/main" id="{F59518DE-5566-40F9-7C94-0BACCF159BB1}"/>
                  </a:ext>
                </a:extLst>
              </p:cNvPr>
              <p:cNvSpPr/>
              <p:nvPr/>
            </p:nvSpPr>
            <p:spPr>
              <a:xfrm>
                <a:off x="887974" y="4366164"/>
                <a:ext cx="139119" cy="277477"/>
              </a:xfrm>
              <a:custGeom>
                <a:avLst/>
                <a:gdLst/>
                <a:ahLst/>
                <a:cxnLst/>
                <a:rect l="0" t="0" r="0" b="0"/>
                <a:pathLst>
                  <a:path w="139119" h="277476">
                    <a:moveTo>
                      <a:pt x="0" y="277476"/>
                    </a:moveTo>
                    <a:lnTo>
                      <a:pt x="0" y="15735"/>
                    </a:lnTo>
                    <a:cubicBezTo>
                      <a:pt x="0" y="7048"/>
                      <a:pt x="7048" y="0"/>
                      <a:pt x="15735" y="0"/>
                    </a:cubicBezTo>
                    <a:lnTo>
                      <a:pt x="123383" y="0"/>
                    </a:lnTo>
                    <a:cubicBezTo>
                      <a:pt x="132070" y="0"/>
                      <a:pt x="139119" y="7048"/>
                      <a:pt x="139119" y="15735"/>
                    </a:cubicBezTo>
                    <a:lnTo>
                      <a:pt x="139119" y="277476"/>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94" name="Free Form 201">
                <a:extLst>
                  <a:ext uri="{FF2B5EF4-FFF2-40B4-BE49-F238E27FC236}">
                    <a16:creationId xmlns:a16="http://schemas.microsoft.com/office/drawing/2014/main" id="{48637696-D6C4-4F24-E134-1BAB3294884B}"/>
                  </a:ext>
                </a:extLst>
              </p:cNvPr>
              <p:cNvSpPr/>
              <p:nvPr/>
            </p:nvSpPr>
            <p:spPr>
              <a:xfrm>
                <a:off x="852569" y="4643641"/>
                <a:ext cx="209924" cy="0"/>
              </a:xfrm>
              <a:custGeom>
                <a:avLst/>
                <a:gdLst/>
                <a:ahLst/>
                <a:cxnLst/>
                <a:rect l="0" t="0" r="0" b="0"/>
                <a:pathLst>
                  <a:path w="209923">
                    <a:moveTo>
                      <a:pt x="0" y="0"/>
                    </a:moveTo>
                    <a:lnTo>
                      <a:pt x="209923" y="0"/>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95" name="Free Form 202">
                <a:extLst>
                  <a:ext uri="{FF2B5EF4-FFF2-40B4-BE49-F238E27FC236}">
                    <a16:creationId xmlns:a16="http://schemas.microsoft.com/office/drawing/2014/main" id="{BD2B4C98-810C-CE08-7B01-03632BFD88A3}"/>
                  </a:ext>
                </a:extLst>
              </p:cNvPr>
              <p:cNvSpPr/>
              <p:nvPr/>
            </p:nvSpPr>
            <p:spPr>
              <a:xfrm>
                <a:off x="914265" y="4392460"/>
                <a:ext cx="86540" cy="71249"/>
              </a:xfrm>
              <a:custGeom>
                <a:avLst/>
                <a:gdLst/>
                <a:ahLst/>
                <a:cxnLst/>
                <a:rect l="0" t="0" r="0" b="0"/>
                <a:pathLst>
                  <a:path w="86539" h="71248">
                    <a:moveTo>
                      <a:pt x="86539" y="71248"/>
                    </a:moveTo>
                    <a:lnTo>
                      <a:pt x="0" y="71248"/>
                    </a:lnTo>
                    <a:lnTo>
                      <a:pt x="0" y="15735"/>
                    </a:lnTo>
                    <a:cubicBezTo>
                      <a:pt x="0" y="7035"/>
                      <a:pt x="7035" y="0"/>
                      <a:pt x="15735" y="0"/>
                    </a:cubicBezTo>
                    <a:lnTo>
                      <a:pt x="70804" y="0"/>
                    </a:lnTo>
                    <a:cubicBezTo>
                      <a:pt x="79491" y="0"/>
                      <a:pt x="86539" y="7035"/>
                      <a:pt x="86539" y="15735"/>
                    </a:cubicBezTo>
                    <a:lnTo>
                      <a:pt x="86539" y="71248"/>
                    </a:lnTo>
                    <a:close/>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96" name="Free Form 203">
                <a:extLst>
                  <a:ext uri="{FF2B5EF4-FFF2-40B4-BE49-F238E27FC236}">
                    <a16:creationId xmlns:a16="http://schemas.microsoft.com/office/drawing/2014/main" id="{DB7CD27D-2070-6881-CFBE-6969EF27A08C}"/>
                  </a:ext>
                </a:extLst>
              </p:cNvPr>
              <p:cNvSpPr/>
              <p:nvPr/>
            </p:nvSpPr>
            <p:spPr>
              <a:xfrm>
                <a:off x="1027091" y="4473274"/>
                <a:ext cx="58104" cy="133620"/>
              </a:xfrm>
              <a:custGeom>
                <a:avLst/>
                <a:gdLst/>
                <a:ahLst/>
                <a:cxnLst/>
                <a:rect l="0" t="0" r="0" b="0"/>
                <a:pathLst>
                  <a:path w="58103" h="133620">
                    <a:moveTo>
                      <a:pt x="58103" y="0"/>
                    </a:moveTo>
                    <a:lnTo>
                      <a:pt x="58103" y="117109"/>
                    </a:lnTo>
                    <a:cubicBezTo>
                      <a:pt x="58103" y="126228"/>
                      <a:pt x="50712" y="133620"/>
                      <a:pt x="41606" y="133620"/>
                    </a:cubicBezTo>
                    <a:cubicBezTo>
                      <a:pt x="32487" y="133620"/>
                      <a:pt x="25095" y="126228"/>
                      <a:pt x="25095" y="117109"/>
                    </a:cubicBezTo>
                    <a:lnTo>
                      <a:pt x="25095" y="33185"/>
                    </a:lnTo>
                    <a:cubicBezTo>
                      <a:pt x="25095" y="19317"/>
                      <a:pt x="13868" y="8077"/>
                      <a:pt x="0" y="8077"/>
                    </a:cubicBez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97" name="Free Form 204">
                <a:extLst>
                  <a:ext uri="{FF2B5EF4-FFF2-40B4-BE49-F238E27FC236}">
                    <a16:creationId xmlns:a16="http://schemas.microsoft.com/office/drawing/2014/main" id="{20889779-FBCC-272A-19AC-AEEEFB14A5AE}"/>
                  </a:ext>
                </a:extLst>
              </p:cNvPr>
              <p:cNvSpPr/>
              <p:nvPr/>
            </p:nvSpPr>
            <p:spPr>
              <a:xfrm>
                <a:off x="1027091" y="4405514"/>
                <a:ext cx="62307" cy="72125"/>
              </a:xfrm>
              <a:custGeom>
                <a:avLst/>
                <a:gdLst/>
                <a:ahLst/>
                <a:cxnLst/>
                <a:rect l="0" t="0" r="0" b="0"/>
                <a:pathLst>
                  <a:path w="62307" h="72125">
                    <a:moveTo>
                      <a:pt x="0" y="0"/>
                    </a:moveTo>
                    <a:lnTo>
                      <a:pt x="62256" y="62180"/>
                    </a:lnTo>
                    <a:lnTo>
                      <a:pt x="62307" y="62206"/>
                    </a:lnTo>
                    <a:cubicBezTo>
                      <a:pt x="59196" y="68111"/>
                      <a:pt x="52998" y="72125"/>
                      <a:pt x="45873" y="72125"/>
                    </a:cubicBezTo>
                    <a:cubicBezTo>
                      <a:pt x="35624" y="72125"/>
                      <a:pt x="27305" y="63819"/>
                      <a:pt x="27305" y="53569"/>
                    </a:cubicBezTo>
                    <a:cubicBezTo>
                      <a:pt x="27305" y="46445"/>
                      <a:pt x="31318" y="40260"/>
                      <a:pt x="37211" y="37148"/>
                    </a:cubicBez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3798" name="Group 3797">
              <a:extLst>
                <a:ext uri="{FF2B5EF4-FFF2-40B4-BE49-F238E27FC236}">
                  <a16:creationId xmlns:a16="http://schemas.microsoft.com/office/drawing/2014/main" id="{D64D06A2-4C58-C818-0097-57B834DF32B1}"/>
                </a:ext>
              </a:extLst>
            </p:cNvPr>
            <p:cNvGrpSpPr/>
            <p:nvPr/>
          </p:nvGrpSpPr>
          <p:grpSpPr>
            <a:xfrm>
              <a:off x="9543248" y="2622299"/>
              <a:ext cx="342480" cy="342480"/>
              <a:chOff x="3165781" y="3759104"/>
              <a:chExt cx="231667" cy="231667"/>
            </a:xfrm>
          </p:grpSpPr>
          <p:sp>
            <p:nvSpPr>
              <p:cNvPr id="3799" name="Free Form 205">
                <a:extLst>
                  <a:ext uri="{FF2B5EF4-FFF2-40B4-BE49-F238E27FC236}">
                    <a16:creationId xmlns:a16="http://schemas.microsoft.com/office/drawing/2014/main" id="{210AA7D6-4740-8A1D-682C-39C4EEC62EF3}"/>
                  </a:ext>
                </a:extLst>
              </p:cNvPr>
              <p:cNvSpPr/>
              <p:nvPr/>
            </p:nvSpPr>
            <p:spPr>
              <a:xfrm>
                <a:off x="3165781" y="3759104"/>
                <a:ext cx="231667" cy="231667"/>
              </a:xfrm>
              <a:custGeom>
                <a:avLst/>
                <a:gdLst/>
                <a:ahLst/>
                <a:cxnLst/>
                <a:rect l="0" t="0" r="0" b="0"/>
                <a:pathLst>
                  <a:path w="231666" h="231666">
                    <a:moveTo>
                      <a:pt x="208539" y="231666"/>
                    </a:moveTo>
                    <a:lnTo>
                      <a:pt x="23114" y="231666"/>
                    </a:lnTo>
                    <a:cubicBezTo>
                      <a:pt x="10350" y="231666"/>
                      <a:pt x="0" y="221315"/>
                      <a:pt x="0" y="208539"/>
                    </a:cubicBezTo>
                    <a:lnTo>
                      <a:pt x="0" y="23127"/>
                    </a:lnTo>
                    <a:cubicBezTo>
                      <a:pt x="0" y="10350"/>
                      <a:pt x="10350" y="0"/>
                      <a:pt x="23114" y="0"/>
                    </a:cubicBezTo>
                    <a:lnTo>
                      <a:pt x="208539" y="0"/>
                    </a:lnTo>
                    <a:cubicBezTo>
                      <a:pt x="221303" y="0"/>
                      <a:pt x="231666" y="10350"/>
                      <a:pt x="231666" y="23127"/>
                    </a:cubicBezTo>
                    <a:lnTo>
                      <a:pt x="231666" y="208539"/>
                    </a:lnTo>
                    <a:cubicBezTo>
                      <a:pt x="231666" y="221315"/>
                      <a:pt x="221303" y="231666"/>
                      <a:pt x="208539" y="231666"/>
                    </a:cubicBezTo>
                    <a:close/>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00" name="Free Form 206">
                <a:extLst>
                  <a:ext uri="{FF2B5EF4-FFF2-40B4-BE49-F238E27FC236}">
                    <a16:creationId xmlns:a16="http://schemas.microsoft.com/office/drawing/2014/main" id="{DD3A30AD-E136-3B4D-CEB2-6C04FA601951}"/>
                  </a:ext>
                </a:extLst>
              </p:cNvPr>
              <p:cNvSpPr/>
              <p:nvPr/>
            </p:nvSpPr>
            <p:spPr>
              <a:xfrm>
                <a:off x="3233574" y="3808622"/>
                <a:ext cx="98821" cy="139678"/>
              </a:xfrm>
              <a:custGeom>
                <a:avLst/>
                <a:gdLst/>
                <a:ahLst/>
                <a:cxnLst/>
                <a:rect l="0" t="0" r="0" b="0"/>
                <a:pathLst>
                  <a:path w="98821" h="139678">
                    <a:moveTo>
                      <a:pt x="0" y="139678"/>
                    </a:moveTo>
                    <a:lnTo>
                      <a:pt x="0" y="0"/>
                    </a:lnTo>
                    <a:lnTo>
                      <a:pt x="55767" y="0"/>
                    </a:lnTo>
                    <a:cubicBezTo>
                      <a:pt x="79542" y="0"/>
                      <a:pt x="98821" y="19291"/>
                      <a:pt x="98821" y="43066"/>
                    </a:cubicBezTo>
                    <a:cubicBezTo>
                      <a:pt x="98821" y="66854"/>
                      <a:pt x="79542" y="86133"/>
                      <a:pt x="55767" y="86133"/>
                    </a:cubicBezTo>
                    <a:lnTo>
                      <a:pt x="0" y="86133"/>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3801" name="Group 3800">
              <a:extLst>
                <a:ext uri="{FF2B5EF4-FFF2-40B4-BE49-F238E27FC236}">
                  <a16:creationId xmlns:a16="http://schemas.microsoft.com/office/drawing/2014/main" id="{A6704D18-51FB-3DD8-B4F5-BB00FB100CAD}"/>
                </a:ext>
              </a:extLst>
            </p:cNvPr>
            <p:cNvGrpSpPr/>
            <p:nvPr/>
          </p:nvGrpSpPr>
          <p:grpSpPr>
            <a:xfrm>
              <a:off x="7431708" y="5164757"/>
              <a:ext cx="423419" cy="365440"/>
              <a:chOff x="2940293" y="4379821"/>
              <a:chExt cx="286418" cy="247199"/>
            </a:xfrm>
          </p:grpSpPr>
          <p:sp>
            <p:nvSpPr>
              <p:cNvPr id="3802" name="Free Form 207">
                <a:extLst>
                  <a:ext uri="{FF2B5EF4-FFF2-40B4-BE49-F238E27FC236}">
                    <a16:creationId xmlns:a16="http://schemas.microsoft.com/office/drawing/2014/main" id="{91050F05-7412-F265-8E49-EFB99592E6A3}"/>
                  </a:ext>
                </a:extLst>
              </p:cNvPr>
              <p:cNvSpPr/>
              <p:nvPr/>
            </p:nvSpPr>
            <p:spPr>
              <a:xfrm>
                <a:off x="2940293" y="4379821"/>
                <a:ext cx="286418" cy="247199"/>
              </a:xfrm>
              <a:custGeom>
                <a:avLst/>
                <a:gdLst/>
                <a:ahLst/>
                <a:cxnLst/>
                <a:rect l="0" t="0" r="0" b="0"/>
                <a:pathLst>
                  <a:path w="286417" h="247198">
                    <a:moveTo>
                      <a:pt x="127727" y="11887"/>
                    </a:moveTo>
                    <a:lnTo>
                      <a:pt x="6908" y="220337"/>
                    </a:lnTo>
                    <a:cubicBezTo>
                      <a:pt x="0" y="232263"/>
                      <a:pt x="8598" y="247198"/>
                      <a:pt x="22377" y="247198"/>
                    </a:cubicBezTo>
                    <a:lnTo>
                      <a:pt x="264026" y="247198"/>
                    </a:lnTo>
                    <a:cubicBezTo>
                      <a:pt x="277806" y="247198"/>
                      <a:pt x="286417" y="232263"/>
                      <a:pt x="279495" y="220337"/>
                    </a:cubicBezTo>
                    <a:lnTo>
                      <a:pt x="158677" y="11887"/>
                    </a:lnTo>
                    <a:cubicBezTo>
                      <a:pt x="151781" y="0"/>
                      <a:pt x="134623" y="0"/>
                      <a:pt x="127727" y="11887"/>
                    </a:cubicBezTo>
                    <a:close/>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03" name="Free Form 208">
                <a:extLst>
                  <a:ext uri="{FF2B5EF4-FFF2-40B4-BE49-F238E27FC236}">
                    <a16:creationId xmlns:a16="http://schemas.microsoft.com/office/drawing/2014/main" id="{0CB30B79-8F6D-D493-93A0-318567300909}"/>
                  </a:ext>
                </a:extLst>
              </p:cNvPr>
              <p:cNvSpPr/>
              <p:nvPr/>
            </p:nvSpPr>
            <p:spPr>
              <a:xfrm>
                <a:off x="3083494" y="4443507"/>
                <a:ext cx="0" cy="104828"/>
              </a:xfrm>
              <a:custGeom>
                <a:avLst/>
                <a:gdLst/>
                <a:ahLst/>
                <a:cxnLst/>
                <a:rect l="0" t="0" r="0" b="0"/>
                <a:pathLst>
                  <a:path h="104828">
                    <a:moveTo>
                      <a:pt x="0" y="0"/>
                    </a:moveTo>
                    <a:lnTo>
                      <a:pt x="0" y="104828"/>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04" name="Free Form 209">
                <a:extLst>
                  <a:ext uri="{FF2B5EF4-FFF2-40B4-BE49-F238E27FC236}">
                    <a16:creationId xmlns:a16="http://schemas.microsoft.com/office/drawing/2014/main" id="{B9950E85-C964-0DD5-470E-EAA0E658AA13}"/>
                  </a:ext>
                </a:extLst>
              </p:cNvPr>
              <p:cNvSpPr/>
              <p:nvPr/>
            </p:nvSpPr>
            <p:spPr>
              <a:xfrm>
                <a:off x="3083494" y="4572752"/>
                <a:ext cx="0" cy="17882"/>
              </a:xfrm>
              <a:custGeom>
                <a:avLst/>
                <a:gdLst/>
                <a:ahLst/>
                <a:cxnLst/>
                <a:rect l="0" t="0" r="0" b="0"/>
                <a:pathLst>
                  <a:path h="17882">
                    <a:moveTo>
                      <a:pt x="0" y="0"/>
                    </a:moveTo>
                    <a:lnTo>
                      <a:pt x="0" y="17882"/>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3805" name="Group 3804">
              <a:extLst>
                <a:ext uri="{FF2B5EF4-FFF2-40B4-BE49-F238E27FC236}">
                  <a16:creationId xmlns:a16="http://schemas.microsoft.com/office/drawing/2014/main" id="{1963BEC2-1E49-5D71-BB0C-B93E5BACCFC4}"/>
                </a:ext>
              </a:extLst>
            </p:cNvPr>
            <p:cNvGrpSpPr/>
            <p:nvPr/>
          </p:nvGrpSpPr>
          <p:grpSpPr>
            <a:xfrm>
              <a:off x="6428682" y="4356068"/>
              <a:ext cx="306786" cy="410198"/>
              <a:chOff x="2367080" y="4901601"/>
              <a:chExt cx="207523" cy="277474"/>
            </a:xfrm>
          </p:grpSpPr>
          <p:sp>
            <p:nvSpPr>
              <p:cNvPr id="3806" name="Free Form 210">
                <a:extLst>
                  <a:ext uri="{FF2B5EF4-FFF2-40B4-BE49-F238E27FC236}">
                    <a16:creationId xmlns:a16="http://schemas.microsoft.com/office/drawing/2014/main" id="{748C41B8-A530-FC45-4228-306C43FBB72A}"/>
                  </a:ext>
                </a:extLst>
              </p:cNvPr>
              <p:cNvSpPr/>
              <p:nvPr/>
            </p:nvSpPr>
            <p:spPr>
              <a:xfrm>
                <a:off x="2526305" y="4901850"/>
                <a:ext cx="46038" cy="69051"/>
              </a:xfrm>
              <a:custGeom>
                <a:avLst/>
                <a:gdLst/>
                <a:ahLst/>
                <a:cxnLst/>
                <a:rect l="0" t="0" r="0" b="0"/>
                <a:pathLst>
                  <a:path w="46038" h="69051">
                    <a:moveTo>
                      <a:pt x="46038" y="0"/>
                    </a:moveTo>
                    <a:lnTo>
                      <a:pt x="23025" y="69051"/>
                    </a:lnTo>
                    <a:lnTo>
                      <a:pt x="0" y="0"/>
                    </a:lnTo>
                  </a:path>
                </a:pathLst>
              </a:custGeom>
              <a:noFill/>
              <a:ln w="19050" cap="rnd"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07" name="Free Form 211">
                <a:extLst>
                  <a:ext uri="{FF2B5EF4-FFF2-40B4-BE49-F238E27FC236}">
                    <a16:creationId xmlns:a16="http://schemas.microsoft.com/office/drawing/2014/main" id="{EB0220CA-1E09-99B9-1C10-99DF8E8620E1}"/>
                  </a:ext>
                </a:extLst>
              </p:cNvPr>
              <p:cNvSpPr/>
              <p:nvPr/>
            </p:nvSpPr>
            <p:spPr>
              <a:xfrm>
                <a:off x="2493858" y="4901850"/>
                <a:ext cx="0" cy="69051"/>
              </a:xfrm>
              <a:custGeom>
                <a:avLst/>
                <a:gdLst/>
                <a:ahLst/>
                <a:cxnLst/>
                <a:rect l="0" t="0" r="0" b="0"/>
                <a:pathLst>
                  <a:path h="69051">
                    <a:moveTo>
                      <a:pt x="0" y="0"/>
                    </a:moveTo>
                    <a:lnTo>
                      <a:pt x="0" y="69051"/>
                    </a:lnTo>
                  </a:path>
                </a:pathLst>
              </a:custGeom>
              <a:noFill/>
              <a:ln w="19050" cap="rnd"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08" name="Free Form 212">
                <a:extLst>
                  <a:ext uri="{FF2B5EF4-FFF2-40B4-BE49-F238E27FC236}">
                    <a16:creationId xmlns:a16="http://schemas.microsoft.com/office/drawing/2014/main" id="{475653B0-7B48-F154-1E73-909636C78F68}"/>
                  </a:ext>
                </a:extLst>
              </p:cNvPr>
              <p:cNvSpPr/>
              <p:nvPr/>
            </p:nvSpPr>
            <p:spPr>
              <a:xfrm>
                <a:off x="2447824" y="4901848"/>
                <a:ext cx="0" cy="69052"/>
              </a:xfrm>
              <a:custGeom>
                <a:avLst/>
                <a:gdLst/>
                <a:ahLst/>
                <a:cxnLst/>
                <a:rect l="0" t="0" r="0" b="0"/>
                <a:pathLst>
                  <a:path h="69051">
                    <a:moveTo>
                      <a:pt x="0" y="69051"/>
                    </a:moveTo>
                    <a:lnTo>
                      <a:pt x="0" y="0"/>
                    </a:lnTo>
                  </a:path>
                </a:pathLst>
              </a:custGeom>
              <a:noFill/>
              <a:ln w="19050" cap="rnd"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09" name="Free Form 213">
                <a:extLst>
                  <a:ext uri="{FF2B5EF4-FFF2-40B4-BE49-F238E27FC236}">
                    <a16:creationId xmlns:a16="http://schemas.microsoft.com/office/drawing/2014/main" id="{85583228-FAB8-2AE3-B93C-EC753B11012E}"/>
                  </a:ext>
                </a:extLst>
              </p:cNvPr>
              <p:cNvSpPr/>
              <p:nvPr/>
            </p:nvSpPr>
            <p:spPr>
              <a:xfrm>
                <a:off x="2447824" y="4901850"/>
                <a:ext cx="46039" cy="34773"/>
              </a:xfrm>
              <a:custGeom>
                <a:avLst/>
                <a:gdLst/>
                <a:ahLst/>
                <a:cxnLst/>
                <a:rect l="0" t="0" r="0" b="0"/>
                <a:pathLst>
                  <a:path w="46038" h="34773">
                    <a:moveTo>
                      <a:pt x="0" y="0"/>
                    </a:moveTo>
                    <a:lnTo>
                      <a:pt x="23178" y="34773"/>
                    </a:lnTo>
                    <a:lnTo>
                      <a:pt x="46038" y="0"/>
                    </a:lnTo>
                  </a:path>
                </a:pathLst>
              </a:custGeom>
              <a:noFill/>
              <a:ln w="19050" cap="rnd"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10" name="Free Form 214">
                <a:extLst>
                  <a:ext uri="{FF2B5EF4-FFF2-40B4-BE49-F238E27FC236}">
                    <a16:creationId xmlns:a16="http://schemas.microsoft.com/office/drawing/2014/main" id="{2635BE3D-2DEE-9D84-AB98-6B9D376E0C9F}"/>
                  </a:ext>
                </a:extLst>
              </p:cNvPr>
              <p:cNvSpPr/>
              <p:nvPr/>
            </p:nvSpPr>
            <p:spPr>
              <a:xfrm>
                <a:off x="2369340" y="4901601"/>
                <a:ext cx="46026" cy="69051"/>
              </a:xfrm>
              <a:custGeom>
                <a:avLst/>
                <a:gdLst/>
                <a:ahLst/>
                <a:cxnLst/>
                <a:rect l="0" t="0" r="0" b="0"/>
                <a:pathLst>
                  <a:path w="46025" h="69051">
                    <a:moveTo>
                      <a:pt x="11506" y="69051"/>
                    </a:moveTo>
                    <a:lnTo>
                      <a:pt x="0" y="69051"/>
                    </a:lnTo>
                    <a:lnTo>
                      <a:pt x="0" y="0"/>
                    </a:lnTo>
                    <a:lnTo>
                      <a:pt x="11506" y="0"/>
                    </a:lnTo>
                    <a:cubicBezTo>
                      <a:pt x="30569" y="0"/>
                      <a:pt x="46025" y="15456"/>
                      <a:pt x="46025" y="34532"/>
                    </a:cubicBezTo>
                    <a:cubicBezTo>
                      <a:pt x="46025" y="53595"/>
                      <a:pt x="30569" y="69051"/>
                      <a:pt x="11506" y="69051"/>
                    </a:cubicBezTo>
                    <a:close/>
                  </a:path>
                </a:pathLst>
              </a:custGeom>
              <a:noFill/>
              <a:ln w="19050" cap="rnd"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11" name="Free Form 215">
                <a:extLst>
                  <a:ext uri="{FF2B5EF4-FFF2-40B4-BE49-F238E27FC236}">
                    <a16:creationId xmlns:a16="http://schemas.microsoft.com/office/drawing/2014/main" id="{36F9D1BE-08D5-8011-9A26-1B931D3A98FD}"/>
                  </a:ext>
                </a:extLst>
              </p:cNvPr>
              <p:cNvSpPr/>
              <p:nvPr/>
            </p:nvSpPr>
            <p:spPr>
              <a:xfrm>
                <a:off x="2375285" y="5042197"/>
                <a:ext cx="23534" cy="53507"/>
              </a:xfrm>
              <a:custGeom>
                <a:avLst/>
                <a:gdLst/>
                <a:ahLst/>
                <a:cxnLst/>
                <a:rect l="0" t="0" r="0" b="0"/>
                <a:pathLst>
                  <a:path w="23533" h="53506">
                    <a:moveTo>
                      <a:pt x="23533" y="0"/>
                    </a:moveTo>
                    <a:cubicBezTo>
                      <a:pt x="16878" y="2286"/>
                      <a:pt x="10579" y="6235"/>
                      <a:pt x="6820" y="14630"/>
                    </a:cubicBezTo>
                    <a:cubicBezTo>
                      <a:pt x="2514" y="24283"/>
                      <a:pt x="1752" y="36221"/>
                      <a:pt x="406" y="44908"/>
                    </a:cubicBezTo>
                    <a:cubicBezTo>
                      <a:pt x="0" y="47562"/>
                      <a:pt x="1803" y="50051"/>
                      <a:pt x="4457" y="50471"/>
                    </a:cubicBezTo>
                    <a:lnTo>
                      <a:pt x="23533" y="53506"/>
                    </a:lnTo>
                    <a:lnTo>
                      <a:pt x="23533" y="0"/>
                    </a:lnTo>
                    <a:lnTo>
                      <a:pt x="23533" y="0"/>
                    </a:lnTo>
                    <a:close/>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12" name="Free Form 216">
                <a:extLst>
                  <a:ext uri="{FF2B5EF4-FFF2-40B4-BE49-F238E27FC236}">
                    <a16:creationId xmlns:a16="http://schemas.microsoft.com/office/drawing/2014/main" id="{D0904DE6-D584-FF68-B31D-BFEA717906DF}"/>
                  </a:ext>
                </a:extLst>
              </p:cNvPr>
              <p:cNvSpPr/>
              <p:nvPr/>
            </p:nvSpPr>
            <p:spPr>
              <a:xfrm>
                <a:off x="2398819" y="5072526"/>
                <a:ext cx="144047" cy="0"/>
              </a:xfrm>
              <a:custGeom>
                <a:avLst/>
                <a:gdLst/>
                <a:ahLst/>
                <a:cxnLst/>
                <a:rect l="0" t="0" r="0" b="0"/>
                <a:pathLst>
                  <a:path w="144047">
                    <a:moveTo>
                      <a:pt x="0" y="0"/>
                    </a:moveTo>
                    <a:lnTo>
                      <a:pt x="144047" y="0"/>
                    </a:lnTo>
                    <a:lnTo>
                      <a:pt x="0" y="0"/>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13" name="Free Form 217">
                <a:extLst>
                  <a:ext uri="{FF2B5EF4-FFF2-40B4-BE49-F238E27FC236}">
                    <a16:creationId xmlns:a16="http://schemas.microsoft.com/office/drawing/2014/main" id="{4652067F-8C1F-4FFF-A811-E6A887821EB4}"/>
                  </a:ext>
                </a:extLst>
              </p:cNvPr>
              <p:cNvSpPr/>
              <p:nvPr/>
            </p:nvSpPr>
            <p:spPr>
              <a:xfrm>
                <a:off x="2398819" y="5007858"/>
                <a:ext cx="13208" cy="87848"/>
              </a:xfrm>
              <a:custGeom>
                <a:avLst/>
                <a:gdLst/>
                <a:ahLst/>
                <a:cxnLst/>
                <a:rect l="0" t="0" r="0" b="0"/>
                <a:pathLst>
                  <a:path w="13208" h="87848">
                    <a:moveTo>
                      <a:pt x="0" y="87848"/>
                    </a:moveTo>
                    <a:lnTo>
                      <a:pt x="0" y="34341"/>
                    </a:lnTo>
                    <a:lnTo>
                      <a:pt x="13208" y="0"/>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14" name="Free Form 218">
                <a:extLst>
                  <a:ext uri="{FF2B5EF4-FFF2-40B4-BE49-F238E27FC236}">
                    <a16:creationId xmlns:a16="http://schemas.microsoft.com/office/drawing/2014/main" id="{E61A8FEC-47FB-6B99-3810-B705C022579C}"/>
                  </a:ext>
                </a:extLst>
              </p:cNvPr>
              <p:cNvSpPr/>
              <p:nvPr/>
            </p:nvSpPr>
            <p:spPr>
              <a:xfrm>
                <a:off x="2369344" y="5134344"/>
                <a:ext cx="26607" cy="44731"/>
              </a:xfrm>
              <a:custGeom>
                <a:avLst/>
                <a:gdLst/>
                <a:ahLst/>
                <a:cxnLst/>
                <a:rect l="0" t="0" r="0" b="0"/>
                <a:pathLst>
                  <a:path w="26607" h="44730">
                    <a:moveTo>
                      <a:pt x="26607" y="11531"/>
                    </a:moveTo>
                    <a:lnTo>
                      <a:pt x="26607" y="34989"/>
                    </a:lnTo>
                    <a:cubicBezTo>
                      <a:pt x="26607" y="40374"/>
                      <a:pt x="22238" y="44730"/>
                      <a:pt x="16866" y="44730"/>
                    </a:cubicBezTo>
                    <a:lnTo>
                      <a:pt x="9741" y="44730"/>
                    </a:lnTo>
                    <a:cubicBezTo>
                      <a:pt x="4356" y="44730"/>
                      <a:pt x="0" y="40374"/>
                      <a:pt x="0" y="34989"/>
                    </a:cubicBezTo>
                    <a:lnTo>
                      <a:pt x="0" y="0"/>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15" name="Free Form 219">
                <a:extLst>
                  <a:ext uri="{FF2B5EF4-FFF2-40B4-BE49-F238E27FC236}">
                    <a16:creationId xmlns:a16="http://schemas.microsoft.com/office/drawing/2014/main" id="{2D3E99FA-F6F7-4A21-55B1-A37524577BFB}"/>
                  </a:ext>
                </a:extLst>
              </p:cNvPr>
              <p:cNvSpPr/>
              <p:nvPr/>
            </p:nvSpPr>
            <p:spPr>
              <a:xfrm>
                <a:off x="2542864" y="5042197"/>
                <a:ext cx="23533" cy="53507"/>
              </a:xfrm>
              <a:custGeom>
                <a:avLst/>
                <a:gdLst/>
                <a:ahLst/>
                <a:cxnLst/>
                <a:rect l="0" t="0" r="0" b="0"/>
                <a:pathLst>
                  <a:path w="23533" h="53506">
                    <a:moveTo>
                      <a:pt x="0" y="0"/>
                    </a:moveTo>
                    <a:cubicBezTo>
                      <a:pt x="6654" y="2286"/>
                      <a:pt x="12954" y="6235"/>
                      <a:pt x="16713" y="14630"/>
                    </a:cubicBezTo>
                    <a:cubicBezTo>
                      <a:pt x="21019" y="24283"/>
                      <a:pt x="21781" y="36221"/>
                      <a:pt x="23127" y="44908"/>
                    </a:cubicBezTo>
                    <a:cubicBezTo>
                      <a:pt x="23533" y="47562"/>
                      <a:pt x="21730" y="50051"/>
                      <a:pt x="19075" y="50471"/>
                    </a:cubicBezTo>
                    <a:lnTo>
                      <a:pt x="0" y="53506"/>
                    </a:lnTo>
                    <a:lnTo>
                      <a:pt x="0" y="0"/>
                    </a:lnTo>
                    <a:lnTo>
                      <a:pt x="0" y="0"/>
                    </a:lnTo>
                    <a:close/>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16" name="Free Form 220">
                <a:extLst>
                  <a:ext uri="{FF2B5EF4-FFF2-40B4-BE49-F238E27FC236}">
                    <a16:creationId xmlns:a16="http://schemas.microsoft.com/office/drawing/2014/main" id="{3387F537-52CE-A6C2-A5F2-CC1803D9E920}"/>
                  </a:ext>
                </a:extLst>
              </p:cNvPr>
              <p:cNvSpPr/>
              <p:nvPr/>
            </p:nvSpPr>
            <p:spPr>
              <a:xfrm>
                <a:off x="2375285" y="5036452"/>
                <a:ext cx="191115" cy="70893"/>
              </a:xfrm>
              <a:custGeom>
                <a:avLst/>
                <a:gdLst/>
                <a:ahLst/>
                <a:cxnLst/>
                <a:rect l="0" t="0" r="0" b="0"/>
                <a:pathLst>
                  <a:path w="191114" h="70893">
                    <a:moveTo>
                      <a:pt x="147133" y="70893"/>
                    </a:moveTo>
                    <a:cubicBezTo>
                      <a:pt x="151933" y="70893"/>
                      <a:pt x="156556" y="69127"/>
                      <a:pt x="160138" y="65914"/>
                    </a:cubicBezTo>
                    <a:lnTo>
                      <a:pt x="167580" y="59259"/>
                    </a:lnTo>
                    <a:lnTo>
                      <a:pt x="186656" y="56224"/>
                    </a:lnTo>
                    <a:cubicBezTo>
                      <a:pt x="189310" y="55792"/>
                      <a:pt x="191114" y="53315"/>
                      <a:pt x="190707" y="50661"/>
                    </a:cubicBezTo>
                    <a:cubicBezTo>
                      <a:pt x="189361" y="41974"/>
                      <a:pt x="188599" y="30036"/>
                      <a:pt x="184281" y="20384"/>
                    </a:cubicBezTo>
                    <a:cubicBezTo>
                      <a:pt x="179976" y="10719"/>
                      <a:pt x="172292" y="6947"/>
                      <a:pt x="164583" y="4826"/>
                    </a:cubicBezTo>
                    <a:cubicBezTo>
                      <a:pt x="156874" y="2692"/>
                      <a:pt x="126507" y="0"/>
                      <a:pt x="95582" y="0"/>
                    </a:cubicBezTo>
                    <a:lnTo>
                      <a:pt x="95531" y="0"/>
                    </a:lnTo>
                    <a:cubicBezTo>
                      <a:pt x="64593" y="0"/>
                      <a:pt x="34240" y="2692"/>
                      <a:pt x="26530" y="4826"/>
                    </a:cubicBezTo>
                    <a:cubicBezTo>
                      <a:pt x="18821" y="6947"/>
                      <a:pt x="11138" y="10719"/>
                      <a:pt x="6820" y="20384"/>
                    </a:cubicBezTo>
                    <a:cubicBezTo>
                      <a:pt x="2514" y="30036"/>
                      <a:pt x="1752" y="41974"/>
                      <a:pt x="406" y="50661"/>
                    </a:cubicBezTo>
                    <a:cubicBezTo>
                      <a:pt x="0" y="53315"/>
                      <a:pt x="1803" y="55792"/>
                      <a:pt x="4457" y="56224"/>
                    </a:cubicBezTo>
                    <a:lnTo>
                      <a:pt x="23533" y="59259"/>
                    </a:lnTo>
                    <a:lnTo>
                      <a:pt x="30976" y="65914"/>
                    </a:lnTo>
                    <a:cubicBezTo>
                      <a:pt x="34544" y="69127"/>
                      <a:pt x="39180" y="70893"/>
                      <a:pt x="43981" y="70893"/>
                    </a:cubicBezTo>
                    <a:lnTo>
                      <a:pt x="147133" y="70893"/>
                    </a:lnTo>
                    <a:close/>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17" name="Free Form 221">
                <a:extLst>
                  <a:ext uri="{FF2B5EF4-FFF2-40B4-BE49-F238E27FC236}">
                    <a16:creationId xmlns:a16="http://schemas.microsoft.com/office/drawing/2014/main" id="{FE583A6F-BA94-8EE6-50BE-9849E61C9189}"/>
                  </a:ext>
                </a:extLst>
              </p:cNvPr>
              <p:cNvSpPr/>
              <p:nvPr/>
            </p:nvSpPr>
            <p:spPr>
              <a:xfrm>
                <a:off x="2529656" y="5007858"/>
                <a:ext cx="13209" cy="87848"/>
              </a:xfrm>
              <a:custGeom>
                <a:avLst/>
                <a:gdLst/>
                <a:ahLst/>
                <a:cxnLst/>
                <a:rect l="0" t="0" r="0" b="0"/>
                <a:pathLst>
                  <a:path w="13208" h="87848">
                    <a:moveTo>
                      <a:pt x="13208" y="87848"/>
                    </a:moveTo>
                    <a:lnTo>
                      <a:pt x="13208" y="34341"/>
                    </a:lnTo>
                    <a:lnTo>
                      <a:pt x="0" y="0"/>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18" name="Free Form 222">
                <a:extLst>
                  <a:ext uri="{FF2B5EF4-FFF2-40B4-BE49-F238E27FC236}">
                    <a16:creationId xmlns:a16="http://schemas.microsoft.com/office/drawing/2014/main" id="{23629D2B-4FA5-62A9-B235-DA4EF3A1588A}"/>
                  </a:ext>
                </a:extLst>
              </p:cNvPr>
              <p:cNvSpPr/>
              <p:nvPr/>
            </p:nvSpPr>
            <p:spPr>
              <a:xfrm>
                <a:off x="2545731" y="5134344"/>
                <a:ext cx="26607" cy="44731"/>
              </a:xfrm>
              <a:custGeom>
                <a:avLst/>
                <a:gdLst/>
                <a:ahLst/>
                <a:cxnLst/>
                <a:rect l="0" t="0" r="0" b="0"/>
                <a:pathLst>
                  <a:path w="26607" h="44730">
                    <a:moveTo>
                      <a:pt x="0" y="11531"/>
                    </a:moveTo>
                    <a:lnTo>
                      <a:pt x="0" y="34989"/>
                    </a:lnTo>
                    <a:cubicBezTo>
                      <a:pt x="0" y="40374"/>
                      <a:pt x="4368" y="44730"/>
                      <a:pt x="9741" y="44730"/>
                    </a:cubicBezTo>
                    <a:lnTo>
                      <a:pt x="16866" y="44730"/>
                    </a:lnTo>
                    <a:cubicBezTo>
                      <a:pt x="22250" y="44730"/>
                      <a:pt x="26607" y="40374"/>
                      <a:pt x="26607" y="34989"/>
                    </a:cubicBezTo>
                    <a:lnTo>
                      <a:pt x="26607" y="0"/>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19" name="Free Form 223">
                <a:extLst>
                  <a:ext uri="{FF2B5EF4-FFF2-40B4-BE49-F238E27FC236}">
                    <a16:creationId xmlns:a16="http://schemas.microsoft.com/office/drawing/2014/main" id="{26EE4D28-4C00-D1A9-88E4-BDE61617E576}"/>
                  </a:ext>
                </a:extLst>
              </p:cNvPr>
              <p:cNvSpPr/>
              <p:nvPr/>
            </p:nvSpPr>
            <p:spPr>
              <a:xfrm>
                <a:off x="2440564" y="5072520"/>
                <a:ext cx="60555" cy="34825"/>
              </a:xfrm>
              <a:custGeom>
                <a:avLst/>
                <a:gdLst/>
                <a:ahLst/>
                <a:cxnLst/>
                <a:rect l="0" t="0" r="0" b="0"/>
                <a:pathLst>
                  <a:path w="60555" h="34824">
                    <a:moveTo>
                      <a:pt x="52274" y="34824"/>
                    </a:moveTo>
                    <a:cubicBezTo>
                      <a:pt x="56846" y="34824"/>
                      <a:pt x="60555" y="31115"/>
                      <a:pt x="60555" y="26543"/>
                    </a:cubicBezTo>
                    <a:lnTo>
                      <a:pt x="60555" y="8280"/>
                    </a:lnTo>
                    <a:cubicBezTo>
                      <a:pt x="60555" y="3708"/>
                      <a:pt x="56846" y="0"/>
                      <a:pt x="52274" y="0"/>
                    </a:cubicBezTo>
                    <a:lnTo>
                      <a:pt x="8280" y="0"/>
                    </a:lnTo>
                    <a:cubicBezTo>
                      <a:pt x="3708" y="0"/>
                      <a:pt x="0" y="3708"/>
                      <a:pt x="0" y="8280"/>
                    </a:cubicBezTo>
                    <a:lnTo>
                      <a:pt x="0" y="26543"/>
                    </a:lnTo>
                    <a:cubicBezTo>
                      <a:pt x="0" y="31115"/>
                      <a:pt x="3708" y="34824"/>
                      <a:pt x="8280" y="34824"/>
                    </a:cubicBezTo>
                    <a:lnTo>
                      <a:pt x="52274" y="34824"/>
                    </a:lnTo>
                    <a:close/>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20" name="Free Form 224">
                <a:extLst>
                  <a:ext uri="{FF2B5EF4-FFF2-40B4-BE49-F238E27FC236}">
                    <a16:creationId xmlns:a16="http://schemas.microsoft.com/office/drawing/2014/main" id="{4B988A8D-BF58-324B-1419-627B3AF3E6ED}"/>
                  </a:ext>
                </a:extLst>
              </p:cNvPr>
              <p:cNvSpPr/>
              <p:nvPr/>
            </p:nvSpPr>
            <p:spPr>
              <a:xfrm>
                <a:off x="2367080" y="5005632"/>
                <a:ext cx="207523" cy="140071"/>
              </a:xfrm>
              <a:custGeom>
                <a:avLst/>
                <a:gdLst/>
                <a:ahLst/>
                <a:cxnLst/>
                <a:rect l="0" t="0" r="0" b="0"/>
                <a:pathLst>
                  <a:path w="207523" h="140071">
                    <a:moveTo>
                      <a:pt x="103761" y="0"/>
                    </a:moveTo>
                    <a:cubicBezTo>
                      <a:pt x="125326" y="0"/>
                      <a:pt x="144910" y="609"/>
                      <a:pt x="156607" y="1066"/>
                    </a:cubicBezTo>
                    <a:cubicBezTo>
                      <a:pt x="163605" y="1346"/>
                      <a:pt x="169904" y="5334"/>
                      <a:pt x="173130" y="11544"/>
                    </a:cubicBezTo>
                    <a:cubicBezTo>
                      <a:pt x="182084" y="28766"/>
                      <a:pt x="199826" y="62523"/>
                      <a:pt x="205516" y="89270"/>
                    </a:cubicBezTo>
                    <a:cubicBezTo>
                      <a:pt x="207523" y="98719"/>
                      <a:pt x="207510" y="111242"/>
                      <a:pt x="207002" y="121478"/>
                    </a:cubicBezTo>
                    <a:cubicBezTo>
                      <a:pt x="206469" y="131854"/>
                      <a:pt x="197985" y="140033"/>
                      <a:pt x="187596" y="140071"/>
                    </a:cubicBezTo>
                    <a:lnTo>
                      <a:pt x="19926" y="140071"/>
                    </a:lnTo>
                    <a:cubicBezTo>
                      <a:pt x="9537" y="140033"/>
                      <a:pt x="1054" y="131854"/>
                      <a:pt x="520" y="121478"/>
                    </a:cubicBezTo>
                    <a:cubicBezTo>
                      <a:pt x="12" y="111242"/>
                      <a:pt x="0" y="98719"/>
                      <a:pt x="2006" y="89270"/>
                    </a:cubicBezTo>
                    <a:cubicBezTo>
                      <a:pt x="7696" y="62523"/>
                      <a:pt x="25438" y="28766"/>
                      <a:pt x="34392" y="11544"/>
                    </a:cubicBezTo>
                    <a:cubicBezTo>
                      <a:pt x="37618" y="5334"/>
                      <a:pt x="43917" y="1346"/>
                      <a:pt x="50915" y="1066"/>
                    </a:cubicBezTo>
                    <a:cubicBezTo>
                      <a:pt x="62612" y="609"/>
                      <a:pt x="82196" y="0"/>
                      <a:pt x="103761" y="0"/>
                    </a:cubicBezTo>
                    <a:close/>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3821" name="Group 3820">
              <a:extLst>
                <a:ext uri="{FF2B5EF4-FFF2-40B4-BE49-F238E27FC236}">
                  <a16:creationId xmlns:a16="http://schemas.microsoft.com/office/drawing/2014/main" id="{8F288DB5-9A17-7E13-0F55-311FD3A75187}"/>
                </a:ext>
              </a:extLst>
            </p:cNvPr>
            <p:cNvGrpSpPr/>
            <p:nvPr/>
          </p:nvGrpSpPr>
          <p:grpSpPr>
            <a:xfrm>
              <a:off x="6438737" y="2416335"/>
              <a:ext cx="345427" cy="546930"/>
              <a:chOff x="2955015" y="3031209"/>
              <a:chExt cx="233661" cy="369967"/>
            </a:xfrm>
          </p:grpSpPr>
          <p:sp>
            <p:nvSpPr>
              <p:cNvPr id="3822" name="Free Form 225">
                <a:extLst>
                  <a:ext uri="{FF2B5EF4-FFF2-40B4-BE49-F238E27FC236}">
                    <a16:creationId xmlns:a16="http://schemas.microsoft.com/office/drawing/2014/main" id="{A55C5C2B-256E-3178-6B91-AAE13E8107DF}"/>
                  </a:ext>
                </a:extLst>
              </p:cNvPr>
              <p:cNvSpPr/>
              <p:nvPr/>
            </p:nvSpPr>
            <p:spPr>
              <a:xfrm>
                <a:off x="2955015" y="3109100"/>
                <a:ext cx="233661" cy="243401"/>
              </a:xfrm>
              <a:custGeom>
                <a:avLst/>
                <a:gdLst/>
                <a:ahLst/>
                <a:cxnLst/>
                <a:rect l="0" t="0" r="0" b="0"/>
                <a:pathLst>
                  <a:path w="233660" h="243401">
                    <a:moveTo>
                      <a:pt x="197096" y="0"/>
                    </a:moveTo>
                    <a:lnTo>
                      <a:pt x="36564" y="0"/>
                    </a:lnTo>
                    <a:cubicBezTo>
                      <a:pt x="16370" y="0"/>
                      <a:pt x="0" y="15951"/>
                      <a:pt x="0" y="35611"/>
                    </a:cubicBezTo>
                    <a:lnTo>
                      <a:pt x="0" y="110899"/>
                    </a:lnTo>
                    <a:cubicBezTo>
                      <a:pt x="0" y="125352"/>
                      <a:pt x="5105" y="139373"/>
                      <a:pt x="14478" y="150600"/>
                    </a:cubicBezTo>
                    <a:lnTo>
                      <a:pt x="43930" y="185894"/>
                    </a:lnTo>
                    <a:cubicBezTo>
                      <a:pt x="53303" y="197108"/>
                      <a:pt x="58408" y="211117"/>
                      <a:pt x="58408" y="225583"/>
                    </a:cubicBezTo>
                    <a:cubicBezTo>
                      <a:pt x="58408" y="235413"/>
                      <a:pt x="66600" y="243401"/>
                      <a:pt x="76697" y="243401"/>
                    </a:cubicBezTo>
                    <a:lnTo>
                      <a:pt x="156963" y="243401"/>
                    </a:lnTo>
                    <a:cubicBezTo>
                      <a:pt x="167047" y="243401"/>
                      <a:pt x="175251" y="235413"/>
                      <a:pt x="175251" y="225583"/>
                    </a:cubicBezTo>
                    <a:cubicBezTo>
                      <a:pt x="175251" y="211117"/>
                      <a:pt x="180357" y="197108"/>
                      <a:pt x="189717" y="185894"/>
                    </a:cubicBezTo>
                    <a:lnTo>
                      <a:pt x="219169" y="150600"/>
                    </a:lnTo>
                    <a:cubicBezTo>
                      <a:pt x="228542" y="139373"/>
                      <a:pt x="233660" y="125352"/>
                      <a:pt x="233660" y="110899"/>
                    </a:cubicBezTo>
                    <a:lnTo>
                      <a:pt x="233660" y="35611"/>
                    </a:lnTo>
                    <a:cubicBezTo>
                      <a:pt x="233660" y="15951"/>
                      <a:pt x="217289" y="0"/>
                      <a:pt x="197096" y="0"/>
                    </a:cubicBezTo>
                    <a:close/>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23" name="Free Form 226">
                <a:extLst>
                  <a:ext uri="{FF2B5EF4-FFF2-40B4-BE49-F238E27FC236}">
                    <a16:creationId xmlns:a16="http://schemas.microsoft.com/office/drawing/2014/main" id="{3836E5F5-0B82-C085-6BA4-A04101143B5F}"/>
                  </a:ext>
                </a:extLst>
              </p:cNvPr>
              <p:cNvSpPr/>
              <p:nvPr/>
            </p:nvSpPr>
            <p:spPr>
              <a:xfrm>
                <a:off x="3013426" y="3031209"/>
                <a:ext cx="29210" cy="77891"/>
              </a:xfrm>
              <a:custGeom>
                <a:avLst/>
                <a:gdLst/>
                <a:ahLst/>
                <a:cxnLst/>
                <a:rect l="0" t="0" r="0" b="0"/>
                <a:pathLst>
                  <a:path w="29210" h="77891">
                    <a:moveTo>
                      <a:pt x="29210" y="77891"/>
                    </a:moveTo>
                    <a:lnTo>
                      <a:pt x="29210" y="16472"/>
                    </a:lnTo>
                    <a:cubicBezTo>
                      <a:pt x="29210" y="7378"/>
                      <a:pt x="22670" y="0"/>
                      <a:pt x="14605" y="0"/>
                    </a:cubicBezTo>
                    <a:cubicBezTo>
                      <a:pt x="6540" y="0"/>
                      <a:pt x="0" y="7378"/>
                      <a:pt x="0" y="16472"/>
                    </a:cubicBezTo>
                    <a:lnTo>
                      <a:pt x="0" y="77891"/>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24" name="Free Form 227">
                <a:extLst>
                  <a:ext uri="{FF2B5EF4-FFF2-40B4-BE49-F238E27FC236}">
                    <a16:creationId xmlns:a16="http://schemas.microsoft.com/office/drawing/2014/main" id="{E7BCEFF1-B724-0EED-8935-26E5F837B56F}"/>
                  </a:ext>
                </a:extLst>
              </p:cNvPr>
              <p:cNvSpPr/>
              <p:nvPr/>
            </p:nvSpPr>
            <p:spPr>
              <a:xfrm>
                <a:off x="3101048" y="3031209"/>
                <a:ext cx="29210" cy="77891"/>
              </a:xfrm>
              <a:custGeom>
                <a:avLst/>
                <a:gdLst/>
                <a:ahLst/>
                <a:cxnLst/>
                <a:rect l="0" t="0" r="0" b="0"/>
                <a:pathLst>
                  <a:path w="29210" h="77891">
                    <a:moveTo>
                      <a:pt x="29210" y="77891"/>
                    </a:moveTo>
                    <a:lnTo>
                      <a:pt x="29210" y="16472"/>
                    </a:lnTo>
                    <a:cubicBezTo>
                      <a:pt x="29210" y="7378"/>
                      <a:pt x="22670" y="0"/>
                      <a:pt x="14605" y="0"/>
                    </a:cubicBezTo>
                    <a:cubicBezTo>
                      <a:pt x="6540" y="0"/>
                      <a:pt x="0" y="7378"/>
                      <a:pt x="0" y="16472"/>
                    </a:cubicBezTo>
                    <a:lnTo>
                      <a:pt x="0" y="77891"/>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25" name="Free Form 228">
                <a:extLst>
                  <a:ext uri="{FF2B5EF4-FFF2-40B4-BE49-F238E27FC236}">
                    <a16:creationId xmlns:a16="http://schemas.microsoft.com/office/drawing/2014/main" id="{0F39EC6E-AE5C-2AE9-6978-D21855C50122}"/>
                  </a:ext>
                </a:extLst>
              </p:cNvPr>
              <p:cNvSpPr/>
              <p:nvPr/>
            </p:nvSpPr>
            <p:spPr>
              <a:xfrm>
                <a:off x="3086447" y="3352494"/>
                <a:ext cx="0" cy="48680"/>
              </a:xfrm>
              <a:custGeom>
                <a:avLst/>
                <a:gdLst/>
                <a:ahLst/>
                <a:cxnLst/>
                <a:rect l="0" t="0" r="0" b="0"/>
                <a:pathLst>
                  <a:path h="48680">
                    <a:moveTo>
                      <a:pt x="0" y="48680"/>
                    </a:moveTo>
                    <a:lnTo>
                      <a:pt x="0" y="0"/>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26" name="Free Form 229">
                <a:extLst>
                  <a:ext uri="{FF2B5EF4-FFF2-40B4-BE49-F238E27FC236}">
                    <a16:creationId xmlns:a16="http://schemas.microsoft.com/office/drawing/2014/main" id="{66613D5B-52FF-EB57-3777-F27BB48308D6}"/>
                  </a:ext>
                </a:extLst>
              </p:cNvPr>
              <p:cNvSpPr/>
              <p:nvPr/>
            </p:nvSpPr>
            <p:spPr>
              <a:xfrm>
                <a:off x="3057239" y="3352496"/>
                <a:ext cx="0" cy="48680"/>
              </a:xfrm>
              <a:custGeom>
                <a:avLst/>
                <a:gdLst/>
                <a:ahLst/>
                <a:cxnLst/>
                <a:rect l="0" t="0" r="0" b="0"/>
                <a:pathLst>
                  <a:path h="48680">
                    <a:moveTo>
                      <a:pt x="0" y="0"/>
                    </a:moveTo>
                    <a:lnTo>
                      <a:pt x="0" y="48680"/>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27" name="Free Form 230">
                <a:extLst>
                  <a:ext uri="{FF2B5EF4-FFF2-40B4-BE49-F238E27FC236}">
                    <a16:creationId xmlns:a16="http://schemas.microsoft.com/office/drawing/2014/main" id="{843199EB-4F93-5944-E065-FC6AB2D923AA}"/>
                  </a:ext>
                </a:extLst>
              </p:cNvPr>
              <p:cNvSpPr/>
              <p:nvPr/>
            </p:nvSpPr>
            <p:spPr>
              <a:xfrm>
                <a:off x="3032900" y="3138306"/>
                <a:ext cx="77891" cy="175239"/>
              </a:xfrm>
              <a:custGeom>
                <a:avLst/>
                <a:gdLst/>
                <a:ahLst/>
                <a:cxnLst/>
                <a:rect l="0" t="0" r="0" b="0"/>
                <a:pathLst>
                  <a:path w="77891" h="175238">
                    <a:moveTo>
                      <a:pt x="66409" y="0"/>
                    </a:moveTo>
                    <a:lnTo>
                      <a:pt x="0" y="98592"/>
                    </a:lnTo>
                    <a:lnTo>
                      <a:pt x="34633" y="98592"/>
                    </a:lnTo>
                    <a:lnTo>
                      <a:pt x="10807" y="175238"/>
                    </a:lnTo>
                    <a:lnTo>
                      <a:pt x="77891" y="77332"/>
                    </a:lnTo>
                    <a:lnTo>
                      <a:pt x="42584" y="77332"/>
                    </a:lnTo>
                    <a:lnTo>
                      <a:pt x="66409" y="0"/>
                    </a:lnTo>
                    <a:close/>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3828" name="Group 3827">
              <a:extLst>
                <a:ext uri="{FF2B5EF4-FFF2-40B4-BE49-F238E27FC236}">
                  <a16:creationId xmlns:a16="http://schemas.microsoft.com/office/drawing/2014/main" id="{212F324D-7A71-FD8D-9959-AC09B26D1F35}"/>
                </a:ext>
              </a:extLst>
            </p:cNvPr>
            <p:cNvGrpSpPr/>
            <p:nvPr/>
          </p:nvGrpSpPr>
          <p:grpSpPr>
            <a:xfrm>
              <a:off x="9786138" y="3477974"/>
              <a:ext cx="361162" cy="455775"/>
              <a:chOff x="848830" y="3062044"/>
              <a:chExt cx="244304" cy="308305"/>
            </a:xfrm>
          </p:grpSpPr>
          <p:sp>
            <p:nvSpPr>
              <p:cNvPr id="3829" name="Free Form 231">
                <a:extLst>
                  <a:ext uri="{FF2B5EF4-FFF2-40B4-BE49-F238E27FC236}">
                    <a16:creationId xmlns:a16="http://schemas.microsoft.com/office/drawing/2014/main" id="{6C5F38C0-451C-BFC3-60D0-16FB3AA59A2B}"/>
                  </a:ext>
                </a:extLst>
              </p:cNvPr>
              <p:cNvSpPr/>
              <p:nvPr/>
            </p:nvSpPr>
            <p:spPr>
              <a:xfrm>
                <a:off x="861291" y="3151502"/>
                <a:ext cx="56135" cy="150372"/>
              </a:xfrm>
              <a:custGeom>
                <a:avLst/>
                <a:gdLst/>
                <a:ahLst/>
                <a:cxnLst/>
                <a:rect l="0" t="0" r="0" b="0"/>
                <a:pathLst>
                  <a:path w="56135" h="150371">
                    <a:moveTo>
                      <a:pt x="56135" y="0"/>
                    </a:moveTo>
                    <a:lnTo>
                      <a:pt x="0" y="150371"/>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A9C23F"/>
                  </a:solidFill>
                  <a:effectLst/>
                  <a:uLnTx/>
                  <a:uFillTx/>
                  <a:latin typeface="Verdana"/>
                  <a:ea typeface="+mn-ea"/>
                  <a:cs typeface="+mn-cs"/>
                </a:endParaRPr>
              </a:p>
            </p:txBody>
          </p:sp>
          <p:sp>
            <p:nvSpPr>
              <p:cNvPr id="3830" name="Free Form 232">
                <a:extLst>
                  <a:ext uri="{FF2B5EF4-FFF2-40B4-BE49-F238E27FC236}">
                    <a16:creationId xmlns:a16="http://schemas.microsoft.com/office/drawing/2014/main" id="{FC03E02A-932D-8FD9-075F-FC4C58DB9845}"/>
                  </a:ext>
                </a:extLst>
              </p:cNvPr>
              <p:cNvSpPr/>
              <p:nvPr/>
            </p:nvSpPr>
            <p:spPr>
              <a:xfrm>
                <a:off x="1024538" y="3151502"/>
                <a:ext cx="56123" cy="150346"/>
              </a:xfrm>
              <a:custGeom>
                <a:avLst/>
                <a:gdLst/>
                <a:ahLst/>
                <a:cxnLst/>
                <a:rect l="0" t="0" r="0" b="0"/>
                <a:pathLst>
                  <a:path w="56122" h="150346">
                    <a:moveTo>
                      <a:pt x="0" y="0"/>
                    </a:moveTo>
                    <a:lnTo>
                      <a:pt x="56122" y="150346"/>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A9C23F"/>
                  </a:solidFill>
                  <a:effectLst/>
                  <a:uLnTx/>
                  <a:uFillTx/>
                  <a:latin typeface="Verdana"/>
                  <a:ea typeface="+mn-ea"/>
                  <a:cs typeface="+mn-cs"/>
                </a:endParaRPr>
              </a:p>
            </p:txBody>
          </p:sp>
          <p:sp>
            <p:nvSpPr>
              <p:cNvPr id="3831" name="Free Form 233">
                <a:extLst>
                  <a:ext uri="{FF2B5EF4-FFF2-40B4-BE49-F238E27FC236}">
                    <a16:creationId xmlns:a16="http://schemas.microsoft.com/office/drawing/2014/main" id="{8BCDDCF6-1224-A20E-07DF-94151BB165FC}"/>
                  </a:ext>
                </a:extLst>
              </p:cNvPr>
              <p:cNvSpPr/>
              <p:nvPr/>
            </p:nvSpPr>
            <p:spPr>
              <a:xfrm>
                <a:off x="970982" y="3329035"/>
                <a:ext cx="0" cy="41314"/>
              </a:xfrm>
              <a:custGeom>
                <a:avLst/>
                <a:gdLst/>
                <a:ahLst/>
                <a:cxnLst/>
                <a:rect l="0" t="0" r="0" b="0"/>
                <a:pathLst>
                  <a:path h="41314">
                    <a:moveTo>
                      <a:pt x="0" y="0"/>
                    </a:moveTo>
                    <a:lnTo>
                      <a:pt x="0" y="41314"/>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A9C23F"/>
                  </a:solidFill>
                  <a:effectLst/>
                  <a:uLnTx/>
                  <a:uFillTx/>
                  <a:latin typeface="Verdana"/>
                  <a:ea typeface="+mn-ea"/>
                  <a:cs typeface="+mn-cs"/>
                </a:endParaRPr>
              </a:p>
            </p:txBody>
          </p:sp>
          <p:sp>
            <p:nvSpPr>
              <p:cNvPr id="3832" name="Free Form 234">
                <a:extLst>
                  <a:ext uri="{FF2B5EF4-FFF2-40B4-BE49-F238E27FC236}">
                    <a16:creationId xmlns:a16="http://schemas.microsoft.com/office/drawing/2014/main" id="{28B5A444-1BFE-A4B1-EB9C-3C19654237F2}"/>
                  </a:ext>
                </a:extLst>
              </p:cNvPr>
              <p:cNvSpPr/>
              <p:nvPr/>
            </p:nvSpPr>
            <p:spPr>
              <a:xfrm>
                <a:off x="970982" y="3269858"/>
                <a:ext cx="0" cy="31954"/>
              </a:xfrm>
              <a:custGeom>
                <a:avLst/>
                <a:gdLst/>
                <a:ahLst/>
                <a:cxnLst/>
                <a:rect l="0" t="0" r="0" b="0"/>
                <a:pathLst>
                  <a:path h="31953">
                    <a:moveTo>
                      <a:pt x="0" y="0"/>
                    </a:moveTo>
                    <a:lnTo>
                      <a:pt x="0" y="31953"/>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A9C23F"/>
                  </a:solidFill>
                  <a:effectLst/>
                  <a:uLnTx/>
                  <a:uFillTx/>
                  <a:latin typeface="Verdana"/>
                  <a:ea typeface="+mn-ea"/>
                  <a:cs typeface="+mn-cs"/>
                </a:endParaRPr>
              </a:p>
            </p:txBody>
          </p:sp>
          <p:sp>
            <p:nvSpPr>
              <p:cNvPr id="3833" name="Free Form 235">
                <a:extLst>
                  <a:ext uri="{FF2B5EF4-FFF2-40B4-BE49-F238E27FC236}">
                    <a16:creationId xmlns:a16="http://schemas.microsoft.com/office/drawing/2014/main" id="{792BA075-2B12-CE5B-0019-8D3D505C4473}"/>
                  </a:ext>
                </a:extLst>
              </p:cNvPr>
              <p:cNvSpPr/>
              <p:nvPr/>
            </p:nvSpPr>
            <p:spPr>
              <a:xfrm>
                <a:off x="970982" y="3210681"/>
                <a:ext cx="0" cy="31954"/>
              </a:xfrm>
              <a:custGeom>
                <a:avLst/>
                <a:gdLst/>
                <a:ahLst/>
                <a:cxnLst/>
                <a:rect l="0" t="0" r="0" b="0"/>
                <a:pathLst>
                  <a:path h="31953">
                    <a:moveTo>
                      <a:pt x="0" y="0"/>
                    </a:moveTo>
                    <a:lnTo>
                      <a:pt x="0" y="31953"/>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A9C23F"/>
                  </a:solidFill>
                  <a:effectLst/>
                  <a:uLnTx/>
                  <a:uFillTx/>
                  <a:latin typeface="Verdana"/>
                  <a:ea typeface="+mn-ea"/>
                  <a:cs typeface="+mn-cs"/>
                </a:endParaRPr>
              </a:p>
            </p:txBody>
          </p:sp>
          <p:sp>
            <p:nvSpPr>
              <p:cNvPr id="3834" name="Free Form 236">
                <a:extLst>
                  <a:ext uri="{FF2B5EF4-FFF2-40B4-BE49-F238E27FC236}">
                    <a16:creationId xmlns:a16="http://schemas.microsoft.com/office/drawing/2014/main" id="{69A33A89-829C-6076-2238-420DFA53D90A}"/>
                  </a:ext>
                </a:extLst>
              </p:cNvPr>
              <p:cNvSpPr/>
              <p:nvPr/>
            </p:nvSpPr>
            <p:spPr>
              <a:xfrm>
                <a:off x="970982" y="3151502"/>
                <a:ext cx="0" cy="31954"/>
              </a:xfrm>
              <a:custGeom>
                <a:avLst/>
                <a:gdLst/>
                <a:ahLst/>
                <a:cxnLst/>
                <a:rect l="0" t="0" r="0" b="0"/>
                <a:pathLst>
                  <a:path h="31953">
                    <a:moveTo>
                      <a:pt x="0" y="0"/>
                    </a:moveTo>
                    <a:lnTo>
                      <a:pt x="0" y="31953"/>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A9C23F"/>
                  </a:solidFill>
                  <a:effectLst/>
                  <a:uLnTx/>
                  <a:uFillTx/>
                  <a:latin typeface="Verdana"/>
                  <a:ea typeface="+mn-ea"/>
                  <a:cs typeface="+mn-cs"/>
                </a:endParaRPr>
              </a:p>
            </p:txBody>
          </p:sp>
          <p:sp>
            <p:nvSpPr>
              <p:cNvPr id="3835" name="Free Form 237">
                <a:extLst>
                  <a:ext uri="{FF2B5EF4-FFF2-40B4-BE49-F238E27FC236}">
                    <a16:creationId xmlns:a16="http://schemas.microsoft.com/office/drawing/2014/main" id="{75C9B35F-4759-54CE-FE8F-0DC077AB343C}"/>
                  </a:ext>
                </a:extLst>
              </p:cNvPr>
              <p:cNvSpPr/>
              <p:nvPr/>
            </p:nvSpPr>
            <p:spPr>
              <a:xfrm>
                <a:off x="848830" y="3062044"/>
                <a:ext cx="244304" cy="308300"/>
              </a:xfrm>
              <a:custGeom>
                <a:avLst/>
                <a:gdLst/>
                <a:ahLst/>
                <a:cxnLst/>
                <a:rect l="0" t="0" r="0" b="0"/>
                <a:pathLst>
                  <a:path w="244303" h="308300">
                    <a:moveTo>
                      <a:pt x="122151" y="308300"/>
                    </a:moveTo>
                    <a:lnTo>
                      <a:pt x="122151" y="308300"/>
                    </a:lnTo>
                    <a:cubicBezTo>
                      <a:pt x="54687" y="308300"/>
                      <a:pt x="0" y="253612"/>
                      <a:pt x="0" y="186148"/>
                    </a:cubicBezTo>
                    <a:lnTo>
                      <a:pt x="0" y="12014"/>
                    </a:lnTo>
                    <a:cubicBezTo>
                      <a:pt x="0" y="5372"/>
                      <a:pt x="5384" y="0"/>
                      <a:pt x="12014" y="0"/>
                    </a:cubicBezTo>
                    <a:lnTo>
                      <a:pt x="232288" y="0"/>
                    </a:lnTo>
                    <a:cubicBezTo>
                      <a:pt x="238918" y="0"/>
                      <a:pt x="244303" y="5372"/>
                      <a:pt x="244303" y="12014"/>
                    </a:cubicBezTo>
                    <a:lnTo>
                      <a:pt x="244303" y="186148"/>
                    </a:lnTo>
                    <a:cubicBezTo>
                      <a:pt x="244303" y="253612"/>
                      <a:pt x="189615" y="308300"/>
                      <a:pt x="122151" y="308300"/>
                    </a:cubicBezTo>
                    <a:close/>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A9C23F"/>
                  </a:solidFill>
                  <a:effectLst/>
                  <a:uLnTx/>
                  <a:uFillTx/>
                  <a:latin typeface="Verdana"/>
                  <a:ea typeface="+mn-ea"/>
                  <a:cs typeface="+mn-cs"/>
                </a:endParaRPr>
              </a:p>
            </p:txBody>
          </p:sp>
          <p:sp>
            <p:nvSpPr>
              <p:cNvPr id="3836" name="Free Form 238">
                <a:extLst>
                  <a:ext uri="{FF2B5EF4-FFF2-40B4-BE49-F238E27FC236}">
                    <a16:creationId xmlns:a16="http://schemas.microsoft.com/office/drawing/2014/main" id="{102944ED-AEC1-1C57-5B75-BDDE24A16B95}"/>
                  </a:ext>
                </a:extLst>
              </p:cNvPr>
              <p:cNvSpPr/>
              <p:nvPr/>
            </p:nvSpPr>
            <p:spPr>
              <a:xfrm>
                <a:off x="848834" y="3151502"/>
                <a:ext cx="244291" cy="0"/>
              </a:xfrm>
              <a:custGeom>
                <a:avLst/>
                <a:gdLst/>
                <a:ahLst/>
                <a:cxnLst/>
                <a:rect l="0" t="0" r="0" b="0"/>
                <a:pathLst>
                  <a:path w="244290">
                    <a:moveTo>
                      <a:pt x="0" y="0"/>
                    </a:moveTo>
                    <a:lnTo>
                      <a:pt x="244290" y="0"/>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A9C23F"/>
                  </a:solidFill>
                  <a:effectLst/>
                  <a:uLnTx/>
                  <a:uFillTx/>
                  <a:latin typeface="Verdana"/>
                  <a:ea typeface="+mn-ea"/>
                  <a:cs typeface="+mn-cs"/>
                </a:endParaRPr>
              </a:p>
            </p:txBody>
          </p:sp>
          <p:sp>
            <p:nvSpPr>
              <p:cNvPr id="3837" name="Free Form 239">
                <a:extLst>
                  <a:ext uri="{FF2B5EF4-FFF2-40B4-BE49-F238E27FC236}">
                    <a16:creationId xmlns:a16="http://schemas.microsoft.com/office/drawing/2014/main" id="{9715C17F-A13D-A6C0-C0E8-2DDBC1EDCCC3}"/>
                  </a:ext>
                </a:extLst>
              </p:cNvPr>
              <p:cNvSpPr/>
              <p:nvPr/>
            </p:nvSpPr>
            <p:spPr>
              <a:xfrm>
                <a:off x="1001354" y="3086750"/>
                <a:ext cx="26696" cy="40044"/>
              </a:xfrm>
              <a:custGeom>
                <a:avLst/>
                <a:gdLst/>
                <a:ahLst/>
                <a:cxnLst/>
                <a:rect l="0" t="0" r="0" b="0"/>
                <a:pathLst>
                  <a:path w="26696" h="40044">
                    <a:moveTo>
                      <a:pt x="26696" y="40044"/>
                    </a:moveTo>
                    <a:lnTo>
                      <a:pt x="20028" y="40044"/>
                    </a:lnTo>
                    <a:cubicBezTo>
                      <a:pt x="8966" y="40044"/>
                      <a:pt x="0" y="31077"/>
                      <a:pt x="0" y="20028"/>
                    </a:cubicBezTo>
                    <a:cubicBezTo>
                      <a:pt x="0" y="8966"/>
                      <a:pt x="8966" y="0"/>
                      <a:pt x="20028" y="0"/>
                    </a:cubicBezTo>
                    <a:lnTo>
                      <a:pt x="26696" y="0"/>
                    </a:lnTo>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A9C23F"/>
                  </a:solidFill>
                  <a:effectLst/>
                  <a:uLnTx/>
                  <a:uFillTx/>
                  <a:latin typeface="Verdana"/>
                  <a:ea typeface="+mn-ea"/>
                  <a:cs typeface="+mn-cs"/>
                </a:endParaRPr>
              </a:p>
            </p:txBody>
          </p:sp>
          <p:sp>
            <p:nvSpPr>
              <p:cNvPr id="3838" name="Free Form 240">
                <a:extLst>
                  <a:ext uri="{FF2B5EF4-FFF2-40B4-BE49-F238E27FC236}">
                    <a16:creationId xmlns:a16="http://schemas.microsoft.com/office/drawing/2014/main" id="{99A2435A-AF4F-6D77-E37A-840473E29CF6}"/>
                  </a:ext>
                </a:extLst>
              </p:cNvPr>
              <p:cNvSpPr/>
              <p:nvPr/>
            </p:nvSpPr>
            <p:spPr>
              <a:xfrm>
                <a:off x="957633" y="3086752"/>
                <a:ext cx="26696" cy="40044"/>
              </a:xfrm>
              <a:custGeom>
                <a:avLst/>
                <a:gdLst/>
                <a:ahLst/>
                <a:cxnLst/>
                <a:rect l="0" t="0" r="0" b="0"/>
                <a:pathLst>
                  <a:path w="26696" h="40044">
                    <a:moveTo>
                      <a:pt x="26696" y="0"/>
                    </a:moveTo>
                    <a:lnTo>
                      <a:pt x="26696" y="26696"/>
                    </a:lnTo>
                    <a:cubicBezTo>
                      <a:pt x="26696" y="34062"/>
                      <a:pt x="20714" y="40044"/>
                      <a:pt x="13348" y="40044"/>
                    </a:cubicBezTo>
                    <a:cubicBezTo>
                      <a:pt x="5981" y="40044"/>
                      <a:pt x="0" y="34062"/>
                      <a:pt x="0" y="26696"/>
                    </a:cubicBezTo>
                    <a:lnTo>
                      <a:pt x="0" y="0"/>
                    </a:lnTo>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A9C23F"/>
                  </a:solidFill>
                  <a:effectLst/>
                  <a:uLnTx/>
                  <a:uFillTx/>
                  <a:latin typeface="Verdana"/>
                  <a:ea typeface="+mn-ea"/>
                  <a:cs typeface="+mn-cs"/>
                </a:endParaRPr>
              </a:p>
            </p:txBody>
          </p:sp>
          <p:sp>
            <p:nvSpPr>
              <p:cNvPr id="3839" name="Free Form 241">
                <a:extLst>
                  <a:ext uri="{FF2B5EF4-FFF2-40B4-BE49-F238E27FC236}">
                    <a16:creationId xmlns:a16="http://schemas.microsoft.com/office/drawing/2014/main" id="{552E906D-306A-8CEB-58DF-E3E496C28C42}"/>
                  </a:ext>
                </a:extLst>
              </p:cNvPr>
              <p:cNvSpPr/>
              <p:nvPr/>
            </p:nvSpPr>
            <p:spPr>
              <a:xfrm>
                <a:off x="913914" y="3086750"/>
                <a:ext cx="26696" cy="40044"/>
              </a:xfrm>
              <a:custGeom>
                <a:avLst/>
                <a:gdLst/>
                <a:ahLst/>
                <a:cxnLst/>
                <a:rect l="0" t="0" r="0" b="0"/>
                <a:pathLst>
                  <a:path w="26696" h="40044">
                    <a:moveTo>
                      <a:pt x="0" y="40044"/>
                    </a:moveTo>
                    <a:lnTo>
                      <a:pt x="0" y="0"/>
                    </a:lnTo>
                    <a:lnTo>
                      <a:pt x="16688" y="0"/>
                    </a:lnTo>
                    <a:cubicBezTo>
                      <a:pt x="22212" y="0"/>
                      <a:pt x="26696" y="4483"/>
                      <a:pt x="26696" y="10007"/>
                    </a:cubicBezTo>
                    <a:cubicBezTo>
                      <a:pt x="26696" y="15545"/>
                      <a:pt x="22212" y="20028"/>
                      <a:pt x="16688" y="20028"/>
                    </a:cubicBezTo>
                    <a:lnTo>
                      <a:pt x="0" y="20028"/>
                    </a:lnTo>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A9C23F"/>
                  </a:solidFill>
                  <a:effectLst/>
                  <a:uLnTx/>
                  <a:uFillTx/>
                  <a:latin typeface="Verdana"/>
                  <a:ea typeface="+mn-ea"/>
                  <a:cs typeface="+mn-cs"/>
                </a:endParaRPr>
              </a:p>
            </p:txBody>
          </p:sp>
          <p:sp>
            <p:nvSpPr>
              <p:cNvPr id="3840" name="Free Form 242">
                <a:extLst>
                  <a:ext uri="{FF2B5EF4-FFF2-40B4-BE49-F238E27FC236}">
                    <a16:creationId xmlns:a16="http://schemas.microsoft.com/office/drawing/2014/main" id="{0D7FEACE-FBC6-DCE7-C920-95988C3BDB6A}"/>
                  </a:ext>
                </a:extLst>
              </p:cNvPr>
              <p:cNvSpPr/>
              <p:nvPr/>
            </p:nvSpPr>
            <p:spPr>
              <a:xfrm>
                <a:off x="930599" y="3106773"/>
                <a:ext cx="10008" cy="20016"/>
              </a:xfrm>
              <a:custGeom>
                <a:avLst/>
                <a:gdLst/>
                <a:ahLst/>
                <a:cxnLst/>
                <a:rect l="0" t="0" r="0" b="0"/>
                <a:pathLst>
                  <a:path w="10007" h="20015">
                    <a:moveTo>
                      <a:pt x="0" y="0"/>
                    </a:moveTo>
                    <a:lnTo>
                      <a:pt x="10007" y="20015"/>
                    </a:lnTo>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A9C23F"/>
                  </a:solidFill>
                  <a:effectLst/>
                  <a:uLnTx/>
                  <a:uFillTx/>
                  <a:latin typeface="Verdana"/>
                  <a:ea typeface="+mn-ea"/>
                  <a:cs typeface="+mn-cs"/>
                </a:endParaRPr>
              </a:p>
            </p:txBody>
          </p:sp>
        </p:grpSp>
        <p:grpSp>
          <p:nvGrpSpPr>
            <p:cNvPr id="3841" name="Group 3840">
              <a:extLst>
                <a:ext uri="{FF2B5EF4-FFF2-40B4-BE49-F238E27FC236}">
                  <a16:creationId xmlns:a16="http://schemas.microsoft.com/office/drawing/2014/main" id="{F883DEB6-85E1-F802-7D54-A5B295DF5584}"/>
                </a:ext>
              </a:extLst>
            </p:cNvPr>
            <p:cNvGrpSpPr/>
            <p:nvPr/>
          </p:nvGrpSpPr>
          <p:grpSpPr>
            <a:xfrm>
              <a:off x="9449600" y="4431361"/>
              <a:ext cx="443362" cy="429755"/>
              <a:chOff x="1511501" y="4897457"/>
              <a:chExt cx="299908" cy="290705"/>
            </a:xfrm>
          </p:grpSpPr>
          <p:sp>
            <p:nvSpPr>
              <p:cNvPr id="3842" name="Free Form 243">
                <a:extLst>
                  <a:ext uri="{FF2B5EF4-FFF2-40B4-BE49-F238E27FC236}">
                    <a16:creationId xmlns:a16="http://schemas.microsoft.com/office/drawing/2014/main" id="{F826C1A3-2AFD-1DD3-109A-A91D6DA87CD7}"/>
                  </a:ext>
                </a:extLst>
              </p:cNvPr>
              <p:cNvSpPr/>
              <p:nvPr/>
            </p:nvSpPr>
            <p:spPr>
              <a:xfrm>
                <a:off x="1567304" y="4953976"/>
                <a:ext cx="148670" cy="160557"/>
              </a:xfrm>
              <a:custGeom>
                <a:avLst/>
                <a:gdLst/>
                <a:ahLst/>
                <a:cxnLst/>
                <a:rect l="0" t="0" r="0" b="0"/>
                <a:pathLst>
                  <a:path w="148669" h="160557">
                    <a:moveTo>
                      <a:pt x="142192" y="115560"/>
                    </a:moveTo>
                    <a:cubicBezTo>
                      <a:pt x="142192" y="115560"/>
                      <a:pt x="148669" y="106200"/>
                      <a:pt x="148669" y="87835"/>
                    </a:cubicBezTo>
                    <a:cubicBezTo>
                      <a:pt x="148669" y="69483"/>
                      <a:pt x="132108" y="48235"/>
                      <a:pt x="103317" y="37440"/>
                    </a:cubicBezTo>
                    <a:cubicBezTo>
                      <a:pt x="74512" y="26645"/>
                      <a:pt x="62637" y="13678"/>
                      <a:pt x="49315" y="0"/>
                    </a:cubicBezTo>
                    <a:cubicBezTo>
                      <a:pt x="49315" y="0"/>
                      <a:pt x="0" y="38888"/>
                      <a:pt x="5042" y="86755"/>
                    </a:cubicBezTo>
                    <a:cubicBezTo>
                      <a:pt x="10071" y="134636"/>
                      <a:pt x="54357" y="160557"/>
                      <a:pt x="85308" y="160557"/>
                    </a:cubicBezTo>
                    <a:cubicBezTo>
                      <a:pt x="116271" y="160557"/>
                      <a:pt x="126711" y="140757"/>
                      <a:pt x="126711" y="140757"/>
                    </a:cubicBez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43" name="Free Form 244">
                <a:extLst>
                  <a:ext uri="{FF2B5EF4-FFF2-40B4-BE49-F238E27FC236}">
                    <a16:creationId xmlns:a16="http://schemas.microsoft.com/office/drawing/2014/main" id="{143EFB9F-6A79-7DBF-80EB-456F54DBC135}"/>
                  </a:ext>
                </a:extLst>
              </p:cNvPr>
              <p:cNvSpPr/>
              <p:nvPr/>
            </p:nvSpPr>
            <p:spPr>
              <a:xfrm>
                <a:off x="1511501" y="4897457"/>
                <a:ext cx="275749" cy="282239"/>
              </a:xfrm>
              <a:custGeom>
                <a:avLst/>
                <a:gdLst/>
                <a:ahLst/>
                <a:cxnLst/>
                <a:rect l="0" t="0" r="0" b="0"/>
                <a:pathLst>
                  <a:path w="275749" h="282239">
                    <a:moveTo>
                      <a:pt x="140757" y="156239"/>
                    </a:moveTo>
                    <a:cubicBezTo>
                      <a:pt x="140757" y="156239"/>
                      <a:pt x="154791" y="200880"/>
                      <a:pt x="204119" y="200880"/>
                    </a:cubicBezTo>
                    <a:cubicBezTo>
                      <a:pt x="253434" y="200880"/>
                      <a:pt x="275749" y="158042"/>
                      <a:pt x="275749" y="122037"/>
                    </a:cubicBezTo>
                    <a:cubicBezTo>
                      <a:pt x="275749" y="86044"/>
                      <a:pt x="243350" y="0"/>
                      <a:pt x="140033" y="0"/>
                    </a:cubicBezTo>
                    <a:cubicBezTo>
                      <a:pt x="36716" y="0"/>
                      <a:pt x="0" y="87835"/>
                      <a:pt x="0" y="144720"/>
                    </a:cubicBezTo>
                    <a:cubicBezTo>
                      <a:pt x="0" y="201592"/>
                      <a:pt x="48604" y="282239"/>
                      <a:pt x="136795" y="282239"/>
                    </a:cubicBezTo>
                    <a:cubicBezTo>
                      <a:pt x="183951" y="282239"/>
                      <a:pt x="207358" y="265677"/>
                      <a:pt x="207358" y="265677"/>
                    </a:cubicBez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44" name="Free Form 245">
                <a:extLst>
                  <a:ext uri="{FF2B5EF4-FFF2-40B4-BE49-F238E27FC236}">
                    <a16:creationId xmlns:a16="http://schemas.microsoft.com/office/drawing/2014/main" id="{4A792BC9-9ADA-2441-C327-C08ACE8BAB6E}"/>
                  </a:ext>
                </a:extLst>
              </p:cNvPr>
              <p:cNvSpPr/>
              <p:nvPr/>
            </p:nvSpPr>
            <p:spPr>
              <a:xfrm>
                <a:off x="1710455" y="5108442"/>
                <a:ext cx="71465" cy="79720"/>
              </a:xfrm>
              <a:custGeom>
                <a:avLst/>
                <a:gdLst/>
                <a:ahLst/>
                <a:cxnLst/>
                <a:rect l="0" t="0" r="0" b="0"/>
                <a:pathLst>
                  <a:path w="71464" h="79719">
                    <a:moveTo>
                      <a:pt x="41060" y="0"/>
                    </a:moveTo>
                    <a:lnTo>
                      <a:pt x="25032" y="7658"/>
                    </a:lnTo>
                    <a:cubicBezTo>
                      <a:pt x="7455" y="16053"/>
                      <a:pt x="0" y="37110"/>
                      <a:pt x="8394" y="54687"/>
                    </a:cubicBezTo>
                    <a:cubicBezTo>
                      <a:pt x="16802" y="72277"/>
                      <a:pt x="37859" y="79719"/>
                      <a:pt x="55436" y="71324"/>
                    </a:cubicBezTo>
                    <a:lnTo>
                      <a:pt x="71464" y="63666"/>
                    </a:lnTo>
                    <a:lnTo>
                      <a:pt x="41060" y="0"/>
                    </a:lnTo>
                    <a:close/>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45" name="Free Form 246">
                <a:extLst>
                  <a:ext uri="{FF2B5EF4-FFF2-40B4-BE49-F238E27FC236}">
                    <a16:creationId xmlns:a16="http://schemas.microsoft.com/office/drawing/2014/main" id="{2EE58D78-292E-6C6A-9FCA-9ADFDE48BA40}"/>
                  </a:ext>
                </a:extLst>
              </p:cNvPr>
              <p:cNvSpPr/>
              <p:nvPr/>
            </p:nvSpPr>
            <p:spPr>
              <a:xfrm>
                <a:off x="1772978" y="5134436"/>
                <a:ext cx="38431" cy="18949"/>
              </a:xfrm>
              <a:custGeom>
                <a:avLst/>
                <a:gdLst/>
                <a:ahLst/>
                <a:cxnLst/>
                <a:rect l="0" t="0" r="0" b="0"/>
                <a:pathLst>
                  <a:path w="38431" h="18948">
                    <a:moveTo>
                      <a:pt x="0" y="18948"/>
                    </a:moveTo>
                    <a:lnTo>
                      <a:pt x="38431" y="0"/>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46" name="Free Form 247">
                <a:extLst>
                  <a:ext uri="{FF2B5EF4-FFF2-40B4-BE49-F238E27FC236}">
                    <a16:creationId xmlns:a16="http://schemas.microsoft.com/office/drawing/2014/main" id="{6126AEA6-6284-0118-CB9B-1C73A25DB44E}"/>
                  </a:ext>
                </a:extLst>
              </p:cNvPr>
              <p:cNvSpPr/>
              <p:nvPr/>
            </p:nvSpPr>
            <p:spPr>
              <a:xfrm>
                <a:off x="1760920" y="5109188"/>
                <a:ext cx="38431" cy="18948"/>
              </a:xfrm>
              <a:custGeom>
                <a:avLst/>
                <a:gdLst/>
                <a:ahLst/>
                <a:cxnLst/>
                <a:rect l="0" t="0" r="0" b="0"/>
                <a:pathLst>
                  <a:path w="38431" h="18948">
                    <a:moveTo>
                      <a:pt x="0" y="18948"/>
                    </a:moveTo>
                    <a:lnTo>
                      <a:pt x="38431" y="0"/>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3847" name="Group 248">
              <a:extLst>
                <a:ext uri="{FF2B5EF4-FFF2-40B4-BE49-F238E27FC236}">
                  <a16:creationId xmlns:a16="http://schemas.microsoft.com/office/drawing/2014/main" id="{7793AC79-E710-CB42-B7D8-CB6D550D1AC9}"/>
                </a:ext>
              </a:extLst>
            </p:cNvPr>
            <p:cNvGrpSpPr/>
            <p:nvPr/>
          </p:nvGrpSpPr>
          <p:grpSpPr>
            <a:xfrm>
              <a:off x="8597612" y="1669690"/>
              <a:ext cx="325035" cy="410199"/>
              <a:chOff x="2341359" y="2537404"/>
              <a:chExt cx="219868" cy="277476"/>
            </a:xfrm>
            <a:noFill/>
          </p:grpSpPr>
          <p:sp>
            <p:nvSpPr>
              <p:cNvPr id="3848" name="Free Form 249">
                <a:extLst>
                  <a:ext uri="{FF2B5EF4-FFF2-40B4-BE49-F238E27FC236}">
                    <a16:creationId xmlns:a16="http://schemas.microsoft.com/office/drawing/2014/main" id="{39AB917C-2C58-8814-ABF9-1E385894F038}"/>
                  </a:ext>
                </a:extLst>
              </p:cNvPr>
              <p:cNvSpPr/>
              <p:nvPr/>
            </p:nvSpPr>
            <p:spPr>
              <a:xfrm>
                <a:off x="2352570" y="2617922"/>
                <a:ext cx="50521" cy="135335"/>
              </a:xfrm>
              <a:custGeom>
                <a:avLst/>
                <a:gdLst/>
                <a:ahLst/>
                <a:cxnLst/>
                <a:rect l="0" t="0" r="0" b="0"/>
                <a:pathLst>
                  <a:path w="50521" h="135334">
                    <a:moveTo>
                      <a:pt x="50521" y="0"/>
                    </a:moveTo>
                    <a:lnTo>
                      <a:pt x="0" y="135334"/>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49" name="Free Form 250">
                <a:extLst>
                  <a:ext uri="{FF2B5EF4-FFF2-40B4-BE49-F238E27FC236}">
                    <a16:creationId xmlns:a16="http://schemas.microsoft.com/office/drawing/2014/main" id="{C64E9FCB-3156-B1E6-2347-B4365E2FF619}"/>
                  </a:ext>
                </a:extLst>
              </p:cNvPr>
              <p:cNvSpPr/>
              <p:nvPr/>
            </p:nvSpPr>
            <p:spPr>
              <a:xfrm>
                <a:off x="2499493" y="2617922"/>
                <a:ext cx="50509" cy="135310"/>
              </a:xfrm>
              <a:custGeom>
                <a:avLst/>
                <a:gdLst/>
                <a:ahLst/>
                <a:cxnLst/>
                <a:rect l="0" t="0" r="0" b="0"/>
                <a:pathLst>
                  <a:path w="50509" h="135309">
                    <a:moveTo>
                      <a:pt x="0" y="0"/>
                    </a:moveTo>
                    <a:lnTo>
                      <a:pt x="50509" y="135309"/>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50" name="Free Form 251">
                <a:extLst>
                  <a:ext uri="{FF2B5EF4-FFF2-40B4-BE49-F238E27FC236}">
                    <a16:creationId xmlns:a16="http://schemas.microsoft.com/office/drawing/2014/main" id="{86963DEA-86EC-2BED-66EF-AE80F841E249}"/>
                  </a:ext>
                </a:extLst>
              </p:cNvPr>
              <p:cNvSpPr/>
              <p:nvPr/>
            </p:nvSpPr>
            <p:spPr>
              <a:xfrm>
                <a:off x="2451293" y="2777701"/>
                <a:ext cx="0" cy="37174"/>
              </a:xfrm>
              <a:custGeom>
                <a:avLst/>
                <a:gdLst/>
                <a:ahLst/>
                <a:cxnLst/>
                <a:rect l="0" t="0" r="0" b="0"/>
                <a:pathLst>
                  <a:path h="37173">
                    <a:moveTo>
                      <a:pt x="0" y="0"/>
                    </a:moveTo>
                    <a:lnTo>
                      <a:pt x="0" y="37173"/>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51" name="Free Form 252">
                <a:extLst>
                  <a:ext uri="{FF2B5EF4-FFF2-40B4-BE49-F238E27FC236}">
                    <a16:creationId xmlns:a16="http://schemas.microsoft.com/office/drawing/2014/main" id="{5F08A14D-7FE1-EB16-8802-19BD63E52E7E}"/>
                  </a:ext>
                </a:extLst>
              </p:cNvPr>
              <p:cNvSpPr/>
              <p:nvPr/>
            </p:nvSpPr>
            <p:spPr>
              <a:xfrm>
                <a:off x="2451293" y="2724441"/>
                <a:ext cx="0" cy="28754"/>
              </a:xfrm>
              <a:custGeom>
                <a:avLst/>
                <a:gdLst/>
                <a:ahLst/>
                <a:cxnLst/>
                <a:rect l="0" t="0" r="0" b="0"/>
                <a:pathLst>
                  <a:path h="28753">
                    <a:moveTo>
                      <a:pt x="0" y="0"/>
                    </a:moveTo>
                    <a:lnTo>
                      <a:pt x="0" y="28753"/>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52" name="Free Form 253">
                <a:extLst>
                  <a:ext uri="{FF2B5EF4-FFF2-40B4-BE49-F238E27FC236}">
                    <a16:creationId xmlns:a16="http://schemas.microsoft.com/office/drawing/2014/main" id="{33A87F57-FB29-7B51-50AF-20C23DFCFB3F}"/>
                  </a:ext>
                </a:extLst>
              </p:cNvPr>
              <p:cNvSpPr/>
              <p:nvPr/>
            </p:nvSpPr>
            <p:spPr>
              <a:xfrm>
                <a:off x="2451293" y="2671182"/>
                <a:ext cx="0" cy="28754"/>
              </a:xfrm>
              <a:custGeom>
                <a:avLst/>
                <a:gdLst/>
                <a:ahLst/>
                <a:cxnLst/>
                <a:rect l="0" t="0" r="0" b="0"/>
                <a:pathLst>
                  <a:path h="28753">
                    <a:moveTo>
                      <a:pt x="0" y="0"/>
                    </a:moveTo>
                    <a:lnTo>
                      <a:pt x="0" y="28753"/>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53" name="Free Form 254">
                <a:extLst>
                  <a:ext uri="{FF2B5EF4-FFF2-40B4-BE49-F238E27FC236}">
                    <a16:creationId xmlns:a16="http://schemas.microsoft.com/office/drawing/2014/main" id="{9DCF6BCA-8E7B-63D4-2D21-13027EE9693E}"/>
                  </a:ext>
                </a:extLst>
              </p:cNvPr>
              <p:cNvSpPr/>
              <p:nvPr/>
            </p:nvSpPr>
            <p:spPr>
              <a:xfrm>
                <a:off x="2451293" y="2617922"/>
                <a:ext cx="0" cy="28754"/>
              </a:xfrm>
              <a:custGeom>
                <a:avLst/>
                <a:gdLst/>
                <a:ahLst/>
                <a:cxnLst/>
                <a:rect l="0" t="0" r="0" b="0"/>
                <a:pathLst>
                  <a:path h="28753">
                    <a:moveTo>
                      <a:pt x="0" y="0"/>
                    </a:moveTo>
                    <a:lnTo>
                      <a:pt x="0" y="28753"/>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54" name="Free Form 255">
                <a:extLst>
                  <a:ext uri="{FF2B5EF4-FFF2-40B4-BE49-F238E27FC236}">
                    <a16:creationId xmlns:a16="http://schemas.microsoft.com/office/drawing/2014/main" id="{2EE3B0D9-B08D-FAEB-F86D-37BF0E5260AE}"/>
                  </a:ext>
                </a:extLst>
              </p:cNvPr>
              <p:cNvSpPr/>
              <p:nvPr/>
            </p:nvSpPr>
            <p:spPr>
              <a:xfrm>
                <a:off x="2341359" y="2537404"/>
                <a:ext cx="219868" cy="277476"/>
              </a:xfrm>
              <a:custGeom>
                <a:avLst/>
                <a:gdLst/>
                <a:ahLst/>
                <a:cxnLst/>
                <a:rect l="0" t="0" r="0" b="0"/>
                <a:pathLst>
                  <a:path w="219867" h="277476">
                    <a:moveTo>
                      <a:pt x="109933" y="277476"/>
                    </a:moveTo>
                    <a:lnTo>
                      <a:pt x="109933" y="277476"/>
                    </a:lnTo>
                    <a:cubicBezTo>
                      <a:pt x="49213" y="277476"/>
                      <a:pt x="0" y="228262"/>
                      <a:pt x="0" y="167542"/>
                    </a:cubicBezTo>
                    <a:lnTo>
                      <a:pt x="0" y="10820"/>
                    </a:lnTo>
                    <a:cubicBezTo>
                      <a:pt x="0" y="4851"/>
                      <a:pt x="4838" y="0"/>
                      <a:pt x="10820" y="0"/>
                    </a:cubicBezTo>
                    <a:lnTo>
                      <a:pt x="209047" y="0"/>
                    </a:lnTo>
                    <a:cubicBezTo>
                      <a:pt x="215029" y="0"/>
                      <a:pt x="219867" y="4851"/>
                      <a:pt x="219867" y="10820"/>
                    </a:cubicBezTo>
                    <a:lnTo>
                      <a:pt x="219867" y="167542"/>
                    </a:lnTo>
                    <a:cubicBezTo>
                      <a:pt x="219867" y="228262"/>
                      <a:pt x="170654" y="277476"/>
                      <a:pt x="109933" y="277476"/>
                    </a:cubicBezTo>
                    <a:close/>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55" name="Free Form 256">
                <a:extLst>
                  <a:ext uri="{FF2B5EF4-FFF2-40B4-BE49-F238E27FC236}">
                    <a16:creationId xmlns:a16="http://schemas.microsoft.com/office/drawing/2014/main" id="{A0A08CED-D6F0-E4F4-D00C-C30044FBDA40}"/>
                  </a:ext>
                </a:extLst>
              </p:cNvPr>
              <p:cNvSpPr/>
              <p:nvPr/>
            </p:nvSpPr>
            <p:spPr>
              <a:xfrm>
                <a:off x="2341359" y="2617922"/>
                <a:ext cx="219868" cy="0"/>
              </a:xfrm>
              <a:custGeom>
                <a:avLst/>
                <a:gdLst/>
                <a:ahLst/>
                <a:cxnLst/>
                <a:rect l="0" t="0" r="0" b="0"/>
                <a:pathLst>
                  <a:path w="219867">
                    <a:moveTo>
                      <a:pt x="0" y="0"/>
                    </a:moveTo>
                    <a:lnTo>
                      <a:pt x="219867" y="0"/>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56" name="Free Form 257">
                <a:extLst>
                  <a:ext uri="{FF2B5EF4-FFF2-40B4-BE49-F238E27FC236}">
                    <a16:creationId xmlns:a16="http://schemas.microsoft.com/office/drawing/2014/main" id="{58A68331-2FD9-4FCA-5367-B1E2AE797875}"/>
                  </a:ext>
                </a:extLst>
              </p:cNvPr>
              <p:cNvSpPr/>
              <p:nvPr/>
            </p:nvSpPr>
            <p:spPr>
              <a:xfrm>
                <a:off x="2419603" y="2559653"/>
                <a:ext cx="24029" cy="36031"/>
              </a:xfrm>
              <a:custGeom>
                <a:avLst/>
                <a:gdLst/>
                <a:ahLst/>
                <a:cxnLst/>
                <a:rect l="0" t="0" r="0" b="0"/>
                <a:pathLst>
                  <a:path w="24029" h="36030">
                    <a:moveTo>
                      <a:pt x="12014" y="36030"/>
                    </a:moveTo>
                    <a:lnTo>
                      <a:pt x="12014" y="36030"/>
                    </a:lnTo>
                    <a:cubicBezTo>
                      <a:pt x="5384" y="36030"/>
                      <a:pt x="0" y="30658"/>
                      <a:pt x="0" y="24016"/>
                    </a:cubicBezTo>
                    <a:lnTo>
                      <a:pt x="0" y="12001"/>
                    </a:lnTo>
                    <a:cubicBezTo>
                      <a:pt x="0" y="5372"/>
                      <a:pt x="5384" y="0"/>
                      <a:pt x="12014" y="0"/>
                    </a:cubicBezTo>
                    <a:cubicBezTo>
                      <a:pt x="18644" y="0"/>
                      <a:pt x="24029" y="5372"/>
                      <a:pt x="24029" y="12001"/>
                    </a:cubicBezTo>
                    <a:lnTo>
                      <a:pt x="24029" y="24016"/>
                    </a:lnTo>
                    <a:cubicBezTo>
                      <a:pt x="24029" y="30658"/>
                      <a:pt x="18644" y="36030"/>
                      <a:pt x="12014" y="36030"/>
                    </a:cubicBezTo>
                    <a:close/>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57" name="Free Form 258">
                <a:extLst>
                  <a:ext uri="{FF2B5EF4-FFF2-40B4-BE49-F238E27FC236}">
                    <a16:creationId xmlns:a16="http://schemas.microsoft.com/office/drawing/2014/main" id="{D3A369A9-C890-6DBE-0374-5D442EF8A478}"/>
                  </a:ext>
                </a:extLst>
              </p:cNvPr>
              <p:cNvSpPr/>
              <p:nvPr/>
            </p:nvSpPr>
            <p:spPr>
              <a:xfrm>
                <a:off x="2380258" y="2559647"/>
                <a:ext cx="24029" cy="0"/>
              </a:xfrm>
              <a:custGeom>
                <a:avLst/>
                <a:gdLst/>
                <a:ahLst/>
                <a:cxnLst/>
                <a:rect l="0" t="0" r="0" b="0"/>
                <a:pathLst>
                  <a:path w="24029">
                    <a:moveTo>
                      <a:pt x="0" y="0"/>
                    </a:moveTo>
                    <a:lnTo>
                      <a:pt x="24029" y="0"/>
                    </a:lnTo>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58" name="Free Form 259">
                <a:extLst>
                  <a:ext uri="{FF2B5EF4-FFF2-40B4-BE49-F238E27FC236}">
                    <a16:creationId xmlns:a16="http://schemas.microsoft.com/office/drawing/2014/main" id="{1813C96E-1683-EE0C-049E-A9B658E5FC08}"/>
                  </a:ext>
                </a:extLst>
              </p:cNvPr>
              <p:cNvSpPr/>
              <p:nvPr/>
            </p:nvSpPr>
            <p:spPr>
              <a:xfrm>
                <a:off x="2458950" y="2559653"/>
                <a:ext cx="24029" cy="36031"/>
              </a:xfrm>
              <a:custGeom>
                <a:avLst/>
                <a:gdLst/>
                <a:ahLst/>
                <a:cxnLst/>
                <a:rect l="0" t="0" r="0" b="0"/>
                <a:pathLst>
                  <a:path w="24029" h="36030">
                    <a:moveTo>
                      <a:pt x="24029" y="36030"/>
                    </a:moveTo>
                    <a:lnTo>
                      <a:pt x="0" y="36030"/>
                    </a:lnTo>
                    <a:lnTo>
                      <a:pt x="0" y="0"/>
                    </a:lnTo>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59" name="Free Form 260">
                <a:extLst>
                  <a:ext uri="{FF2B5EF4-FFF2-40B4-BE49-F238E27FC236}">
                    <a16:creationId xmlns:a16="http://schemas.microsoft.com/office/drawing/2014/main" id="{82147FEC-D40D-D36C-416B-31025A1B0512}"/>
                  </a:ext>
                </a:extLst>
              </p:cNvPr>
              <p:cNvSpPr/>
              <p:nvPr/>
            </p:nvSpPr>
            <p:spPr>
              <a:xfrm>
                <a:off x="2498298" y="2559653"/>
                <a:ext cx="24029" cy="36031"/>
              </a:xfrm>
              <a:custGeom>
                <a:avLst/>
                <a:gdLst/>
                <a:ahLst/>
                <a:cxnLst/>
                <a:rect l="0" t="0" r="0" b="0"/>
                <a:pathLst>
                  <a:path w="24029" h="36030">
                    <a:moveTo>
                      <a:pt x="24029" y="36030"/>
                    </a:moveTo>
                    <a:lnTo>
                      <a:pt x="0" y="36030"/>
                    </a:lnTo>
                    <a:lnTo>
                      <a:pt x="0" y="0"/>
                    </a:lnTo>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60" name="Free Form 261">
                <a:extLst>
                  <a:ext uri="{FF2B5EF4-FFF2-40B4-BE49-F238E27FC236}">
                    <a16:creationId xmlns:a16="http://schemas.microsoft.com/office/drawing/2014/main" id="{0DE07C2B-BDDF-6EFE-2399-CB0086B02CCC}"/>
                  </a:ext>
                </a:extLst>
              </p:cNvPr>
              <p:cNvSpPr/>
              <p:nvPr/>
            </p:nvSpPr>
            <p:spPr>
              <a:xfrm>
                <a:off x="2392269" y="2559653"/>
                <a:ext cx="0" cy="36031"/>
              </a:xfrm>
              <a:custGeom>
                <a:avLst/>
                <a:gdLst/>
                <a:ahLst/>
                <a:cxnLst/>
                <a:rect l="0" t="0" r="0" b="0"/>
                <a:pathLst>
                  <a:path h="36030">
                    <a:moveTo>
                      <a:pt x="0" y="36030"/>
                    </a:moveTo>
                    <a:lnTo>
                      <a:pt x="0" y="0"/>
                    </a:lnTo>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3861" name="Group 262">
              <a:extLst>
                <a:ext uri="{FF2B5EF4-FFF2-40B4-BE49-F238E27FC236}">
                  <a16:creationId xmlns:a16="http://schemas.microsoft.com/office/drawing/2014/main" id="{987C0AD6-01C8-5ACF-1202-9F7D9B632201}"/>
                </a:ext>
              </a:extLst>
            </p:cNvPr>
            <p:cNvGrpSpPr/>
            <p:nvPr/>
          </p:nvGrpSpPr>
          <p:grpSpPr>
            <a:xfrm>
              <a:off x="7380945" y="1669705"/>
              <a:ext cx="423084" cy="410196"/>
              <a:chOff x="1518357" y="2537402"/>
              <a:chExt cx="286194" cy="277473"/>
            </a:xfrm>
            <a:noFill/>
          </p:grpSpPr>
          <p:sp>
            <p:nvSpPr>
              <p:cNvPr id="3862" name="Free Form 263">
                <a:extLst>
                  <a:ext uri="{FF2B5EF4-FFF2-40B4-BE49-F238E27FC236}">
                    <a16:creationId xmlns:a16="http://schemas.microsoft.com/office/drawing/2014/main" id="{C4038028-859E-1DBF-4E4D-55353DA9DA31}"/>
                  </a:ext>
                </a:extLst>
              </p:cNvPr>
              <p:cNvSpPr/>
              <p:nvPr/>
            </p:nvSpPr>
            <p:spPr>
              <a:xfrm>
                <a:off x="1671295" y="2537402"/>
                <a:ext cx="125645" cy="125657"/>
              </a:xfrm>
              <a:custGeom>
                <a:avLst/>
                <a:gdLst/>
                <a:ahLst/>
                <a:cxnLst/>
                <a:rect l="0" t="0" r="0" b="0"/>
                <a:pathLst>
                  <a:path w="125644" h="125656">
                    <a:moveTo>
                      <a:pt x="125644" y="62828"/>
                    </a:moveTo>
                    <a:cubicBezTo>
                      <a:pt x="125644" y="97525"/>
                      <a:pt x="97513" y="125656"/>
                      <a:pt x="62815" y="125656"/>
                    </a:cubicBezTo>
                    <a:cubicBezTo>
                      <a:pt x="28131" y="125656"/>
                      <a:pt x="0" y="97525"/>
                      <a:pt x="0" y="62828"/>
                    </a:cubicBezTo>
                    <a:cubicBezTo>
                      <a:pt x="0" y="28131"/>
                      <a:pt x="28131" y="0"/>
                      <a:pt x="62815" y="0"/>
                    </a:cubicBezTo>
                    <a:cubicBezTo>
                      <a:pt x="97513" y="0"/>
                      <a:pt x="125644" y="28131"/>
                      <a:pt x="125644" y="62828"/>
                    </a:cubicBezTo>
                    <a:close/>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63" name="Free Form 264">
                <a:extLst>
                  <a:ext uri="{FF2B5EF4-FFF2-40B4-BE49-F238E27FC236}">
                    <a16:creationId xmlns:a16="http://schemas.microsoft.com/office/drawing/2014/main" id="{F324D505-E49B-FE98-057A-4A44EB2C7996}"/>
                  </a:ext>
                </a:extLst>
              </p:cNvPr>
              <p:cNvSpPr/>
              <p:nvPr/>
            </p:nvSpPr>
            <p:spPr>
              <a:xfrm>
                <a:off x="1734116" y="2558548"/>
                <a:ext cx="0" cy="13895"/>
              </a:xfrm>
              <a:custGeom>
                <a:avLst/>
                <a:gdLst/>
                <a:ahLst/>
                <a:cxnLst/>
                <a:rect l="0" t="0" r="0" b="0"/>
                <a:pathLst>
                  <a:path h="13894">
                    <a:moveTo>
                      <a:pt x="0" y="0"/>
                    </a:moveTo>
                    <a:lnTo>
                      <a:pt x="0" y="13894"/>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64" name="Free Form 265">
                <a:extLst>
                  <a:ext uri="{FF2B5EF4-FFF2-40B4-BE49-F238E27FC236}">
                    <a16:creationId xmlns:a16="http://schemas.microsoft.com/office/drawing/2014/main" id="{E611BC84-F61E-575F-5D7B-036D51D3121B}"/>
                  </a:ext>
                </a:extLst>
              </p:cNvPr>
              <p:cNvSpPr/>
              <p:nvPr/>
            </p:nvSpPr>
            <p:spPr>
              <a:xfrm>
                <a:off x="1734116" y="2628020"/>
                <a:ext cx="0" cy="13895"/>
              </a:xfrm>
              <a:custGeom>
                <a:avLst/>
                <a:gdLst/>
                <a:ahLst/>
                <a:cxnLst/>
                <a:rect l="0" t="0" r="0" b="0"/>
                <a:pathLst>
                  <a:path h="13894">
                    <a:moveTo>
                      <a:pt x="0" y="0"/>
                    </a:moveTo>
                    <a:lnTo>
                      <a:pt x="0" y="13894"/>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65" name="Free Form 266">
                <a:extLst>
                  <a:ext uri="{FF2B5EF4-FFF2-40B4-BE49-F238E27FC236}">
                    <a16:creationId xmlns:a16="http://schemas.microsoft.com/office/drawing/2014/main" id="{AB06091E-7FA6-D2FD-31D7-4F40C907739B}"/>
                  </a:ext>
                </a:extLst>
              </p:cNvPr>
              <p:cNvSpPr/>
              <p:nvPr/>
            </p:nvSpPr>
            <p:spPr>
              <a:xfrm>
                <a:off x="1713275" y="2572444"/>
                <a:ext cx="41682" cy="55576"/>
              </a:xfrm>
              <a:custGeom>
                <a:avLst/>
                <a:gdLst/>
                <a:ahLst/>
                <a:cxnLst/>
                <a:rect l="0" t="0" r="0" b="0"/>
                <a:pathLst>
                  <a:path w="41682" h="55576">
                    <a:moveTo>
                      <a:pt x="0" y="41682"/>
                    </a:moveTo>
                    <a:cubicBezTo>
                      <a:pt x="0" y="49353"/>
                      <a:pt x="9334" y="55576"/>
                      <a:pt x="20841" y="55576"/>
                    </a:cubicBezTo>
                    <a:cubicBezTo>
                      <a:pt x="32347" y="55576"/>
                      <a:pt x="41682" y="49353"/>
                      <a:pt x="41682" y="41682"/>
                    </a:cubicBezTo>
                    <a:cubicBezTo>
                      <a:pt x="41682" y="34011"/>
                      <a:pt x="35040" y="30455"/>
                      <a:pt x="20841" y="27788"/>
                    </a:cubicBezTo>
                    <a:cubicBezTo>
                      <a:pt x="6642" y="25121"/>
                      <a:pt x="0" y="21565"/>
                      <a:pt x="0" y="13894"/>
                    </a:cubicBezTo>
                    <a:cubicBezTo>
                      <a:pt x="0" y="6223"/>
                      <a:pt x="9334" y="0"/>
                      <a:pt x="20841" y="0"/>
                    </a:cubicBezTo>
                    <a:cubicBezTo>
                      <a:pt x="32347" y="0"/>
                      <a:pt x="41682" y="6223"/>
                      <a:pt x="41682" y="13894"/>
                    </a:cubicBez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66" name="Free Form 267">
                <a:extLst>
                  <a:ext uri="{FF2B5EF4-FFF2-40B4-BE49-F238E27FC236}">
                    <a16:creationId xmlns:a16="http://schemas.microsoft.com/office/drawing/2014/main" id="{5446E377-52B7-403C-B4DE-8B37A86BCAF7}"/>
                  </a:ext>
                </a:extLst>
              </p:cNvPr>
              <p:cNvSpPr/>
              <p:nvPr/>
            </p:nvSpPr>
            <p:spPr>
              <a:xfrm>
                <a:off x="1531270" y="2772431"/>
                <a:ext cx="45188" cy="42444"/>
              </a:xfrm>
              <a:custGeom>
                <a:avLst/>
                <a:gdLst/>
                <a:ahLst/>
                <a:cxnLst/>
                <a:rect l="0" t="0" r="0" b="0"/>
                <a:pathLst>
                  <a:path w="45187" h="42444">
                    <a:moveTo>
                      <a:pt x="45187" y="10426"/>
                    </a:moveTo>
                    <a:lnTo>
                      <a:pt x="45187" y="30633"/>
                    </a:lnTo>
                    <a:cubicBezTo>
                      <a:pt x="45187" y="37161"/>
                      <a:pt x="39891" y="42444"/>
                      <a:pt x="33363" y="42444"/>
                    </a:cubicBezTo>
                    <a:lnTo>
                      <a:pt x="11823" y="42444"/>
                    </a:lnTo>
                    <a:cubicBezTo>
                      <a:pt x="5296" y="42444"/>
                      <a:pt x="0" y="37161"/>
                      <a:pt x="0" y="30633"/>
                    </a:cubicBezTo>
                    <a:lnTo>
                      <a:pt x="0" y="0"/>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67" name="Free Form 268">
                <a:extLst>
                  <a:ext uri="{FF2B5EF4-FFF2-40B4-BE49-F238E27FC236}">
                    <a16:creationId xmlns:a16="http://schemas.microsoft.com/office/drawing/2014/main" id="{7229F22E-994C-1800-5658-6F379B18A22D}"/>
                  </a:ext>
                </a:extLst>
              </p:cNvPr>
              <p:cNvSpPr/>
              <p:nvPr/>
            </p:nvSpPr>
            <p:spPr>
              <a:xfrm>
                <a:off x="1524544" y="2588827"/>
                <a:ext cx="273768" cy="194036"/>
              </a:xfrm>
              <a:custGeom>
                <a:avLst/>
                <a:gdLst/>
                <a:ahLst/>
                <a:cxnLst/>
                <a:rect l="0" t="0" r="0" b="0"/>
                <a:pathLst>
                  <a:path w="273768" h="194035">
                    <a:moveTo>
                      <a:pt x="147780" y="127"/>
                    </a:moveTo>
                    <a:cubicBezTo>
                      <a:pt x="144339" y="127"/>
                      <a:pt x="140706" y="127"/>
                      <a:pt x="136884" y="127"/>
                    </a:cubicBezTo>
                    <a:cubicBezTo>
                      <a:pt x="91200" y="127"/>
                      <a:pt x="73890" y="0"/>
                      <a:pt x="60796" y="8140"/>
                    </a:cubicBezTo>
                    <a:cubicBezTo>
                      <a:pt x="47689" y="16281"/>
                      <a:pt x="34227" y="49543"/>
                      <a:pt x="26442" y="67667"/>
                    </a:cubicBezTo>
                    <a:cubicBezTo>
                      <a:pt x="18644" y="85790"/>
                      <a:pt x="0" y="95226"/>
                      <a:pt x="0" y="121796"/>
                    </a:cubicBezTo>
                    <a:cubicBezTo>
                      <a:pt x="0" y="138662"/>
                      <a:pt x="6731" y="177639"/>
                      <a:pt x="6731" y="183595"/>
                    </a:cubicBezTo>
                    <a:cubicBezTo>
                      <a:pt x="6731" y="189564"/>
                      <a:pt x="8471" y="194035"/>
                      <a:pt x="15176" y="194035"/>
                    </a:cubicBezTo>
                    <a:lnTo>
                      <a:pt x="258603" y="194035"/>
                    </a:lnTo>
                    <a:cubicBezTo>
                      <a:pt x="265309" y="194035"/>
                      <a:pt x="267049" y="189564"/>
                      <a:pt x="267049" y="183595"/>
                    </a:cubicBezTo>
                    <a:cubicBezTo>
                      <a:pt x="267049" y="177639"/>
                      <a:pt x="273768" y="138662"/>
                      <a:pt x="273768" y="121796"/>
                    </a:cubicBezTo>
                    <a:cubicBezTo>
                      <a:pt x="273768" y="95226"/>
                      <a:pt x="255123" y="85790"/>
                      <a:pt x="247338" y="67667"/>
                    </a:cubicBezTo>
                    <a:cubicBezTo>
                      <a:pt x="246703" y="66206"/>
                      <a:pt x="246043" y="64644"/>
                      <a:pt x="245344" y="63018"/>
                    </a:cubicBez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68" name="Free Form 269">
                <a:extLst>
                  <a:ext uri="{FF2B5EF4-FFF2-40B4-BE49-F238E27FC236}">
                    <a16:creationId xmlns:a16="http://schemas.microsoft.com/office/drawing/2014/main" id="{C6EA000F-7F9F-5D07-5F58-73847DFFE134}"/>
                  </a:ext>
                </a:extLst>
              </p:cNvPr>
              <p:cNvSpPr/>
              <p:nvPr/>
            </p:nvSpPr>
            <p:spPr>
              <a:xfrm>
                <a:off x="1558091" y="2756047"/>
                <a:ext cx="206685" cy="26811"/>
              </a:xfrm>
              <a:custGeom>
                <a:avLst/>
                <a:gdLst/>
                <a:ahLst/>
                <a:cxnLst/>
                <a:rect l="0" t="0" r="0" b="0"/>
                <a:pathLst>
                  <a:path w="206684" h="26810">
                    <a:moveTo>
                      <a:pt x="206684" y="26810"/>
                    </a:moveTo>
                    <a:cubicBezTo>
                      <a:pt x="193032" y="26810"/>
                      <a:pt x="185577" y="0"/>
                      <a:pt x="170692" y="0"/>
                    </a:cubicBezTo>
                    <a:lnTo>
                      <a:pt x="35992" y="0"/>
                    </a:lnTo>
                    <a:cubicBezTo>
                      <a:pt x="21095" y="0"/>
                      <a:pt x="13652" y="26810"/>
                      <a:pt x="0" y="26810"/>
                    </a:cubicBez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69" name="Free Form 270">
                <a:extLst>
                  <a:ext uri="{FF2B5EF4-FFF2-40B4-BE49-F238E27FC236}">
                    <a16:creationId xmlns:a16="http://schemas.microsoft.com/office/drawing/2014/main" id="{31E70E74-B2F2-ADD7-C8D7-6CA798109580}"/>
                  </a:ext>
                </a:extLst>
              </p:cNvPr>
              <p:cNvSpPr/>
              <p:nvPr/>
            </p:nvSpPr>
            <p:spPr>
              <a:xfrm>
                <a:off x="1613946" y="2706392"/>
                <a:ext cx="94973" cy="0"/>
              </a:xfrm>
              <a:custGeom>
                <a:avLst/>
                <a:gdLst/>
                <a:ahLst/>
                <a:cxnLst/>
                <a:rect l="0" t="0" r="0" b="0"/>
                <a:pathLst>
                  <a:path w="94972">
                    <a:moveTo>
                      <a:pt x="94972" y="0"/>
                    </a:moveTo>
                    <a:lnTo>
                      <a:pt x="0" y="0"/>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70" name="Free Form 271">
                <a:extLst>
                  <a:ext uri="{FF2B5EF4-FFF2-40B4-BE49-F238E27FC236}">
                    <a16:creationId xmlns:a16="http://schemas.microsoft.com/office/drawing/2014/main" id="{E1817EA8-193C-A284-1744-681C6394ED08}"/>
                  </a:ext>
                </a:extLst>
              </p:cNvPr>
              <p:cNvSpPr/>
              <p:nvPr/>
            </p:nvSpPr>
            <p:spPr>
              <a:xfrm>
                <a:off x="1626362" y="2729976"/>
                <a:ext cx="70143" cy="0"/>
              </a:xfrm>
              <a:custGeom>
                <a:avLst/>
                <a:gdLst/>
                <a:ahLst/>
                <a:cxnLst/>
                <a:rect l="0" t="0" r="0" b="0"/>
                <a:pathLst>
                  <a:path w="70143">
                    <a:moveTo>
                      <a:pt x="70143" y="0"/>
                    </a:moveTo>
                    <a:lnTo>
                      <a:pt x="0" y="0"/>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71" name="Free Form 272">
                <a:extLst>
                  <a:ext uri="{FF2B5EF4-FFF2-40B4-BE49-F238E27FC236}">
                    <a16:creationId xmlns:a16="http://schemas.microsoft.com/office/drawing/2014/main" id="{118D050D-44F2-7987-697A-1DC0C4B55D16}"/>
                  </a:ext>
                </a:extLst>
              </p:cNvPr>
              <p:cNvSpPr/>
              <p:nvPr/>
            </p:nvSpPr>
            <p:spPr>
              <a:xfrm>
                <a:off x="1746405" y="2772431"/>
                <a:ext cx="45188" cy="42444"/>
              </a:xfrm>
              <a:custGeom>
                <a:avLst/>
                <a:gdLst/>
                <a:ahLst/>
                <a:cxnLst/>
                <a:rect l="0" t="0" r="0" b="0"/>
                <a:pathLst>
                  <a:path w="45187" h="42444">
                    <a:moveTo>
                      <a:pt x="0" y="10426"/>
                    </a:moveTo>
                    <a:lnTo>
                      <a:pt x="0" y="30633"/>
                    </a:lnTo>
                    <a:cubicBezTo>
                      <a:pt x="0" y="37161"/>
                      <a:pt x="5296" y="42444"/>
                      <a:pt x="11823" y="42444"/>
                    </a:cubicBezTo>
                    <a:lnTo>
                      <a:pt x="33363" y="42444"/>
                    </a:lnTo>
                    <a:cubicBezTo>
                      <a:pt x="39891" y="42444"/>
                      <a:pt x="45187" y="37161"/>
                      <a:pt x="45187" y="30633"/>
                    </a:cubicBezTo>
                    <a:lnTo>
                      <a:pt x="45187" y="0"/>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72" name="Free Form 273">
                <a:extLst>
                  <a:ext uri="{FF2B5EF4-FFF2-40B4-BE49-F238E27FC236}">
                    <a16:creationId xmlns:a16="http://schemas.microsoft.com/office/drawing/2014/main" id="{0CDC9EC0-BE03-DA11-EB2D-DDD5EF1A6664}"/>
                  </a:ext>
                </a:extLst>
              </p:cNvPr>
              <p:cNvSpPr/>
              <p:nvPr/>
            </p:nvSpPr>
            <p:spPr>
              <a:xfrm>
                <a:off x="1560604" y="2634467"/>
                <a:ext cx="139463" cy="18543"/>
              </a:xfrm>
              <a:custGeom>
                <a:avLst/>
                <a:gdLst/>
                <a:ahLst/>
                <a:cxnLst/>
                <a:rect l="0" t="0" r="0" b="0"/>
                <a:pathLst>
                  <a:path w="139462" h="18542">
                    <a:moveTo>
                      <a:pt x="139462" y="18542"/>
                    </a:moveTo>
                    <a:lnTo>
                      <a:pt x="13525" y="18542"/>
                    </a:lnTo>
                    <a:cubicBezTo>
                      <a:pt x="6058" y="18542"/>
                      <a:pt x="0" y="12484"/>
                      <a:pt x="0" y="5016"/>
                    </a:cubicBezTo>
                    <a:lnTo>
                      <a:pt x="0" y="0"/>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73" name="Free Form 274">
                <a:extLst>
                  <a:ext uri="{FF2B5EF4-FFF2-40B4-BE49-F238E27FC236}">
                    <a16:creationId xmlns:a16="http://schemas.microsoft.com/office/drawing/2014/main" id="{8785D638-5BD3-049A-D3A5-97518E898FBE}"/>
                  </a:ext>
                </a:extLst>
              </p:cNvPr>
              <p:cNvSpPr/>
              <p:nvPr/>
            </p:nvSpPr>
            <p:spPr>
              <a:xfrm>
                <a:off x="1518357" y="2635887"/>
                <a:ext cx="35180" cy="24829"/>
              </a:xfrm>
              <a:custGeom>
                <a:avLst/>
                <a:gdLst/>
                <a:ahLst/>
                <a:cxnLst/>
                <a:rect l="0" t="0" r="0" b="0"/>
                <a:pathLst>
                  <a:path w="35179" h="24829">
                    <a:moveTo>
                      <a:pt x="22771" y="0"/>
                    </a:moveTo>
                    <a:lnTo>
                      <a:pt x="12408" y="0"/>
                    </a:lnTo>
                    <a:cubicBezTo>
                      <a:pt x="5562" y="0"/>
                      <a:pt x="0" y="5562"/>
                      <a:pt x="0" y="12408"/>
                    </a:cubicBezTo>
                    <a:cubicBezTo>
                      <a:pt x="0" y="19266"/>
                      <a:pt x="5562" y="24829"/>
                      <a:pt x="12408" y="24829"/>
                    </a:cubicBezTo>
                    <a:lnTo>
                      <a:pt x="22771" y="24829"/>
                    </a:lnTo>
                    <a:cubicBezTo>
                      <a:pt x="29629" y="24829"/>
                      <a:pt x="35179" y="19266"/>
                      <a:pt x="35179" y="12408"/>
                    </a:cubicBezTo>
                    <a:cubicBezTo>
                      <a:pt x="35179" y="5562"/>
                      <a:pt x="29629" y="0"/>
                      <a:pt x="22771" y="0"/>
                    </a:cubicBezTo>
                    <a:close/>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74" name="Free Form 275">
                <a:extLst>
                  <a:ext uri="{FF2B5EF4-FFF2-40B4-BE49-F238E27FC236}">
                    <a16:creationId xmlns:a16="http://schemas.microsoft.com/office/drawing/2014/main" id="{19426F33-2E8B-509B-5EF2-ED881F4E2106}"/>
                  </a:ext>
                </a:extLst>
              </p:cNvPr>
              <p:cNvSpPr/>
              <p:nvPr/>
            </p:nvSpPr>
            <p:spPr>
              <a:xfrm>
                <a:off x="1769879" y="2635882"/>
                <a:ext cx="34672" cy="24829"/>
              </a:xfrm>
              <a:custGeom>
                <a:avLst/>
                <a:gdLst/>
                <a:ahLst/>
                <a:cxnLst/>
                <a:rect l="0" t="0" r="0" b="0"/>
                <a:pathLst>
                  <a:path w="34671" h="24829">
                    <a:moveTo>
                      <a:pt x="0" y="15964"/>
                    </a:moveTo>
                    <a:cubicBezTo>
                      <a:pt x="1524" y="21095"/>
                      <a:pt x="6273" y="24829"/>
                      <a:pt x="11900" y="24829"/>
                    </a:cubicBezTo>
                    <a:lnTo>
                      <a:pt x="22263" y="24829"/>
                    </a:lnTo>
                    <a:cubicBezTo>
                      <a:pt x="29109" y="24829"/>
                      <a:pt x="34671" y="19279"/>
                      <a:pt x="34671" y="12420"/>
                    </a:cubicBezTo>
                    <a:cubicBezTo>
                      <a:pt x="34671" y="5562"/>
                      <a:pt x="29109" y="0"/>
                      <a:pt x="22263" y="0"/>
                    </a:cubicBezTo>
                    <a:lnTo>
                      <a:pt x="15951" y="0"/>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75" name="Free Form 276">
                <a:extLst>
                  <a:ext uri="{FF2B5EF4-FFF2-40B4-BE49-F238E27FC236}">
                    <a16:creationId xmlns:a16="http://schemas.microsoft.com/office/drawing/2014/main" id="{DAD175A0-A752-54B9-DD3D-1035FB27867B}"/>
                  </a:ext>
                </a:extLst>
              </p:cNvPr>
              <p:cNvSpPr/>
              <p:nvPr/>
            </p:nvSpPr>
            <p:spPr>
              <a:xfrm>
                <a:off x="1734116" y="2681118"/>
                <a:ext cx="36628" cy="36628"/>
              </a:xfrm>
              <a:custGeom>
                <a:avLst/>
                <a:gdLst/>
                <a:ahLst/>
                <a:cxnLst/>
                <a:rect l="0" t="0" r="0" b="0"/>
                <a:pathLst>
                  <a:path w="36627" h="36627">
                    <a:moveTo>
                      <a:pt x="0" y="18313"/>
                    </a:moveTo>
                    <a:cubicBezTo>
                      <a:pt x="0" y="28436"/>
                      <a:pt x="8204" y="36627"/>
                      <a:pt x="18313" y="36627"/>
                    </a:cubicBezTo>
                    <a:cubicBezTo>
                      <a:pt x="28436" y="36627"/>
                      <a:pt x="36627" y="28436"/>
                      <a:pt x="36627" y="18313"/>
                    </a:cubicBezTo>
                    <a:cubicBezTo>
                      <a:pt x="36627" y="8191"/>
                      <a:pt x="28436" y="0"/>
                      <a:pt x="18313" y="0"/>
                    </a:cubicBezTo>
                    <a:cubicBezTo>
                      <a:pt x="8204" y="0"/>
                      <a:pt x="0" y="8191"/>
                      <a:pt x="0" y="18313"/>
                    </a:cubicBezTo>
                    <a:close/>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76" name="Free Form 277">
                <a:extLst>
                  <a:ext uri="{FF2B5EF4-FFF2-40B4-BE49-F238E27FC236}">
                    <a16:creationId xmlns:a16="http://schemas.microsoft.com/office/drawing/2014/main" id="{55D9615B-843B-91D2-4185-1B7EB36A27C1}"/>
                  </a:ext>
                </a:extLst>
              </p:cNvPr>
              <p:cNvSpPr/>
              <p:nvPr/>
            </p:nvSpPr>
            <p:spPr>
              <a:xfrm>
                <a:off x="1551737" y="2681118"/>
                <a:ext cx="36628" cy="36628"/>
              </a:xfrm>
              <a:custGeom>
                <a:avLst/>
                <a:gdLst/>
                <a:ahLst/>
                <a:cxnLst/>
                <a:rect l="0" t="0" r="0" b="0"/>
                <a:pathLst>
                  <a:path w="36627" h="36627">
                    <a:moveTo>
                      <a:pt x="0" y="18313"/>
                    </a:moveTo>
                    <a:cubicBezTo>
                      <a:pt x="0" y="28436"/>
                      <a:pt x="8204" y="36627"/>
                      <a:pt x="18313" y="36627"/>
                    </a:cubicBezTo>
                    <a:cubicBezTo>
                      <a:pt x="28436" y="36627"/>
                      <a:pt x="36627" y="28436"/>
                      <a:pt x="36627" y="18313"/>
                    </a:cubicBezTo>
                    <a:cubicBezTo>
                      <a:pt x="36627" y="8191"/>
                      <a:pt x="28436" y="0"/>
                      <a:pt x="18313" y="0"/>
                    </a:cubicBezTo>
                    <a:cubicBezTo>
                      <a:pt x="8204" y="0"/>
                      <a:pt x="0" y="8191"/>
                      <a:pt x="0" y="18313"/>
                    </a:cubicBezTo>
                    <a:close/>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sp>
          <p:nvSpPr>
            <p:cNvPr id="3877" name="TextBox 3876">
              <a:extLst>
                <a:ext uri="{FF2B5EF4-FFF2-40B4-BE49-F238E27FC236}">
                  <a16:creationId xmlns:a16="http://schemas.microsoft.com/office/drawing/2014/main" id="{F6C29E22-2F80-328F-519E-A9C20A6352A4}"/>
                </a:ext>
              </a:extLst>
            </p:cNvPr>
            <p:cNvSpPr txBox="1"/>
            <p:nvPr/>
          </p:nvSpPr>
          <p:spPr>
            <a:xfrm>
              <a:off x="8927805" y="1742382"/>
              <a:ext cx="1477802" cy="276999"/>
            </a:xfrm>
            <a:prstGeom prst="rect">
              <a:avLst/>
            </a:prstGeom>
          </p:spPr>
          <p:txBody>
            <a:bodyPr wrap="square" lIns="90000" rIns="90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20" normalizeH="0" baseline="0" noProof="0" dirty="0">
                  <a:ln>
                    <a:noFill/>
                  </a:ln>
                  <a:solidFill>
                    <a:srgbClr val="1D8296"/>
                  </a:solidFill>
                  <a:effectLst/>
                  <a:uLnTx/>
                  <a:uFillTx/>
                  <a:latin typeface="Verdana"/>
                  <a:ea typeface="+mn-ea"/>
                  <a:cs typeface="+mn-cs"/>
                </a:rPr>
                <a:t>Tolling</a:t>
              </a:r>
            </a:p>
          </p:txBody>
        </p:sp>
        <p:sp>
          <p:nvSpPr>
            <p:cNvPr id="3878" name="TextBox 3877">
              <a:extLst>
                <a:ext uri="{FF2B5EF4-FFF2-40B4-BE49-F238E27FC236}">
                  <a16:creationId xmlns:a16="http://schemas.microsoft.com/office/drawing/2014/main" id="{1835AB45-F588-FF24-A830-01C2EB7CE2B1}"/>
                </a:ext>
              </a:extLst>
            </p:cNvPr>
            <p:cNvSpPr txBox="1"/>
            <p:nvPr/>
          </p:nvSpPr>
          <p:spPr>
            <a:xfrm>
              <a:off x="4924846" y="2513546"/>
              <a:ext cx="1477802" cy="276999"/>
            </a:xfrm>
            <a:prstGeom prst="rect">
              <a:avLst/>
            </a:prstGeom>
          </p:spPr>
          <p:txBody>
            <a:bodyPr wrap="square" lIns="90000" tIns="45720" rIns="90000" bIns="45720" rtlCol="0" anchor="t">
              <a:spAutoFit/>
            </a:bodyPr>
            <a:lstStyle>
              <a:defPPr>
                <a:defRPr lang="en-US"/>
              </a:defPPr>
              <a:lvl1pPr defTabSz="914400">
                <a:defRPr sz="1200" spc="20"/>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20" normalizeH="0" baseline="0" noProof="0" dirty="0">
                  <a:ln>
                    <a:noFill/>
                  </a:ln>
                  <a:solidFill>
                    <a:srgbClr val="3D3935"/>
                  </a:solidFill>
                  <a:effectLst/>
                  <a:uLnTx/>
                  <a:uFillTx/>
                  <a:latin typeface="Verdana"/>
                  <a:ea typeface="+mn-ea"/>
                  <a:cs typeface="+mn-cs"/>
                </a:rPr>
                <a:t>Charging</a:t>
              </a:r>
            </a:p>
          </p:txBody>
        </p:sp>
        <p:sp>
          <p:nvSpPr>
            <p:cNvPr id="3879" name="TextBox 3878">
              <a:extLst>
                <a:ext uri="{FF2B5EF4-FFF2-40B4-BE49-F238E27FC236}">
                  <a16:creationId xmlns:a16="http://schemas.microsoft.com/office/drawing/2014/main" id="{F936B024-64C7-A0C9-FE5A-01E0B4B299D7}"/>
                </a:ext>
              </a:extLst>
            </p:cNvPr>
            <p:cNvSpPr txBox="1"/>
            <p:nvPr/>
          </p:nvSpPr>
          <p:spPr>
            <a:xfrm>
              <a:off x="9885728" y="2618013"/>
              <a:ext cx="1477802" cy="276999"/>
            </a:xfrm>
            <a:prstGeom prst="rect">
              <a:avLst/>
            </a:prstGeom>
          </p:spPr>
          <p:txBody>
            <a:bodyPr wrap="square" lIns="90000" rIns="90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20" normalizeH="0" baseline="0" noProof="0" dirty="0">
                  <a:ln>
                    <a:noFill/>
                  </a:ln>
                  <a:solidFill>
                    <a:srgbClr val="1D8296"/>
                  </a:solidFill>
                  <a:effectLst/>
                  <a:uLnTx/>
                  <a:uFillTx/>
                  <a:latin typeface="Verdana"/>
                  <a:ea typeface="+mn-ea"/>
                  <a:cs typeface="+mn-cs"/>
                </a:rPr>
                <a:t>Parking</a:t>
              </a:r>
            </a:p>
          </p:txBody>
        </p:sp>
        <p:sp>
          <p:nvSpPr>
            <p:cNvPr id="3880" name="TextBox 3879">
              <a:extLst>
                <a:ext uri="{FF2B5EF4-FFF2-40B4-BE49-F238E27FC236}">
                  <a16:creationId xmlns:a16="http://schemas.microsoft.com/office/drawing/2014/main" id="{E5DF61F5-6C48-35A3-26B0-53A95B5A43B8}"/>
                </a:ext>
              </a:extLst>
            </p:cNvPr>
            <p:cNvSpPr txBox="1"/>
            <p:nvPr/>
          </p:nvSpPr>
          <p:spPr>
            <a:xfrm>
              <a:off x="6020765" y="5107730"/>
              <a:ext cx="1257509" cy="511811"/>
            </a:xfrm>
            <a:prstGeom prst="rect">
              <a:avLst/>
            </a:prstGeom>
          </p:spPr>
          <p:txBody>
            <a:bodyPr wrap="square" lIns="90000" rIns="9000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20" normalizeH="0" baseline="0" noProof="0" dirty="0">
                  <a:ln>
                    <a:noFill/>
                  </a:ln>
                  <a:solidFill>
                    <a:srgbClr val="3D3935"/>
                  </a:solidFill>
                  <a:effectLst/>
                  <a:uLnTx/>
                  <a:uFillTx/>
                  <a:latin typeface="Verdana"/>
                  <a:ea typeface="+mn-ea"/>
                  <a:cs typeface="+mn-cs"/>
                </a:rPr>
                <a:t>Non-Toll</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20" normalizeH="0" baseline="0" noProof="0" dirty="0">
                  <a:ln>
                    <a:noFill/>
                  </a:ln>
                  <a:solidFill>
                    <a:srgbClr val="3D3935"/>
                  </a:solidFill>
                  <a:effectLst/>
                  <a:uLnTx/>
                  <a:uFillTx/>
                  <a:latin typeface="Verdana"/>
                  <a:ea typeface="+mn-ea"/>
                  <a:cs typeface="+mn-cs"/>
                </a:rPr>
                <a:t>Violations</a:t>
              </a:r>
            </a:p>
          </p:txBody>
        </p:sp>
        <p:sp>
          <p:nvSpPr>
            <p:cNvPr id="3881" name="TextBox 3880">
              <a:extLst>
                <a:ext uri="{FF2B5EF4-FFF2-40B4-BE49-F238E27FC236}">
                  <a16:creationId xmlns:a16="http://schemas.microsoft.com/office/drawing/2014/main" id="{EA94B6B8-5959-3D6C-D9C9-C4CEE0429FE5}"/>
                </a:ext>
              </a:extLst>
            </p:cNvPr>
            <p:cNvSpPr txBox="1"/>
            <p:nvPr/>
          </p:nvSpPr>
          <p:spPr>
            <a:xfrm>
              <a:off x="4843102" y="4386454"/>
              <a:ext cx="1454107" cy="276999"/>
            </a:xfrm>
            <a:prstGeom prst="rect">
              <a:avLst/>
            </a:prstGeom>
          </p:spPr>
          <p:txBody>
            <a:bodyPr wrap="square" lIns="90000" rIns="9000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20" normalizeH="0" baseline="0" noProof="0" dirty="0">
                  <a:ln>
                    <a:noFill/>
                  </a:ln>
                  <a:solidFill>
                    <a:srgbClr val="3D3935"/>
                  </a:solidFill>
                  <a:effectLst/>
                  <a:uLnTx/>
                  <a:uFillTx/>
                  <a:latin typeface="Verdana"/>
                  <a:ea typeface="+mn-ea"/>
                  <a:cs typeface="+mn-cs"/>
                </a:rPr>
                <a:t>Title &amp; Reg.</a:t>
              </a:r>
            </a:p>
          </p:txBody>
        </p:sp>
        <p:sp>
          <p:nvSpPr>
            <p:cNvPr id="3882" name="TextBox 3881">
              <a:extLst>
                <a:ext uri="{FF2B5EF4-FFF2-40B4-BE49-F238E27FC236}">
                  <a16:creationId xmlns:a16="http://schemas.microsoft.com/office/drawing/2014/main" id="{4B6FF8DC-EA4D-577E-2CA6-DC7CAD6D8410}"/>
                </a:ext>
              </a:extLst>
            </p:cNvPr>
            <p:cNvSpPr txBox="1"/>
            <p:nvPr/>
          </p:nvSpPr>
          <p:spPr>
            <a:xfrm>
              <a:off x="9910225" y="4357359"/>
              <a:ext cx="1746757" cy="461665"/>
            </a:xfrm>
            <a:prstGeom prst="rect">
              <a:avLst/>
            </a:prstGeom>
          </p:spPr>
          <p:txBody>
            <a:bodyPr wrap="square" lIns="90000" rIns="90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20" normalizeH="0" baseline="0" noProof="0" dirty="0">
                  <a:ln>
                    <a:noFill/>
                  </a:ln>
                  <a:solidFill>
                    <a:srgbClr val="1D8296"/>
                  </a:solidFill>
                  <a:effectLst/>
                  <a:uLnTx/>
                  <a:uFillTx/>
                  <a:latin typeface="Verdana"/>
                  <a:ea typeface="+mn-ea"/>
                  <a:cs typeface="+mn-cs"/>
                </a:rPr>
                <a:t>Low Emission Zones</a:t>
              </a:r>
            </a:p>
          </p:txBody>
        </p:sp>
        <p:sp>
          <p:nvSpPr>
            <p:cNvPr id="3883" name="TextBox 3882">
              <a:extLst>
                <a:ext uri="{FF2B5EF4-FFF2-40B4-BE49-F238E27FC236}">
                  <a16:creationId xmlns:a16="http://schemas.microsoft.com/office/drawing/2014/main" id="{70C5D7BE-FC3E-E8BE-1635-223AEFCD349D}"/>
                </a:ext>
              </a:extLst>
            </p:cNvPr>
            <p:cNvSpPr txBox="1"/>
            <p:nvPr/>
          </p:nvSpPr>
          <p:spPr>
            <a:xfrm>
              <a:off x="4600692" y="3418155"/>
              <a:ext cx="1535064" cy="276999"/>
            </a:xfrm>
            <a:prstGeom prst="rect">
              <a:avLst/>
            </a:prstGeom>
          </p:spPr>
          <p:txBody>
            <a:bodyPr wrap="square" lIns="90000" rIns="9000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20" normalizeH="0" baseline="0" noProof="0" dirty="0">
                  <a:ln>
                    <a:noFill/>
                  </a:ln>
                  <a:solidFill>
                    <a:srgbClr val="3D3935"/>
                  </a:solidFill>
                  <a:effectLst/>
                  <a:uLnTx/>
                  <a:uFillTx/>
                  <a:latin typeface="Verdana"/>
                  <a:ea typeface="+mn-ea"/>
                  <a:cs typeface="+mn-cs"/>
                </a:rPr>
                <a:t>Fueling</a:t>
              </a:r>
            </a:p>
          </p:txBody>
        </p:sp>
        <p:sp>
          <p:nvSpPr>
            <p:cNvPr id="3884" name="TextBox 3883">
              <a:extLst>
                <a:ext uri="{FF2B5EF4-FFF2-40B4-BE49-F238E27FC236}">
                  <a16:creationId xmlns:a16="http://schemas.microsoft.com/office/drawing/2014/main" id="{47DAF1DA-9BCC-6536-4FD8-AF262691FFAC}"/>
                </a:ext>
              </a:extLst>
            </p:cNvPr>
            <p:cNvSpPr txBox="1"/>
            <p:nvPr/>
          </p:nvSpPr>
          <p:spPr>
            <a:xfrm>
              <a:off x="9139937" y="5108092"/>
              <a:ext cx="1535064" cy="307087"/>
            </a:xfrm>
            <a:prstGeom prst="rect">
              <a:avLst/>
            </a:prstGeom>
          </p:spPr>
          <p:txBody>
            <a:bodyPr wrap="square" lIns="90000" rIns="90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20" normalizeH="0" baseline="0" noProof="0" dirty="0">
                  <a:ln>
                    <a:noFill/>
                  </a:ln>
                  <a:solidFill>
                    <a:srgbClr val="1D8296"/>
                  </a:solidFill>
                  <a:effectLst/>
                  <a:uLnTx/>
                  <a:uFillTx/>
                  <a:latin typeface="Verdana"/>
                  <a:ea typeface="+mn-ea"/>
                  <a:cs typeface="+mn-cs"/>
                </a:rPr>
                <a:t>Congestion</a:t>
              </a:r>
            </a:p>
          </p:txBody>
        </p:sp>
        <p:sp>
          <p:nvSpPr>
            <p:cNvPr id="3885" name="TextBox 3884">
              <a:extLst>
                <a:ext uri="{FF2B5EF4-FFF2-40B4-BE49-F238E27FC236}">
                  <a16:creationId xmlns:a16="http://schemas.microsoft.com/office/drawing/2014/main" id="{A755914B-9AD7-6CB7-86FE-207330FF1B9E}"/>
                </a:ext>
              </a:extLst>
            </p:cNvPr>
            <p:cNvSpPr txBox="1"/>
            <p:nvPr/>
          </p:nvSpPr>
          <p:spPr>
            <a:xfrm>
              <a:off x="10162895" y="3390941"/>
              <a:ext cx="1535064" cy="461665"/>
            </a:xfrm>
            <a:prstGeom prst="rect">
              <a:avLst/>
            </a:prstGeom>
          </p:spPr>
          <p:txBody>
            <a:bodyPr wrap="square" lIns="90000" rIns="90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20" normalizeH="0" baseline="0" noProof="0" dirty="0">
                  <a:ln>
                    <a:noFill/>
                  </a:ln>
                  <a:solidFill>
                    <a:srgbClr val="1D8296"/>
                  </a:solidFill>
                  <a:effectLst/>
                  <a:uLnTx/>
                  <a:uFillTx/>
                  <a:latin typeface="Verdana"/>
                  <a:ea typeface="+mn-ea"/>
                  <a:cs typeface="+mn-cs"/>
                </a:rPr>
                <a:t>Road Usage Charging</a:t>
              </a:r>
            </a:p>
          </p:txBody>
        </p:sp>
        <p:sp>
          <p:nvSpPr>
            <p:cNvPr id="3886" name="TextBox 3885">
              <a:extLst>
                <a:ext uri="{FF2B5EF4-FFF2-40B4-BE49-F238E27FC236}">
                  <a16:creationId xmlns:a16="http://schemas.microsoft.com/office/drawing/2014/main" id="{C1C298F5-2F2B-A511-5889-D31CED4999DA}"/>
                </a:ext>
              </a:extLst>
            </p:cNvPr>
            <p:cNvSpPr txBox="1"/>
            <p:nvPr/>
          </p:nvSpPr>
          <p:spPr>
            <a:xfrm>
              <a:off x="5788686" y="1631203"/>
              <a:ext cx="1535064" cy="461665"/>
            </a:xfrm>
            <a:prstGeom prst="rect">
              <a:avLst/>
            </a:prstGeom>
          </p:spPr>
          <p:txBody>
            <a:bodyPr wrap="square" lIns="90000" rIns="9000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20" normalizeH="0" baseline="0" noProof="0" dirty="0">
                  <a:ln>
                    <a:noFill/>
                  </a:ln>
                  <a:solidFill>
                    <a:srgbClr val="3D3935"/>
                  </a:solidFill>
                  <a:effectLst/>
                  <a:uLnTx/>
                  <a:uFillTx/>
                  <a:latin typeface="Verdana"/>
                  <a:ea typeface="+mn-ea"/>
                  <a:cs typeface="+mn-cs"/>
                </a:rPr>
                <a:t>Vehicle Payments</a:t>
              </a:r>
            </a:p>
          </p:txBody>
        </p:sp>
      </p:grpSp>
      <p:sp>
        <p:nvSpPr>
          <p:cNvPr id="3887" name="TextBox 3886">
            <a:extLst>
              <a:ext uri="{FF2B5EF4-FFF2-40B4-BE49-F238E27FC236}">
                <a16:creationId xmlns:a16="http://schemas.microsoft.com/office/drawing/2014/main" id="{604FDA83-C7BE-CB83-2D9B-B6E6111647AC}"/>
              </a:ext>
            </a:extLst>
          </p:cNvPr>
          <p:cNvSpPr txBox="1"/>
          <p:nvPr/>
        </p:nvSpPr>
        <p:spPr>
          <a:xfrm>
            <a:off x="7313610" y="5577501"/>
            <a:ext cx="3472675" cy="246221"/>
          </a:xfrm>
          <a:prstGeom prst="rect">
            <a:avLst/>
          </a:prstGeom>
        </p:spPr>
        <p:txBody>
          <a:bodyPr wrap="square" lIns="90000" tIns="45720" rIns="9000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20" normalizeH="0" baseline="0" noProof="0" dirty="0">
                <a:ln>
                  <a:noFill/>
                </a:ln>
                <a:solidFill>
                  <a:srgbClr val="1D8296"/>
                </a:solidFill>
                <a:effectLst/>
                <a:uLnTx/>
                <a:uFillTx/>
                <a:latin typeface="Verdana"/>
                <a:ea typeface="+mn-ea"/>
                <a:cs typeface="+mn-cs"/>
              </a:rPr>
              <a:t>Available today</a:t>
            </a:r>
            <a:r>
              <a:rPr kumimoji="0" lang="en-US" sz="1000" b="0" i="0" u="none" strike="noStrike" kern="1200" cap="none" spc="20" normalizeH="0" baseline="0" noProof="0" dirty="0">
                <a:ln>
                  <a:noFill/>
                </a:ln>
                <a:solidFill>
                  <a:srgbClr val="3D3935"/>
                </a:solidFill>
                <a:effectLst/>
                <a:uLnTx/>
                <a:uFillTx/>
                <a:latin typeface="Verdana"/>
                <a:ea typeface="+mn-ea"/>
                <a:cs typeface="+mn-cs"/>
              </a:rPr>
              <a:t>; Roadmap 2024/2025</a:t>
            </a:r>
          </a:p>
        </p:txBody>
      </p:sp>
      <p:sp>
        <p:nvSpPr>
          <p:cNvPr id="6" name="Text Placeholder 1">
            <a:extLst>
              <a:ext uri="{FF2B5EF4-FFF2-40B4-BE49-F238E27FC236}">
                <a16:creationId xmlns:a16="http://schemas.microsoft.com/office/drawing/2014/main" id="{527C97F9-EE26-C2E6-0F3E-8DA53A9C16EB}"/>
              </a:ext>
            </a:extLst>
          </p:cNvPr>
          <p:cNvSpPr txBox="1">
            <a:spLocks/>
          </p:cNvSpPr>
          <p:nvPr/>
        </p:nvSpPr>
        <p:spPr>
          <a:xfrm>
            <a:off x="533400" y="1897895"/>
            <a:ext cx="4430977" cy="3526478"/>
          </a:xfrm>
          <a:prstGeom prst="rect">
            <a:avLst/>
          </a:prstGeom>
        </p:spPr>
        <p:txBody>
          <a:bodyPr wrap="square" lIns="0" tIns="45720" rIns="0" bIns="45720" anchor="t">
            <a:spAutoFit/>
          </a:bodyPr>
          <a:lst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ct val="20000"/>
              </a:spcBef>
              <a:spcAft>
                <a:spcPts val="0"/>
              </a:spcAft>
              <a:buClrTx/>
              <a:buSzTx/>
              <a:buFont typeface="Arial" pitchFamily="34" charset="0"/>
              <a:buNone/>
              <a:tabLst/>
              <a:defRPr/>
            </a:pPr>
            <a:r>
              <a:rPr kumimoji="0" lang="en-US" sz="1800" b="0" i="0" u="none" strike="noStrike" kern="1200" cap="none" spc="0" normalizeH="0" baseline="0" noProof="0" dirty="0">
                <a:ln>
                  <a:noFill/>
                </a:ln>
                <a:solidFill>
                  <a:srgbClr val="3D3935"/>
                </a:solidFill>
                <a:effectLst/>
                <a:uLnTx/>
                <a:uFillTx/>
                <a:latin typeface="Verdana"/>
                <a:ea typeface="+mn-ea"/>
                <a:cs typeface="+mn-cs"/>
              </a:rPr>
              <a:t>A </a:t>
            </a:r>
            <a:r>
              <a:rPr kumimoji="0" lang="en-US" sz="1800" b="1" i="0" u="none" strike="noStrike" kern="1200" cap="none" spc="0" normalizeH="0" baseline="0" noProof="0" dirty="0">
                <a:ln>
                  <a:noFill/>
                </a:ln>
                <a:solidFill>
                  <a:srgbClr val="3D3935"/>
                </a:solidFill>
                <a:effectLst/>
                <a:uLnTx/>
                <a:uFillTx/>
                <a:latin typeface="Verdana"/>
                <a:ea typeface="+mn-ea"/>
                <a:cs typeface="+mn-cs"/>
              </a:rPr>
              <a:t>cloud-based, software-driven platform </a:t>
            </a:r>
            <a:r>
              <a:rPr kumimoji="0" lang="en-US" sz="1800" b="0" i="0" u="none" strike="noStrike" kern="1200" cap="none" spc="0" normalizeH="0" baseline="0" noProof="0" dirty="0">
                <a:ln>
                  <a:noFill/>
                </a:ln>
                <a:solidFill>
                  <a:srgbClr val="3D3935"/>
                </a:solidFill>
                <a:effectLst/>
                <a:uLnTx/>
                <a:uFillTx/>
                <a:latin typeface="Verdana"/>
                <a:ea typeface="+mn-ea"/>
                <a:cs typeface="+mn-cs"/>
              </a:rPr>
              <a:t>that enables OEMs and service providers to easily integrate and provide connected vehicle services to drivers. </a:t>
            </a:r>
          </a:p>
          <a:p>
            <a:pPr marL="0" marR="0" lvl="0" indent="0" algn="l" defTabSz="914400" rtl="0" eaLnBrk="1" fontAlgn="auto" latinLnBrk="0" hangingPunct="1">
              <a:lnSpc>
                <a:spcPct val="110000"/>
              </a:lnSpc>
              <a:spcBef>
                <a:spcPct val="20000"/>
              </a:spcBef>
              <a:spcAft>
                <a:spcPts val="0"/>
              </a:spcAft>
              <a:buClrTx/>
              <a:buSzTx/>
              <a:buFont typeface="Arial" pitchFamily="34" charset="0"/>
              <a:buNone/>
              <a:tabLst/>
              <a:defRPr/>
            </a:pPr>
            <a:endParaRPr kumimoji="0" lang="en-US" sz="1800" b="0" i="0" u="none" strike="noStrike" kern="1200" cap="none" spc="0" normalizeH="0" baseline="0" noProof="0" dirty="0">
              <a:ln>
                <a:noFill/>
              </a:ln>
              <a:solidFill>
                <a:srgbClr val="3D3935"/>
              </a:solidFill>
              <a:effectLst/>
              <a:uLnTx/>
              <a:uFillTx/>
              <a:latin typeface="Verdana"/>
              <a:ea typeface="+mn-ea"/>
              <a:cs typeface="+mn-cs"/>
            </a:endParaRPr>
          </a:p>
          <a:p>
            <a:pPr marL="0" marR="0" lvl="0" indent="0" algn="l" defTabSz="914400" rtl="0" eaLnBrk="1" fontAlgn="auto" latinLnBrk="0" hangingPunct="1">
              <a:lnSpc>
                <a:spcPct val="110000"/>
              </a:lnSpc>
              <a:spcBef>
                <a:spcPct val="20000"/>
              </a:spcBef>
              <a:spcAft>
                <a:spcPts val="0"/>
              </a:spcAft>
              <a:buClrTx/>
              <a:buSzTx/>
              <a:buFont typeface="Arial" pitchFamily="34" charset="0"/>
              <a:buNone/>
              <a:tabLst/>
              <a:defRPr/>
            </a:pPr>
            <a:r>
              <a:rPr kumimoji="0" lang="en-US" sz="1800" b="0" i="0" u="none" strike="noStrike" kern="1200" cap="none" spc="0" normalizeH="0" baseline="0" noProof="0" dirty="0">
                <a:ln>
                  <a:noFill/>
                </a:ln>
                <a:solidFill>
                  <a:srgbClr val="3D3935"/>
                </a:solidFill>
                <a:effectLst/>
                <a:uLnTx/>
                <a:uFillTx/>
                <a:latin typeface="Verdana"/>
                <a:ea typeface="Verdana"/>
                <a:cs typeface="+mn-cs"/>
              </a:rPr>
              <a:t>The core platform is </a:t>
            </a:r>
            <a:r>
              <a:rPr kumimoji="0" lang="en-US" sz="1800" b="1" i="0" u="none" strike="noStrike" kern="1200" cap="none" spc="0" normalizeH="0" baseline="0" noProof="0" dirty="0">
                <a:ln>
                  <a:noFill/>
                </a:ln>
                <a:solidFill>
                  <a:srgbClr val="3D3935"/>
                </a:solidFill>
                <a:effectLst/>
                <a:uLnTx/>
                <a:uFillTx/>
                <a:latin typeface="Verdana"/>
                <a:ea typeface="Verdana"/>
                <a:cs typeface="+mn-cs"/>
              </a:rPr>
              <a:t>technology agnostic,</a:t>
            </a:r>
            <a:r>
              <a:rPr kumimoji="0" lang="en-US" sz="1800" b="0" i="0" u="none" strike="noStrike" kern="1200" cap="none" spc="0" normalizeH="0" baseline="0" noProof="0" dirty="0">
                <a:ln>
                  <a:noFill/>
                </a:ln>
                <a:solidFill>
                  <a:srgbClr val="3D3935"/>
                </a:solidFill>
                <a:effectLst/>
                <a:uLnTx/>
                <a:uFillTx/>
                <a:latin typeface="Verdana"/>
                <a:ea typeface="Verdana"/>
                <a:cs typeface="+mn-cs"/>
              </a:rPr>
              <a:t> </a:t>
            </a:r>
            <a:r>
              <a:rPr kumimoji="0" lang="en-US" sz="1800" b="1" i="0" u="none" strike="noStrike" kern="1200" cap="none" spc="0" normalizeH="0" baseline="0" noProof="0" dirty="0">
                <a:ln>
                  <a:noFill/>
                </a:ln>
                <a:solidFill>
                  <a:srgbClr val="3D3935"/>
                </a:solidFill>
                <a:effectLst/>
                <a:uLnTx/>
                <a:uFillTx/>
                <a:latin typeface="Verdana"/>
                <a:ea typeface="Verdana"/>
                <a:cs typeface="+mn-cs"/>
              </a:rPr>
              <a:t>and a flexible architecture </a:t>
            </a:r>
            <a:r>
              <a:rPr kumimoji="0" lang="en-US" sz="1800" b="0" i="0" u="none" strike="noStrike" kern="1200" cap="none" spc="0" normalizeH="0" baseline="0" noProof="0" dirty="0">
                <a:ln>
                  <a:noFill/>
                </a:ln>
                <a:solidFill>
                  <a:srgbClr val="3D3935"/>
                </a:solidFill>
                <a:effectLst/>
                <a:uLnTx/>
                <a:uFillTx/>
                <a:latin typeface="Verdana"/>
                <a:ea typeface="Verdana"/>
                <a:cs typeface="+mn-cs"/>
              </a:rPr>
              <a:t>allows fast plug-n-play approach to adding services and onboarding customers.</a:t>
            </a:r>
          </a:p>
        </p:txBody>
      </p:sp>
    </p:spTree>
    <p:extLst>
      <p:ext uri="{BB962C8B-B14F-4D97-AF65-F5344CB8AC3E}">
        <p14:creationId xmlns:p14="http://schemas.microsoft.com/office/powerpoint/2010/main" val="1410837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7"/>
          <p:cNvSpPr txBox="1">
            <a:spLocks noGrp="1"/>
          </p:cNvSpPr>
          <p:nvPr>
            <p:ph type="title"/>
          </p:nvPr>
        </p:nvSpPr>
        <p:spPr>
          <a:xfrm>
            <a:off x="454726" y="302037"/>
            <a:ext cx="11277600" cy="946301"/>
          </a:xfrm>
          <a:prstGeom prst="rect">
            <a:avLst/>
          </a:prstGeom>
          <a:noFill/>
          <a:ln>
            <a:noFill/>
          </a:ln>
        </p:spPr>
        <p:txBody>
          <a:bodyPr spcFirstLastPara="1" wrap="square" lIns="0" tIns="45700" rIns="91425" bIns="45700" anchor="ctr" anchorCtr="0">
            <a:noAutofit/>
          </a:bodyPr>
          <a:lstStyle/>
          <a:p>
            <a:pPr marL="0" lvl="0" indent="0" algn="l" rtl="0">
              <a:lnSpc>
                <a:spcPct val="100000"/>
              </a:lnSpc>
              <a:spcBef>
                <a:spcPts val="0"/>
              </a:spcBef>
              <a:spcAft>
                <a:spcPts val="0"/>
              </a:spcAft>
              <a:buClr>
                <a:schemeClr val="dk2"/>
              </a:buClr>
              <a:buSzPts val="2800"/>
              <a:buFont typeface="Verdana"/>
              <a:buNone/>
            </a:pPr>
            <a:r>
              <a:rPr lang="en-US" dirty="0"/>
              <a:t>Customer Journey - Automated Tolling </a:t>
            </a:r>
            <a:endParaRPr dirty="0"/>
          </a:p>
        </p:txBody>
      </p:sp>
      <p:cxnSp>
        <p:nvCxnSpPr>
          <p:cNvPr id="475" name="Google Shape;475;p7"/>
          <p:cNvCxnSpPr/>
          <p:nvPr/>
        </p:nvCxnSpPr>
        <p:spPr>
          <a:xfrm>
            <a:off x="1153929" y="3656639"/>
            <a:ext cx="10578662" cy="0"/>
          </a:xfrm>
          <a:prstGeom prst="straightConnector1">
            <a:avLst/>
          </a:prstGeom>
          <a:noFill/>
          <a:ln w="12700" cap="flat" cmpd="sng">
            <a:solidFill>
              <a:schemeClr val="dk2"/>
            </a:solidFill>
            <a:prstDash val="solid"/>
            <a:miter lim="800000"/>
            <a:headEnd type="none" w="sm" len="sm"/>
            <a:tailEnd type="stealth" w="med" len="med"/>
          </a:ln>
        </p:spPr>
      </p:cxnSp>
      <p:sp>
        <p:nvSpPr>
          <p:cNvPr id="476" name="Google Shape;476;p7"/>
          <p:cNvSpPr/>
          <p:nvPr/>
        </p:nvSpPr>
        <p:spPr>
          <a:xfrm>
            <a:off x="1100916" y="3597203"/>
            <a:ext cx="118872" cy="118872"/>
          </a:xfrm>
          <a:prstGeom prst="ellipse">
            <a:avLst/>
          </a:prstGeom>
          <a:solidFill>
            <a:schemeClr val="dk2"/>
          </a:solidFill>
          <a:ln>
            <a:noFill/>
          </a:ln>
        </p:spPr>
        <p:txBody>
          <a:bodyPr spcFirstLastPara="1" wrap="square" lIns="91425" tIns="45700" rIns="91425" bIns="45700" anchor="ctr" anchorCtr="0">
            <a:no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FFFFFF"/>
              </a:solidFill>
              <a:effectLst/>
              <a:uLnTx/>
              <a:uFillTx/>
              <a:latin typeface="Verdana"/>
              <a:ea typeface="Verdana"/>
              <a:cs typeface="Verdana"/>
              <a:sym typeface="Verdana"/>
            </a:endParaRPr>
          </a:p>
        </p:txBody>
      </p:sp>
      <p:sp>
        <p:nvSpPr>
          <p:cNvPr id="477" name="Google Shape;477;p7"/>
          <p:cNvSpPr/>
          <p:nvPr/>
        </p:nvSpPr>
        <p:spPr>
          <a:xfrm>
            <a:off x="5731752" y="3597203"/>
            <a:ext cx="118800" cy="118800"/>
          </a:xfrm>
          <a:prstGeom prst="ellipse">
            <a:avLst/>
          </a:prstGeom>
          <a:solidFill>
            <a:schemeClr val="dk2"/>
          </a:solidFill>
          <a:ln>
            <a:noFill/>
          </a:ln>
        </p:spPr>
        <p:txBody>
          <a:bodyPr spcFirstLastPara="1" wrap="square" lIns="91425" tIns="45700" rIns="91425" bIns="45700" anchor="ctr" anchorCtr="0">
            <a:no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FFFFFF"/>
              </a:solidFill>
              <a:effectLst/>
              <a:uLnTx/>
              <a:uFillTx/>
              <a:latin typeface="Verdana"/>
              <a:ea typeface="Verdana"/>
              <a:cs typeface="Verdana"/>
              <a:sym typeface="Verdana"/>
            </a:endParaRPr>
          </a:p>
        </p:txBody>
      </p:sp>
      <p:sp>
        <p:nvSpPr>
          <p:cNvPr id="478" name="Google Shape;478;p7"/>
          <p:cNvSpPr/>
          <p:nvPr/>
        </p:nvSpPr>
        <p:spPr>
          <a:xfrm>
            <a:off x="8381388" y="3597203"/>
            <a:ext cx="118800" cy="118800"/>
          </a:xfrm>
          <a:prstGeom prst="ellipse">
            <a:avLst/>
          </a:prstGeom>
          <a:solidFill>
            <a:schemeClr val="dk2"/>
          </a:solidFill>
          <a:ln>
            <a:noFill/>
          </a:ln>
        </p:spPr>
        <p:txBody>
          <a:bodyPr spcFirstLastPara="1" wrap="square" lIns="91425" tIns="45700" rIns="91425" bIns="45700" anchor="ctr" anchorCtr="0">
            <a:no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FFFFFF"/>
              </a:solidFill>
              <a:effectLst/>
              <a:uLnTx/>
              <a:uFillTx/>
              <a:latin typeface="Verdana"/>
              <a:ea typeface="Verdana"/>
              <a:cs typeface="Verdana"/>
              <a:sym typeface="Verdana"/>
            </a:endParaRPr>
          </a:p>
        </p:txBody>
      </p:sp>
      <p:sp>
        <p:nvSpPr>
          <p:cNvPr id="479" name="Google Shape;479;p7"/>
          <p:cNvSpPr txBox="1"/>
          <p:nvPr/>
        </p:nvSpPr>
        <p:spPr>
          <a:xfrm>
            <a:off x="2725631" y="3995121"/>
            <a:ext cx="1415100" cy="523200"/>
          </a:xfrm>
          <a:prstGeom prst="rect">
            <a:avLst/>
          </a:prstGeom>
          <a:noFill/>
          <a:ln>
            <a:noFill/>
          </a:ln>
        </p:spPr>
        <p:txBody>
          <a:bodyPr spcFirstLastPara="1" wrap="square" lIns="0" tIns="45700" rIns="0" bIns="45700" anchor="t" anchorCtr="0">
            <a:spAutoFit/>
          </a:bodyPr>
          <a:lstStyle/>
          <a:p>
            <a:pPr marL="0" marR="0" lvl="0" indent="0" algn="ctr" defTabSz="228509" rtl="0" eaLnBrk="1" fontAlgn="auto" latinLnBrk="0" hangingPunct="1">
              <a:lnSpc>
                <a:spcPct val="100000"/>
              </a:lnSpc>
              <a:spcBef>
                <a:spcPts val="0"/>
              </a:spcBef>
              <a:spcAft>
                <a:spcPts val="0"/>
              </a:spcAft>
              <a:buClr>
                <a:srgbClr val="3D3935"/>
              </a:buClr>
              <a:buSzPts val="1400"/>
              <a:buFont typeface="Arial"/>
              <a:buNone/>
              <a:tabLst/>
              <a:defRPr/>
            </a:pPr>
            <a:r>
              <a:rPr kumimoji="0" lang="en-US" sz="1400" b="0" i="0" u="none" strike="noStrike" kern="1200" cap="none" spc="0" normalizeH="0" baseline="0" noProof="0">
                <a:ln>
                  <a:noFill/>
                </a:ln>
                <a:solidFill>
                  <a:srgbClr val="3D3935"/>
                </a:solidFill>
                <a:effectLst/>
                <a:uLnTx/>
                <a:uFillTx/>
                <a:latin typeface="Verdana"/>
                <a:ea typeface="Verdana"/>
                <a:cs typeface="Verdana"/>
                <a:sym typeface="Verdana"/>
              </a:rPr>
              <a:t>Vehicle Enters Toll Network</a:t>
            </a:r>
            <a:endParaRPr kumimoji="0" sz="1400" b="0" i="0" u="none" strike="noStrike" kern="1200" cap="none" spc="0" normalizeH="0" baseline="0" noProof="0">
              <a:ln>
                <a:noFill/>
              </a:ln>
              <a:solidFill>
                <a:srgbClr val="000000"/>
              </a:solidFill>
              <a:effectLst/>
              <a:uLnTx/>
              <a:uFillTx/>
              <a:latin typeface="Arial"/>
              <a:ea typeface="Arial"/>
              <a:cs typeface="Arial"/>
              <a:sym typeface="Arial"/>
            </a:endParaRPr>
          </a:p>
        </p:txBody>
      </p:sp>
      <p:sp>
        <p:nvSpPr>
          <p:cNvPr id="480" name="Google Shape;480;p7"/>
          <p:cNvSpPr txBox="1"/>
          <p:nvPr/>
        </p:nvSpPr>
        <p:spPr>
          <a:xfrm>
            <a:off x="5076649" y="3995121"/>
            <a:ext cx="1419300" cy="523200"/>
          </a:xfrm>
          <a:prstGeom prst="rect">
            <a:avLst/>
          </a:prstGeom>
          <a:noFill/>
          <a:ln>
            <a:noFill/>
          </a:ln>
        </p:spPr>
        <p:txBody>
          <a:bodyPr spcFirstLastPara="1" wrap="square" lIns="0" tIns="45700" rIns="0" bIns="45700" anchor="t" anchorCtr="0">
            <a:spAutoFit/>
          </a:bodyPr>
          <a:lstStyle/>
          <a:p>
            <a:pPr marL="0" marR="0" lvl="0" indent="0" algn="ctr" defTabSz="228509" rtl="0" eaLnBrk="1" fontAlgn="auto" latinLnBrk="0" hangingPunct="1">
              <a:lnSpc>
                <a:spcPct val="100000"/>
              </a:lnSpc>
              <a:spcBef>
                <a:spcPts val="0"/>
              </a:spcBef>
              <a:spcAft>
                <a:spcPts val="0"/>
              </a:spcAft>
              <a:buClr>
                <a:srgbClr val="3D3935"/>
              </a:buClr>
              <a:buSzPts val="1400"/>
              <a:buFont typeface="Arial"/>
              <a:buNone/>
              <a:tabLst/>
              <a:defRPr/>
            </a:pPr>
            <a:r>
              <a:rPr kumimoji="0" lang="en-US" sz="1400" b="0" i="0" u="none" strike="noStrike" kern="1200" cap="none" spc="0" normalizeH="0" baseline="0" noProof="0">
                <a:ln>
                  <a:noFill/>
                </a:ln>
                <a:solidFill>
                  <a:srgbClr val="3D3935"/>
                </a:solidFill>
                <a:effectLst/>
                <a:uLnTx/>
                <a:uFillTx/>
                <a:latin typeface="Verdana"/>
                <a:ea typeface="Verdana"/>
                <a:cs typeface="Verdana"/>
                <a:sym typeface="Verdana"/>
              </a:rPr>
              <a:t>Automated Enrollment</a:t>
            </a:r>
            <a:endParaRPr kumimoji="0" sz="1400" b="0" i="0" u="none" strike="noStrike" kern="1200" cap="none" spc="0" normalizeH="0" baseline="0" noProof="0">
              <a:ln>
                <a:noFill/>
              </a:ln>
              <a:solidFill>
                <a:srgbClr val="000000"/>
              </a:solidFill>
              <a:effectLst/>
              <a:uLnTx/>
              <a:uFillTx/>
              <a:latin typeface="Arial"/>
              <a:ea typeface="Arial"/>
              <a:cs typeface="Arial"/>
              <a:sym typeface="Arial"/>
            </a:endParaRPr>
          </a:p>
        </p:txBody>
      </p:sp>
      <p:sp>
        <p:nvSpPr>
          <p:cNvPr id="481" name="Google Shape;481;p7"/>
          <p:cNvSpPr/>
          <p:nvPr/>
        </p:nvSpPr>
        <p:spPr>
          <a:xfrm>
            <a:off x="3378234" y="3597203"/>
            <a:ext cx="118800" cy="118800"/>
          </a:xfrm>
          <a:prstGeom prst="ellipse">
            <a:avLst/>
          </a:prstGeom>
          <a:solidFill>
            <a:schemeClr val="dk2"/>
          </a:solidFill>
          <a:ln>
            <a:noFill/>
          </a:ln>
        </p:spPr>
        <p:txBody>
          <a:bodyPr spcFirstLastPara="1" wrap="square" lIns="91425" tIns="45700" rIns="91425" bIns="45700" anchor="ctr" anchorCtr="0">
            <a:no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FFFFFF"/>
              </a:solidFill>
              <a:effectLst/>
              <a:uLnTx/>
              <a:uFillTx/>
              <a:latin typeface="Verdana"/>
              <a:ea typeface="Verdana"/>
              <a:cs typeface="Verdana"/>
              <a:sym typeface="Verdana"/>
            </a:endParaRPr>
          </a:p>
        </p:txBody>
      </p:sp>
      <p:sp>
        <p:nvSpPr>
          <p:cNvPr id="482" name="Google Shape;482;p7"/>
          <p:cNvSpPr txBox="1"/>
          <p:nvPr/>
        </p:nvSpPr>
        <p:spPr>
          <a:xfrm>
            <a:off x="7812796" y="3995121"/>
            <a:ext cx="1419300" cy="523200"/>
          </a:xfrm>
          <a:prstGeom prst="rect">
            <a:avLst/>
          </a:prstGeom>
          <a:noFill/>
          <a:ln>
            <a:noFill/>
          </a:ln>
        </p:spPr>
        <p:txBody>
          <a:bodyPr spcFirstLastPara="1" wrap="square" lIns="0" tIns="45700" rIns="0" bIns="45700" anchor="t" anchorCtr="0">
            <a:spAutoFit/>
          </a:bodyPr>
          <a:lstStyle/>
          <a:p>
            <a:pPr marL="0" marR="0" lvl="0" indent="0" algn="ctr" defTabSz="228509" rtl="0" eaLnBrk="1" fontAlgn="auto" latinLnBrk="0" hangingPunct="1">
              <a:lnSpc>
                <a:spcPct val="100000"/>
              </a:lnSpc>
              <a:spcBef>
                <a:spcPts val="0"/>
              </a:spcBef>
              <a:spcAft>
                <a:spcPts val="0"/>
              </a:spcAft>
              <a:buClr>
                <a:srgbClr val="3D3935"/>
              </a:buClr>
              <a:buSzPts val="1400"/>
              <a:buFont typeface="Arial"/>
              <a:buNone/>
              <a:tabLst/>
              <a:defRPr/>
            </a:pPr>
            <a:r>
              <a:rPr kumimoji="0" lang="en-US" sz="1400" b="0" i="0" u="none" strike="noStrike" kern="1200" cap="none" spc="0" normalizeH="0" baseline="0" noProof="0">
                <a:ln>
                  <a:noFill/>
                </a:ln>
                <a:solidFill>
                  <a:srgbClr val="3D3935"/>
                </a:solidFill>
                <a:effectLst/>
                <a:uLnTx/>
                <a:uFillTx/>
                <a:latin typeface="Verdana"/>
                <a:ea typeface="Verdana"/>
                <a:cs typeface="Verdana"/>
                <a:sym typeface="Verdana"/>
              </a:rPr>
              <a:t>Toll Charge Point</a:t>
            </a:r>
            <a:endParaRPr kumimoji="0" sz="1400" b="1"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83" name="Google Shape;483;p7"/>
          <p:cNvSpPr txBox="1"/>
          <p:nvPr/>
        </p:nvSpPr>
        <p:spPr>
          <a:xfrm>
            <a:off x="10222747" y="3995121"/>
            <a:ext cx="1600200" cy="523220"/>
          </a:xfrm>
          <a:prstGeom prst="rect">
            <a:avLst/>
          </a:prstGeom>
          <a:noFill/>
          <a:ln>
            <a:noFill/>
          </a:ln>
        </p:spPr>
        <p:txBody>
          <a:bodyPr spcFirstLastPara="1" wrap="square" lIns="0" tIns="45700" rIns="0" bIns="45700" anchor="t" anchorCtr="0">
            <a:spAutoFit/>
          </a:bodyPr>
          <a:lstStyle/>
          <a:p>
            <a:pPr marL="0" marR="0" lvl="0" indent="0" algn="ctr" defTabSz="228509" rtl="0" eaLnBrk="1" fontAlgn="auto" latinLnBrk="0" hangingPunct="1">
              <a:lnSpc>
                <a:spcPct val="100000"/>
              </a:lnSpc>
              <a:spcBef>
                <a:spcPts val="0"/>
              </a:spcBef>
              <a:spcAft>
                <a:spcPts val="0"/>
              </a:spcAft>
              <a:buClr>
                <a:srgbClr val="3D3935"/>
              </a:buClr>
              <a:buSzPts val="1400"/>
              <a:buFont typeface="Arial"/>
              <a:buNone/>
              <a:tabLst/>
              <a:defRPr/>
            </a:pPr>
            <a:r>
              <a:rPr kumimoji="0" lang="en-US" sz="1400" b="0" i="0" u="none" strike="noStrike" kern="1200" cap="none" spc="0" normalizeH="0" baseline="0" noProof="0">
                <a:ln>
                  <a:noFill/>
                </a:ln>
                <a:solidFill>
                  <a:srgbClr val="3D3935"/>
                </a:solidFill>
                <a:effectLst/>
                <a:uLnTx/>
                <a:uFillTx/>
                <a:latin typeface="Verdana"/>
                <a:ea typeface="Verdana"/>
                <a:cs typeface="Verdana"/>
                <a:sym typeface="Verdana"/>
              </a:rPr>
              <a:t>Agency </a:t>
            </a:r>
            <a:br>
              <a:rPr kumimoji="0" lang="en-US" sz="1400" b="0" i="0" u="none" strike="noStrike" kern="1200" cap="none" spc="0" normalizeH="0" baseline="0" noProof="0">
                <a:ln>
                  <a:noFill/>
                </a:ln>
                <a:solidFill>
                  <a:srgbClr val="3D3935"/>
                </a:solidFill>
                <a:effectLst/>
                <a:uLnTx/>
                <a:uFillTx/>
                <a:latin typeface="Verdana"/>
                <a:ea typeface="Verdana"/>
                <a:cs typeface="Verdana"/>
                <a:sym typeface="Verdana"/>
              </a:rPr>
            </a:br>
            <a:r>
              <a:rPr kumimoji="0" lang="en-US" sz="1400" b="0" i="0" u="none" strike="noStrike" kern="1200" cap="none" spc="0" normalizeH="0" baseline="0" noProof="0">
                <a:ln>
                  <a:noFill/>
                </a:ln>
                <a:solidFill>
                  <a:srgbClr val="3D3935"/>
                </a:solidFill>
                <a:effectLst/>
                <a:uLnTx/>
                <a:uFillTx/>
                <a:latin typeface="Verdana"/>
                <a:ea typeface="Verdana"/>
                <a:cs typeface="Verdana"/>
                <a:sym typeface="Verdana"/>
              </a:rPr>
              <a:t>Account Charge</a:t>
            </a:r>
            <a:endParaRPr kumimoji="0" sz="1400" b="1"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84" name="Google Shape;484;p7"/>
          <p:cNvSpPr/>
          <p:nvPr/>
        </p:nvSpPr>
        <p:spPr>
          <a:xfrm>
            <a:off x="10963506" y="3597203"/>
            <a:ext cx="118872" cy="118872"/>
          </a:xfrm>
          <a:prstGeom prst="ellipse">
            <a:avLst/>
          </a:prstGeom>
          <a:solidFill>
            <a:schemeClr val="dk2"/>
          </a:solidFill>
          <a:ln>
            <a:noFill/>
          </a:ln>
        </p:spPr>
        <p:txBody>
          <a:bodyPr spcFirstLastPara="1" wrap="square" lIns="91425" tIns="45700" rIns="91425" bIns="45700" anchor="ctr" anchorCtr="0">
            <a:no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FFFFFF"/>
              </a:solidFill>
              <a:effectLst/>
              <a:uLnTx/>
              <a:uFillTx/>
              <a:latin typeface="Verdana"/>
              <a:ea typeface="Verdana"/>
              <a:cs typeface="Verdana"/>
              <a:sym typeface="Verdana"/>
            </a:endParaRPr>
          </a:p>
        </p:txBody>
      </p:sp>
      <p:sp>
        <p:nvSpPr>
          <p:cNvPr id="485" name="Google Shape;485;p7"/>
          <p:cNvSpPr txBox="1"/>
          <p:nvPr/>
        </p:nvSpPr>
        <p:spPr>
          <a:xfrm>
            <a:off x="4597998" y="4825215"/>
            <a:ext cx="2529000" cy="523200"/>
          </a:xfrm>
          <a:prstGeom prst="rect">
            <a:avLst/>
          </a:prstGeom>
          <a:noFill/>
          <a:ln>
            <a:noFill/>
          </a:ln>
        </p:spPr>
        <p:txBody>
          <a:bodyPr spcFirstLastPara="1" wrap="square" lIns="0" tIns="45700" rIns="0" bIns="45700" anchor="t" anchorCtr="0">
            <a:spAutoFit/>
          </a:bodyPr>
          <a:lstStyle/>
          <a:p>
            <a:pPr marL="0" marR="0" lvl="0" indent="0" algn="ctr" defTabSz="228509" rtl="0" eaLnBrk="1" fontAlgn="auto" latinLnBrk="0" hangingPunct="1">
              <a:lnSpc>
                <a:spcPct val="100000"/>
              </a:lnSpc>
              <a:spcBef>
                <a:spcPts val="0"/>
              </a:spcBef>
              <a:spcAft>
                <a:spcPts val="0"/>
              </a:spcAft>
              <a:buClr>
                <a:srgbClr val="1D8296"/>
              </a:buClr>
              <a:buSzPts val="1400"/>
              <a:buFont typeface="Arial"/>
              <a:buNone/>
              <a:tabLst/>
              <a:defRPr/>
            </a:pPr>
            <a:r>
              <a:rPr kumimoji="0" lang="en-US" sz="1400" b="1" i="0" u="none" strike="noStrike" kern="1200" cap="none" spc="0" normalizeH="0" baseline="0" noProof="0">
                <a:ln>
                  <a:noFill/>
                </a:ln>
                <a:solidFill>
                  <a:srgbClr val="1D8296"/>
                </a:solidFill>
                <a:effectLst/>
                <a:uLnTx/>
                <a:uFillTx/>
                <a:latin typeface="Verdana"/>
                <a:ea typeface="Verdana"/>
                <a:cs typeface="Verdana"/>
                <a:sym typeface="Verdana"/>
              </a:rPr>
              <a:t>“Register Your Vehicle?”</a:t>
            </a:r>
            <a:endParaRPr kumimoji="0" sz="1400" b="0" i="0" u="none" strike="noStrike" kern="1200" cap="none" spc="0" normalizeH="0" baseline="0" noProof="0">
              <a:ln>
                <a:noFill/>
              </a:ln>
              <a:solidFill>
                <a:srgbClr val="000000"/>
              </a:solidFill>
              <a:effectLst/>
              <a:uLnTx/>
              <a:uFillTx/>
              <a:latin typeface="Arial"/>
              <a:ea typeface="Arial"/>
              <a:cs typeface="Arial"/>
              <a:sym typeface="Arial"/>
            </a:endParaRPr>
          </a:p>
          <a:p>
            <a:pPr marL="0" marR="0" lvl="0" indent="0" algn="ctr" defTabSz="228509" rtl="0" eaLnBrk="1" fontAlgn="auto" latinLnBrk="0" hangingPunct="1">
              <a:lnSpc>
                <a:spcPct val="100000"/>
              </a:lnSpc>
              <a:spcBef>
                <a:spcPts val="240"/>
              </a:spcBef>
              <a:spcAft>
                <a:spcPts val="0"/>
              </a:spcAft>
              <a:buClr>
                <a:srgbClr val="3D3935"/>
              </a:buClr>
              <a:buSzPts val="1200"/>
              <a:buFont typeface="Arial"/>
              <a:buNone/>
              <a:tabLst/>
              <a:defRPr/>
            </a:pPr>
            <a:r>
              <a:rPr kumimoji="0" lang="en-US" sz="1200" b="1" i="1" u="none" strike="noStrike" kern="1200" cap="none" spc="0" normalizeH="0" baseline="0" noProof="0">
                <a:ln>
                  <a:noFill/>
                </a:ln>
                <a:solidFill>
                  <a:srgbClr val="3D3935"/>
                </a:solidFill>
                <a:effectLst/>
                <a:uLnTx/>
                <a:uFillTx/>
                <a:latin typeface="Verdana"/>
                <a:ea typeface="Verdana"/>
                <a:cs typeface="Verdana"/>
                <a:sym typeface="Verdana"/>
              </a:rPr>
              <a:t>(In-Vehicle Messaging)</a:t>
            </a:r>
            <a:endParaRPr kumimoji="0" sz="1400" b="0" i="0" u="none" strike="noStrike" kern="1200" cap="none" spc="0" normalizeH="0" baseline="0" noProof="0">
              <a:ln>
                <a:noFill/>
              </a:ln>
              <a:solidFill>
                <a:srgbClr val="000000"/>
              </a:solidFill>
              <a:effectLst/>
              <a:uLnTx/>
              <a:uFillTx/>
              <a:latin typeface="Arial"/>
              <a:ea typeface="Arial"/>
              <a:cs typeface="Arial"/>
              <a:sym typeface="Arial"/>
            </a:endParaRPr>
          </a:p>
        </p:txBody>
      </p:sp>
      <p:sp>
        <p:nvSpPr>
          <p:cNvPr id="486" name="Google Shape;486;p7"/>
          <p:cNvSpPr txBox="1"/>
          <p:nvPr/>
        </p:nvSpPr>
        <p:spPr>
          <a:xfrm>
            <a:off x="6416102" y="1711604"/>
            <a:ext cx="3936600" cy="738900"/>
          </a:xfrm>
          <a:prstGeom prst="rect">
            <a:avLst/>
          </a:prstGeom>
          <a:noFill/>
          <a:ln>
            <a:noFill/>
          </a:ln>
        </p:spPr>
        <p:txBody>
          <a:bodyPr spcFirstLastPara="1" wrap="square" lIns="0" tIns="45700" rIns="0" bIns="45700" anchor="t" anchorCtr="0">
            <a:spAutoFit/>
          </a:bodyPr>
          <a:lstStyle/>
          <a:p>
            <a:pPr marL="0" marR="0" lvl="0" indent="0" algn="ctr" defTabSz="228509" rtl="0" eaLnBrk="1" fontAlgn="auto" latinLnBrk="0" hangingPunct="1">
              <a:lnSpc>
                <a:spcPct val="100000"/>
              </a:lnSpc>
              <a:spcBef>
                <a:spcPts val="0"/>
              </a:spcBef>
              <a:spcAft>
                <a:spcPts val="0"/>
              </a:spcAft>
              <a:buClr>
                <a:srgbClr val="1D8296"/>
              </a:buClr>
              <a:buSzPts val="1400"/>
              <a:buFont typeface="Arial"/>
              <a:buNone/>
              <a:tabLst/>
              <a:defRPr/>
            </a:pPr>
            <a:r>
              <a:rPr kumimoji="0" lang="en-US" sz="1400" b="1" i="0" u="none" strike="noStrike" kern="1200" cap="none" spc="0" normalizeH="0" baseline="0" noProof="0">
                <a:ln>
                  <a:noFill/>
                </a:ln>
                <a:solidFill>
                  <a:srgbClr val="1D8296"/>
                </a:solidFill>
                <a:effectLst/>
                <a:uLnTx/>
                <a:uFillTx/>
                <a:latin typeface="Verdana"/>
                <a:ea typeface="Verdana"/>
                <a:cs typeface="Verdana"/>
                <a:sym typeface="Verdana"/>
              </a:rPr>
              <a:t>“Approaching [Toll Plaza Name] </a:t>
            </a:r>
            <a:br>
              <a:rPr kumimoji="0" lang="en-US" sz="1400" b="1" i="0" u="none" strike="noStrike" kern="1200" cap="none" spc="0" normalizeH="0" baseline="0" noProof="0">
                <a:ln>
                  <a:noFill/>
                </a:ln>
                <a:solidFill>
                  <a:srgbClr val="1D8296"/>
                </a:solidFill>
                <a:effectLst/>
                <a:uLnTx/>
                <a:uFillTx/>
                <a:latin typeface="Verdana"/>
                <a:ea typeface="Verdana"/>
                <a:cs typeface="Verdana"/>
                <a:sym typeface="Verdana"/>
              </a:rPr>
            </a:br>
            <a:r>
              <a:rPr kumimoji="0" lang="en-US" sz="1400" b="1" i="0" u="none" strike="noStrike" kern="1200" cap="none" spc="0" normalizeH="0" baseline="0" noProof="0">
                <a:ln>
                  <a:noFill/>
                </a:ln>
                <a:solidFill>
                  <a:srgbClr val="1D8296"/>
                </a:solidFill>
                <a:effectLst/>
                <a:uLnTx/>
                <a:uFillTx/>
                <a:latin typeface="Verdana"/>
                <a:ea typeface="Verdana"/>
                <a:cs typeface="Verdana"/>
                <a:sym typeface="Verdana"/>
              </a:rPr>
              <a:t>Your Toll Charge is [Rate]”</a:t>
            </a:r>
            <a:endParaRPr kumimoji="0" sz="1400" b="0" i="0" u="none" strike="noStrike" kern="1200" cap="none" spc="0" normalizeH="0" baseline="0" noProof="0">
              <a:ln>
                <a:noFill/>
              </a:ln>
              <a:solidFill>
                <a:srgbClr val="000000"/>
              </a:solidFill>
              <a:effectLst/>
              <a:uLnTx/>
              <a:uFillTx/>
              <a:latin typeface="Arial"/>
              <a:ea typeface="Arial"/>
              <a:cs typeface="Arial"/>
              <a:sym typeface="Arial"/>
            </a:endParaRPr>
          </a:p>
          <a:p>
            <a:pPr marL="0" marR="0" lvl="0" indent="0" algn="ctr" defTabSz="228509" rtl="0" eaLnBrk="1" fontAlgn="auto" latinLnBrk="0" hangingPunct="1">
              <a:lnSpc>
                <a:spcPct val="100000"/>
              </a:lnSpc>
              <a:spcBef>
                <a:spcPts val="240"/>
              </a:spcBef>
              <a:spcAft>
                <a:spcPts val="0"/>
              </a:spcAft>
              <a:buClr>
                <a:srgbClr val="3D3935"/>
              </a:buClr>
              <a:buSzPts val="1200"/>
              <a:buFont typeface="Arial"/>
              <a:buNone/>
              <a:tabLst/>
              <a:defRPr/>
            </a:pPr>
            <a:r>
              <a:rPr kumimoji="0" lang="en-US" sz="1200" b="1" i="1" u="none" strike="noStrike" kern="1200" cap="none" spc="0" normalizeH="0" baseline="0" noProof="0">
                <a:ln>
                  <a:noFill/>
                </a:ln>
                <a:solidFill>
                  <a:srgbClr val="3D3935"/>
                </a:solidFill>
                <a:effectLst/>
                <a:uLnTx/>
                <a:uFillTx/>
                <a:latin typeface="Verdana"/>
                <a:ea typeface="Verdana"/>
                <a:cs typeface="Verdana"/>
                <a:sym typeface="Verdana"/>
              </a:rPr>
              <a:t>(In-Vehicle Messaging)</a:t>
            </a:r>
            <a:endParaRPr kumimoji="0" sz="1400" b="0" i="0" u="none" strike="noStrike" kern="1200" cap="none" spc="0" normalizeH="0" baseline="0" noProof="0">
              <a:ln>
                <a:noFill/>
              </a:ln>
              <a:solidFill>
                <a:srgbClr val="000000"/>
              </a:solidFill>
              <a:effectLst/>
              <a:uLnTx/>
              <a:uFillTx/>
              <a:latin typeface="Arial"/>
              <a:ea typeface="Arial"/>
              <a:cs typeface="Arial"/>
              <a:sym typeface="Arial"/>
            </a:endParaRPr>
          </a:p>
        </p:txBody>
      </p:sp>
      <p:cxnSp>
        <p:nvCxnSpPr>
          <p:cNvPr id="487" name="Google Shape;487;p7"/>
          <p:cNvCxnSpPr/>
          <p:nvPr/>
        </p:nvCxnSpPr>
        <p:spPr>
          <a:xfrm>
            <a:off x="5786296" y="4518341"/>
            <a:ext cx="0" cy="306900"/>
          </a:xfrm>
          <a:prstGeom prst="straightConnector1">
            <a:avLst/>
          </a:prstGeom>
          <a:noFill/>
          <a:ln w="12700" cap="sq" cmpd="sng">
            <a:solidFill>
              <a:schemeClr val="dk2"/>
            </a:solidFill>
            <a:prstDash val="solid"/>
            <a:miter lim="800000"/>
            <a:headEnd type="none" w="sm" len="sm"/>
            <a:tailEnd type="stealth" w="med" len="med"/>
          </a:ln>
        </p:spPr>
      </p:cxnSp>
      <p:grpSp>
        <p:nvGrpSpPr>
          <p:cNvPr id="488" name="Google Shape;488;p7"/>
          <p:cNvGrpSpPr/>
          <p:nvPr/>
        </p:nvGrpSpPr>
        <p:grpSpPr>
          <a:xfrm>
            <a:off x="780876" y="2983084"/>
            <a:ext cx="758952" cy="198935"/>
            <a:chOff x="5307527" y="1104834"/>
            <a:chExt cx="635007" cy="166447"/>
          </a:xfrm>
        </p:grpSpPr>
        <p:sp>
          <p:nvSpPr>
            <p:cNvPr id="489" name="Google Shape;489;p7"/>
            <p:cNvSpPr/>
            <p:nvPr/>
          </p:nvSpPr>
          <p:spPr>
            <a:xfrm>
              <a:off x="5495432" y="1104834"/>
              <a:ext cx="447102" cy="126216"/>
            </a:xfrm>
            <a:custGeom>
              <a:avLst/>
              <a:gdLst/>
              <a:ahLst/>
              <a:cxnLst/>
              <a:rect l="l" t="t" r="r" b="b"/>
              <a:pathLst>
                <a:path w="447101" h="126215" extrusionOk="0">
                  <a:moveTo>
                    <a:pt x="34570" y="126215"/>
                  </a:moveTo>
                  <a:lnTo>
                    <a:pt x="17945" y="126215"/>
                  </a:lnTo>
                  <a:cubicBezTo>
                    <a:pt x="8039" y="126215"/>
                    <a:pt x="0" y="118189"/>
                    <a:pt x="0" y="108270"/>
                  </a:cubicBezTo>
                  <a:lnTo>
                    <a:pt x="0" y="74042"/>
                  </a:lnTo>
                  <a:cubicBezTo>
                    <a:pt x="0" y="61418"/>
                    <a:pt x="9677" y="50902"/>
                    <a:pt x="22250" y="49848"/>
                  </a:cubicBezTo>
                  <a:lnTo>
                    <a:pt x="79643" y="45035"/>
                  </a:lnTo>
                  <a:lnTo>
                    <a:pt x="113236" y="7264"/>
                  </a:lnTo>
                  <a:cubicBezTo>
                    <a:pt x="117350" y="2654"/>
                    <a:pt x="123218" y="0"/>
                    <a:pt x="129403" y="0"/>
                  </a:cubicBezTo>
                  <a:lnTo>
                    <a:pt x="224719" y="0"/>
                  </a:lnTo>
                  <a:cubicBezTo>
                    <a:pt x="233406" y="0"/>
                    <a:pt x="241941" y="2425"/>
                    <a:pt x="249332" y="6997"/>
                  </a:cubicBezTo>
                  <a:lnTo>
                    <a:pt x="314904" y="47461"/>
                  </a:lnTo>
                  <a:lnTo>
                    <a:pt x="396821" y="55360"/>
                  </a:lnTo>
                  <a:cubicBezTo>
                    <a:pt x="425346" y="58103"/>
                    <a:pt x="447101" y="82069"/>
                    <a:pt x="447101" y="110721"/>
                  </a:cubicBezTo>
                  <a:lnTo>
                    <a:pt x="447101" y="126215"/>
                  </a:lnTo>
                  <a:lnTo>
                    <a:pt x="412392" y="126215"/>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90" name="Google Shape;490;p7"/>
            <p:cNvSpPr/>
            <p:nvPr/>
          </p:nvSpPr>
          <p:spPr>
            <a:xfrm>
              <a:off x="5610147" y="1231050"/>
              <a:ext cx="217531" cy="0"/>
            </a:xfrm>
            <a:custGeom>
              <a:avLst/>
              <a:gdLst/>
              <a:ahLst/>
              <a:cxnLst/>
              <a:rect l="l" t="t" r="r" b="b"/>
              <a:pathLst>
                <a:path w="217531" h="120000" extrusionOk="0">
                  <a:moveTo>
                    <a:pt x="217531" y="0"/>
                  </a:moveTo>
                  <a:lnTo>
                    <a:pt x="0" y="0"/>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91" name="Google Shape;491;p7"/>
            <p:cNvSpPr/>
            <p:nvPr/>
          </p:nvSpPr>
          <p:spPr>
            <a:xfrm>
              <a:off x="5827672" y="1191142"/>
              <a:ext cx="80152" cy="80139"/>
            </a:xfrm>
            <a:custGeom>
              <a:avLst/>
              <a:gdLst/>
              <a:ahLst/>
              <a:cxnLst/>
              <a:rect l="l" t="t" r="r" b="b"/>
              <a:pathLst>
                <a:path w="80151" h="80139" extrusionOk="0">
                  <a:moveTo>
                    <a:pt x="80151" y="40069"/>
                  </a:moveTo>
                  <a:cubicBezTo>
                    <a:pt x="80151" y="62206"/>
                    <a:pt x="62206" y="80139"/>
                    <a:pt x="40082" y="80139"/>
                  </a:cubicBezTo>
                  <a:cubicBezTo>
                    <a:pt x="17945" y="80139"/>
                    <a:pt x="0" y="62206"/>
                    <a:pt x="0" y="40069"/>
                  </a:cubicBezTo>
                  <a:cubicBezTo>
                    <a:pt x="0" y="17945"/>
                    <a:pt x="17945" y="0"/>
                    <a:pt x="40082" y="0"/>
                  </a:cubicBezTo>
                  <a:cubicBezTo>
                    <a:pt x="62206" y="0"/>
                    <a:pt x="80151" y="17945"/>
                    <a:pt x="80151" y="40069"/>
                  </a:cubicBezTo>
                  <a:close/>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92" name="Google Shape;492;p7"/>
            <p:cNvSpPr/>
            <p:nvPr/>
          </p:nvSpPr>
          <p:spPr>
            <a:xfrm>
              <a:off x="5529996" y="1191142"/>
              <a:ext cx="80152" cy="80139"/>
            </a:xfrm>
            <a:custGeom>
              <a:avLst/>
              <a:gdLst/>
              <a:ahLst/>
              <a:cxnLst/>
              <a:rect l="l" t="t" r="r" b="b"/>
              <a:pathLst>
                <a:path w="80151" h="80139" extrusionOk="0">
                  <a:moveTo>
                    <a:pt x="80151" y="40069"/>
                  </a:moveTo>
                  <a:cubicBezTo>
                    <a:pt x="80151" y="62206"/>
                    <a:pt x="62206" y="80139"/>
                    <a:pt x="40082" y="80139"/>
                  </a:cubicBezTo>
                  <a:cubicBezTo>
                    <a:pt x="17945" y="80139"/>
                    <a:pt x="0" y="62206"/>
                    <a:pt x="0" y="40069"/>
                  </a:cubicBezTo>
                  <a:cubicBezTo>
                    <a:pt x="0" y="17945"/>
                    <a:pt x="17945" y="0"/>
                    <a:pt x="40082" y="0"/>
                  </a:cubicBezTo>
                  <a:cubicBezTo>
                    <a:pt x="62206" y="0"/>
                    <a:pt x="80151" y="17945"/>
                    <a:pt x="80151" y="40069"/>
                  </a:cubicBezTo>
                  <a:close/>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93" name="Google Shape;493;p7"/>
            <p:cNvSpPr/>
            <p:nvPr/>
          </p:nvSpPr>
          <p:spPr>
            <a:xfrm>
              <a:off x="5439027" y="1104841"/>
              <a:ext cx="185806" cy="0"/>
            </a:xfrm>
            <a:custGeom>
              <a:avLst/>
              <a:gdLst/>
              <a:ahLst/>
              <a:cxnLst/>
              <a:rect l="l" t="t" r="r" b="b"/>
              <a:pathLst>
                <a:path w="185805" h="120000" extrusionOk="0">
                  <a:moveTo>
                    <a:pt x="185805" y="0"/>
                  </a:moveTo>
                  <a:lnTo>
                    <a:pt x="0" y="0"/>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94" name="Google Shape;494;p7"/>
            <p:cNvSpPr/>
            <p:nvPr/>
          </p:nvSpPr>
          <p:spPr>
            <a:xfrm>
              <a:off x="5307527" y="1167945"/>
              <a:ext cx="190607" cy="0"/>
            </a:xfrm>
            <a:custGeom>
              <a:avLst/>
              <a:gdLst/>
              <a:ahLst/>
              <a:cxnLst/>
              <a:rect l="l" t="t" r="r" b="b"/>
              <a:pathLst>
                <a:path w="190606" h="120000" extrusionOk="0">
                  <a:moveTo>
                    <a:pt x="190606" y="0"/>
                  </a:moveTo>
                  <a:lnTo>
                    <a:pt x="0" y="0"/>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95" name="Google Shape;495;p7"/>
            <p:cNvSpPr/>
            <p:nvPr/>
          </p:nvSpPr>
          <p:spPr>
            <a:xfrm>
              <a:off x="5385078" y="1231050"/>
              <a:ext cx="128298" cy="0"/>
            </a:xfrm>
            <a:custGeom>
              <a:avLst/>
              <a:gdLst/>
              <a:ahLst/>
              <a:cxnLst/>
              <a:rect l="l" t="t" r="r" b="b"/>
              <a:pathLst>
                <a:path w="128298" h="120000" extrusionOk="0">
                  <a:moveTo>
                    <a:pt x="128298" y="0"/>
                  </a:moveTo>
                  <a:lnTo>
                    <a:pt x="0" y="0"/>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grpSp>
      <p:grpSp>
        <p:nvGrpSpPr>
          <p:cNvPr id="496" name="Google Shape;496;p7"/>
          <p:cNvGrpSpPr/>
          <p:nvPr/>
        </p:nvGrpSpPr>
        <p:grpSpPr>
          <a:xfrm>
            <a:off x="8180672" y="2902395"/>
            <a:ext cx="530359" cy="360383"/>
            <a:chOff x="10144229" y="2009347"/>
            <a:chExt cx="381005" cy="258896"/>
          </a:xfrm>
        </p:grpSpPr>
        <p:sp>
          <p:nvSpPr>
            <p:cNvPr id="497" name="Google Shape;497;p7"/>
            <p:cNvSpPr/>
            <p:nvPr/>
          </p:nvSpPr>
          <p:spPr>
            <a:xfrm>
              <a:off x="10144229" y="2009347"/>
              <a:ext cx="96636" cy="258896"/>
            </a:xfrm>
            <a:custGeom>
              <a:avLst/>
              <a:gdLst/>
              <a:ahLst/>
              <a:cxnLst/>
              <a:rect l="l" t="t" r="r" b="b"/>
              <a:pathLst>
                <a:path w="96636" h="258895" extrusionOk="0">
                  <a:moveTo>
                    <a:pt x="96636" y="0"/>
                  </a:moveTo>
                  <a:lnTo>
                    <a:pt x="0" y="258895"/>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98" name="Google Shape;498;p7"/>
            <p:cNvSpPr/>
            <p:nvPr/>
          </p:nvSpPr>
          <p:spPr>
            <a:xfrm>
              <a:off x="10448077" y="2209793"/>
              <a:ext cx="21819" cy="58446"/>
            </a:xfrm>
            <a:custGeom>
              <a:avLst/>
              <a:gdLst/>
              <a:ahLst/>
              <a:cxnLst/>
              <a:rect l="l" t="t" r="r" b="b"/>
              <a:pathLst>
                <a:path w="21819" h="58446" extrusionOk="0">
                  <a:moveTo>
                    <a:pt x="0" y="0"/>
                  </a:moveTo>
                  <a:lnTo>
                    <a:pt x="21819" y="58446"/>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99" name="Google Shape;499;p7"/>
            <p:cNvSpPr/>
            <p:nvPr/>
          </p:nvSpPr>
          <p:spPr>
            <a:xfrm>
              <a:off x="10373239" y="2009347"/>
              <a:ext cx="11037" cy="29554"/>
            </a:xfrm>
            <a:custGeom>
              <a:avLst/>
              <a:gdLst/>
              <a:ahLst/>
              <a:cxnLst/>
              <a:rect l="l" t="t" r="r" b="b"/>
              <a:pathLst>
                <a:path w="11036" h="29553" extrusionOk="0">
                  <a:moveTo>
                    <a:pt x="0" y="0"/>
                  </a:moveTo>
                  <a:lnTo>
                    <a:pt x="11036" y="29553"/>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00" name="Google Shape;500;p7"/>
            <p:cNvSpPr/>
            <p:nvPr/>
          </p:nvSpPr>
          <p:spPr>
            <a:xfrm>
              <a:off x="10307058" y="2228750"/>
              <a:ext cx="0" cy="39486"/>
            </a:xfrm>
            <a:custGeom>
              <a:avLst/>
              <a:gdLst/>
              <a:ahLst/>
              <a:cxnLst/>
              <a:rect l="l" t="t" r="r" b="b"/>
              <a:pathLst>
                <a:path w="120000" h="39485" extrusionOk="0">
                  <a:moveTo>
                    <a:pt x="0" y="0"/>
                  </a:moveTo>
                  <a:lnTo>
                    <a:pt x="0" y="39485"/>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01" name="Google Shape;501;p7"/>
            <p:cNvSpPr/>
            <p:nvPr/>
          </p:nvSpPr>
          <p:spPr>
            <a:xfrm>
              <a:off x="10307058" y="2155618"/>
              <a:ext cx="0" cy="39485"/>
            </a:xfrm>
            <a:custGeom>
              <a:avLst/>
              <a:gdLst/>
              <a:ahLst/>
              <a:cxnLst/>
              <a:rect l="l" t="t" r="r" b="b"/>
              <a:pathLst>
                <a:path w="120000" h="39485" extrusionOk="0">
                  <a:moveTo>
                    <a:pt x="0" y="0"/>
                  </a:moveTo>
                  <a:lnTo>
                    <a:pt x="0" y="39485"/>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02" name="Google Shape;502;p7"/>
            <p:cNvSpPr/>
            <p:nvPr/>
          </p:nvSpPr>
          <p:spPr>
            <a:xfrm>
              <a:off x="10307058" y="2082486"/>
              <a:ext cx="0" cy="39485"/>
            </a:xfrm>
            <a:custGeom>
              <a:avLst/>
              <a:gdLst/>
              <a:ahLst/>
              <a:cxnLst/>
              <a:rect l="l" t="t" r="r" b="b"/>
              <a:pathLst>
                <a:path w="120000" h="39485" extrusionOk="0">
                  <a:moveTo>
                    <a:pt x="0" y="0"/>
                  </a:moveTo>
                  <a:lnTo>
                    <a:pt x="0" y="39485"/>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03" name="Google Shape;503;p7"/>
            <p:cNvSpPr/>
            <p:nvPr/>
          </p:nvSpPr>
          <p:spPr>
            <a:xfrm>
              <a:off x="10307058" y="2009347"/>
              <a:ext cx="0" cy="39486"/>
            </a:xfrm>
            <a:custGeom>
              <a:avLst/>
              <a:gdLst/>
              <a:ahLst/>
              <a:cxnLst/>
              <a:rect l="l" t="t" r="r" b="b"/>
              <a:pathLst>
                <a:path w="120000" h="39485" extrusionOk="0">
                  <a:moveTo>
                    <a:pt x="0" y="0"/>
                  </a:moveTo>
                  <a:lnTo>
                    <a:pt x="0" y="39485"/>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04" name="Google Shape;504;p7"/>
            <p:cNvSpPr/>
            <p:nvPr/>
          </p:nvSpPr>
          <p:spPr>
            <a:xfrm>
              <a:off x="10339568" y="2025465"/>
              <a:ext cx="185666" cy="185666"/>
            </a:xfrm>
            <a:custGeom>
              <a:avLst/>
              <a:gdLst/>
              <a:ahLst/>
              <a:cxnLst/>
              <a:rect l="l" t="t" r="r" b="b"/>
              <a:pathLst>
                <a:path w="185665" h="185665" extrusionOk="0">
                  <a:moveTo>
                    <a:pt x="185665" y="92826"/>
                  </a:moveTo>
                  <a:cubicBezTo>
                    <a:pt x="185665" y="144097"/>
                    <a:pt x="144110" y="185665"/>
                    <a:pt x="92826" y="185665"/>
                  </a:cubicBezTo>
                  <a:cubicBezTo>
                    <a:pt x="41555" y="185665"/>
                    <a:pt x="0" y="144097"/>
                    <a:pt x="0" y="92826"/>
                  </a:cubicBezTo>
                  <a:cubicBezTo>
                    <a:pt x="0" y="41555"/>
                    <a:pt x="41555" y="0"/>
                    <a:pt x="92826" y="0"/>
                  </a:cubicBezTo>
                  <a:cubicBezTo>
                    <a:pt x="144110" y="0"/>
                    <a:pt x="185665" y="41555"/>
                    <a:pt x="185665" y="92826"/>
                  </a:cubicBezTo>
                  <a:close/>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05" name="Google Shape;505;p7"/>
            <p:cNvSpPr/>
            <p:nvPr/>
          </p:nvSpPr>
          <p:spPr>
            <a:xfrm>
              <a:off x="10432400" y="2056403"/>
              <a:ext cx="0" cy="20638"/>
            </a:xfrm>
            <a:custGeom>
              <a:avLst/>
              <a:gdLst/>
              <a:ahLst/>
              <a:cxnLst/>
              <a:rect l="l" t="t" r="r" b="b"/>
              <a:pathLst>
                <a:path w="120000" h="20638" extrusionOk="0">
                  <a:moveTo>
                    <a:pt x="0" y="0"/>
                  </a:moveTo>
                  <a:lnTo>
                    <a:pt x="0" y="20638"/>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06" name="Google Shape;506;p7"/>
            <p:cNvSpPr/>
            <p:nvPr/>
          </p:nvSpPr>
          <p:spPr>
            <a:xfrm>
              <a:off x="10432400" y="2159556"/>
              <a:ext cx="0" cy="20626"/>
            </a:xfrm>
            <a:custGeom>
              <a:avLst/>
              <a:gdLst/>
              <a:ahLst/>
              <a:cxnLst/>
              <a:rect l="l" t="t" r="r" b="b"/>
              <a:pathLst>
                <a:path w="120000" h="20625" extrusionOk="0">
                  <a:moveTo>
                    <a:pt x="0" y="0"/>
                  </a:moveTo>
                  <a:lnTo>
                    <a:pt x="0" y="20625"/>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07" name="Google Shape;507;p7"/>
            <p:cNvSpPr/>
            <p:nvPr/>
          </p:nvSpPr>
          <p:spPr>
            <a:xfrm>
              <a:off x="10401456" y="2077035"/>
              <a:ext cx="61888" cy="82527"/>
            </a:xfrm>
            <a:custGeom>
              <a:avLst/>
              <a:gdLst/>
              <a:ahLst/>
              <a:cxnLst/>
              <a:rect l="l" t="t" r="r" b="b"/>
              <a:pathLst>
                <a:path w="61888" h="82526" extrusionOk="0">
                  <a:moveTo>
                    <a:pt x="0" y="61888"/>
                  </a:moveTo>
                  <a:cubicBezTo>
                    <a:pt x="0" y="73280"/>
                    <a:pt x="13856" y="82526"/>
                    <a:pt x="30950" y="82526"/>
                  </a:cubicBezTo>
                  <a:cubicBezTo>
                    <a:pt x="48032" y="82526"/>
                    <a:pt x="61888" y="73280"/>
                    <a:pt x="61888" y="61888"/>
                  </a:cubicBezTo>
                  <a:cubicBezTo>
                    <a:pt x="61888" y="50496"/>
                    <a:pt x="52020" y="45213"/>
                    <a:pt x="30950" y="41250"/>
                  </a:cubicBezTo>
                  <a:cubicBezTo>
                    <a:pt x="9868" y="37300"/>
                    <a:pt x="0" y="32017"/>
                    <a:pt x="0" y="20625"/>
                  </a:cubicBezTo>
                  <a:cubicBezTo>
                    <a:pt x="0" y="9233"/>
                    <a:pt x="13856" y="0"/>
                    <a:pt x="30950" y="0"/>
                  </a:cubicBezTo>
                  <a:cubicBezTo>
                    <a:pt x="48032" y="0"/>
                    <a:pt x="61888" y="9233"/>
                    <a:pt x="61888" y="20625"/>
                  </a:cubicBez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grpSp>
      <p:grpSp>
        <p:nvGrpSpPr>
          <p:cNvPr id="508" name="Google Shape;508;p7"/>
          <p:cNvGrpSpPr/>
          <p:nvPr/>
        </p:nvGrpSpPr>
        <p:grpSpPr>
          <a:xfrm>
            <a:off x="5549377" y="2851145"/>
            <a:ext cx="469664" cy="463918"/>
            <a:chOff x="1664404" y="4801328"/>
            <a:chExt cx="385729" cy="381010"/>
          </a:xfrm>
        </p:grpSpPr>
        <p:sp>
          <p:nvSpPr>
            <p:cNvPr id="509" name="Google Shape;509;p7"/>
            <p:cNvSpPr/>
            <p:nvPr/>
          </p:nvSpPr>
          <p:spPr>
            <a:xfrm>
              <a:off x="1829310" y="4963257"/>
              <a:ext cx="57152" cy="57152"/>
            </a:xfrm>
            <a:custGeom>
              <a:avLst/>
              <a:gdLst/>
              <a:ahLst/>
              <a:cxnLst/>
              <a:rect l="l" t="t" r="r" b="b"/>
              <a:pathLst>
                <a:path w="57151" h="57151" extrusionOk="0">
                  <a:moveTo>
                    <a:pt x="57151" y="28575"/>
                  </a:moveTo>
                  <a:cubicBezTo>
                    <a:pt x="57151" y="44362"/>
                    <a:pt x="44362" y="57151"/>
                    <a:pt x="28575" y="57151"/>
                  </a:cubicBezTo>
                  <a:cubicBezTo>
                    <a:pt x="12789" y="57151"/>
                    <a:pt x="0" y="44362"/>
                    <a:pt x="0" y="28575"/>
                  </a:cubicBezTo>
                  <a:cubicBezTo>
                    <a:pt x="0" y="12789"/>
                    <a:pt x="12789" y="0"/>
                    <a:pt x="28575" y="0"/>
                  </a:cubicBezTo>
                  <a:cubicBezTo>
                    <a:pt x="44362" y="0"/>
                    <a:pt x="57151" y="12789"/>
                    <a:pt x="57151" y="28575"/>
                  </a:cubicBezTo>
                  <a:close/>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10" name="Google Shape;510;p7"/>
            <p:cNvSpPr/>
            <p:nvPr/>
          </p:nvSpPr>
          <p:spPr>
            <a:xfrm>
              <a:off x="1743583" y="4877532"/>
              <a:ext cx="228606" cy="228606"/>
            </a:xfrm>
            <a:custGeom>
              <a:avLst/>
              <a:gdLst/>
              <a:ahLst/>
              <a:cxnLst/>
              <a:rect l="l" t="t" r="r" b="b"/>
              <a:pathLst>
                <a:path w="228605" h="228605" extrusionOk="0">
                  <a:moveTo>
                    <a:pt x="228605" y="127409"/>
                  </a:moveTo>
                  <a:lnTo>
                    <a:pt x="228605" y="101183"/>
                  </a:lnTo>
                  <a:lnTo>
                    <a:pt x="192917" y="94680"/>
                  </a:lnTo>
                  <a:cubicBezTo>
                    <a:pt x="190949" y="86781"/>
                    <a:pt x="187850" y="79364"/>
                    <a:pt x="183760" y="72582"/>
                  </a:cubicBezTo>
                  <a:lnTo>
                    <a:pt x="204398" y="42736"/>
                  </a:lnTo>
                  <a:lnTo>
                    <a:pt x="185856" y="24206"/>
                  </a:lnTo>
                  <a:lnTo>
                    <a:pt x="156023" y="44844"/>
                  </a:lnTo>
                  <a:cubicBezTo>
                    <a:pt x="149228" y="40755"/>
                    <a:pt x="141811" y="37643"/>
                    <a:pt x="133912" y="35675"/>
                  </a:cubicBezTo>
                  <a:lnTo>
                    <a:pt x="127409" y="0"/>
                  </a:lnTo>
                  <a:lnTo>
                    <a:pt x="101183" y="0"/>
                  </a:lnTo>
                  <a:lnTo>
                    <a:pt x="94693" y="35687"/>
                  </a:lnTo>
                  <a:cubicBezTo>
                    <a:pt x="86793" y="37643"/>
                    <a:pt x="79376" y="40755"/>
                    <a:pt x="72582" y="44844"/>
                  </a:cubicBezTo>
                  <a:lnTo>
                    <a:pt x="42749" y="24206"/>
                  </a:lnTo>
                  <a:lnTo>
                    <a:pt x="24206" y="42749"/>
                  </a:lnTo>
                  <a:lnTo>
                    <a:pt x="44844" y="72582"/>
                  </a:lnTo>
                  <a:cubicBezTo>
                    <a:pt x="40755" y="79376"/>
                    <a:pt x="37656" y="86793"/>
                    <a:pt x="35687" y="94680"/>
                  </a:cubicBezTo>
                  <a:lnTo>
                    <a:pt x="0" y="101183"/>
                  </a:lnTo>
                  <a:lnTo>
                    <a:pt x="0" y="127409"/>
                  </a:lnTo>
                  <a:lnTo>
                    <a:pt x="35687" y="133912"/>
                  </a:lnTo>
                  <a:cubicBezTo>
                    <a:pt x="37656" y="141811"/>
                    <a:pt x="40755" y="149228"/>
                    <a:pt x="44844" y="156010"/>
                  </a:cubicBezTo>
                  <a:lnTo>
                    <a:pt x="24206" y="185856"/>
                  </a:lnTo>
                  <a:lnTo>
                    <a:pt x="42749" y="204398"/>
                  </a:lnTo>
                  <a:lnTo>
                    <a:pt x="72582" y="183760"/>
                  </a:lnTo>
                  <a:cubicBezTo>
                    <a:pt x="79376" y="187837"/>
                    <a:pt x="86793" y="190949"/>
                    <a:pt x="94693" y="192917"/>
                  </a:cubicBezTo>
                  <a:lnTo>
                    <a:pt x="101196" y="228605"/>
                  </a:lnTo>
                  <a:lnTo>
                    <a:pt x="127422" y="228605"/>
                  </a:lnTo>
                  <a:lnTo>
                    <a:pt x="133912" y="192917"/>
                  </a:lnTo>
                  <a:cubicBezTo>
                    <a:pt x="141811" y="190949"/>
                    <a:pt x="149228" y="187837"/>
                    <a:pt x="156023" y="183760"/>
                  </a:cubicBezTo>
                  <a:lnTo>
                    <a:pt x="185856" y="204398"/>
                  </a:lnTo>
                  <a:lnTo>
                    <a:pt x="204398" y="185856"/>
                  </a:lnTo>
                  <a:lnTo>
                    <a:pt x="183760" y="156010"/>
                  </a:lnTo>
                  <a:cubicBezTo>
                    <a:pt x="187850" y="149228"/>
                    <a:pt x="190961" y="141799"/>
                    <a:pt x="192917" y="133912"/>
                  </a:cubicBezTo>
                  <a:lnTo>
                    <a:pt x="228605" y="127409"/>
                  </a:lnTo>
                  <a:close/>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11" name="Google Shape;511;p7"/>
            <p:cNvSpPr/>
            <p:nvPr/>
          </p:nvSpPr>
          <p:spPr>
            <a:xfrm>
              <a:off x="1857886" y="4801328"/>
              <a:ext cx="190505" cy="325204"/>
            </a:xfrm>
            <a:custGeom>
              <a:avLst/>
              <a:gdLst/>
              <a:ahLst/>
              <a:cxnLst/>
              <a:rect l="l" t="t" r="r" b="b"/>
              <a:pathLst>
                <a:path w="190504" h="325204" extrusionOk="0">
                  <a:moveTo>
                    <a:pt x="0" y="0"/>
                  </a:moveTo>
                  <a:cubicBezTo>
                    <a:pt x="105209" y="0"/>
                    <a:pt x="190504" y="85295"/>
                    <a:pt x="190504" y="190504"/>
                  </a:cubicBezTo>
                  <a:cubicBezTo>
                    <a:pt x="190504" y="243109"/>
                    <a:pt x="169180" y="290735"/>
                    <a:pt x="134699" y="325204"/>
                  </a:cubicBez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12" name="Google Shape;512;p7"/>
            <p:cNvSpPr/>
            <p:nvPr/>
          </p:nvSpPr>
          <p:spPr>
            <a:xfrm>
              <a:off x="1667381" y="4858403"/>
              <a:ext cx="190505" cy="323935"/>
            </a:xfrm>
            <a:custGeom>
              <a:avLst/>
              <a:gdLst/>
              <a:ahLst/>
              <a:cxnLst/>
              <a:rect l="l" t="t" r="r" b="b"/>
              <a:pathLst>
                <a:path w="190504" h="323934" extrusionOk="0">
                  <a:moveTo>
                    <a:pt x="190504" y="323934"/>
                  </a:moveTo>
                  <a:cubicBezTo>
                    <a:pt x="85295" y="323934"/>
                    <a:pt x="0" y="238638"/>
                    <a:pt x="0" y="133429"/>
                  </a:cubicBezTo>
                  <a:cubicBezTo>
                    <a:pt x="0" y="81472"/>
                    <a:pt x="20803" y="34367"/>
                    <a:pt x="54522" y="0"/>
                  </a:cubicBez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13" name="Google Shape;513;p7"/>
            <p:cNvSpPr/>
            <p:nvPr/>
          </p:nvSpPr>
          <p:spPr>
            <a:xfrm>
              <a:off x="1988346" y="5068577"/>
              <a:ext cx="61787" cy="57964"/>
            </a:xfrm>
            <a:custGeom>
              <a:avLst/>
              <a:gdLst/>
              <a:ahLst/>
              <a:cxnLst/>
              <a:rect l="l" t="t" r="r" b="b"/>
              <a:pathLst>
                <a:path w="61787" h="57964" extrusionOk="0">
                  <a:moveTo>
                    <a:pt x="61787" y="49836"/>
                  </a:moveTo>
                  <a:lnTo>
                    <a:pt x="4241" y="57964"/>
                  </a:lnTo>
                  <a:lnTo>
                    <a:pt x="0" y="0"/>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14" name="Google Shape;514;p7"/>
            <p:cNvSpPr/>
            <p:nvPr/>
          </p:nvSpPr>
          <p:spPr>
            <a:xfrm>
              <a:off x="1664404" y="4858401"/>
              <a:ext cx="62003" cy="57939"/>
            </a:xfrm>
            <a:custGeom>
              <a:avLst/>
              <a:gdLst/>
              <a:ahLst/>
              <a:cxnLst/>
              <a:rect l="l" t="t" r="r" b="b"/>
              <a:pathLst>
                <a:path w="62002" h="57938" extrusionOk="0">
                  <a:moveTo>
                    <a:pt x="0" y="8382"/>
                  </a:moveTo>
                  <a:lnTo>
                    <a:pt x="57507" y="0"/>
                  </a:lnTo>
                  <a:lnTo>
                    <a:pt x="62002" y="57938"/>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grpSp>
      <p:grpSp>
        <p:nvGrpSpPr>
          <p:cNvPr id="515" name="Google Shape;515;p7"/>
          <p:cNvGrpSpPr/>
          <p:nvPr/>
        </p:nvGrpSpPr>
        <p:grpSpPr>
          <a:xfrm>
            <a:off x="3064339" y="2885374"/>
            <a:ext cx="740290" cy="394436"/>
            <a:chOff x="7254896" y="1052444"/>
            <a:chExt cx="508022" cy="270681"/>
          </a:xfrm>
        </p:grpSpPr>
        <p:sp>
          <p:nvSpPr>
            <p:cNvPr id="516" name="Google Shape;516;p7"/>
            <p:cNvSpPr/>
            <p:nvPr/>
          </p:nvSpPr>
          <p:spPr>
            <a:xfrm>
              <a:off x="7254896" y="1164159"/>
              <a:ext cx="427023" cy="120539"/>
            </a:xfrm>
            <a:custGeom>
              <a:avLst/>
              <a:gdLst/>
              <a:ahLst/>
              <a:cxnLst/>
              <a:rect l="l" t="t" r="r" b="b"/>
              <a:pathLst>
                <a:path w="427022" h="120538" extrusionOk="0">
                  <a:moveTo>
                    <a:pt x="33020" y="120538"/>
                  </a:moveTo>
                  <a:lnTo>
                    <a:pt x="17145" y="120538"/>
                  </a:lnTo>
                  <a:cubicBezTo>
                    <a:pt x="7670" y="120538"/>
                    <a:pt x="0" y="112867"/>
                    <a:pt x="0" y="103405"/>
                  </a:cubicBezTo>
                  <a:lnTo>
                    <a:pt x="0" y="70715"/>
                  </a:lnTo>
                  <a:cubicBezTo>
                    <a:pt x="0" y="58650"/>
                    <a:pt x="9245" y="48604"/>
                    <a:pt x="21260" y="47600"/>
                  </a:cubicBezTo>
                  <a:lnTo>
                    <a:pt x="76074" y="43015"/>
                  </a:lnTo>
                  <a:lnTo>
                    <a:pt x="108155" y="6934"/>
                  </a:lnTo>
                  <a:cubicBezTo>
                    <a:pt x="112080" y="2527"/>
                    <a:pt x="117693" y="0"/>
                    <a:pt x="123586" y="0"/>
                  </a:cubicBezTo>
                  <a:lnTo>
                    <a:pt x="214622" y="0"/>
                  </a:lnTo>
                  <a:cubicBezTo>
                    <a:pt x="222928" y="0"/>
                    <a:pt x="231069" y="2311"/>
                    <a:pt x="238130" y="6680"/>
                  </a:cubicBezTo>
                  <a:lnTo>
                    <a:pt x="300768" y="45327"/>
                  </a:lnTo>
                  <a:lnTo>
                    <a:pt x="378990" y="52871"/>
                  </a:lnTo>
                  <a:cubicBezTo>
                    <a:pt x="406232" y="55487"/>
                    <a:pt x="427022" y="78386"/>
                    <a:pt x="427022" y="105742"/>
                  </a:cubicBezTo>
                  <a:lnTo>
                    <a:pt x="427022" y="120538"/>
                  </a:lnTo>
                  <a:lnTo>
                    <a:pt x="393862" y="120538"/>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17" name="Google Shape;517;p7"/>
            <p:cNvSpPr/>
            <p:nvPr/>
          </p:nvSpPr>
          <p:spPr>
            <a:xfrm>
              <a:off x="7364466" y="1284698"/>
              <a:ext cx="207751" cy="0"/>
            </a:xfrm>
            <a:custGeom>
              <a:avLst/>
              <a:gdLst/>
              <a:ahLst/>
              <a:cxnLst/>
              <a:rect l="l" t="t" r="r" b="b"/>
              <a:pathLst>
                <a:path w="207751" h="120000" extrusionOk="0">
                  <a:moveTo>
                    <a:pt x="207751" y="0"/>
                  </a:moveTo>
                  <a:lnTo>
                    <a:pt x="0" y="0"/>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18" name="Google Shape;518;p7"/>
            <p:cNvSpPr/>
            <p:nvPr/>
          </p:nvSpPr>
          <p:spPr>
            <a:xfrm>
              <a:off x="7572215" y="1246580"/>
              <a:ext cx="76545" cy="76545"/>
            </a:xfrm>
            <a:custGeom>
              <a:avLst/>
              <a:gdLst/>
              <a:ahLst/>
              <a:cxnLst/>
              <a:rect l="l" t="t" r="r" b="b"/>
              <a:pathLst>
                <a:path w="76544" h="76544" extrusionOk="0">
                  <a:moveTo>
                    <a:pt x="76544" y="38278"/>
                  </a:moveTo>
                  <a:cubicBezTo>
                    <a:pt x="76544" y="59412"/>
                    <a:pt x="59412" y="76544"/>
                    <a:pt x="38278" y="76544"/>
                  </a:cubicBezTo>
                  <a:cubicBezTo>
                    <a:pt x="17132" y="76544"/>
                    <a:pt x="0" y="59412"/>
                    <a:pt x="0" y="38278"/>
                  </a:cubicBezTo>
                  <a:cubicBezTo>
                    <a:pt x="0" y="17132"/>
                    <a:pt x="17132" y="0"/>
                    <a:pt x="38278" y="0"/>
                  </a:cubicBezTo>
                  <a:cubicBezTo>
                    <a:pt x="59412" y="0"/>
                    <a:pt x="76544" y="17132"/>
                    <a:pt x="76544" y="38278"/>
                  </a:cubicBezTo>
                  <a:close/>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19" name="Google Shape;519;p7"/>
            <p:cNvSpPr/>
            <p:nvPr/>
          </p:nvSpPr>
          <p:spPr>
            <a:xfrm>
              <a:off x="7287916" y="1246580"/>
              <a:ext cx="76544" cy="76545"/>
            </a:xfrm>
            <a:custGeom>
              <a:avLst/>
              <a:gdLst/>
              <a:ahLst/>
              <a:cxnLst/>
              <a:rect l="l" t="t" r="r" b="b"/>
              <a:pathLst>
                <a:path w="76544" h="76544" extrusionOk="0">
                  <a:moveTo>
                    <a:pt x="76544" y="38278"/>
                  </a:moveTo>
                  <a:cubicBezTo>
                    <a:pt x="76544" y="59412"/>
                    <a:pt x="59412" y="76544"/>
                    <a:pt x="38278" y="76544"/>
                  </a:cubicBezTo>
                  <a:cubicBezTo>
                    <a:pt x="17132" y="76544"/>
                    <a:pt x="0" y="59412"/>
                    <a:pt x="0" y="38278"/>
                  </a:cubicBezTo>
                  <a:cubicBezTo>
                    <a:pt x="0" y="17132"/>
                    <a:pt x="17132" y="0"/>
                    <a:pt x="38278" y="0"/>
                  </a:cubicBezTo>
                  <a:cubicBezTo>
                    <a:pt x="59412" y="0"/>
                    <a:pt x="76544" y="17132"/>
                    <a:pt x="76544" y="38278"/>
                  </a:cubicBezTo>
                  <a:close/>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20" name="Google Shape;520;p7"/>
            <p:cNvSpPr/>
            <p:nvPr/>
          </p:nvSpPr>
          <p:spPr>
            <a:xfrm>
              <a:off x="7609723" y="1063955"/>
              <a:ext cx="142345" cy="140364"/>
            </a:xfrm>
            <a:custGeom>
              <a:avLst/>
              <a:gdLst/>
              <a:ahLst/>
              <a:cxnLst/>
              <a:rect l="l" t="t" r="r" b="b"/>
              <a:pathLst>
                <a:path w="142345" h="140363" extrusionOk="0">
                  <a:moveTo>
                    <a:pt x="2641" y="0"/>
                  </a:moveTo>
                  <a:cubicBezTo>
                    <a:pt x="2641" y="0"/>
                    <a:pt x="0" y="56859"/>
                    <a:pt x="41352" y="98211"/>
                  </a:cubicBezTo>
                  <a:cubicBezTo>
                    <a:pt x="82717" y="139576"/>
                    <a:pt x="142345" y="140363"/>
                    <a:pt x="142345" y="140363"/>
                  </a:cubicBez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21" name="Google Shape;521;p7"/>
            <p:cNvSpPr/>
            <p:nvPr/>
          </p:nvSpPr>
          <p:spPr>
            <a:xfrm>
              <a:off x="7636057" y="1063955"/>
              <a:ext cx="116144" cy="113236"/>
            </a:xfrm>
            <a:custGeom>
              <a:avLst/>
              <a:gdLst/>
              <a:ahLst/>
              <a:cxnLst/>
              <a:rect l="l" t="t" r="r" b="b"/>
              <a:pathLst>
                <a:path w="116144" h="113236" extrusionOk="0">
                  <a:moveTo>
                    <a:pt x="5118" y="0"/>
                  </a:moveTo>
                  <a:cubicBezTo>
                    <a:pt x="5118" y="0"/>
                    <a:pt x="0" y="42355"/>
                    <a:pt x="35433" y="77789"/>
                  </a:cubicBezTo>
                  <a:cubicBezTo>
                    <a:pt x="70880" y="113236"/>
                    <a:pt x="116144" y="110861"/>
                    <a:pt x="116144" y="110861"/>
                  </a:cubicBez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22" name="Google Shape;522;p7"/>
            <p:cNvSpPr/>
            <p:nvPr/>
          </p:nvSpPr>
          <p:spPr>
            <a:xfrm>
              <a:off x="7666360" y="1063955"/>
              <a:ext cx="85066" cy="83441"/>
            </a:xfrm>
            <a:custGeom>
              <a:avLst/>
              <a:gdLst/>
              <a:ahLst/>
              <a:cxnLst/>
              <a:rect l="l" t="t" r="r" b="b"/>
              <a:pathLst>
                <a:path w="85066" h="83441" extrusionOk="0">
                  <a:moveTo>
                    <a:pt x="2895" y="0"/>
                  </a:moveTo>
                  <a:cubicBezTo>
                    <a:pt x="2895" y="0"/>
                    <a:pt x="0" y="32893"/>
                    <a:pt x="24765" y="58167"/>
                  </a:cubicBezTo>
                  <a:cubicBezTo>
                    <a:pt x="49531" y="83441"/>
                    <a:pt x="85066" y="83441"/>
                    <a:pt x="85066" y="83441"/>
                  </a:cubicBez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23" name="Google Shape;523;p7"/>
            <p:cNvSpPr/>
            <p:nvPr/>
          </p:nvSpPr>
          <p:spPr>
            <a:xfrm>
              <a:off x="7701816" y="1052444"/>
              <a:ext cx="61102" cy="61089"/>
            </a:xfrm>
            <a:custGeom>
              <a:avLst/>
              <a:gdLst/>
              <a:ahLst/>
              <a:cxnLst/>
              <a:rect l="l" t="t" r="r" b="b"/>
              <a:pathLst>
                <a:path w="61101" h="61088" extrusionOk="0">
                  <a:moveTo>
                    <a:pt x="24943" y="51106"/>
                  </a:moveTo>
                  <a:lnTo>
                    <a:pt x="9982" y="36145"/>
                  </a:lnTo>
                  <a:cubicBezTo>
                    <a:pt x="0" y="26162"/>
                    <a:pt x="0" y="9982"/>
                    <a:pt x="9982" y="0"/>
                  </a:cubicBezTo>
                  <a:lnTo>
                    <a:pt x="61101" y="51106"/>
                  </a:lnTo>
                  <a:cubicBezTo>
                    <a:pt x="51118" y="61088"/>
                    <a:pt x="34925" y="61088"/>
                    <a:pt x="24943" y="51106"/>
                  </a:cubicBezTo>
                  <a:close/>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grpSp>
      <p:sp>
        <p:nvSpPr>
          <p:cNvPr id="524" name="Google Shape;524;p7"/>
          <p:cNvSpPr txBox="1"/>
          <p:nvPr/>
        </p:nvSpPr>
        <p:spPr>
          <a:xfrm>
            <a:off x="454726" y="3995120"/>
            <a:ext cx="1411254" cy="523203"/>
          </a:xfrm>
          <a:prstGeom prst="rect">
            <a:avLst/>
          </a:prstGeom>
          <a:noFill/>
          <a:ln>
            <a:noFill/>
          </a:ln>
        </p:spPr>
        <p:txBody>
          <a:bodyPr spcFirstLastPara="1" wrap="square" lIns="0" tIns="45700" rIns="0" bIns="45700" anchor="ctr" anchorCtr="0">
            <a:noAutofit/>
          </a:bodyPr>
          <a:lstStyle/>
          <a:p>
            <a:pPr marL="0" marR="0" lvl="0" indent="0" algn="ctr" defTabSz="228509" rtl="0" eaLnBrk="1" fontAlgn="auto" latinLnBrk="0" hangingPunct="1">
              <a:lnSpc>
                <a:spcPct val="100000"/>
              </a:lnSpc>
              <a:spcBef>
                <a:spcPts val="0"/>
              </a:spcBef>
              <a:spcAft>
                <a:spcPts val="0"/>
              </a:spcAft>
              <a:buClr>
                <a:srgbClr val="3D3935"/>
              </a:buClr>
              <a:buSzPts val="1400"/>
              <a:buFont typeface="Arial"/>
              <a:buNone/>
              <a:tabLst/>
              <a:defRPr/>
            </a:pPr>
            <a:r>
              <a:rPr kumimoji="0" lang="en-US" sz="1400" b="1" i="0" u="none" strike="noStrike" kern="1200" cap="none" spc="0" normalizeH="0" baseline="0" noProof="0">
                <a:ln>
                  <a:noFill/>
                </a:ln>
                <a:solidFill>
                  <a:srgbClr val="3D3935"/>
                </a:solidFill>
                <a:effectLst/>
                <a:uLnTx/>
                <a:uFillTx/>
                <a:latin typeface="Verdana"/>
                <a:ea typeface="Verdana"/>
                <a:cs typeface="Verdana"/>
                <a:sym typeface="Verdana"/>
              </a:rPr>
              <a:t>GO!</a:t>
            </a:r>
            <a:endParaRPr kumimoji="0" sz="1400" b="0" i="0" u="none" strike="noStrike" kern="1200" cap="none" spc="0" normalizeH="0" baseline="0" noProof="0">
              <a:ln>
                <a:noFill/>
              </a:ln>
              <a:solidFill>
                <a:srgbClr val="000000"/>
              </a:solidFill>
              <a:effectLst/>
              <a:uLnTx/>
              <a:uFillTx/>
              <a:latin typeface="Arial"/>
              <a:ea typeface="Arial"/>
              <a:cs typeface="Arial"/>
              <a:sym typeface="Arial"/>
            </a:endParaRPr>
          </a:p>
        </p:txBody>
      </p:sp>
      <p:grpSp>
        <p:nvGrpSpPr>
          <p:cNvPr id="525" name="Google Shape;525;p7"/>
          <p:cNvGrpSpPr/>
          <p:nvPr/>
        </p:nvGrpSpPr>
        <p:grpSpPr>
          <a:xfrm>
            <a:off x="10843469" y="2851211"/>
            <a:ext cx="358756" cy="463177"/>
            <a:chOff x="782530" y="1016330"/>
            <a:chExt cx="265601" cy="342908"/>
          </a:xfrm>
        </p:grpSpPr>
        <p:sp>
          <p:nvSpPr>
            <p:cNvPr id="526" name="Google Shape;526;p7"/>
            <p:cNvSpPr/>
            <p:nvPr/>
          </p:nvSpPr>
          <p:spPr>
            <a:xfrm>
              <a:off x="858927" y="1206654"/>
              <a:ext cx="0" cy="17374"/>
            </a:xfrm>
            <a:custGeom>
              <a:avLst/>
              <a:gdLst/>
              <a:ahLst/>
              <a:cxnLst/>
              <a:rect l="l" t="t" r="r" b="b"/>
              <a:pathLst>
                <a:path w="120000" h="17374" extrusionOk="0">
                  <a:moveTo>
                    <a:pt x="0" y="0"/>
                  </a:moveTo>
                  <a:lnTo>
                    <a:pt x="0" y="17374"/>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27" name="Google Shape;527;p7"/>
            <p:cNvSpPr/>
            <p:nvPr/>
          </p:nvSpPr>
          <p:spPr>
            <a:xfrm>
              <a:off x="858927" y="1293515"/>
              <a:ext cx="0" cy="17374"/>
            </a:xfrm>
            <a:custGeom>
              <a:avLst/>
              <a:gdLst/>
              <a:ahLst/>
              <a:cxnLst/>
              <a:rect l="l" t="t" r="r" b="b"/>
              <a:pathLst>
                <a:path w="120000" h="17374" extrusionOk="0">
                  <a:moveTo>
                    <a:pt x="0" y="0"/>
                  </a:moveTo>
                  <a:lnTo>
                    <a:pt x="0" y="17374"/>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28" name="Google Shape;528;p7"/>
            <p:cNvSpPr/>
            <p:nvPr/>
          </p:nvSpPr>
          <p:spPr>
            <a:xfrm>
              <a:off x="832870" y="1224023"/>
              <a:ext cx="52122" cy="69496"/>
            </a:xfrm>
            <a:custGeom>
              <a:avLst/>
              <a:gdLst/>
              <a:ahLst/>
              <a:cxnLst/>
              <a:rect l="l" t="t" r="r" b="b"/>
              <a:pathLst>
                <a:path w="52122" h="69496" extrusionOk="0">
                  <a:moveTo>
                    <a:pt x="0" y="52122"/>
                  </a:moveTo>
                  <a:cubicBezTo>
                    <a:pt x="0" y="61710"/>
                    <a:pt x="11671" y="69496"/>
                    <a:pt x="26061" y="69496"/>
                  </a:cubicBezTo>
                  <a:cubicBezTo>
                    <a:pt x="40463" y="69496"/>
                    <a:pt x="52122" y="61710"/>
                    <a:pt x="52122" y="52122"/>
                  </a:cubicBezTo>
                  <a:cubicBezTo>
                    <a:pt x="52122" y="42520"/>
                    <a:pt x="43803" y="38075"/>
                    <a:pt x="26061" y="34748"/>
                  </a:cubicBezTo>
                  <a:cubicBezTo>
                    <a:pt x="8306" y="31420"/>
                    <a:pt x="0" y="26975"/>
                    <a:pt x="0" y="17374"/>
                  </a:cubicBezTo>
                  <a:cubicBezTo>
                    <a:pt x="0" y="7772"/>
                    <a:pt x="11671" y="0"/>
                    <a:pt x="26061" y="0"/>
                  </a:cubicBezTo>
                  <a:cubicBezTo>
                    <a:pt x="40463" y="0"/>
                    <a:pt x="52122" y="7772"/>
                    <a:pt x="52122" y="17374"/>
                  </a:cubicBez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29" name="Google Shape;529;p7"/>
            <p:cNvSpPr/>
            <p:nvPr/>
          </p:nvSpPr>
          <p:spPr>
            <a:xfrm>
              <a:off x="782530" y="1016330"/>
              <a:ext cx="265601" cy="342908"/>
            </a:xfrm>
            <a:prstGeom prst="rect">
              <a:avLst/>
            </a:pr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30" name="Google Shape;530;p7"/>
            <p:cNvSpPr/>
            <p:nvPr/>
          </p:nvSpPr>
          <p:spPr>
            <a:xfrm>
              <a:off x="815816" y="1094484"/>
              <a:ext cx="86921" cy="0"/>
            </a:xfrm>
            <a:custGeom>
              <a:avLst/>
              <a:gdLst/>
              <a:ahLst/>
              <a:cxnLst/>
              <a:rect l="l" t="t" r="r" b="b"/>
              <a:pathLst>
                <a:path w="86920" h="120000" extrusionOk="0">
                  <a:moveTo>
                    <a:pt x="0" y="0"/>
                  </a:moveTo>
                  <a:lnTo>
                    <a:pt x="86920" y="0"/>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31" name="Google Shape;531;p7"/>
            <p:cNvSpPr/>
            <p:nvPr/>
          </p:nvSpPr>
          <p:spPr>
            <a:xfrm>
              <a:off x="815816" y="1132616"/>
              <a:ext cx="199027" cy="0"/>
            </a:xfrm>
            <a:custGeom>
              <a:avLst/>
              <a:gdLst/>
              <a:ahLst/>
              <a:cxnLst/>
              <a:rect l="l" t="t" r="r" b="b"/>
              <a:pathLst>
                <a:path w="199026" h="120000" extrusionOk="0">
                  <a:moveTo>
                    <a:pt x="0" y="0"/>
                  </a:moveTo>
                  <a:lnTo>
                    <a:pt x="199026" y="0"/>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32" name="Google Shape;532;p7"/>
            <p:cNvSpPr/>
            <p:nvPr/>
          </p:nvSpPr>
          <p:spPr>
            <a:xfrm>
              <a:off x="815816" y="1170524"/>
              <a:ext cx="199027" cy="0"/>
            </a:xfrm>
            <a:custGeom>
              <a:avLst/>
              <a:gdLst/>
              <a:ahLst/>
              <a:cxnLst/>
              <a:rect l="l" t="t" r="r" b="b"/>
              <a:pathLst>
                <a:path w="199026" h="120000" extrusionOk="0">
                  <a:moveTo>
                    <a:pt x="0" y="0"/>
                  </a:moveTo>
                  <a:lnTo>
                    <a:pt x="199026" y="0"/>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33" name="Google Shape;533;p7"/>
            <p:cNvSpPr/>
            <p:nvPr/>
          </p:nvSpPr>
          <p:spPr>
            <a:xfrm>
              <a:off x="927998" y="1206691"/>
              <a:ext cx="86845" cy="0"/>
            </a:xfrm>
            <a:custGeom>
              <a:avLst/>
              <a:gdLst/>
              <a:ahLst/>
              <a:cxnLst/>
              <a:rect l="l" t="t" r="r" b="b"/>
              <a:pathLst>
                <a:path w="86844" h="120000" extrusionOk="0">
                  <a:moveTo>
                    <a:pt x="0" y="0"/>
                  </a:moveTo>
                  <a:lnTo>
                    <a:pt x="86844" y="0"/>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34" name="Google Shape;534;p7"/>
            <p:cNvSpPr/>
            <p:nvPr/>
          </p:nvSpPr>
          <p:spPr>
            <a:xfrm>
              <a:off x="927998" y="1239416"/>
              <a:ext cx="86845" cy="0"/>
            </a:xfrm>
            <a:custGeom>
              <a:avLst/>
              <a:gdLst/>
              <a:ahLst/>
              <a:cxnLst/>
              <a:rect l="l" t="t" r="r" b="b"/>
              <a:pathLst>
                <a:path w="86844" h="120000" extrusionOk="0">
                  <a:moveTo>
                    <a:pt x="0" y="0"/>
                  </a:moveTo>
                  <a:lnTo>
                    <a:pt x="86844" y="0"/>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grpSp>
      <p:sp>
        <p:nvSpPr>
          <p:cNvPr id="2" name="Google Shape;485;p7">
            <a:extLst>
              <a:ext uri="{FF2B5EF4-FFF2-40B4-BE49-F238E27FC236}">
                <a16:creationId xmlns:a16="http://schemas.microsoft.com/office/drawing/2014/main" id="{2A69D7B8-7CA1-C944-BFDA-B569558EE0B6}"/>
              </a:ext>
            </a:extLst>
          </p:cNvPr>
          <p:cNvSpPr txBox="1"/>
          <p:nvPr/>
        </p:nvSpPr>
        <p:spPr>
          <a:xfrm>
            <a:off x="2343312" y="1714584"/>
            <a:ext cx="2174096" cy="754370"/>
          </a:xfrm>
          <a:prstGeom prst="rect">
            <a:avLst/>
          </a:prstGeom>
          <a:noFill/>
          <a:ln>
            <a:noFill/>
          </a:ln>
        </p:spPr>
        <p:txBody>
          <a:bodyPr spcFirstLastPara="1" wrap="square" lIns="0" tIns="45700" rIns="0" bIns="45700" anchor="t" anchorCtr="0">
            <a:spAutoFit/>
          </a:bodyPr>
          <a:lstStyle/>
          <a:p>
            <a:pPr marL="0" marR="0" lvl="0" indent="0" algn="ctr" defTabSz="228509" rtl="0" eaLnBrk="1" fontAlgn="auto" latinLnBrk="0" hangingPunct="1">
              <a:lnSpc>
                <a:spcPct val="100000"/>
              </a:lnSpc>
              <a:spcBef>
                <a:spcPts val="0"/>
              </a:spcBef>
              <a:spcAft>
                <a:spcPts val="0"/>
              </a:spcAft>
              <a:buClr>
                <a:srgbClr val="1D8296"/>
              </a:buClr>
              <a:buSzPts val="1400"/>
              <a:buFontTx/>
              <a:buNone/>
              <a:tabLst/>
              <a:defRPr/>
            </a:pPr>
            <a:r>
              <a:rPr kumimoji="0" lang="en-US" sz="1400" b="1" i="0" u="none" strike="noStrike" kern="1200" cap="none" spc="0" normalizeH="0" baseline="0" noProof="0">
                <a:ln>
                  <a:noFill/>
                </a:ln>
                <a:solidFill>
                  <a:srgbClr val="1D8296"/>
                </a:solidFill>
                <a:effectLst/>
                <a:uLnTx/>
                <a:uFillTx/>
                <a:latin typeface="Verdana"/>
                <a:ea typeface="Verdana"/>
                <a:cs typeface="Verdana"/>
                <a:sym typeface="Verdana"/>
              </a:rPr>
              <a:t>“You are entering a Toll Road”</a:t>
            </a:r>
            <a:endParaRPr kumimoji="0" sz="1400" b="0" i="0" u="none" strike="noStrike" kern="1200" cap="none" spc="0" normalizeH="0" baseline="0" noProof="0">
              <a:ln>
                <a:noFill/>
              </a:ln>
              <a:solidFill>
                <a:srgbClr val="1D8296"/>
              </a:solidFill>
              <a:effectLst/>
              <a:uLnTx/>
              <a:uFillTx/>
              <a:latin typeface="Arial"/>
              <a:ea typeface="Arial"/>
              <a:cs typeface="Arial"/>
              <a:sym typeface="Arial"/>
            </a:endParaRPr>
          </a:p>
          <a:p>
            <a:pPr marL="0" marR="0" lvl="0" indent="0" algn="ctr" defTabSz="228509" rtl="0" eaLnBrk="1" fontAlgn="auto" latinLnBrk="0" hangingPunct="1">
              <a:lnSpc>
                <a:spcPct val="100000"/>
              </a:lnSpc>
              <a:spcBef>
                <a:spcPts val="240"/>
              </a:spcBef>
              <a:spcAft>
                <a:spcPts val="0"/>
              </a:spcAft>
              <a:buClr>
                <a:srgbClr val="3D3935"/>
              </a:buClr>
              <a:buSzPts val="1200"/>
              <a:buFont typeface="Arial"/>
              <a:buNone/>
              <a:tabLst/>
              <a:defRPr/>
            </a:pPr>
            <a:r>
              <a:rPr kumimoji="0" lang="en-US" sz="1200" b="1" i="1" u="none" strike="noStrike" kern="1200" cap="none" spc="0" normalizeH="0" baseline="0" noProof="0">
                <a:ln>
                  <a:noFill/>
                </a:ln>
                <a:solidFill>
                  <a:srgbClr val="3D3935"/>
                </a:solidFill>
                <a:effectLst/>
                <a:uLnTx/>
                <a:uFillTx/>
                <a:latin typeface="Verdana"/>
                <a:ea typeface="Verdana"/>
                <a:cs typeface="Verdana"/>
                <a:sym typeface="Verdana"/>
              </a:rPr>
              <a:t>(In-Vehicle Messaging)</a:t>
            </a:r>
            <a:endParaRPr kumimoji="0" sz="1400" b="0" i="0" u="none" strike="noStrike" kern="1200" cap="none" spc="0" normalizeH="0" baseline="0" noProof="0">
              <a:ln>
                <a:noFill/>
              </a:ln>
              <a:solidFill>
                <a:srgbClr val="3D3935"/>
              </a:solidFill>
              <a:effectLst/>
              <a:uLnTx/>
              <a:uFillTx/>
              <a:latin typeface="Arial"/>
              <a:ea typeface="Arial"/>
              <a:cs typeface="Arial"/>
              <a:sym typeface="Arial"/>
            </a:endParaRPr>
          </a:p>
        </p:txBody>
      </p:sp>
      <p:cxnSp>
        <p:nvCxnSpPr>
          <p:cNvPr id="3" name="Google Shape;487;p7">
            <a:extLst>
              <a:ext uri="{FF2B5EF4-FFF2-40B4-BE49-F238E27FC236}">
                <a16:creationId xmlns:a16="http://schemas.microsoft.com/office/drawing/2014/main" id="{C31797DE-EF06-9D96-1911-8ACA8BA425C9}"/>
              </a:ext>
            </a:extLst>
          </p:cNvPr>
          <p:cNvCxnSpPr>
            <a:cxnSpLocks/>
          </p:cNvCxnSpPr>
          <p:nvPr/>
        </p:nvCxnSpPr>
        <p:spPr>
          <a:xfrm flipV="1">
            <a:off x="3274705" y="2530399"/>
            <a:ext cx="0" cy="329594"/>
          </a:xfrm>
          <a:prstGeom prst="straightConnector1">
            <a:avLst/>
          </a:prstGeom>
          <a:noFill/>
          <a:ln w="12700" cap="sq" cmpd="sng">
            <a:solidFill>
              <a:schemeClr val="dk2"/>
            </a:solidFill>
            <a:prstDash val="solid"/>
            <a:miter lim="800000"/>
            <a:headEnd type="none" w="sm" len="sm"/>
            <a:tailEnd type="stealth" w="med" len="med"/>
          </a:ln>
        </p:spPr>
      </p:cxnSp>
      <p:cxnSp>
        <p:nvCxnSpPr>
          <p:cNvPr id="5" name="Google Shape;487;p7">
            <a:extLst>
              <a:ext uri="{FF2B5EF4-FFF2-40B4-BE49-F238E27FC236}">
                <a16:creationId xmlns:a16="http://schemas.microsoft.com/office/drawing/2014/main" id="{74F5E689-B060-7DE2-2899-E61AC5E2A730}"/>
              </a:ext>
            </a:extLst>
          </p:cNvPr>
          <p:cNvCxnSpPr>
            <a:cxnSpLocks/>
          </p:cNvCxnSpPr>
          <p:nvPr/>
        </p:nvCxnSpPr>
        <p:spPr>
          <a:xfrm flipV="1">
            <a:off x="8525198" y="2457330"/>
            <a:ext cx="0" cy="329594"/>
          </a:xfrm>
          <a:prstGeom prst="straightConnector1">
            <a:avLst/>
          </a:prstGeom>
          <a:noFill/>
          <a:ln w="12700" cap="sq" cmpd="sng">
            <a:solidFill>
              <a:schemeClr val="dk2"/>
            </a:solidFill>
            <a:prstDash val="solid"/>
            <a:miter lim="800000"/>
            <a:headEnd type="none" w="sm" len="sm"/>
            <a:tailEnd type="stealth" w="med" len="med"/>
          </a:ln>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7"/>
          <p:cNvSpPr txBox="1">
            <a:spLocks noGrp="1"/>
          </p:cNvSpPr>
          <p:nvPr>
            <p:ph type="title"/>
          </p:nvPr>
        </p:nvSpPr>
        <p:spPr>
          <a:xfrm>
            <a:off x="446164" y="305017"/>
            <a:ext cx="11277600" cy="946301"/>
          </a:xfrm>
          <a:prstGeom prst="rect">
            <a:avLst/>
          </a:prstGeom>
          <a:noFill/>
          <a:ln>
            <a:noFill/>
          </a:ln>
        </p:spPr>
        <p:txBody>
          <a:bodyPr spcFirstLastPara="1" wrap="square" lIns="0" tIns="45700" rIns="91425" bIns="45700" anchor="ctr" anchorCtr="0">
            <a:noAutofit/>
          </a:bodyPr>
          <a:lstStyle/>
          <a:p>
            <a:r>
              <a:rPr lang="en-US" dirty="0"/>
              <a:t>Customer Journey - Road Usage Charge</a:t>
            </a:r>
            <a:endParaRPr dirty="0"/>
          </a:p>
        </p:txBody>
      </p:sp>
      <p:cxnSp>
        <p:nvCxnSpPr>
          <p:cNvPr id="475" name="Google Shape;475;p7"/>
          <p:cNvCxnSpPr/>
          <p:nvPr/>
        </p:nvCxnSpPr>
        <p:spPr>
          <a:xfrm>
            <a:off x="1174806" y="3656639"/>
            <a:ext cx="10578662" cy="0"/>
          </a:xfrm>
          <a:prstGeom prst="straightConnector1">
            <a:avLst/>
          </a:prstGeom>
          <a:noFill/>
          <a:ln w="12700" cap="flat" cmpd="sng">
            <a:solidFill>
              <a:schemeClr val="dk2"/>
            </a:solidFill>
            <a:prstDash val="solid"/>
            <a:miter lim="800000"/>
            <a:headEnd type="none" w="sm" len="sm"/>
            <a:tailEnd type="stealth" w="med" len="med"/>
          </a:ln>
        </p:spPr>
      </p:cxnSp>
      <p:sp>
        <p:nvSpPr>
          <p:cNvPr id="476" name="Google Shape;476;p7"/>
          <p:cNvSpPr/>
          <p:nvPr/>
        </p:nvSpPr>
        <p:spPr>
          <a:xfrm>
            <a:off x="1100916" y="3597203"/>
            <a:ext cx="118872" cy="118872"/>
          </a:xfrm>
          <a:prstGeom prst="ellipse">
            <a:avLst/>
          </a:prstGeom>
          <a:solidFill>
            <a:schemeClr val="dk2"/>
          </a:solidFill>
          <a:ln>
            <a:noFill/>
          </a:ln>
        </p:spPr>
        <p:txBody>
          <a:bodyPr spcFirstLastPara="1" wrap="square" lIns="91425" tIns="45700" rIns="91425" bIns="45700" anchor="ctr" anchorCtr="0">
            <a:no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FFFFFF"/>
              </a:solidFill>
              <a:effectLst/>
              <a:uLnTx/>
              <a:uFillTx/>
              <a:latin typeface="Verdana"/>
              <a:ea typeface="Verdana"/>
              <a:cs typeface="Verdana"/>
              <a:sym typeface="Verdana"/>
            </a:endParaRPr>
          </a:p>
        </p:txBody>
      </p:sp>
      <p:sp>
        <p:nvSpPr>
          <p:cNvPr id="477" name="Google Shape;477;p7"/>
          <p:cNvSpPr/>
          <p:nvPr/>
        </p:nvSpPr>
        <p:spPr>
          <a:xfrm>
            <a:off x="7130492" y="3597203"/>
            <a:ext cx="118800" cy="118800"/>
          </a:xfrm>
          <a:prstGeom prst="ellipse">
            <a:avLst/>
          </a:prstGeom>
          <a:solidFill>
            <a:schemeClr val="dk2"/>
          </a:solidFill>
          <a:ln>
            <a:noFill/>
          </a:ln>
        </p:spPr>
        <p:txBody>
          <a:bodyPr spcFirstLastPara="1" wrap="square" lIns="91425" tIns="45700" rIns="91425" bIns="45700" anchor="ctr" anchorCtr="0">
            <a:no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FFFFFF"/>
              </a:solidFill>
              <a:effectLst/>
              <a:uLnTx/>
              <a:uFillTx/>
              <a:latin typeface="Verdana"/>
              <a:ea typeface="Verdana"/>
              <a:cs typeface="Verdana"/>
              <a:sym typeface="Verdana"/>
            </a:endParaRPr>
          </a:p>
        </p:txBody>
      </p:sp>
      <p:sp>
        <p:nvSpPr>
          <p:cNvPr id="478" name="Google Shape;478;p7"/>
          <p:cNvSpPr/>
          <p:nvPr/>
        </p:nvSpPr>
        <p:spPr>
          <a:xfrm>
            <a:off x="9070320" y="3597203"/>
            <a:ext cx="118800" cy="118800"/>
          </a:xfrm>
          <a:prstGeom prst="ellipse">
            <a:avLst/>
          </a:prstGeom>
          <a:solidFill>
            <a:schemeClr val="dk2"/>
          </a:solidFill>
          <a:ln>
            <a:noFill/>
          </a:ln>
        </p:spPr>
        <p:txBody>
          <a:bodyPr spcFirstLastPara="1" wrap="square" lIns="91425" tIns="45700" rIns="91425" bIns="45700" anchor="ctr" anchorCtr="0">
            <a:no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FFFFFF"/>
              </a:solidFill>
              <a:effectLst/>
              <a:uLnTx/>
              <a:uFillTx/>
              <a:latin typeface="Verdana"/>
              <a:ea typeface="Verdana"/>
              <a:cs typeface="Verdana"/>
              <a:sym typeface="Verdana"/>
            </a:endParaRPr>
          </a:p>
        </p:txBody>
      </p:sp>
      <p:sp>
        <p:nvSpPr>
          <p:cNvPr id="479" name="Google Shape;479;p7"/>
          <p:cNvSpPr txBox="1"/>
          <p:nvPr/>
        </p:nvSpPr>
        <p:spPr>
          <a:xfrm>
            <a:off x="2276206" y="4005631"/>
            <a:ext cx="1573100" cy="523180"/>
          </a:xfrm>
          <a:prstGeom prst="rect">
            <a:avLst/>
          </a:prstGeom>
          <a:noFill/>
          <a:ln>
            <a:noFill/>
          </a:ln>
        </p:spPr>
        <p:txBody>
          <a:bodyPr spcFirstLastPara="1" wrap="square" lIns="0" tIns="45700" rIns="0" bIns="45700" anchor="t" anchorCtr="0">
            <a:spAutoFit/>
          </a:bodyPr>
          <a:lstStyle/>
          <a:p>
            <a:pPr marL="0" marR="0" lvl="0" indent="0" algn="ctr" defTabSz="228509" rtl="0" eaLnBrk="1" fontAlgn="auto" latinLnBrk="0" hangingPunct="1">
              <a:lnSpc>
                <a:spcPct val="100000"/>
              </a:lnSpc>
              <a:spcBef>
                <a:spcPts val="0"/>
              </a:spcBef>
              <a:spcAft>
                <a:spcPts val="0"/>
              </a:spcAft>
              <a:buClr>
                <a:srgbClr val="3D3935"/>
              </a:buClr>
              <a:buSzPts val="1400"/>
              <a:buFontTx/>
              <a:buNone/>
              <a:tabLst/>
              <a:defRPr/>
            </a:pPr>
            <a:r>
              <a:rPr kumimoji="0" lang="en-US" sz="1400" b="0" i="0" u="none" strike="noStrike" kern="1200" cap="none" spc="0" normalizeH="0" baseline="0" noProof="0">
                <a:ln>
                  <a:noFill/>
                </a:ln>
                <a:solidFill>
                  <a:srgbClr val="3D3935"/>
                </a:solidFill>
                <a:effectLst/>
                <a:uLnTx/>
                <a:uFillTx/>
                <a:latin typeface="Verdana"/>
                <a:ea typeface="Verdana"/>
                <a:cs typeface="Verdana"/>
                <a:sym typeface="Verdana"/>
              </a:rPr>
              <a:t>Vehicle Enters RUC Zone</a:t>
            </a:r>
            <a:endParaRPr kumimoji="0" lang="en-US" sz="1400" b="0" i="0" u="none" strike="noStrike" kern="1200" cap="none" spc="0" normalizeH="0" baseline="0" noProof="0">
              <a:ln>
                <a:noFill/>
              </a:ln>
              <a:solidFill>
                <a:srgbClr val="3D3935"/>
              </a:solidFill>
              <a:effectLst/>
              <a:uLnTx/>
              <a:uFillTx/>
              <a:latin typeface="Verdana"/>
              <a:ea typeface="Verdana"/>
              <a:cs typeface="Arial"/>
            </a:endParaRPr>
          </a:p>
        </p:txBody>
      </p:sp>
      <p:sp>
        <p:nvSpPr>
          <p:cNvPr id="480" name="Google Shape;480;p7"/>
          <p:cNvSpPr txBox="1"/>
          <p:nvPr/>
        </p:nvSpPr>
        <p:spPr>
          <a:xfrm>
            <a:off x="6276332" y="3995121"/>
            <a:ext cx="2109050" cy="954067"/>
          </a:xfrm>
          <a:prstGeom prst="rect">
            <a:avLst/>
          </a:prstGeom>
          <a:noFill/>
          <a:ln>
            <a:noFill/>
          </a:ln>
        </p:spPr>
        <p:txBody>
          <a:bodyPr spcFirstLastPara="1" wrap="square" lIns="0" tIns="45700" rIns="0" bIns="45700" anchor="t" anchorCtr="0">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3D3935"/>
                </a:solidFill>
                <a:effectLst/>
                <a:uLnTx/>
                <a:uFillTx/>
                <a:latin typeface="Verdana"/>
                <a:ea typeface="Verdana"/>
                <a:cs typeface="Arial"/>
                <a:sym typeface="Verdana"/>
              </a:rPr>
              <a:t>End of Trip or Periodic RUC Calculation Based on Vehicle Reporting</a:t>
            </a:r>
            <a:endParaRPr kumimoji="0" lang="en-US" sz="1400" b="0" i="0" u="none" strike="noStrike" kern="1200" cap="none" spc="0" normalizeH="0" baseline="0" noProof="0">
              <a:ln>
                <a:noFill/>
              </a:ln>
              <a:solidFill>
                <a:srgbClr val="3D3935"/>
              </a:solidFill>
              <a:effectLst/>
              <a:uLnTx/>
              <a:uFillTx/>
              <a:latin typeface="Verdana"/>
              <a:ea typeface="Verdana"/>
              <a:cs typeface="Arial"/>
            </a:endParaRPr>
          </a:p>
        </p:txBody>
      </p:sp>
      <p:sp>
        <p:nvSpPr>
          <p:cNvPr id="481" name="Google Shape;481;p7"/>
          <p:cNvSpPr/>
          <p:nvPr/>
        </p:nvSpPr>
        <p:spPr>
          <a:xfrm>
            <a:off x="3002454" y="3597203"/>
            <a:ext cx="118800" cy="118800"/>
          </a:xfrm>
          <a:prstGeom prst="ellipse">
            <a:avLst/>
          </a:prstGeom>
          <a:solidFill>
            <a:schemeClr val="dk2"/>
          </a:solidFill>
          <a:ln>
            <a:noFill/>
          </a:ln>
        </p:spPr>
        <p:txBody>
          <a:bodyPr spcFirstLastPara="1" wrap="square" lIns="91425" tIns="45700" rIns="91425" bIns="45700" anchor="ctr" anchorCtr="0">
            <a:no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FFFFFF"/>
              </a:solidFill>
              <a:effectLst/>
              <a:uLnTx/>
              <a:uFillTx/>
              <a:latin typeface="Verdana"/>
              <a:ea typeface="Verdana"/>
              <a:cs typeface="Verdana"/>
              <a:sym typeface="Verdana"/>
            </a:endParaRPr>
          </a:p>
        </p:txBody>
      </p:sp>
      <p:sp>
        <p:nvSpPr>
          <p:cNvPr id="482" name="Google Shape;482;p7"/>
          <p:cNvSpPr txBox="1"/>
          <p:nvPr/>
        </p:nvSpPr>
        <p:spPr>
          <a:xfrm>
            <a:off x="8501728" y="3995121"/>
            <a:ext cx="1419300" cy="954067"/>
          </a:xfrm>
          <a:prstGeom prst="rect">
            <a:avLst/>
          </a:prstGeom>
          <a:noFill/>
          <a:ln>
            <a:noFill/>
          </a:ln>
        </p:spPr>
        <p:txBody>
          <a:bodyPr spcFirstLastPara="1" wrap="square" lIns="0" tIns="45700" rIns="0" bIns="45700" anchor="t" anchorCtr="0">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3D3935"/>
                </a:solidFill>
                <a:effectLst/>
                <a:uLnTx/>
                <a:uFillTx/>
                <a:latin typeface="Verdana"/>
                <a:ea typeface="Verdana"/>
                <a:cs typeface="+mn-cs"/>
                <a:sym typeface="Verdana"/>
              </a:rPr>
              <a:t>Automated Payment or Authorization Request</a:t>
            </a:r>
            <a:endParaRPr kumimoji="0" lang="en-US" sz="1400" b="0" i="0" u="none" strike="noStrike" kern="1200" cap="none" spc="0" normalizeH="0" baseline="0" noProof="0">
              <a:ln>
                <a:noFill/>
              </a:ln>
              <a:solidFill>
                <a:srgbClr val="3D3935"/>
              </a:solidFill>
              <a:effectLst/>
              <a:uLnTx/>
              <a:uFillTx/>
              <a:latin typeface="Verdana"/>
              <a:ea typeface="Verdana"/>
              <a:cs typeface="+mn-cs"/>
            </a:endParaRPr>
          </a:p>
        </p:txBody>
      </p:sp>
      <p:sp>
        <p:nvSpPr>
          <p:cNvPr id="483" name="Google Shape;483;p7"/>
          <p:cNvSpPr txBox="1"/>
          <p:nvPr/>
        </p:nvSpPr>
        <p:spPr>
          <a:xfrm>
            <a:off x="10222747" y="3995121"/>
            <a:ext cx="1600200" cy="523220"/>
          </a:xfrm>
          <a:prstGeom prst="rect">
            <a:avLst/>
          </a:prstGeom>
          <a:noFill/>
          <a:ln>
            <a:noFill/>
          </a:ln>
        </p:spPr>
        <p:txBody>
          <a:bodyPr spcFirstLastPara="1" wrap="square" lIns="0" tIns="45700" rIns="0" bIns="45700" anchor="t" anchorCtr="0">
            <a:spAutoFit/>
          </a:bodyPr>
          <a:lstStyle/>
          <a:p>
            <a:pPr marL="0" marR="0" lvl="0" indent="0" algn="ctr" defTabSz="228509" rtl="0" eaLnBrk="1" fontAlgn="auto" latinLnBrk="0" hangingPunct="1">
              <a:lnSpc>
                <a:spcPct val="100000"/>
              </a:lnSpc>
              <a:spcBef>
                <a:spcPts val="0"/>
              </a:spcBef>
              <a:spcAft>
                <a:spcPts val="0"/>
              </a:spcAft>
              <a:buClr>
                <a:srgbClr val="3D3935"/>
              </a:buClr>
              <a:buSzPts val="1400"/>
              <a:buFont typeface="Arial"/>
              <a:buNone/>
              <a:tabLst/>
              <a:defRPr/>
            </a:pPr>
            <a:r>
              <a:rPr kumimoji="0" lang="en-US" sz="1400" b="0" i="0" u="none" strike="noStrike" kern="1200" cap="none" spc="0" normalizeH="0" baseline="0" noProof="0">
                <a:ln>
                  <a:noFill/>
                </a:ln>
                <a:solidFill>
                  <a:srgbClr val="3D3935"/>
                </a:solidFill>
                <a:effectLst/>
                <a:uLnTx/>
                <a:uFillTx/>
                <a:latin typeface="Verdana"/>
                <a:ea typeface="Verdana"/>
                <a:cs typeface="Verdana"/>
                <a:sym typeface="Verdana"/>
              </a:rPr>
              <a:t>Agency </a:t>
            </a:r>
            <a:br>
              <a:rPr kumimoji="0" lang="en-US" sz="1400" b="0" i="0" u="none" strike="noStrike" kern="1200" cap="none" spc="0" normalizeH="0" baseline="0" noProof="0">
                <a:ln>
                  <a:noFill/>
                </a:ln>
                <a:solidFill>
                  <a:srgbClr val="3D3935"/>
                </a:solidFill>
                <a:effectLst/>
                <a:uLnTx/>
                <a:uFillTx/>
                <a:latin typeface="Verdana"/>
                <a:ea typeface="Verdana"/>
                <a:cs typeface="Verdana"/>
                <a:sym typeface="Verdana"/>
              </a:rPr>
            </a:br>
            <a:r>
              <a:rPr kumimoji="0" lang="en-US" sz="1400" b="0" i="0" u="none" strike="noStrike" kern="1200" cap="none" spc="0" normalizeH="0" baseline="0" noProof="0">
                <a:ln>
                  <a:noFill/>
                </a:ln>
                <a:solidFill>
                  <a:srgbClr val="3D3935"/>
                </a:solidFill>
                <a:effectLst/>
                <a:uLnTx/>
                <a:uFillTx/>
                <a:latin typeface="Verdana"/>
                <a:ea typeface="Verdana"/>
                <a:cs typeface="Verdana"/>
                <a:sym typeface="Verdana"/>
              </a:rPr>
              <a:t>Account Charge</a:t>
            </a:r>
            <a:endParaRPr kumimoji="0" sz="1400" b="1"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84" name="Google Shape;484;p7"/>
          <p:cNvSpPr/>
          <p:nvPr/>
        </p:nvSpPr>
        <p:spPr>
          <a:xfrm>
            <a:off x="10963506" y="3597203"/>
            <a:ext cx="118872" cy="118872"/>
          </a:xfrm>
          <a:prstGeom prst="ellipse">
            <a:avLst/>
          </a:prstGeom>
          <a:solidFill>
            <a:schemeClr val="dk2"/>
          </a:solidFill>
          <a:ln>
            <a:noFill/>
          </a:ln>
        </p:spPr>
        <p:txBody>
          <a:bodyPr spcFirstLastPara="1" wrap="square" lIns="91425" tIns="45700" rIns="91425" bIns="45700" anchor="ctr" anchorCtr="0">
            <a:no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FFFFFF"/>
              </a:solidFill>
              <a:effectLst/>
              <a:uLnTx/>
              <a:uFillTx/>
              <a:latin typeface="Verdana"/>
              <a:ea typeface="Verdana"/>
              <a:cs typeface="Verdana"/>
              <a:sym typeface="Verdana"/>
            </a:endParaRPr>
          </a:p>
        </p:txBody>
      </p:sp>
      <p:sp>
        <p:nvSpPr>
          <p:cNvPr id="486" name="Google Shape;486;p7"/>
          <p:cNvSpPr txBox="1"/>
          <p:nvPr/>
        </p:nvSpPr>
        <p:spPr>
          <a:xfrm>
            <a:off x="7094596" y="1836864"/>
            <a:ext cx="3936600" cy="518050"/>
          </a:xfrm>
          <a:prstGeom prst="rect">
            <a:avLst/>
          </a:prstGeom>
          <a:noFill/>
          <a:ln>
            <a:noFill/>
          </a:ln>
        </p:spPr>
        <p:txBody>
          <a:bodyPr spcFirstLastPara="1" wrap="square" lIns="0" tIns="45700" rIns="0" bIns="45700" anchor="t" anchorCtr="0">
            <a:spAutoFit/>
          </a:bodyPr>
          <a:lstStyle/>
          <a:p>
            <a:pPr marL="0" marR="0" lvl="0" indent="0" algn="ctr" defTabSz="228509" rtl="0" eaLnBrk="1" fontAlgn="auto" latinLnBrk="0" hangingPunct="1">
              <a:lnSpc>
                <a:spcPct val="100000"/>
              </a:lnSpc>
              <a:spcBef>
                <a:spcPts val="0"/>
              </a:spcBef>
              <a:spcAft>
                <a:spcPts val="0"/>
              </a:spcAft>
              <a:buClr>
                <a:srgbClr val="1D8296"/>
              </a:buClr>
              <a:buSzPts val="1400"/>
              <a:buFontTx/>
              <a:buNone/>
              <a:tabLst/>
              <a:defRPr/>
            </a:pPr>
            <a:r>
              <a:rPr kumimoji="0" lang="en-US" sz="1400" b="1" i="0" u="none" strike="noStrike" kern="1200" cap="none" spc="0" normalizeH="0" baseline="0" noProof="0">
                <a:ln>
                  <a:noFill/>
                </a:ln>
                <a:solidFill>
                  <a:srgbClr val="1D8296"/>
                </a:solidFill>
                <a:effectLst/>
                <a:uLnTx/>
                <a:uFillTx/>
                <a:latin typeface="Verdana"/>
                <a:ea typeface="Verdana"/>
                <a:cs typeface="Verdana"/>
                <a:sym typeface="Verdana"/>
              </a:rPr>
              <a:t>“Your RUC Charge is [Rate]”</a:t>
            </a:r>
            <a:endParaRPr kumimoji="0" sz="1400" b="0" i="0" u="none" strike="noStrike" kern="1200" cap="none" spc="0" normalizeH="0" baseline="0" noProof="0">
              <a:ln>
                <a:noFill/>
              </a:ln>
              <a:solidFill>
                <a:srgbClr val="1D8296"/>
              </a:solidFill>
              <a:effectLst/>
              <a:uLnTx/>
              <a:uFillTx/>
              <a:latin typeface="Arial"/>
              <a:ea typeface="Arial"/>
              <a:cs typeface="Arial"/>
              <a:sym typeface="Arial"/>
            </a:endParaRPr>
          </a:p>
          <a:p>
            <a:pPr marL="0" marR="0" lvl="0" indent="0" algn="ctr" defTabSz="228509" rtl="0" eaLnBrk="1" fontAlgn="auto" latinLnBrk="0" hangingPunct="1">
              <a:lnSpc>
                <a:spcPct val="100000"/>
              </a:lnSpc>
              <a:spcBef>
                <a:spcPts val="240"/>
              </a:spcBef>
              <a:spcAft>
                <a:spcPts val="0"/>
              </a:spcAft>
              <a:buClr>
                <a:srgbClr val="3D3935"/>
              </a:buClr>
              <a:buSzPts val="1200"/>
              <a:buFont typeface="Arial"/>
              <a:buNone/>
              <a:tabLst/>
              <a:defRPr/>
            </a:pPr>
            <a:r>
              <a:rPr kumimoji="0" lang="en-US" sz="1200" b="1" i="1" u="none" strike="noStrike" kern="1200" cap="none" spc="0" normalizeH="0" baseline="0" noProof="0">
                <a:ln>
                  <a:noFill/>
                </a:ln>
                <a:solidFill>
                  <a:srgbClr val="3D3935"/>
                </a:solidFill>
                <a:effectLst/>
                <a:uLnTx/>
                <a:uFillTx/>
                <a:latin typeface="Verdana"/>
                <a:ea typeface="Verdana"/>
                <a:cs typeface="Verdana"/>
                <a:sym typeface="Verdana"/>
              </a:rPr>
              <a:t>(In-Vehicle Messaging)</a:t>
            </a:r>
            <a:endParaRPr kumimoji="0" sz="1400" b="0" i="0" u="none" strike="noStrike" kern="1200" cap="none" spc="0" normalizeH="0" baseline="0" noProof="0">
              <a:ln>
                <a:noFill/>
              </a:ln>
              <a:solidFill>
                <a:srgbClr val="3D3935"/>
              </a:solidFill>
              <a:effectLst/>
              <a:uLnTx/>
              <a:uFillTx/>
              <a:latin typeface="Arial"/>
              <a:ea typeface="Arial"/>
              <a:cs typeface="Arial"/>
              <a:sym typeface="Arial"/>
            </a:endParaRPr>
          </a:p>
        </p:txBody>
      </p:sp>
      <p:grpSp>
        <p:nvGrpSpPr>
          <p:cNvPr id="488" name="Google Shape;488;p7"/>
          <p:cNvGrpSpPr/>
          <p:nvPr/>
        </p:nvGrpSpPr>
        <p:grpSpPr>
          <a:xfrm>
            <a:off x="780876" y="2983084"/>
            <a:ext cx="758952" cy="198935"/>
            <a:chOff x="5307527" y="1104834"/>
            <a:chExt cx="635007" cy="166447"/>
          </a:xfrm>
        </p:grpSpPr>
        <p:sp>
          <p:nvSpPr>
            <p:cNvPr id="489" name="Google Shape;489;p7"/>
            <p:cNvSpPr/>
            <p:nvPr/>
          </p:nvSpPr>
          <p:spPr>
            <a:xfrm>
              <a:off x="5495432" y="1104834"/>
              <a:ext cx="447102" cy="126216"/>
            </a:xfrm>
            <a:custGeom>
              <a:avLst/>
              <a:gdLst/>
              <a:ahLst/>
              <a:cxnLst/>
              <a:rect l="l" t="t" r="r" b="b"/>
              <a:pathLst>
                <a:path w="447101" h="126215" extrusionOk="0">
                  <a:moveTo>
                    <a:pt x="34570" y="126215"/>
                  </a:moveTo>
                  <a:lnTo>
                    <a:pt x="17945" y="126215"/>
                  </a:lnTo>
                  <a:cubicBezTo>
                    <a:pt x="8039" y="126215"/>
                    <a:pt x="0" y="118189"/>
                    <a:pt x="0" y="108270"/>
                  </a:cubicBezTo>
                  <a:lnTo>
                    <a:pt x="0" y="74042"/>
                  </a:lnTo>
                  <a:cubicBezTo>
                    <a:pt x="0" y="61418"/>
                    <a:pt x="9677" y="50902"/>
                    <a:pt x="22250" y="49848"/>
                  </a:cubicBezTo>
                  <a:lnTo>
                    <a:pt x="79643" y="45035"/>
                  </a:lnTo>
                  <a:lnTo>
                    <a:pt x="113236" y="7264"/>
                  </a:lnTo>
                  <a:cubicBezTo>
                    <a:pt x="117350" y="2654"/>
                    <a:pt x="123218" y="0"/>
                    <a:pt x="129403" y="0"/>
                  </a:cubicBezTo>
                  <a:lnTo>
                    <a:pt x="224719" y="0"/>
                  </a:lnTo>
                  <a:cubicBezTo>
                    <a:pt x="233406" y="0"/>
                    <a:pt x="241941" y="2425"/>
                    <a:pt x="249332" y="6997"/>
                  </a:cubicBezTo>
                  <a:lnTo>
                    <a:pt x="314904" y="47461"/>
                  </a:lnTo>
                  <a:lnTo>
                    <a:pt x="396821" y="55360"/>
                  </a:lnTo>
                  <a:cubicBezTo>
                    <a:pt x="425346" y="58103"/>
                    <a:pt x="447101" y="82069"/>
                    <a:pt x="447101" y="110721"/>
                  </a:cubicBezTo>
                  <a:lnTo>
                    <a:pt x="447101" y="126215"/>
                  </a:lnTo>
                  <a:lnTo>
                    <a:pt x="412392" y="126215"/>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90" name="Google Shape;490;p7"/>
            <p:cNvSpPr/>
            <p:nvPr/>
          </p:nvSpPr>
          <p:spPr>
            <a:xfrm>
              <a:off x="5610147" y="1231050"/>
              <a:ext cx="217531" cy="0"/>
            </a:xfrm>
            <a:custGeom>
              <a:avLst/>
              <a:gdLst/>
              <a:ahLst/>
              <a:cxnLst/>
              <a:rect l="l" t="t" r="r" b="b"/>
              <a:pathLst>
                <a:path w="217531" h="120000" extrusionOk="0">
                  <a:moveTo>
                    <a:pt x="217531" y="0"/>
                  </a:moveTo>
                  <a:lnTo>
                    <a:pt x="0" y="0"/>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91" name="Google Shape;491;p7"/>
            <p:cNvSpPr/>
            <p:nvPr/>
          </p:nvSpPr>
          <p:spPr>
            <a:xfrm>
              <a:off x="5827672" y="1191142"/>
              <a:ext cx="80152" cy="80139"/>
            </a:xfrm>
            <a:custGeom>
              <a:avLst/>
              <a:gdLst/>
              <a:ahLst/>
              <a:cxnLst/>
              <a:rect l="l" t="t" r="r" b="b"/>
              <a:pathLst>
                <a:path w="80151" h="80139" extrusionOk="0">
                  <a:moveTo>
                    <a:pt x="80151" y="40069"/>
                  </a:moveTo>
                  <a:cubicBezTo>
                    <a:pt x="80151" y="62206"/>
                    <a:pt x="62206" y="80139"/>
                    <a:pt x="40082" y="80139"/>
                  </a:cubicBezTo>
                  <a:cubicBezTo>
                    <a:pt x="17945" y="80139"/>
                    <a:pt x="0" y="62206"/>
                    <a:pt x="0" y="40069"/>
                  </a:cubicBezTo>
                  <a:cubicBezTo>
                    <a:pt x="0" y="17945"/>
                    <a:pt x="17945" y="0"/>
                    <a:pt x="40082" y="0"/>
                  </a:cubicBezTo>
                  <a:cubicBezTo>
                    <a:pt x="62206" y="0"/>
                    <a:pt x="80151" y="17945"/>
                    <a:pt x="80151" y="40069"/>
                  </a:cubicBezTo>
                  <a:close/>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92" name="Google Shape;492;p7"/>
            <p:cNvSpPr/>
            <p:nvPr/>
          </p:nvSpPr>
          <p:spPr>
            <a:xfrm>
              <a:off x="5529996" y="1191142"/>
              <a:ext cx="80152" cy="80139"/>
            </a:xfrm>
            <a:custGeom>
              <a:avLst/>
              <a:gdLst/>
              <a:ahLst/>
              <a:cxnLst/>
              <a:rect l="l" t="t" r="r" b="b"/>
              <a:pathLst>
                <a:path w="80151" h="80139" extrusionOk="0">
                  <a:moveTo>
                    <a:pt x="80151" y="40069"/>
                  </a:moveTo>
                  <a:cubicBezTo>
                    <a:pt x="80151" y="62206"/>
                    <a:pt x="62206" y="80139"/>
                    <a:pt x="40082" y="80139"/>
                  </a:cubicBezTo>
                  <a:cubicBezTo>
                    <a:pt x="17945" y="80139"/>
                    <a:pt x="0" y="62206"/>
                    <a:pt x="0" y="40069"/>
                  </a:cubicBezTo>
                  <a:cubicBezTo>
                    <a:pt x="0" y="17945"/>
                    <a:pt x="17945" y="0"/>
                    <a:pt x="40082" y="0"/>
                  </a:cubicBezTo>
                  <a:cubicBezTo>
                    <a:pt x="62206" y="0"/>
                    <a:pt x="80151" y="17945"/>
                    <a:pt x="80151" y="40069"/>
                  </a:cubicBezTo>
                  <a:close/>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93" name="Google Shape;493;p7"/>
            <p:cNvSpPr/>
            <p:nvPr/>
          </p:nvSpPr>
          <p:spPr>
            <a:xfrm>
              <a:off x="5439027" y="1104841"/>
              <a:ext cx="185806" cy="0"/>
            </a:xfrm>
            <a:custGeom>
              <a:avLst/>
              <a:gdLst/>
              <a:ahLst/>
              <a:cxnLst/>
              <a:rect l="l" t="t" r="r" b="b"/>
              <a:pathLst>
                <a:path w="185805" h="120000" extrusionOk="0">
                  <a:moveTo>
                    <a:pt x="185805" y="0"/>
                  </a:moveTo>
                  <a:lnTo>
                    <a:pt x="0" y="0"/>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94" name="Google Shape;494;p7"/>
            <p:cNvSpPr/>
            <p:nvPr/>
          </p:nvSpPr>
          <p:spPr>
            <a:xfrm>
              <a:off x="5307527" y="1167945"/>
              <a:ext cx="190607" cy="0"/>
            </a:xfrm>
            <a:custGeom>
              <a:avLst/>
              <a:gdLst/>
              <a:ahLst/>
              <a:cxnLst/>
              <a:rect l="l" t="t" r="r" b="b"/>
              <a:pathLst>
                <a:path w="190606" h="120000" extrusionOk="0">
                  <a:moveTo>
                    <a:pt x="190606" y="0"/>
                  </a:moveTo>
                  <a:lnTo>
                    <a:pt x="0" y="0"/>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95" name="Google Shape;495;p7"/>
            <p:cNvSpPr/>
            <p:nvPr/>
          </p:nvSpPr>
          <p:spPr>
            <a:xfrm>
              <a:off x="5385078" y="1231050"/>
              <a:ext cx="128298" cy="0"/>
            </a:xfrm>
            <a:custGeom>
              <a:avLst/>
              <a:gdLst/>
              <a:ahLst/>
              <a:cxnLst/>
              <a:rect l="l" t="t" r="r" b="b"/>
              <a:pathLst>
                <a:path w="128298" h="120000" extrusionOk="0">
                  <a:moveTo>
                    <a:pt x="128298" y="0"/>
                  </a:moveTo>
                  <a:lnTo>
                    <a:pt x="0" y="0"/>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grpSp>
      <p:grpSp>
        <p:nvGrpSpPr>
          <p:cNvPr id="496" name="Google Shape;496;p7"/>
          <p:cNvGrpSpPr/>
          <p:nvPr/>
        </p:nvGrpSpPr>
        <p:grpSpPr>
          <a:xfrm>
            <a:off x="8859167" y="2985902"/>
            <a:ext cx="530359" cy="360383"/>
            <a:chOff x="10144229" y="2009347"/>
            <a:chExt cx="381005" cy="258896"/>
          </a:xfrm>
        </p:grpSpPr>
        <p:sp>
          <p:nvSpPr>
            <p:cNvPr id="497" name="Google Shape;497;p7"/>
            <p:cNvSpPr/>
            <p:nvPr/>
          </p:nvSpPr>
          <p:spPr>
            <a:xfrm>
              <a:off x="10144229" y="2009347"/>
              <a:ext cx="96636" cy="258896"/>
            </a:xfrm>
            <a:custGeom>
              <a:avLst/>
              <a:gdLst/>
              <a:ahLst/>
              <a:cxnLst/>
              <a:rect l="l" t="t" r="r" b="b"/>
              <a:pathLst>
                <a:path w="96636" h="258895" extrusionOk="0">
                  <a:moveTo>
                    <a:pt x="96636" y="0"/>
                  </a:moveTo>
                  <a:lnTo>
                    <a:pt x="0" y="258895"/>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98" name="Google Shape;498;p7"/>
            <p:cNvSpPr/>
            <p:nvPr/>
          </p:nvSpPr>
          <p:spPr>
            <a:xfrm>
              <a:off x="10448077" y="2209793"/>
              <a:ext cx="21819" cy="58446"/>
            </a:xfrm>
            <a:custGeom>
              <a:avLst/>
              <a:gdLst/>
              <a:ahLst/>
              <a:cxnLst/>
              <a:rect l="l" t="t" r="r" b="b"/>
              <a:pathLst>
                <a:path w="21819" h="58446" extrusionOk="0">
                  <a:moveTo>
                    <a:pt x="0" y="0"/>
                  </a:moveTo>
                  <a:lnTo>
                    <a:pt x="21819" y="58446"/>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499" name="Google Shape;499;p7"/>
            <p:cNvSpPr/>
            <p:nvPr/>
          </p:nvSpPr>
          <p:spPr>
            <a:xfrm>
              <a:off x="10373239" y="2009347"/>
              <a:ext cx="11037" cy="29554"/>
            </a:xfrm>
            <a:custGeom>
              <a:avLst/>
              <a:gdLst/>
              <a:ahLst/>
              <a:cxnLst/>
              <a:rect l="l" t="t" r="r" b="b"/>
              <a:pathLst>
                <a:path w="11036" h="29553" extrusionOk="0">
                  <a:moveTo>
                    <a:pt x="0" y="0"/>
                  </a:moveTo>
                  <a:lnTo>
                    <a:pt x="11036" y="29553"/>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00" name="Google Shape;500;p7"/>
            <p:cNvSpPr/>
            <p:nvPr/>
          </p:nvSpPr>
          <p:spPr>
            <a:xfrm>
              <a:off x="10307058" y="2228750"/>
              <a:ext cx="0" cy="39486"/>
            </a:xfrm>
            <a:custGeom>
              <a:avLst/>
              <a:gdLst/>
              <a:ahLst/>
              <a:cxnLst/>
              <a:rect l="l" t="t" r="r" b="b"/>
              <a:pathLst>
                <a:path w="120000" h="39485" extrusionOk="0">
                  <a:moveTo>
                    <a:pt x="0" y="0"/>
                  </a:moveTo>
                  <a:lnTo>
                    <a:pt x="0" y="39485"/>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01" name="Google Shape;501;p7"/>
            <p:cNvSpPr/>
            <p:nvPr/>
          </p:nvSpPr>
          <p:spPr>
            <a:xfrm>
              <a:off x="10307058" y="2155618"/>
              <a:ext cx="0" cy="39485"/>
            </a:xfrm>
            <a:custGeom>
              <a:avLst/>
              <a:gdLst/>
              <a:ahLst/>
              <a:cxnLst/>
              <a:rect l="l" t="t" r="r" b="b"/>
              <a:pathLst>
                <a:path w="120000" h="39485" extrusionOk="0">
                  <a:moveTo>
                    <a:pt x="0" y="0"/>
                  </a:moveTo>
                  <a:lnTo>
                    <a:pt x="0" y="39485"/>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02" name="Google Shape;502;p7"/>
            <p:cNvSpPr/>
            <p:nvPr/>
          </p:nvSpPr>
          <p:spPr>
            <a:xfrm>
              <a:off x="10307058" y="2082486"/>
              <a:ext cx="0" cy="39485"/>
            </a:xfrm>
            <a:custGeom>
              <a:avLst/>
              <a:gdLst/>
              <a:ahLst/>
              <a:cxnLst/>
              <a:rect l="l" t="t" r="r" b="b"/>
              <a:pathLst>
                <a:path w="120000" h="39485" extrusionOk="0">
                  <a:moveTo>
                    <a:pt x="0" y="0"/>
                  </a:moveTo>
                  <a:lnTo>
                    <a:pt x="0" y="39485"/>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03" name="Google Shape;503;p7"/>
            <p:cNvSpPr/>
            <p:nvPr/>
          </p:nvSpPr>
          <p:spPr>
            <a:xfrm>
              <a:off x="10307058" y="2009347"/>
              <a:ext cx="0" cy="39486"/>
            </a:xfrm>
            <a:custGeom>
              <a:avLst/>
              <a:gdLst/>
              <a:ahLst/>
              <a:cxnLst/>
              <a:rect l="l" t="t" r="r" b="b"/>
              <a:pathLst>
                <a:path w="120000" h="39485" extrusionOk="0">
                  <a:moveTo>
                    <a:pt x="0" y="0"/>
                  </a:moveTo>
                  <a:lnTo>
                    <a:pt x="0" y="39485"/>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04" name="Google Shape;504;p7"/>
            <p:cNvSpPr/>
            <p:nvPr/>
          </p:nvSpPr>
          <p:spPr>
            <a:xfrm>
              <a:off x="10339568" y="2025465"/>
              <a:ext cx="185666" cy="185666"/>
            </a:xfrm>
            <a:custGeom>
              <a:avLst/>
              <a:gdLst/>
              <a:ahLst/>
              <a:cxnLst/>
              <a:rect l="l" t="t" r="r" b="b"/>
              <a:pathLst>
                <a:path w="185665" h="185665" extrusionOk="0">
                  <a:moveTo>
                    <a:pt x="185665" y="92826"/>
                  </a:moveTo>
                  <a:cubicBezTo>
                    <a:pt x="185665" y="144097"/>
                    <a:pt x="144110" y="185665"/>
                    <a:pt x="92826" y="185665"/>
                  </a:cubicBezTo>
                  <a:cubicBezTo>
                    <a:pt x="41555" y="185665"/>
                    <a:pt x="0" y="144097"/>
                    <a:pt x="0" y="92826"/>
                  </a:cubicBezTo>
                  <a:cubicBezTo>
                    <a:pt x="0" y="41555"/>
                    <a:pt x="41555" y="0"/>
                    <a:pt x="92826" y="0"/>
                  </a:cubicBezTo>
                  <a:cubicBezTo>
                    <a:pt x="144110" y="0"/>
                    <a:pt x="185665" y="41555"/>
                    <a:pt x="185665" y="92826"/>
                  </a:cubicBezTo>
                  <a:close/>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05" name="Google Shape;505;p7"/>
            <p:cNvSpPr/>
            <p:nvPr/>
          </p:nvSpPr>
          <p:spPr>
            <a:xfrm>
              <a:off x="10432400" y="2056403"/>
              <a:ext cx="0" cy="20638"/>
            </a:xfrm>
            <a:custGeom>
              <a:avLst/>
              <a:gdLst/>
              <a:ahLst/>
              <a:cxnLst/>
              <a:rect l="l" t="t" r="r" b="b"/>
              <a:pathLst>
                <a:path w="120000" h="20638" extrusionOk="0">
                  <a:moveTo>
                    <a:pt x="0" y="0"/>
                  </a:moveTo>
                  <a:lnTo>
                    <a:pt x="0" y="20638"/>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06" name="Google Shape;506;p7"/>
            <p:cNvSpPr/>
            <p:nvPr/>
          </p:nvSpPr>
          <p:spPr>
            <a:xfrm>
              <a:off x="10432400" y="2159556"/>
              <a:ext cx="0" cy="20626"/>
            </a:xfrm>
            <a:custGeom>
              <a:avLst/>
              <a:gdLst/>
              <a:ahLst/>
              <a:cxnLst/>
              <a:rect l="l" t="t" r="r" b="b"/>
              <a:pathLst>
                <a:path w="120000" h="20625" extrusionOk="0">
                  <a:moveTo>
                    <a:pt x="0" y="0"/>
                  </a:moveTo>
                  <a:lnTo>
                    <a:pt x="0" y="20625"/>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07" name="Google Shape;507;p7"/>
            <p:cNvSpPr/>
            <p:nvPr/>
          </p:nvSpPr>
          <p:spPr>
            <a:xfrm>
              <a:off x="10401456" y="2077035"/>
              <a:ext cx="61888" cy="82527"/>
            </a:xfrm>
            <a:custGeom>
              <a:avLst/>
              <a:gdLst/>
              <a:ahLst/>
              <a:cxnLst/>
              <a:rect l="l" t="t" r="r" b="b"/>
              <a:pathLst>
                <a:path w="61888" h="82526" extrusionOk="0">
                  <a:moveTo>
                    <a:pt x="0" y="61888"/>
                  </a:moveTo>
                  <a:cubicBezTo>
                    <a:pt x="0" y="73280"/>
                    <a:pt x="13856" y="82526"/>
                    <a:pt x="30950" y="82526"/>
                  </a:cubicBezTo>
                  <a:cubicBezTo>
                    <a:pt x="48032" y="82526"/>
                    <a:pt x="61888" y="73280"/>
                    <a:pt x="61888" y="61888"/>
                  </a:cubicBezTo>
                  <a:cubicBezTo>
                    <a:pt x="61888" y="50496"/>
                    <a:pt x="52020" y="45213"/>
                    <a:pt x="30950" y="41250"/>
                  </a:cubicBezTo>
                  <a:cubicBezTo>
                    <a:pt x="9868" y="37300"/>
                    <a:pt x="0" y="32017"/>
                    <a:pt x="0" y="20625"/>
                  </a:cubicBezTo>
                  <a:cubicBezTo>
                    <a:pt x="0" y="9233"/>
                    <a:pt x="13856" y="0"/>
                    <a:pt x="30950" y="0"/>
                  </a:cubicBezTo>
                  <a:cubicBezTo>
                    <a:pt x="48032" y="0"/>
                    <a:pt x="61888" y="9233"/>
                    <a:pt x="61888" y="20625"/>
                  </a:cubicBez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grpSp>
      <p:grpSp>
        <p:nvGrpSpPr>
          <p:cNvPr id="508" name="Google Shape;508;p7"/>
          <p:cNvGrpSpPr/>
          <p:nvPr/>
        </p:nvGrpSpPr>
        <p:grpSpPr>
          <a:xfrm>
            <a:off x="6948117" y="2851145"/>
            <a:ext cx="469664" cy="463918"/>
            <a:chOff x="1664404" y="4801328"/>
            <a:chExt cx="385729" cy="381010"/>
          </a:xfrm>
        </p:grpSpPr>
        <p:sp>
          <p:nvSpPr>
            <p:cNvPr id="509" name="Google Shape;509;p7"/>
            <p:cNvSpPr/>
            <p:nvPr/>
          </p:nvSpPr>
          <p:spPr>
            <a:xfrm>
              <a:off x="1829310" y="4963257"/>
              <a:ext cx="57152" cy="57152"/>
            </a:xfrm>
            <a:custGeom>
              <a:avLst/>
              <a:gdLst/>
              <a:ahLst/>
              <a:cxnLst/>
              <a:rect l="l" t="t" r="r" b="b"/>
              <a:pathLst>
                <a:path w="57151" h="57151" extrusionOk="0">
                  <a:moveTo>
                    <a:pt x="57151" y="28575"/>
                  </a:moveTo>
                  <a:cubicBezTo>
                    <a:pt x="57151" y="44362"/>
                    <a:pt x="44362" y="57151"/>
                    <a:pt x="28575" y="57151"/>
                  </a:cubicBezTo>
                  <a:cubicBezTo>
                    <a:pt x="12789" y="57151"/>
                    <a:pt x="0" y="44362"/>
                    <a:pt x="0" y="28575"/>
                  </a:cubicBezTo>
                  <a:cubicBezTo>
                    <a:pt x="0" y="12789"/>
                    <a:pt x="12789" y="0"/>
                    <a:pt x="28575" y="0"/>
                  </a:cubicBezTo>
                  <a:cubicBezTo>
                    <a:pt x="44362" y="0"/>
                    <a:pt x="57151" y="12789"/>
                    <a:pt x="57151" y="28575"/>
                  </a:cubicBezTo>
                  <a:close/>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10" name="Google Shape;510;p7"/>
            <p:cNvSpPr/>
            <p:nvPr/>
          </p:nvSpPr>
          <p:spPr>
            <a:xfrm>
              <a:off x="1743583" y="4877532"/>
              <a:ext cx="228606" cy="228606"/>
            </a:xfrm>
            <a:custGeom>
              <a:avLst/>
              <a:gdLst/>
              <a:ahLst/>
              <a:cxnLst/>
              <a:rect l="l" t="t" r="r" b="b"/>
              <a:pathLst>
                <a:path w="228605" h="228605" extrusionOk="0">
                  <a:moveTo>
                    <a:pt x="228605" y="127409"/>
                  </a:moveTo>
                  <a:lnTo>
                    <a:pt x="228605" y="101183"/>
                  </a:lnTo>
                  <a:lnTo>
                    <a:pt x="192917" y="94680"/>
                  </a:lnTo>
                  <a:cubicBezTo>
                    <a:pt x="190949" y="86781"/>
                    <a:pt x="187850" y="79364"/>
                    <a:pt x="183760" y="72582"/>
                  </a:cubicBezTo>
                  <a:lnTo>
                    <a:pt x="204398" y="42736"/>
                  </a:lnTo>
                  <a:lnTo>
                    <a:pt x="185856" y="24206"/>
                  </a:lnTo>
                  <a:lnTo>
                    <a:pt x="156023" y="44844"/>
                  </a:lnTo>
                  <a:cubicBezTo>
                    <a:pt x="149228" y="40755"/>
                    <a:pt x="141811" y="37643"/>
                    <a:pt x="133912" y="35675"/>
                  </a:cubicBezTo>
                  <a:lnTo>
                    <a:pt x="127409" y="0"/>
                  </a:lnTo>
                  <a:lnTo>
                    <a:pt x="101183" y="0"/>
                  </a:lnTo>
                  <a:lnTo>
                    <a:pt x="94693" y="35687"/>
                  </a:lnTo>
                  <a:cubicBezTo>
                    <a:pt x="86793" y="37643"/>
                    <a:pt x="79376" y="40755"/>
                    <a:pt x="72582" y="44844"/>
                  </a:cubicBezTo>
                  <a:lnTo>
                    <a:pt x="42749" y="24206"/>
                  </a:lnTo>
                  <a:lnTo>
                    <a:pt x="24206" y="42749"/>
                  </a:lnTo>
                  <a:lnTo>
                    <a:pt x="44844" y="72582"/>
                  </a:lnTo>
                  <a:cubicBezTo>
                    <a:pt x="40755" y="79376"/>
                    <a:pt x="37656" y="86793"/>
                    <a:pt x="35687" y="94680"/>
                  </a:cubicBezTo>
                  <a:lnTo>
                    <a:pt x="0" y="101183"/>
                  </a:lnTo>
                  <a:lnTo>
                    <a:pt x="0" y="127409"/>
                  </a:lnTo>
                  <a:lnTo>
                    <a:pt x="35687" y="133912"/>
                  </a:lnTo>
                  <a:cubicBezTo>
                    <a:pt x="37656" y="141811"/>
                    <a:pt x="40755" y="149228"/>
                    <a:pt x="44844" y="156010"/>
                  </a:cubicBezTo>
                  <a:lnTo>
                    <a:pt x="24206" y="185856"/>
                  </a:lnTo>
                  <a:lnTo>
                    <a:pt x="42749" y="204398"/>
                  </a:lnTo>
                  <a:lnTo>
                    <a:pt x="72582" y="183760"/>
                  </a:lnTo>
                  <a:cubicBezTo>
                    <a:pt x="79376" y="187837"/>
                    <a:pt x="86793" y="190949"/>
                    <a:pt x="94693" y="192917"/>
                  </a:cubicBezTo>
                  <a:lnTo>
                    <a:pt x="101196" y="228605"/>
                  </a:lnTo>
                  <a:lnTo>
                    <a:pt x="127422" y="228605"/>
                  </a:lnTo>
                  <a:lnTo>
                    <a:pt x="133912" y="192917"/>
                  </a:lnTo>
                  <a:cubicBezTo>
                    <a:pt x="141811" y="190949"/>
                    <a:pt x="149228" y="187837"/>
                    <a:pt x="156023" y="183760"/>
                  </a:cubicBezTo>
                  <a:lnTo>
                    <a:pt x="185856" y="204398"/>
                  </a:lnTo>
                  <a:lnTo>
                    <a:pt x="204398" y="185856"/>
                  </a:lnTo>
                  <a:lnTo>
                    <a:pt x="183760" y="156010"/>
                  </a:lnTo>
                  <a:cubicBezTo>
                    <a:pt x="187850" y="149228"/>
                    <a:pt x="190961" y="141799"/>
                    <a:pt x="192917" y="133912"/>
                  </a:cubicBezTo>
                  <a:lnTo>
                    <a:pt x="228605" y="127409"/>
                  </a:lnTo>
                  <a:close/>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11" name="Google Shape;511;p7"/>
            <p:cNvSpPr/>
            <p:nvPr/>
          </p:nvSpPr>
          <p:spPr>
            <a:xfrm>
              <a:off x="1857886" y="4801328"/>
              <a:ext cx="190505" cy="325204"/>
            </a:xfrm>
            <a:custGeom>
              <a:avLst/>
              <a:gdLst/>
              <a:ahLst/>
              <a:cxnLst/>
              <a:rect l="l" t="t" r="r" b="b"/>
              <a:pathLst>
                <a:path w="190504" h="325204" extrusionOk="0">
                  <a:moveTo>
                    <a:pt x="0" y="0"/>
                  </a:moveTo>
                  <a:cubicBezTo>
                    <a:pt x="105209" y="0"/>
                    <a:pt x="190504" y="85295"/>
                    <a:pt x="190504" y="190504"/>
                  </a:cubicBezTo>
                  <a:cubicBezTo>
                    <a:pt x="190504" y="243109"/>
                    <a:pt x="169180" y="290735"/>
                    <a:pt x="134699" y="325204"/>
                  </a:cubicBez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12" name="Google Shape;512;p7"/>
            <p:cNvSpPr/>
            <p:nvPr/>
          </p:nvSpPr>
          <p:spPr>
            <a:xfrm>
              <a:off x="1667381" y="4858403"/>
              <a:ext cx="190505" cy="323935"/>
            </a:xfrm>
            <a:custGeom>
              <a:avLst/>
              <a:gdLst/>
              <a:ahLst/>
              <a:cxnLst/>
              <a:rect l="l" t="t" r="r" b="b"/>
              <a:pathLst>
                <a:path w="190504" h="323934" extrusionOk="0">
                  <a:moveTo>
                    <a:pt x="190504" y="323934"/>
                  </a:moveTo>
                  <a:cubicBezTo>
                    <a:pt x="85295" y="323934"/>
                    <a:pt x="0" y="238638"/>
                    <a:pt x="0" y="133429"/>
                  </a:cubicBezTo>
                  <a:cubicBezTo>
                    <a:pt x="0" y="81472"/>
                    <a:pt x="20803" y="34367"/>
                    <a:pt x="54522" y="0"/>
                  </a:cubicBez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13" name="Google Shape;513;p7"/>
            <p:cNvSpPr/>
            <p:nvPr/>
          </p:nvSpPr>
          <p:spPr>
            <a:xfrm>
              <a:off x="1988346" y="5068577"/>
              <a:ext cx="61787" cy="57964"/>
            </a:xfrm>
            <a:custGeom>
              <a:avLst/>
              <a:gdLst/>
              <a:ahLst/>
              <a:cxnLst/>
              <a:rect l="l" t="t" r="r" b="b"/>
              <a:pathLst>
                <a:path w="61787" h="57964" extrusionOk="0">
                  <a:moveTo>
                    <a:pt x="61787" y="49836"/>
                  </a:moveTo>
                  <a:lnTo>
                    <a:pt x="4241" y="57964"/>
                  </a:lnTo>
                  <a:lnTo>
                    <a:pt x="0" y="0"/>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14" name="Google Shape;514;p7"/>
            <p:cNvSpPr/>
            <p:nvPr/>
          </p:nvSpPr>
          <p:spPr>
            <a:xfrm>
              <a:off x="1664404" y="4858401"/>
              <a:ext cx="62003" cy="57939"/>
            </a:xfrm>
            <a:custGeom>
              <a:avLst/>
              <a:gdLst/>
              <a:ahLst/>
              <a:cxnLst/>
              <a:rect l="l" t="t" r="r" b="b"/>
              <a:pathLst>
                <a:path w="62002" h="57938" extrusionOk="0">
                  <a:moveTo>
                    <a:pt x="0" y="8382"/>
                  </a:moveTo>
                  <a:lnTo>
                    <a:pt x="57507" y="0"/>
                  </a:lnTo>
                  <a:lnTo>
                    <a:pt x="62002" y="57938"/>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grpSp>
      <p:sp>
        <p:nvSpPr>
          <p:cNvPr id="524" name="Google Shape;524;p7"/>
          <p:cNvSpPr txBox="1"/>
          <p:nvPr/>
        </p:nvSpPr>
        <p:spPr>
          <a:xfrm>
            <a:off x="454726" y="3995120"/>
            <a:ext cx="1411254" cy="523203"/>
          </a:xfrm>
          <a:prstGeom prst="rect">
            <a:avLst/>
          </a:prstGeom>
          <a:noFill/>
          <a:ln>
            <a:noFill/>
          </a:ln>
        </p:spPr>
        <p:txBody>
          <a:bodyPr spcFirstLastPara="1" wrap="square" lIns="0" tIns="45700" rIns="0" bIns="45700" anchor="ctr" anchorCtr="0">
            <a:noAutofit/>
          </a:bodyPr>
          <a:lstStyle/>
          <a:p>
            <a:pPr marL="0" marR="0" lvl="0" indent="0" algn="ctr" defTabSz="228509" rtl="0" eaLnBrk="1" fontAlgn="auto" latinLnBrk="0" hangingPunct="1">
              <a:lnSpc>
                <a:spcPct val="100000"/>
              </a:lnSpc>
              <a:spcBef>
                <a:spcPts val="0"/>
              </a:spcBef>
              <a:spcAft>
                <a:spcPts val="0"/>
              </a:spcAft>
              <a:buClr>
                <a:srgbClr val="3D3935"/>
              </a:buClr>
              <a:buSzPts val="1400"/>
              <a:buFont typeface="Arial"/>
              <a:buNone/>
              <a:tabLst/>
              <a:defRPr/>
            </a:pPr>
            <a:r>
              <a:rPr kumimoji="0" lang="en-US" sz="1400" b="1" i="0" u="none" strike="noStrike" kern="1200" cap="none" spc="0" normalizeH="0" baseline="0" noProof="0">
                <a:ln>
                  <a:noFill/>
                </a:ln>
                <a:solidFill>
                  <a:srgbClr val="3D3935"/>
                </a:solidFill>
                <a:effectLst/>
                <a:uLnTx/>
                <a:uFillTx/>
                <a:latin typeface="Verdana"/>
                <a:ea typeface="Verdana"/>
                <a:cs typeface="Verdana"/>
                <a:sym typeface="Verdana"/>
              </a:rPr>
              <a:t>GO!</a:t>
            </a:r>
            <a:endParaRPr kumimoji="0" sz="1400" b="0" i="0" u="none" strike="noStrike" kern="1200" cap="none" spc="0" normalizeH="0" baseline="0" noProof="0">
              <a:ln>
                <a:noFill/>
              </a:ln>
              <a:solidFill>
                <a:srgbClr val="000000"/>
              </a:solidFill>
              <a:effectLst/>
              <a:uLnTx/>
              <a:uFillTx/>
              <a:latin typeface="Arial"/>
              <a:ea typeface="Arial"/>
              <a:cs typeface="Arial"/>
              <a:sym typeface="Arial"/>
            </a:endParaRPr>
          </a:p>
        </p:txBody>
      </p:sp>
      <p:grpSp>
        <p:nvGrpSpPr>
          <p:cNvPr id="525" name="Google Shape;525;p7"/>
          <p:cNvGrpSpPr/>
          <p:nvPr/>
        </p:nvGrpSpPr>
        <p:grpSpPr>
          <a:xfrm>
            <a:off x="10843469" y="2851211"/>
            <a:ext cx="358756" cy="463177"/>
            <a:chOff x="782530" y="1016330"/>
            <a:chExt cx="265601" cy="342908"/>
          </a:xfrm>
        </p:grpSpPr>
        <p:sp>
          <p:nvSpPr>
            <p:cNvPr id="526" name="Google Shape;526;p7"/>
            <p:cNvSpPr/>
            <p:nvPr/>
          </p:nvSpPr>
          <p:spPr>
            <a:xfrm>
              <a:off x="858927" y="1206654"/>
              <a:ext cx="0" cy="17374"/>
            </a:xfrm>
            <a:custGeom>
              <a:avLst/>
              <a:gdLst/>
              <a:ahLst/>
              <a:cxnLst/>
              <a:rect l="l" t="t" r="r" b="b"/>
              <a:pathLst>
                <a:path w="120000" h="17374" extrusionOk="0">
                  <a:moveTo>
                    <a:pt x="0" y="0"/>
                  </a:moveTo>
                  <a:lnTo>
                    <a:pt x="0" y="17374"/>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27" name="Google Shape;527;p7"/>
            <p:cNvSpPr/>
            <p:nvPr/>
          </p:nvSpPr>
          <p:spPr>
            <a:xfrm>
              <a:off x="858927" y="1293515"/>
              <a:ext cx="0" cy="17374"/>
            </a:xfrm>
            <a:custGeom>
              <a:avLst/>
              <a:gdLst/>
              <a:ahLst/>
              <a:cxnLst/>
              <a:rect l="l" t="t" r="r" b="b"/>
              <a:pathLst>
                <a:path w="120000" h="17374" extrusionOk="0">
                  <a:moveTo>
                    <a:pt x="0" y="0"/>
                  </a:moveTo>
                  <a:lnTo>
                    <a:pt x="0" y="17374"/>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28" name="Google Shape;528;p7"/>
            <p:cNvSpPr/>
            <p:nvPr/>
          </p:nvSpPr>
          <p:spPr>
            <a:xfrm>
              <a:off x="832870" y="1224023"/>
              <a:ext cx="52122" cy="69496"/>
            </a:xfrm>
            <a:custGeom>
              <a:avLst/>
              <a:gdLst/>
              <a:ahLst/>
              <a:cxnLst/>
              <a:rect l="l" t="t" r="r" b="b"/>
              <a:pathLst>
                <a:path w="52122" h="69496" extrusionOk="0">
                  <a:moveTo>
                    <a:pt x="0" y="52122"/>
                  </a:moveTo>
                  <a:cubicBezTo>
                    <a:pt x="0" y="61710"/>
                    <a:pt x="11671" y="69496"/>
                    <a:pt x="26061" y="69496"/>
                  </a:cubicBezTo>
                  <a:cubicBezTo>
                    <a:pt x="40463" y="69496"/>
                    <a:pt x="52122" y="61710"/>
                    <a:pt x="52122" y="52122"/>
                  </a:cubicBezTo>
                  <a:cubicBezTo>
                    <a:pt x="52122" y="42520"/>
                    <a:pt x="43803" y="38075"/>
                    <a:pt x="26061" y="34748"/>
                  </a:cubicBezTo>
                  <a:cubicBezTo>
                    <a:pt x="8306" y="31420"/>
                    <a:pt x="0" y="26975"/>
                    <a:pt x="0" y="17374"/>
                  </a:cubicBezTo>
                  <a:cubicBezTo>
                    <a:pt x="0" y="7772"/>
                    <a:pt x="11671" y="0"/>
                    <a:pt x="26061" y="0"/>
                  </a:cubicBezTo>
                  <a:cubicBezTo>
                    <a:pt x="40463" y="0"/>
                    <a:pt x="52122" y="7772"/>
                    <a:pt x="52122" y="17374"/>
                  </a:cubicBez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29" name="Google Shape;529;p7"/>
            <p:cNvSpPr/>
            <p:nvPr/>
          </p:nvSpPr>
          <p:spPr>
            <a:xfrm>
              <a:off x="782530" y="1016330"/>
              <a:ext cx="265601" cy="342908"/>
            </a:xfrm>
            <a:prstGeom prst="rect">
              <a:avLst/>
            </a:pr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30" name="Google Shape;530;p7"/>
            <p:cNvSpPr/>
            <p:nvPr/>
          </p:nvSpPr>
          <p:spPr>
            <a:xfrm>
              <a:off x="815816" y="1094484"/>
              <a:ext cx="86921" cy="0"/>
            </a:xfrm>
            <a:custGeom>
              <a:avLst/>
              <a:gdLst/>
              <a:ahLst/>
              <a:cxnLst/>
              <a:rect l="l" t="t" r="r" b="b"/>
              <a:pathLst>
                <a:path w="86920" h="120000" extrusionOk="0">
                  <a:moveTo>
                    <a:pt x="0" y="0"/>
                  </a:moveTo>
                  <a:lnTo>
                    <a:pt x="86920" y="0"/>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31" name="Google Shape;531;p7"/>
            <p:cNvSpPr/>
            <p:nvPr/>
          </p:nvSpPr>
          <p:spPr>
            <a:xfrm>
              <a:off x="815816" y="1132616"/>
              <a:ext cx="199027" cy="0"/>
            </a:xfrm>
            <a:custGeom>
              <a:avLst/>
              <a:gdLst/>
              <a:ahLst/>
              <a:cxnLst/>
              <a:rect l="l" t="t" r="r" b="b"/>
              <a:pathLst>
                <a:path w="199026" h="120000" extrusionOk="0">
                  <a:moveTo>
                    <a:pt x="0" y="0"/>
                  </a:moveTo>
                  <a:lnTo>
                    <a:pt x="199026" y="0"/>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32" name="Google Shape;532;p7"/>
            <p:cNvSpPr/>
            <p:nvPr/>
          </p:nvSpPr>
          <p:spPr>
            <a:xfrm>
              <a:off x="815816" y="1170524"/>
              <a:ext cx="199027" cy="0"/>
            </a:xfrm>
            <a:custGeom>
              <a:avLst/>
              <a:gdLst/>
              <a:ahLst/>
              <a:cxnLst/>
              <a:rect l="l" t="t" r="r" b="b"/>
              <a:pathLst>
                <a:path w="199026" h="120000" extrusionOk="0">
                  <a:moveTo>
                    <a:pt x="0" y="0"/>
                  </a:moveTo>
                  <a:lnTo>
                    <a:pt x="199026" y="0"/>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33" name="Google Shape;533;p7"/>
            <p:cNvSpPr/>
            <p:nvPr/>
          </p:nvSpPr>
          <p:spPr>
            <a:xfrm>
              <a:off x="927998" y="1206691"/>
              <a:ext cx="86845" cy="0"/>
            </a:xfrm>
            <a:custGeom>
              <a:avLst/>
              <a:gdLst/>
              <a:ahLst/>
              <a:cxnLst/>
              <a:rect l="l" t="t" r="r" b="b"/>
              <a:pathLst>
                <a:path w="86844" h="120000" extrusionOk="0">
                  <a:moveTo>
                    <a:pt x="0" y="0"/>
                  </a:moveTo>
                  <a:lnTo>
                    <a:pt x="86844" y="0"/>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534" name="Google Shape;534;p7"/>
            <p:cNvSpPr/>
            <p:nvPr/>
          </p:nvSpPr>
          <p:spPr>
            <a:xfrm>
              <a:off x="927998" y="1239416"/>
              <a:ext cx="86845" cy="0"/>
            </a:xfrm>
            <a:custGeom>
              <a:avLst/>
              <a:gdLst/>
              <a:ahLst/>
              <a:cxnLst/>
              <a:rect l="l" t="t" r="r" b="b"/>
              <a:pathLst>
                <a:path w="86844" h="120000" extrusionOk="0">
                  <a:moveTo>
                    <a:pt x="0" y="0"/>
                  </a:moveTo>
                  <a:lnTo>
                    <a:pt x="86844" y="0"/>
                  </a:lnTo>
                </a:path>
              </a:pathLst>
            </a:custGeom>
            <a:noFill/>
            <a:ln w="19050" cap="flat" cmpd="sng">
              <a:solidFill>
                <a:schemeClr val="accent3"/>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grpSp>
      <p:grpSp>
        <p:nvGrpSpPr>
          <p:cNvPr id="2" name="Group 1">
            <a:extLst>
              <a:ext uri="{FF2B5EF4-FFF2-40B4-BE49-F238E27FC236}">
                <a16:creationId xmlns:a16="http://schemas.microsoft.com/office/drawing/2014/main" id="{B034000B-E3E7-B98C-31C4-51AD1B04EE86}"/>
              </a:ext>
            </a:extLst>
          </p:cNvPr>
          <p:cNvGrpSpPr/>
          <p:nvPr/>
        </p:nvGrpSpPr>
        <p:grpSpPr>
          <a:xfrm>
            <a:off x="4826773" y="2818657"/>
            <a:ext cx="537096" cy="453491"/>
            <a:chOff x="4333651" y="3901292"/>
            <a:chExt cx="537096" cy="453491"/>
          </a:xfrm>
        </p:grpSpPr>
        <p:sp>
          <p:nvSpPr>
            <p:cNvPr id="3" name="Free Form 310">
              <a:extLst>
                <a:ext uri="{FF2B5EF4-FFF2-40B4-BE49-F238E27FC236}">
                  <a16:creationId xmlns:a16="http://schemas.microsoft.com/office/drawing/2014/main" id="{F35F5C0B-05D9-A2E5-5D53-97CA853C1333}"/>
                </a:ext>
              </a:extLst>
            </p:cNvPr>
            <p:cNvSpPr/>
            <p:nvPr/>
          </p:nvSpPr>
          <p:spPr>
            <a:xfrm>
              <a:off x="4333654" y="4057795"/>
              <a:ext cx="132031" cy="123290"/>
            </a:xfrm>
            <a:custGeom>
              <a:avLst/>
              <a:gdLst/>
              <a:ahLst/>
              <a:cxnLst/>
              <a:rect l="0" t="0" r="0" b="0"/>
              <a:pathLst>
                <a:path w="132030" h="123289">
                  <a:moveTo>
                    <a:pt x="132030" y="0"/>
                  </a:moveTo>
                  <a:lnTo>
                    <a:pt x="61027" y="0"/>
                  </a:lnTo>
                  <a:cubicBezTo>
                    <a:pt x="27311" y="0"/>
                    <a:pt x="0" y="27311"/>
                    <a:pt x="0" y="61013"/>
                  </a:cubicBezTo>
                  <a:lnTo>
                    <a:pt x="0" y="123289"/>
                  </a:lnTo>
                </a:path>
              </a:pathLst>
            </a:custGeom>
            <a:noFill/>
            <a:ln w="19050" cap="rnd" cmpd="sng">
              <a:solidFill>
                <a:schemeClr val="accent3"/>
              </a:solidFill>
              <a:prstDash val="solid"/>
              <a:round/>
            </a:ln>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D3935"/>
                </a:solidFill>
                <a:effectLst/>
                <a:uLnTx/>
                <a:uFillTx/>
                <a:latin typeface="Verdana"/>
                <a:ea typeface="+mn-ea"/>
                <a:cs typeface="+mn-cs"/>
              </a:endParaRPr>
            </a:p>
          </p:txBody>
        </p:sp>
        <p:sp>
          <p:nvSpPr>
            <p:cNvPr id="4" name="Free Form 311">
              <a:extLst>
                <a:ext uri="{FF2B5EF4-FFF2-40B4-BE49-F238E27FC236}">
                  <a16:creationId xmlns:a16="http://schemas.microsoft.com/office/drawing/2014/main" id="{6D5C44A6-64D0-46DC-FBFA-C6BAA2D9690B}"/>
                </a:ext>
              </a:extLst>
            </p:cNvPr>
            <p:cNvSpPr/>
            <p:nvPr/>
          </p:nvSpPr>
          <p:spPr>
            <a:xfrm>
              <a:off x="4392619" y="3928700"/>
              <a:ext cx="105324" cy="105324"/>
            </a:xfrm>
            <a:custGeom>
              <a:avLst/>
              <a:gdLst/>
              <a:ahLst/>
              <a:cxnLst/>
              <a:rect l="0" t="0" r="0" b="0"/>
              <a:pathLst>
                <a:path w="105323" h="105323">
                  <a:moveTo>
                    <a:pt x="105323" y="52661"/>
                  </a:moveTo>
                  <a:cubicBezTo>
                    <a:pt x="105323" y="81745"/>
                    <a:pt x="81745" y="105323"/>
                    <a:pt x="52661" y="105323"/>
                  </a:cubicBezTo>
                  <a:cubicBezTo>
                    <a:pt x="23578" y="105323"/>
                    <a:pt x="0" y="81745"/>
                    <a:pt x="0" y="52661"/>
                  </a:cubicBezTo>
                  <a:cubicBezTo>
                    <a:pt x="0" y="23578"/>
                    <a:pt x="23578" y="0"/>
                    <a:pt x="52661" y="0"/>
                  </a:cubicBezTo>
                  <a:cubicBezTo>
                    <a:pt x="81745" y="0"/>
                    <a:pt x="105323" y="23578"/>
                    <a:pt x="105323" y="52661"/>
                  </a:cubicBezTo>
                  <a:close/>
                </a:path>
              </a:pathLst>
            </a:custGeom>
            <a:noFill/>
            <a:ln w="19050" cap="flat" cmpd="sng">
              <a:solidFill>
                <a:schemeClr val="accent3"/>
              </a:solidFill>
              <a:prstDash val="solid"/>
              <a:round/>
            </a:ln>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D3935"/>
                </a:solidFill>
                <a:effectLst/>
                <a:uLnTx/>
                <a:uFillTx/>
                <a:latin typeface="Verdana"/>
                <a:ea typeface="+mn-ea"/>
                <a:cs typeface="+mn-cs"/>
              </a:endParaRPr>
            </a:p>
          </p:txBody>
        </p:sp>
        <p:sp>
          <p:nvSpPr>
            <p:cNvPr id="5" name="Free Form 312">
              <a:extLst>
                <a:ext uri="{FF2B5EF4-FFF2-40B4-BE49-F238E27FC236}">
                  <a16:creationId xmlns:a16="http://schemas.microsoft.com/office/drawing/2014/main" id="{097B3EF6-4E05-4FF7-303A-C6F98E158C71}"/>
                </a:ext>
              </a:extLst>
            </p:cNvPr>
            <p:cNvSpPr/>
            <p:nvPr/>
          </p:nvSpPr>
          <p:spPr>
            <a:xfrm>
              <a:off x="4738716" y="4057795"/>
              <a:ext cx="132031" cy="140826"/>
            </a:xfrm>
            <a:custGeom>
              <a:avLst/>
              <a:gdLst/>
              <a:ahLst/>
              <a:cxnLst/>
              <a:rect l="0" t="0" r="0" b="0"/>
              <a:pathLst>
                <a:path w="132030" h="140825">
                  <a:moveTo>
                    <a:pt x="0" y="0"/>
                  </a:moveTo>
                  <a:lnTo>
                    <a:pt x="71003" y="0"/>
                  </a:lnTo>
                  <a:cubicBezTo>
                    <a:pt x="104719" y="0"/>
                    <a:pt x="132030" y="27311"/>
                    <a:pt x="132030" y="61013"/>
                  </a:cubicBezTo>
                  <a:lnTo>
                    <a:pt x="132030" y="140825"/>
                  </a:lnTo>
                </a:path>
              </a:pathLst>
            </a:custGeom>
            <a:noFill/>
            <a:ln w="19050" cap="rnd" cmpd="sng">
              <a:solidFill>
                <a:schemeClr val="accent3"/>
              </a:solidFill>
              <a:prstDash val="solid"/>
              <a:round/>
            </a:ln>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D3935"/>
                </a:solidFill>
                <a:effectLst/>
                <a:uLnTx/>
                <a:uFillTx/>
                <a:latin typeface="Verdana"/>
                <a:ea typeface="+mn-ea"/>
                <a:cs typeface="+mn-cs"/>
              </a:endParaRPr>
            </a:p>
          </p:txBody>
        </p:sp>
        <p:sp>
          <p:nvSpPr>
            <p:cNvPr id="6" name="Free Form 313">
              <a:extLst>
                <a:ext uri="{FF2B5EF4-FFF2-40B4-BE49-F238E27FC236}">
                  <a16:creationId xmlns:a16="http://schemas.microsoft.com/office/drawing/2014/main" id="{A992E208-7C2F-49A7-00B9-BD7E43144AF9}"/>
                </a:ext>
              </a:extLst>
            </p:cNvPr>
            <p:cNvSpPr/>
            <p:nvPr/>
          </p:nvSpPr>
          <p:spPr>
            <a:xfrm>
              <a:off x="4706458" y="3928700"/>
              <a:ext cx="105324" cy="105324"/>
            </a:xfrm>
            <a:custGeom>
              <a:avLst/>
              <a:gdLst/>
              <a:ahLst/>
              <a:cxnLst/>
              <a:rect l="0" t="0" r="0" b="0"/>
              <a:pathLst>
                <a:path w="105323" h="105323">
                  <a:moveTo>
                    <a:pt x="0" y="52661"/>
                  </a:moveTo>
                  <a:cubicBezTo>
                    <a:pt x="0" y="81745"/>
                    <a:pt x="23578" y="105323"/>
                    <a:pt x="52661" y="105323"/>
                  </a:cubicBezTo>
                  <a:cubicBezTo>
                    <a:pt x="81745" y="105323"/>
                    <a:pt x="105323" y="81745"/>
                    <a:pt x="105323" y="52661"/>
                  </a:cubicBezTo>
                  <a:cubicBezTo>
                    <a:pt x="105323" y="23578"/>
                    <a:pt x="81745" y="0"/>
                    <a:pt x="52661" y="0"/>
                  </a:cubicBezTo>
                  <a:cubicBezTo>
                    <a:pt x="23578" y="0"/>
                    <a:pt x="0" y="23578"/>
                    <a:pt x="0" y="52661"/>
                  </a:cubicBezTo>
                  <a:close/>
                </a:path>
              </a:pathLst>
            </a:custGeom>
            <a:noFill/>
            <a:ln w="19050" cap="flat" cmpd="sng">
              <a:solidFill>
                <a:schemeClr val="accent3"/>
              </a:solidFill>
              <a:prstDash val="solid"/>
              <a:round/>
            </a:ln>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D3935"/>
                </a:solidFill>
                <a:effectLst/>
                <a:uLnTx/>
                <a:uFillTx/>
                <a:latin typeface="Verdana"/>
                <a:ea typeface="+mn-ea"/>
                <a:cs typeface="+mn-cs"/>
              </a:endParaRPr>
            </a:p>
          </p:txBody>
        </p:sp>
        <p:sp>
          <p:nvSpPr>
            <p:cNvPr id="7" name="Free Form 314">
              <a:extLst>
                <a:ext uri="{FF2B5EF4-FFF2-40B4-BE49-F238E27FC236}">
                  <a16:creationId xmlns:a16="http://schemas.microsoft.com/office/drawing/2014/main" id="{26D09350-B37D-93CD-0420-C843C59F042D}"/>
                </a:ext>
              </a:extLst>
            </p:cNvPr>
            <p:cNvSpPr/>
            <p:nvPr/>
          </p:nvSpPr>
          <p:spPr>
            <a:xfrm>
              <a:off x="4477846" y="4045105"/>
              <a:ext cx="248714" cy="118443"/>
            </a:xfrm>
            <a:custGeom>
              <a:avLst/>
              <a:gdLst/>
              <a:ahLst/>
              <a:cxnLst/>
              <a:rect l="0" t="0" r="0" b="0"/>
              <a:pathLst>
                <a:path w="248714" h="118442">
                  <a:moveTo>
                    <a:pt x="248714" y="118442"/>
                  </a:moveTo>
                  <a:lnTo>
                    <a:pt x="248714" y="67982"/>
                  </a:lnTo>
                  <a:cubicBezTo>
                    <a:pt x="248714" y="30426"/>
                    <a:pt x="218274" y="0"/>
                    <a:pt x="180745" y="0"/>
                  </a:cubicBezTo>
                  <a:lnTo>
                    <a:pt x="67969" y="0"/>
                  </a:lnTo>
                  <a:cubicBezTo>
                    <a:pt x="30426" y="0"/>
                    <a:pt x="0" y="30426"/>
                    <a:pt x="0" y="67982"/>
                  </a:cubicBezTo>
                </a:path>
              </a:pathLst>
            </a:custGeom>
            <a:noFill/>
            <a:ln w="19050" cap="rnd" cmpd="sng">
              <a:solidFill>
                <a:schemeClr val="accent3"/>
              </a:solidFill>
              <a:prstDash val="solid"/>
              <a:round/>
            </a:ln>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D3935"/>
                </a:solidFill>
                <a:effectLst/>
                <a:uLnTx/>
                <a:uFillTx/>
                <a:latin typeface="Verdana"/>
                <a:ea typeface="+mn-ea"/>
                <a:cs typeface="+mn-cs"/>
              </a:endParaRPr>
            </a:p>
          </p:txBody>
        </p:sp>
        <p:sp>
          <p:nvSpPr>
            <p:cNvPr id="8" name="Free Form 315">
              <a:extLst>
                <a:ext uri="{FF2B5EF4-FFF2-40B4-BE49-F238E27FC236}">
                  <a16:creationId xmlns:a16="http://schemas.microsoft.com/office/drawing/2014/main" id="{768A6E9C-BBDB-7A5C-0761-5DAFC7A16516}"/>
                </a:ext>
              </a:extLst>
            </p:cNvPr>
            <p:cNvSpPr/>
            <p:nvPr/>
          </p:nvSpPr>
          <p:spPr>
            <a:xfrm>
              <a:off x="4543538" y="3901292"/>
              <a:ext cx="117328" cy="117341"/>
            </a:xfrm>
            <a:custGeom>
              <a:avLst/>
              <a:gdLst/>
              <a:ahLst/>
              <a:cxnLst/>
              <a:rect l="0" t="0" r="0" b="0"/>
              <a:pathLst>
                <a:path w="117327" h="117341">
                  <a:moveTo>
                    <a:pt x="117327" y="58663"/>
                  </a:moveTo>
                  <a:cubicBezTo>
                    <a:pt x="117327" y="91064"/>
                    <a:pt x="91064" y="117341"/>
                    <a:pt x="58663" y="117341"/>
                  </a:cubicBezTo>
                  <a:cubicBezTo>
                    <a:pt x="26263" y="117341"/>
                    <a:pt x="0" y="91064"/>
                    <a:pt x="0" y="58663"/>
                  </a:cubicBezTo>
                  <a:cubicBezTo>
                    <a:pt x="0" y="26263"/>
                    <a:pt x="26263" y="0"/>
                    <a:pt x="58663" y="0"/>
                  </a:cubicBezTo>
                  <a:cubicBezTo>
                    <a:pt x="91064" y="0"/>
                    <a:pt x="117327" y="26263"/>
                    <a:pt x="117327" y="58663"/>
                  </a:cubicBezTo>
                  <a:close/>
                </a:path>
              </a:pathLst>
            </a:custGeom>
            <a:noFill/>
            <a:ln w="19050" cap="flat" cmpd="sng">
              <a:solidFill>
                <a:schemeClr val="accent3"/>
              </a:solidFill>
              <a:prstDash val="solid"/>
              <a:round/>
            </a:ln>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D3935"/>
                </a:solidFill>
                <a:effectLst/>
                <a:uLnTx/>
                <a:uFillTx/>
                <a:latin typeface="Verdana"/>
                <a:ea typeface="+mn-ea"/>
                <a:cs typeface="+mn-cs"/>
              </a:endParaRPr>
            </a:p>
          </p:txBody>
        </p:sp>
        <p:sp>
          <p:nvSpPr>
            <p:cNvPr id="9" name="Free Form 316">
              <a:extLst>
                <a:ext uri="{FF2B5EF4-FFF2-40B4-BE49-F238E27FC236}">
                  <a16:creationId xmlns:a16="http://schemas.microsoft.com/office/drawing/2014/main" id="{9F6D0EEC-1272-113E-8C0A-664600D3D536}"/>
                </a:ext>
              </a:extLst>
            </p:cNvPr>
            <p:cNvSpPr/>
            <p:nvPr/>
          </p:nvSpPr>
          <p:spPr>
            <a:xfrm>
              <a:off x="4333651" y="4154888"/>
              <a:ext cx="537093" cy="151568"/>
            </a:xfrm>
            <a:custGeom>
              <a:avLst/>
              <a:gdLst/>
              <a:ahLst/>
              <a:cxnLst/>
              <a:rect l="0" t="0" r="0" b="0"/>
              <a:pathLst>
                <a:path w="537092" h="151567">
                  <a:moveTo>
                    <a:pt x="41530" y="151567"/>
                  </a:moveTo>
                  <a:lnTo>
                    <a:pt x="21564" y="151567"/>
                  </a:lnTo>
                  <a:cubicBezTo>
                    <a:pt x="9654" y="151567"/>
                    <a:pt x="0" y="141926"/>
                    <a:pt x="0" y="130030"/>
                  </a:cubicBezTo>
                  <a:lnTo>
                    <a:pt x="0" y="88915"/>
                  </a:lnTo>
                  <a:cubicBezTo>
                    <a:pt x="0" y="73756"/>
                    <a:pt x="11614" y="61121"/>
                    <a:pt x="26733" y="59858"/>
                  </a:cubicBezTo>
                  <a:lnTo>
                    <a:pt x="95669" y="54085"/>
                  </a:lnTo>
                  <a:lnTo>
                    <a:pt x="136032" y="8714"/>
                  </a:lnTo>
                  <a:cubicBezTo>
                    <a:pt x="140959" y="3182"/>
                    <a:pt x="148036" y="0"/>
                    <a:pt x="155434" y="0"/>
                  </a:cubicBezTo>
                  <a:lnTo>
                    <a:pt x="269942" y="0"/>
                  </a:lnTo>
                  <a:cubicBezTo>
                    <a:pt x="280389" y="0"/>
                    <a:pt x="290634" y="2913"/>
                    <a:pt x="299523" y="8392"/>
                  </a:cubicBezTo>
                  <a:lnTo>
                    <a:pt x="378287" y="56998"/>
                  </a:lnTo>
                  <a:lnTo>
                    <a:pt x="476683" y="66478"/>
                  </a:lnTo>
                  <a:cubicBezTo>
                    <a:pt x="510949" y="69781"/>
                    <a:pt x="537092" y="98556"/>
                    <a:pt x="537092" y="132970"/>
                  </a:cubicBezTo>
                  <a:lnTo>
                    <a:pt x="537092" y="151567"/>
                  </a:lnTo>
                  <a:lnTo>
                    <a:pt x="495400" y="151567"/>
                  </a:lnTo>
                </a:path>
              </a:pathLst>
            </a:custGeom>
            <a:noFill/>
            <a:ln w="19050" cap="flat" cmpd="sng">
              <a:solidFill>
                <a:schemeClr val="accent3"/>
              </a:solidFill>
              <a:prstDash val="solid"/>
              <a:miter lim="800000"/>
            </a:ln>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D3935"/>
                </a:solidFill>
                <a:effectLst/>
                <a:uLnTx/>
                <a:uFillTx/>
                <a:latin typeface="Verdana"/>
                <a:ea typeface="+mn-ea"/>
                <a:cs typeface="+mn-cs"/>
              </a:endParaRPr>
            </a:p>
          </p:txBody>
        </p:sp>
        <p:sp>
          <p:nvSpPr>
            <p:cNvPr id="10" name="Line 317">
              <a:extLst>
                <a:ext uri="{FF2B5EF4-FFF2-40B4-BE49-F238E27FC236}">
                  <a16:creationId xmlns:a16="http://schemas.microsoft.com/office/drawing/2014/main" id="{93706608-6CF2-79EE-7E85-02C4C01F6D77}"/>
                </a:ext>
              </a:extLst>
            </p:cNvPr>
            <p:cNvSpPr/>
            <p:nvPr/>
          </p:nvSpPr>
          <p:spPr>
            <a:xfrm>
              <a:off x="4471453" y="4306456"/>
              <a:ext cx="261323" cy="0"/>
            </a:xfrm>
            <a:prstGeom prst="line">
              <a:avLst/>
            </a:prstGeom>
            <a:noFill/>
            <a:ln w="19050" cap="flat" cmpd="sng">
              <a:solidFill>
                <a:schemeClr val="accent3"/>
              </a:solidFill>
              <a:prstDash val="solid"/>
              <a:miter lim="800000"/>
            </a:ln>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D3935"/>
                </a:solidFill>
                <a:effectLst/>
                <a:uLnTx/>
                <a:uFillTx/>
                <a:latin typeface="Verdana"/>
                <a:ea typeface="+mn-ea"/>
                <a:cs typeface="+mn-cs"/>
              </a:endParaRPr>
            </a:p>
          </p:txBody>
        </p:sp>
        <p:sp>
          <p:nvSpPr>
            <p:cNvPr id="11" name="Free Form 318">
              <a:extLst>
                <a:ext uri="{FF2B5EF4-FFF2-40B4-BE49-F238E27FC236}">
                  <a16:creationId xmlns:a16="http://schemas.microsoft.com/office/drawing/2014/main" id="{FBFCB569-E801-45E5-FAEE-850B5AFA0174}"/>
                </a:ext>
              </a:extLst>
            </p:cNvPr>
            <p:cNvSpPr/>
            <p:nvPr/>
          </p:nvSpPr>
          <p:spPr>
            <a:xfrm>
              <a:off x="4732774" y="4258536"/>
              <a:ext cx="96274" cy="96247"/>
            </a:xfrm>
            <a:custGeom>
              <a:avLst/>
              <a:gdLst/>
              <a:ahLst/>
              <a:cxnLst/>
              <a:rect l="0" t="0" r="0" b="0"/>
              <a:pathLst>
                <a:path w="96273" h="96246">
                  <a:moveTo>
                    <a:pt x="96273" y="48123"/>
                  </a:moveTo>
                  <a:cubicBezTo>
                    <a:pt x="96273" y="74696"/>
                    <a:pt x="74722" y="96246"/>
                    <a:pt x="48136" y="96246"/>
                  </a:cubicBezTo>
                  <a:cubicBezTo>
                    <a:pt x="21550" y="96246"/>
                    <a:pt x="0" y="74696"/>
                    <a:pt x="0" y="48123"/>
                  </a:cubicBezTo>
                  <a:cubicBezTo>
                    <a:pt x="0" y="21550"/>
                    <a:pt x="21550" y="0"/>
                    <a:pt x="48136" y="0"/>
                  </a:cubicBezTo>
                  <a:cubicBezTo>
                    <a:pt x="74722" y="0"/>
                    <a:pt x="96273" y="21550"/>
                    <a:pt x="96273" y="48123"/>
                  </a:cubicBezTo>
                  <a:close/>
                </a:path>
              </a:pathLst>
            </a:custGeom>
            <a:noFill/>
            <a:ln w="19050" cap="flat" cmpd="sng">
              <a:solidFill>
                <a:schemeClr val="accent3"/>
              </a:solidFill>
              <a:prstDash val="solid"/>
              <a:miter lim="800000"/>
            </a:ln>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D3935"/>
                </a:solidFill>
                <a:effectLst/>
                <a:uLnTx/>
                <a:uFillTx/>
                <a:latin typeface="Verdana"/>
                <a:ea typeface="+mn-ea"/>
                <a:cs typeface="+mn-cs"/>
              </a:endParaRPr>
            </a:p>
          </p:txBody>
        </p:sp>
        <p:sp>
          <p:nvSpPr>
            <p:cNvPr id="12" name="Free Form 319">
              <a:extLst>
                <a:ext uri="{FF2B5EF4-FFF2-40B4-BE49-F238E27FC236}">
                  <a16:creationId xmlns:a16="http://schemas.microsoft.com/office/drawing/2014/main" id="{6F290F42-B6D3-DA32-ADF6-6F2E24FA8801}"/>
                </a:ext>
              </a:extLst>
            </p:cNvPr>
            <p:cNvSpPr/>
            <p:nvPr/>
          </p:nvSpPr>
          <p:spPr>
            <a:xfrm>
              <a:off x="4375181" y="4258536"/>
              <a:ext cx="96274" cy="96247"/>
            </a:xfrm>
            <a:custGeom>
              <a:avLst/>
              <a:gdLst/>
              <a:ahLst/>
              <a:cxnLst/>
              <a:rect l="0" t="0" r="0" b="0"/>
              <a:pathLst>
                <a:path w="96273" h="96246">
                  <a:moveTo>
                    <a:pt x="96273" y="48123"/>
                  </a:moveTo>
                  <a:cubicBezTo>
                    <a:pt x="96273" y="74696"/>
                    <a:pt x="74722" y="96246"/>
                    <a:pt x="48136" y="96246"/>
                  </a:cubicBezTo>
                  <a:cubicBezTo>
                    <a:pt x="21564" y="96246"/>
                    <a:pt x="0" y="74696"/>
                    <a:pt x="0" y="48123"/>
                  </a:cubicBezTo>
                  <a:cubicBezTo>
                    <a:pt x="0" y="21550"/>
                    <a:pt x="21564" y="0"/>
                    <a:pt x="48136" y="0"/>
                  </a:cubicBezTo>
                  <a:cubicBezTo>
                    <a:pt x="74722" y="0"/>
                    <a:pt x="96273" y="21550"/>
                    <a:pt x="96273" y="48123"/>
                  </a:cubicBezTo>
                  <a:close/>
                </a:path>
              </a:pathLst>
            </a:custGeom>
            <a:noFill/>
            <a:ln w="19050" cap="flat" cmpd="sng">
              <a:solidFill>
                <a:schemeClr val="accent3"/>
              </a:solidFill>
              <a:prstDash val="solid"/>
              <a:miter lim="800000"/>
            </a:ln>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D3935"/>
                </a:solidFill>
                <a:effectLst/>
                <a:uLnTx/>
                <a:uFillTx/>
                <a:latin typeface="Verdana"/>
                <a:ea typeface="+mn-ea"/>
                <a:cs typeface="+mn-cs"/>
              </a:endParaRPr>
            </a:p>
          </p:txBody>
        </p:sp>
      </p:grpSp>
      <p:sp>
        <p:nvSpPr>
          <p:cNvPr id="13" name="TextBox 12">
            <a:extLst>
              <a:ext uri="{FF2B5EF4-FFF2-40B4-BE49-F238E27FC236}">
                <a16:creationId xmlns:a16="http://schemas.microsoft.com/office/drawing/2014/main" id="{F91D854B-100E-7ED9-7984-82B12BEB6631}"/>
              </a:ext>
            </a:extLst>
          </p:cNvPr>
          <p:cNvSpPr txBox="1"/>
          <p:nvPr/>
        </p:nvSpPr>
        <p:spPr>
          <a:xfrm>
            <a:off x="785215" y="5805909"/>
            <a:ext cx="10938549" cy="276999"/>
          </a:xfrm>
          <a:prstGeom prst="rect">
            <a:avLst/>
          </a:prstGeom>
        </p:spPr>
        <p:txBody>
          <a:bodyPr wrap="none" lIns="90000" tIns="45720" rIns="9000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20" normalizeH="0" baseline="0" noProof="0">
                <a:ln>
                  <a:noFill/>
                </a:ln>
                <a:solidFill>
                  <a:srgbClr val="3D3935"/>
                </a:solidFill>
                <a:effectLst/>
                <a:uLnTx/>
                <a:uFillTx/>
                <a:latin typeface="Verdana"/>
                <a:ea typeface="+mn-ea"/>
                <a:cs typeface="+mn-cs"/>
              </a:rPr>
              <a:t>*Attributes include Location and positioning Data, Speed, Odometer, Fuel Type, MPG/</a:t>
            </a:r>
            <a:r>
              <a:rPr kumimoji="0" lang="en-US" sz="1200" b="0" i="0" u="none" strike="noStrike" kern="1200" cap="none" spc="20" normalizeH="0" baseline="0" noProof="0" err="1">
                <a:ln>
                  <a:noFill/>
                </a:ln>
                <a:solidFill>
                  <a:srgbClr val="3D3935"/>
                </a:solidFill>
                <a:effectLst/>
                <a:uLnTx/>
                <a:uFillTx/>
                <a:latin typeface="Verdana"/>
                <a:ea typeface="+mn-ea"/>
                <a:cs typeface="+mn-cs"/>
              </a:rPr>
              <a:t>eMPG</a:t>
            </a:r>
            <a:r>
              <a:rPr kumimoji="0" lang="en-US" sz="1200" b="0" i="0" u="none" strike="noStrike" kern="1200" cap="none" spc="20" normalizeH="0" baseline="0" noProof="0">
                <a:ln>
                  <a:noFill/>
                </a:ln>
                <a:solidFill>
                  <a:srgbClr val="3D3935"/>
                </a:solidFill>
                <a:effectLst/>
                <a:uLnTx/>
                <a:uFillTx/>
                <a:latin typeface="Verdana"/>
                <a:ea typeface="+mn-ea"/>
                <a:cs typeface="+mn-cs"/>
              </a:rPr>
              <a:t>, Passengers, Exclusion Zones, Equity Flags </a:t>
            </a:r>
            <a:endParaRPr kumimoji="0" lang="en-US" sz="1200" b="0" i="0" u="none" strike="noStrike" kern="1200" cap="none" spc="20" normalizeH="0" baseline="0" noProof="0">
              <a:ln>
                <a:noFill/>
              </a:ln>
              <a:solidFill>
                <a:srgbClr val="3D3935"/>
              </a:solidFill>
              <a:effectLst/>
              <a:uLnTx/>
              <a:uFillTx/>
              <a:latin typeface="Verdana"/>
              <a:ea typeface="Verdana"/>
              <a:cs typeface="+mn-cs"/>
            </a:endParaRPr>
          </a:p>
        </p:txBody>
      </p:sp>
      <p:grpSp>
        <p:nvGrpSpPr>
          <p:cNvPr id="23" name="Google Shape;515;p7">
            <a:extLst>
              <a:ext uri="{FF2B5EF4-FFF2-40B4-BE49-F238E27FC236}">
                <a16:creationId xmlns:a16="http://schemas.microsoft.com/office/drawing/2014/main" id="{9E01580C-5252-6329-9660-DAA5BE67A3AA}"/>
              </a:ext>
            </a:extLst>
          </p:cNvPr>
          <p:cNvGrpSpPr/>
          <p:nvPr/>
        </p:nvGrpSpPr>
        <p:grpSpPr>
          <a:xfrm>
            <a:off x="2719874" y="2822743"/>
            <a:ext cx="740290" cy="394436"/>
            <a:chOff x="7254896" y="1052444"/>
            <a:chExt cx="508022" cy="270681"/>
          </a:xfrm>
        </p:grpSpPr>
        <p:sp>
          <p:nvSpPr>
            <p:cNvPr id="15" name="Google Shape;516;p7">
              <a:extLst>
                <a:ext uri="{FF2B5EF4-FFF2-40B4-BE49-F238E27FC236}">
                  <a16:creationId xmlns:a16="http://schemas.microsoft.com/office/drawing/2014/main" id="{65C2E693-0815-FC93-383B-D9CCE76EBD60}"/>
                </a:ext>
              </a:extLst>
            </p:cNvPr>
            <p:cNvSpPr/>
            <p:nvPr/>
          </p:nvSpPr>
          <p:spPr>
            <a:xfrm>
              <a:off x="7254896" y="1164159"/>
              <a:ext cx="427023" cy="120539"/>
            </a:xfrm>
            <a:custGeom>
              <a:avLst/>
              <a:gdLst/>
              <a:ahLst/>
              <a:cxnLst/>
              <a:rect l="l" t="t" r="r" b="b"/>
              <a:pathLst>
                <a:path w="427022" h="120538" extrusionOk="0">
                  <a:moveTo>
                    <a:pt x="33020" y="120538"/>
                  </a:moveTo>
                  <a:lnTo>
                    <a:pt x="17145" y="120538"/>
                  </a:lnTo>
                  <a:cubicBezTo>
                    <a:pt x="7670" y="120538"/>
                    <a:pt x="0" y="112867"/>
                    <a:pt x="0" y="103405"/>
                  </a:cubicBezTo>
                  <a:lnTo>
                    <a:pt x="0" y="70715"/>
                  </a:lnTo>
                  <a:cubicBezTo>
                    <a:pt x="0" y="58650"/>
                    <a:pt x="9245" y="48604"/>
                    <a:pt x="21260" y="47600"/>
                  </a:cubicBezTo>
                  <a:lnTo>
                    <a:pt x="76074" y="43015"/>
                  </a:lnTo>
                  <a:lnTo>
                    <a:pt x="108155" y="6934"/>
                  </a:lnTo>
                  <a:cubicBezTo>
                    <a:pt x="112080" y="2527"/>
                    <a:pt x="117693" y="0"/>
                    <a:pt x="123586" y="0"/>
                  </a:cubicBezTo>
                  <a:lnTo>
                    <a:pt x="214622" y="0"/>
                  </a:lnTo>
                  <a:cubicBezTo>
                    <a:pt x="222928" y="0"/>
                    <a:pt x="231069" y="2311"/>
                    <a:pt x="238130" y="6680"/>
                  </a:cubicBezTo>
                  <a:lnTo>
                    <a:pt x="300768" y="45327"/>
                  </a:lnTo>
                  <a:lnTo>
                    <a:pt x="378990" y="52871"/>
                  </a:lnTo>
                  <a:cubicBezTo>
                    <a:pt x="406232" y="55487"/>
                    <a:pt x="427022" y="78386"/>
                    <a:pt x="427022" y="105742"/>
                  </a:cubicBezTo>
                  <a:lnTo>
                    <a:pt x="427022" y="120538"/>
                  </a:lnTo>
                  <a:lnTo>
                    <a:pt x="393862" y="120538"/>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16" name="Google Shape;517;p7">
              <a:extLst>
                <a:ext uri="{FF2B5EF4-FFF2-40B4-BE49-F238E27FC236}">
                  <a16:creationId xmlns:a16="http://schemas.microsoft.com/office/drawing/2014/main" id="{C4693A50-2BE7-F590-CB53-8B48D1AD3835}"/>
                </a:ext>
              </a:extLst>
            </p:cNvPr>
            <p:cNvSpPr/>
            <p:nvPr/>
          </p:nvSpPr>
          <p:spPr>
            <a:xfrm>
              <a:off x="7364466" y="1284698"/>
              <a:ext cx="207751" cy="0"/>
            </a:xfrm>
            <a:custGeom>
              <a:avLst/>
              <a:gdLst/>
              <a:ahLst/>
              <a:cxnLst/>
              <a:rect l="l" t="t" r="r" b="b"/>
              <a:pathLst>
                <a:path w="207751" h="120000" extrusionOk="0">
                  <a:moveTo>
                    <a:pt x="207751" y="0"/>
                  </a:moveTo>
                  <a:lnTo>
                    <a:pt x="0" y="0"/>
                  </a:ln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17" name="Google Shape;518;p7">
              <a:extLst>
                <a:ext uri="{FF2B5EF4-FFF2-40B4-BE49-F238E27FC236}">
                  <a16:creationId xmlns:a16="http://schemas.microsoft.com/office/drawing/2014/main" id="{ECF29063-2FCC-9521-457C-BC467142BF0E}"/>
                </a:ext>
              </a:extLst>
            </p:cNvPr>
            <p:cNvSpPr/>
            <p:nvPr/>
          </p:nvSpPr>
          <p:spPr>
            <a:xfrm>
              <a:off x="7572215" y="1246580"/>
              <a:ext cx="76545" cy="76545"/>
            </a:xfrm>
            <a:custGeom>
              <a:avLst/>
              <a:gdLst/>
              <a:ahLst/>
              <a:cxnLst/>
              <a:rect l="l" t="t" r="r" b="b"/>
              <a:pathLst>
                <a:path w="76544" h="76544" extrusionOk="0">
                  <a:moveTo>
                    <a:pt x="76544" y="38278"/>
                  </a:moveTo>
                  <a:cubicBezTo>
                    <a:pt x="76544" y="59412"/>
                    <a:pt x="59412" y="76544"/>
                    <a:pt x="38278" y="76544"/>
                  </a:cubicBezTo>
                  <a:cubicBezTo>
                    <a:pt x="17132" y="76544"/>
                    <a:pt x="0" y="59412"/>
                    <a:pt x="0" y="38278"/>
                  </a:cubicBezTo>
                  <a:cubicBezTo>
                    <a:pt x="0" y="17132"/>
                    <a:pt x="17132" y="0"/>
                    <a:pt x="38278" y="0"/>
                  </a:cubicBezTo>
                  <a:cubicBezTo>
                    <a:pt x="59412" y="0"/>
                    <a:pt x="76544" y="17132"/>
                    <a:pt x="76544" y="38278"/>
                  </a:cubicBezTo>
                  <a:close/>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18" name="Google Shape;519;p7">
              <a:extLst>
                <a:ext uri="{FF2B5EF4-FFF2-40B4-BE49-F238E27FC236}">
                  <a16:creationId xmlns:a16="http://schemas.microsoft.com/office/drawing/2014/main" id="{C6B16933-F0F8-42A9-D0A5-C12856AACC3A}"/>
                </a:ext>
              </a:extLst>
            </p:cNvPr>
            <p:cNvSpPr/>
            <p:nvPr/>
          </p:nvSpPr>
          <p:spPr>
            <a:xfrm>
              <a:off x="7287916" y="1246580"/>
              <a:ext cx="76544" cy="76545"/>
            </a:xfrm>
            <a:custGeom>
              <a:avLst/>
              <a:gdLst/>
              <a:ahLst/>
              <a:cxnLst/>
              <a:rect l="l" t="t" r="r" b="b"/>
              <a:pathLst>
                <a:path w="76544" h="76544" extrusionOk="0">
                  <a:moveTo>
                    <a:pt x="76544" y="38278"/>
                  </a:moveTo>
                  <a:cubicBezTo>
                    <a:pt x="76544" y="59412"/>
                    <a:pt x="59412" y="76544"/>
                    <a:pt x="38278" y="76544"/>
                  </a:cubicBezTo>
                  <a:cubicBezTo>
                    <a:pt x="17132" y="76544"/>
                    <a:pt x="0" y="59412"/>
                    <a:pt x="0" y="38278"/>
                  </a:cubicBezTo>
                  <a:cubicBezTo>
                    <a:pt x="0" y="17132"/>
                    <a:pt x="17132" y="0"/>
                    <a:pt x="38278" y="0"/>
                  </a:cubicBezTo>
                  <a:cubicBezTo>
                    <a:pt x="59412" y="0"/>
                    <a:pt x="76544" y="17132"/>
                    <a:pt x="76544" y="38278"/>
                  </a:cubicBezTo>
                  <a:close/>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19" name="Google Shape;520;p7">
              <a:extLst>
                <a:ext uri="{FF2B5EF4-FFF2-40B4-BE49-F238E27FC236}">
                  <a16:creationId xmlns:a16="http://schemas.microsoft.com/office/drawing/2014/main" id="{AF1F71A7-4A45-7AD6-1E2D-D66CDF64DEA3}"/>
                </a:ext>
              </a:extLst>
            </p:cNvPr>
            <p:cNvSpPr/>
            <p:nvPr/>
          </p:nvSpPr>
          <p:spPr>
            <a:xfrm>
              <a:off x="7609723" y="1063955"/>
              <a:ext cx="142345" cy="140364"/>
            </a:xfrm>
            <a:custGeom>
              <a:avLst/>
              <a:gdLst/>
              <a:ahLst/>
              <a:cxnLst/>
              <a:rect l="l" t="t" r="r" b="b"/>
              <a:pathLst>
                <a:path w="142345" h="140363" extrusionOk="0">
                  <a:moveTo>
                    <a:pt x="2641" y="0"/>
                  </a:moveTo>
                  <a:cubicBezTo>
                    <a:pt x="2641" y="0"/>
                    <a:pt x="0" y="56859"/>
                    <a:pt x="41352" y="98211"/>
                  </a:cubicBezTo>
                  <a:cubicBezTo>
                    <a:pt x="82717" y="139576"/>
                    <a:pt x="142345" y="140363"/>
                    <a:pt x="142345" y="140363"/>
                  </a:cubicBez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20" name="Google Shape;521;p7">
              <a:extLst>
                <a:ext uri="{FF2B5EF4-FFF2-40B4-BE49-F238E27FC236}">
                  <a16:creationId xmlns:a16="http://schemas.microsoft.com/office/drawing/2014/main" id="{D7E87763-AE4A-CA63-D41C-C1D1D13D705B}"/>
                </a:ext>
              </a:extLst>
            </p:cNvPr>
            <p:cNvSpPr/>
            <p:nvPr/>
          </p:nvSpPr>
          <p:spPr>
            <a:xfrm>
              <a:off x="7636057" y="1063955"/>
              <a:ext cx="116144" cy="113236"/>
            </a:xfrm>
            <a:custGeom>
              <a:avLst/>
              <a:gdLst/>
              <a:ahLst/>
              <a:cxnLst/>
              <a:rect l="l" t="t" r="r" b="b"/>
              <a:pathLst>
                <a:path w="116144" h="113236" extrusionOk="0">
                  <a:moveTo>
                    <a:pt x="5118" y="0"/>
                  </a:moveTo>
                  <a:cubicBezTo>
                    <a:pt x="5118" y="0"/>
                    <a:pt x="0" y="42355"/>
                    <a:pt x="35433" y="77789"/>
                  </a:cubicBezTo>
                  <a:cubicBezTo>
                    <a:pt x="70880" y="113236"/>
                    <a:pt x="116144" y="110861"/>
                    <a:pt x="116144" y="110861"/>
                  </a:cubicBez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21" name="Google Shape;522;p7">
              <a:extLst>
                <a:ext uri="{FF2B5EF4-FFF2-40B4-BE49-F238E27FC236}">
                  <a16:creationId xmlns:a16="http://schemas.microsoft.com/office/drawing/2014/main" id="{61A5F240-0629-286E-810C-822E84D7F553}"/>
                </a:ext>
              </a:extLst>
            </p:cNvPr>
            <p:cNvSpPr/>
            <p:nvPr/>
          </p:nvSpPr>
          <p:spPr>
            <a:xfrm>
              <a:off x="7666360" y="1063955"/>
              <a:ext cx="85066" cy="83441"/>
            </a:xfrm>
            <a:custGeom>
              <a:avLst/>
              <a:gdLst/>
              <a:ahLst/>
              <a:cxnLst/>
              <a:rect l="l" t="t" r="r" b="b"/>
              <a:pathLst>
                <a:path w="85066" h="83441" extrusionOk="0">
                  <a:moveTo>
                    <a:pt x="2895" y="0"/>
                  </a:moveTo>
                  <a:cubicBezTo>
                    <a:pt x="2895" y="0"/>
                    <a:pt x="0" y="32893"/>
                    <a:pt x="24765" y="58167"/>
                  </a:cubicBezTo>
                  <a:cubicBezTo>
                    <a:pt x="49531" y="83441"/>
                    <a:pt x="85066" y="83441"/>
                    <a:pt x="85066" y="83441"/>
                  </a:cubicBezTo>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sp>
          <p:nvSpPr>
            <p:cNvPr id="22" name="Google Shape;523;p7">
              <a:extLst>
                <a:ext uri="{FF2B5EF4-FFF2-40B4-BE49-F238E27FC236}">
                  <a16:creationId xmlns:a16="http://schemas.microsoft.com/office/drawing/2014/main" id="{C3C12278-DC40-0688-8A6C-55A55392105C}"/>
                </a:ext>
              </a:extLst>
            </p:cNvPr>
            <p:cNvSpPr/>
            <p:nvPr/>
          </p:nvSpPr>
          <p:spPr>
            <a:xfrm>
              <a:off x="7701816" y="1052444"/>
              <a:ext cx="61102" cy="61089"/>
            </a:xfrm>
            <a:custGeom>
              <a:avLst/>
              <a:gdLst/>
              <a:ahLst/>
              <a:cxnLst/>
              <a:rect l="l" t="t" r="r" b="b"/>
              <a:pathLst>
                <a:path w="61101" h="61088" extrusionOk="0">
                  <a:moveTo>
                    <a:pt x="24943" y="51106"/>
                  </a:moveTo>
                  <a:lnTo>
                    <a:pt x="9982" y="36145"/>
                  </a:lnTo>
                  <a:cubicBezTo>
                    <a:pt x="0" y="26162"/>
                    <a:pt x="0" y="9982"/>
                    <a:pt x="9982" y="0"/>
                  </a:cubicBezTo>
                  <a:lnTo>
                    <a:pt x="61101" y="51106"/>
                  </a:lnTo>
                  <a:cubicBezTo>
                    <a:pt x="51118" y="61088"/>
                    <a:pt x="34925" y="61088"/>
                    <a:pt x="24943" y="51106"/>
                  </a:cubicBezTo>
                  <a:close/>
                </a:path>
              </a:pathLst>
            </a:custGeom>
            <a:noFill/>
            <a:ln w="19050" cap="flat" cmpd="sng">
              <a:solidFill>
                <a:schemeClr val="accent3"/>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3D3935"/>
                </a:solidFill>
                <a:effectLst/>
                <a:uLnTx/>
                <a:uFillTx/>
                <a:latin typeface="Verdana"/>
                <a:ea typeface="Verdana"/>
                <a:cs typeface="Verdana"/>
                <a:sym typeface="Verdana"/>
              </a:endParaRPr>
            </a:p>
          </p:txBody>
        </p:sp>
      </p:grpSp>
      <p:sp>
        <p:nvSpPr>
          <p:cNvPr id="24" name="Google Shape;479;p7">
            <a:extLst>
              <a:ext uri="{FF2B5EF4-FFF2-40B4-BE49-F238E27FC236}">
                <a16:creationId xmlns:a16="http://schemas.microsoft.com/office/drawing/2014/main" id="{FE21650C-13F6-1D90-2D59-755A34D135FE}"/>
              </a:ext>
            </a:extLst>
          </p:cNvPr>
          <p:cNvSpPr txBox="1"/>
          <p:nvPr/>
        </p:nvSpPr>
        <p:spPr>
          <a:xfrm>
            <a:off x="4363875" y="4005630"/>
            <a:ext cx="1573100" cy="738623"/>
          </a:xfrm>
          <a:prstGeom prst="rect">
            <a:avLst/>
          </a:prstGeom>
          <a:noFill/>
          <a:ln>
            <a:noFill/>
          </a:ln>
        </p:spPr>
        <p:txBody>
          <a:bodyPr spcFirstLastPara="1" wrap="square" lIns="0" tIns="45700" rIns="0" bIns="45700" anchor="t" anchorCtr="0">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3D3935"/>
                </a:solidFill>
                <a:effectLst/>
                <a:uLnTx/>
                <a:uFillTx/>
                <a:latin typeface="Verdana"/>
                <a:ea typeface="Verdana"/>
                <a:cs typeface="+mn-cs"/>
                <a:sym typeface="Verdana"/>
              </a:rPr>
              <a:t>Vehicle Reports Miles Driven and Other Attributes*</a:t>
            </a:r>
            <a:endParaRPr kumimoji="0" lang="en-US" sz="1400" b="0" i="0" u="none" strike="noStrike" kern="1200" cap="none" spc="0" normalizeH="0" baseline="0" noProof="0">
              <a:ln>
                <a:noFill/>
              </a:ln>
              <a:solidFill>
                <a:srgbClr val="3D3935"/>
              </a:solidFill>
              <a:effectLst/>
              <a:uLnTx/>
              <a:uFillTx/>
              <a:latin typeface="Verdana"/>
              <a:ea typeface="Verdana"/>
              <a:cs typeface="+mn-cs"/>
            </a:endParaRPr>
          </a:p>
        </p:txBody>
      </p:sp>
      <p:sp>
        <p:nvSpPr>
          <p:cNvPr id="25" name="Google Shape;481;p7">
            <a:extLst>
              <a:ext uri="{FF2B5EF4-FFF2-40B4-BE49-F238E27FC236}">
                <a16:creationId xmlns:a16="http://schemas.microsoft.com/office/drawing/2014/main" id="{836622F0-7D96-C6D0-C017-9FEF08258074}"/>
              </a:ext>
            </a:extLst>
          </p:cNvPr>
          <p:cNvSpPr/>
          <p:nvPr/>
        </p:nvSpPr>
        <p:spPr>
          <a:xfrm>
            <a:off x="5037931" y="3586765"/>
            <a:ext cx="118800" cy="118800"/>
          </a:xfrm>
          <a:prstGeom prst="ellipse">
            <a:avLst/>
          </a:prstGeom>
          <a:solidFill>
            <a:schemeClr val="dk2"/>
          </a:solidFill>
          <a:ln>
            <a:noFill/>
          </a:ln>
        </p:spPr>
        <p:txBody>
          <a:bodyPr spcFirstLastPara="1" wrap="square" lIns="91425" tIns="45700" rIns="91425" bIns="45700" anchor="ctr" anchorCtr="0">
            <a:noAutofit/>
          </a:bodyPr>
          <a:lstStyle/>
          <a:p>
            <a:pPr marL="0" marR="0" lvl="0" indent="0" algn="ctr" defTabSz="228509" rtl="0" eaLnBrk="1" fontAlgn="auto" latinLnBrk="0" hangingPunct="1">
              <a:lnSpc>
                <a:spcPct val="100000"/>
              </a:lnSpc>
              <a:spcBef>
                <a:spcPts val="0"/>
              </a:spcBef>
              <a:spcAft>
                <a:spcPts val="0"/>
              </a:spcAft>
              <a:buClr>
                <a:srgbClr val="000000"/>
              </a:buClr>
              <a:buSzPts val="900"/>
              <a:buFont typeface="Arial"/>
              <a:buNone/>
              <a:tabLst/>
              <a:defRPr/>
            </a:pPr>
            <a:endParaRPr kumimoji="0" sz="900" b="0" i="0" u="none" strike="noStrike" kern="1200" cap="none" spc="0" normalizeH="0" baseline="0" noProof="0">
              <a:ln>
                <a:noFill/>
              </a:ln>
              <a:solidFill>
                <a:srgbClr val="FFFFFF"/>
              </a:solidFill>
              <a:effectLst/>
              <a:uLnTx/>
              <a:uFillTx/>
              <a:latin typeface="Verdana"/>
              <a:ea typeface="Verdana"/>
              <a:cs typeface="Verdana"/>
              <a:sym typeface="Verdana"/>
            </a:endParaRPr>
          </a:p>
        </p:txBody>
      </p:sp>
      <p:sp>
        <p:nvSpPr>
          <p:cNvPr id="26" name="Google Shape;485;p7">
            <a:extLst>
              <a:ext uri="{FF2B5EF4-FFF2-40B4-BE49-F238E27FC236}">
                <a16:creationId xmlns:a16="http://schemas.microsoft.com/office/drawing/2014/main" id="{568A3285-B47C-7792-1525-E540FA2E1007}"/>
              </a:ext>
            </a:extLst>
          </p:cNvPr>
          <p:cNvSpPr txBox="1"/>
          <p:nvPr/>
        </p:nvSpPr>
        <p:spPr>
          <a:xfrm>
            <a:off x="1915339" y="1714584"/>
            <a:ext cx="2174096" cy="754370"/>
          </a:xfrm>
          <a:prstGeom prst="rect">
            <a:avLst/>
          </a:prstGeom>
          <a:noFill/>
          <a:ln>
            <a:noFill/>
          </a:ln>
        </p:spPr>
        <p:txBody>
          <a:bodyPr spcFirstLastPara="1" wrap="square" lIns="0" tIns="45700" rIns="0" bIns="45700" anchor="t" anchorCtr="0">
            <a:spAutoFit/>
          </a:bodyPr>
          <a:lstStyle/>
          <a:p>
            <a:pPr marL="0" marR="0" lvl="0" indent="0" algn="ctr" defTabSz="228509" rtl="0" eaLnBrk="1" fontAlgn="auto" latinLnBrk="0" hangingPunct="1">
              <a:lnSpc>
                <a:spcPct val="100000"/>
              </a:lnSpc>
              <a:spcBef>
                <a:spcPts val="0"/>
              </a:spcBef>
              <a:spcAft>
                <a:spcPts val="0"/>
              </a:spcAft>
              <a:buClr>
                <a:srgbClr val="1D8296"/>
              </a:buClr>
              <a:buSzPts val="1400"/>
              <a:buFontTx/>
              <a:buNone/>
              <a:tabLst/>
              <a:defRPr/>
            </a:pPr>
            <a:r>
              <a:rPr kumimoji="0" lang="en-US" sz="1400" b="1" i="0" u="none" strike="noStrike" kern="1200" cap="none" spc="0" normalizeH="0" baseline="0" noProof="0">
                <a:ln>
                  <a:noFill/>
                </a:ln>
                <a:solidFill>
                  <a:srgbClr val="1D8296"/>
                </a:solidFill>
                <a:effectLst/>
                <a:uLnTx/>
                <a:uFillTx/>
                <a:latin typeface="Verdana"/>
                <a:ea typeface="Verdana"/>
                <a:cs typeface="Verdana"/>
                <a:sym typeface="Verdana"/>
              </a:rPr>
              <a:t>“You are entering a RUC Zone”</a:t>
            </a:r>
            <a:endParaRPr kumimoji="0" sz="1400" b="0" i="0" u="none" strike="noStrike" kern="1200" cap="none" spc="0" normalizeH="0" baseline="0" noProof="0">
              <a:ln>
                <a:noFill/>
              </a:ln>
              <a:solidFill>
                <a:srgbClr val="1D8296"/>
              </a:solidFill>
              <a:effectLst/>
              <a:uLnTx/>
              <a:uFillTx/>
              <a:latin typeface="Arial"/>
              <a:ea typeface="Arial"/>
              <a:cs typeface="Arial"/>
              <a:sym typeface="Arial"/>
            </a:endParaRPr>
          </a:p>
          <a:p>
            <a:pPr marL="0" marR="0" lvl="0" indent="0" algn="ctr" defTabSz="228509" rtl="0" eaLnBrk="1" fontAlgn="auto" latinLnBrk="0" hangingPunct="1">
              <a:lnSpc>
                <a:spcPct val="100000"/>
              </a:lnSpc>
              <a:spcBef>
                <a:spcPts val="240"/>
              </a:spcBef>
              <a:spcAft>
                <a:spcPts val="0"/>
              </a:spcAft>
              <a:buClr>
                <a:srgbClr val="3D3935"/>
              </a:buClr>
              <a:buSzPts val="1200"/>
              <a:buFont typeface="Arial"/>
              <a:buNone/>
              <a:tabLst/>
              <a:defRPr/>
            </a:pPr>
            <a:r>
              <a:rPr kumimoji="0" lang="en-US" sz="1200" b="1" i="1" u="none" strike="noStrike" kern="1200" cap="none" spc="0" normalizeH="0" baseline="0" noProof="0">
                <a:ln>
                  <a:noFill/>
                </a:ln>
                <a:solidFill>
                  <a:srgbClr val="3D3935"/>
                </a:solidFill>
                <a:effectLst/>
                <a:uLnTx/>
                <a:uFillTx/>
                <a:latin typeface="Verdana"/>
                <a:ea typeface="Verdana"/>
                <a:cs typeface="Verdana"/>
                <a:sym typeface="Verdana"/>
              </a:rPr>
              <a:t>(In-Vehicle Messaging)</a:t>
            </a:r>
            <a:endParaRPr kumimoji="0" sz="1400" b="0" i="0" u="none" strike="noStrike" kern="1200" cap="none" spc="0" normalizeH="0" baseline="0" noProof="0">
              <a:ln>
                <a:noFill/>
              </a:ln>
              <a:solidFill>
                <a:srgbClr val="3D3935"/>
              </a:solidFill>
              <a:effectLst/>
              <a:uLnTx/>
              <a:uFillTx/>
              <a:latin typeface="Arial"/>
              <a:ea typeface="Arial"/>
              <a:cs typeface="Arial"/>
              <a:sym typeface="Arial"/>
            </a:endParaRPr>
          </a:p>
        </p:txBody>
      </p:sp>
      <p:cxnSp>
        <p:nvCxnSpPr>
          <p:cNvPr id="29" name="Google Shape;487;p7">
            <a:extLst>
              <a:ext uri="{FF2B5EF4-FFF2-40B4-BE49-F238E27FC236}">
                <a16:creationId xmlns:a16="http://schemas.microsoft.com/office/drawing/2014/main" id="{4100C0F9-D88E-B626-EDAF-6D527B2697C6}"/>
              </a:ext>
            </a:extLst>
          </p:cNvPr>
          <p:cNvCxnSpPr>
            <a:cxnSpLocks/>
          </p:cNvCxnSpPr>
          <p:nvPr/>
        </p:nvCxnSpPr>
        <p:spPr>
          <a:xfrm flipV="1">
            <a:off x="3003308" y="2488646"/>
            <a:ext cx="0" cy="329594"/>
          </a:xfrm>
          <a:prstGeom prst="straightConnector1">
            <a:avLst/>
          </a:prstGeom>
          <a:noFill/>
          <a:ln w="12700" cap="sq" cmpd="sng">
            <a:solidFill>
              <a:schemeClr val="dk2"/>
            </a:solidFill>
            <a:prstDash val="solid"/>
            <a:miter lim="800000"/>
            <a:headEnd type="none" w="sm" len="sm"/>
            <a:tailEnd type="stealth" w="med" len="med"/>
          </a:ln>
        </p:spPr>
      </p:cxnSp>
      <p:cxnSp>
        <p:nvCxnSpPr>
          <p:cNvPr id="31" name="Google Shape;487;p7">
            <a:extLst>
              <a:ext uri="{FF2B5EF4-FFF2-40B4-BE49-F238E27FC236}">
                <a16:creationId xmlns:a16="http://schemas.microsoft.com/office/drawing/2014/main" id="{09151D70-94E1-6B84-48A9-27C7A98AACAA}"/>
              </a:ext>
            </a:extLst>
          </p:cNvPr>
          <p:cNvCxnSpPr>
            <a:cxnSpLocks/>
          </p:cNvCxnSpPr>
          <p:nvPr/>
        </p:nvCxnSpPr>
        <p:spPr>
          <a:xfrm flipV="1">
            <a:off x="9026239" y="2394700"/>
            <a:ext cx="0" cy="329594"/>
          </a:xfrm>
          <a:prstGeom prst="straightConnector1">
            <a:avLst/>
          </a:prstGeom>
          <a:noFill/>
          <a:ln w="12700" cap="sq" cmpd="sng">
            <a:solidFill>
              <a:schemeClr val="dk2"/>
            </a:solidFill>
            <a:prstDash val="solid"/>
            <a:miter lim="800000"/>
            <a:headEnd type="none" w="sm" len="sm"/>
            <a:tailEnd type="stealth" w="med" len="med"/>
          </a:ln>
        </p:spPr>
      </p:cxnSp>
    </p:spTree>
    <p:extLst>
      <p:ext uri="{BB962C8B-B14F-4D97-AF65-F5344CB8AC3E}">
        <p14:creationId xmlns:p14="http://schemas.microsoft.com/office/powerpoint/2010/main" val="32120089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6EED76EB-BEA5-4906-0B30-0F67F3D412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9" imgH="349" progId="TCLayout.ActiveDocument.1">
                  <p:embed/>
                </p:oleObj>
              </mc:Choice>
              <mc:Fallback>
                <p:oleObj name="think-cell Slide" r:id="rId3" imgW="349" imgH="349" progId="TCLayout.ActiveDocument.1">
                  <p:embed/>
                  <p:pic>
                    <p:nvPicPr>
                      <p:cNvPr id="2" name="think-cell data - do not delete" hidden="1">
                        <a:extLst>
                          <a:ext uri="{FF2B5EF4-FFF2-40B4-BE49-F238E27FC236}">
                            <a16:creationId xmlns:a16="http://schemas.microsoft.com/office/drawing/2014/main" id="{6EED76EB-BEA5-4906-0B30-0F67F3D4129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758" name="Title 1"/>
          <p:cNvSpPr txBox="1">
            <a:spLocks noGrp="1"/>
          </p:cNvSpPr>
          <p:nvPr>
            <p:ph type="title"/>
          </p:nvPr>
        </p:nvSpPr>
        <p:spPr>
          <a:xfrm>
            <a:off x="446762" y="419034"/>
            <a:ext cx="11580311" cy="946301"/>
          </a:xfrm>
          <a:prstGeom prst="rect">
            <a:avLst/>
          </a:prstGeom>
        </p:spPr>
        <p:txBody>
          <a:bodyPr lIns="0" tIns="45720" rIns="91440" bIns="45720" anchor="ctr" anchorCtr="0"/>
          <a:lstStyle/>
          <a:p>
            <a:pPr>
              <a:defRPr spc="0"/>
            </a:pPr>
            <a:r>
              <a:rPr lang="en-US" dirty="0">
                <a:ea typeface="Verdana"/>
              </a:rPr>
              <a:t>How Does it Work?</a:t>
            </a:r>
          </a:p>
        </p:txBody>
      </p:sp>
      <p:sp>
        <p:nvSpPr>
          <p:cNvPr id="3" name="Straight Arrow Connector 8">
            <a:extLst>
              <a:ext uri="{FF2B5EF4-FFF2-40B4-BE49-F238E27FC236}">
                <a16:creationId xmlns:a16="http://schemas.microsoft.com/office/drawing/2014/main" id="{5656590F-A7A4-B56B-D0ED-D209826E480F}"/>
              </a:ext>
            </a:extLst>
          </p:cNvPr>
          <p:cNvSpPr/>
          <p:nvPr/>
        </p:nvSpPr>
        <p:spPr>
          <a:xfrm flipV="1">
            <a:off x="1290086" y="4053846"/>
            <a:ext cx="1" cy="1062912"/>
          </a:xfrm>
          <a:prstGeom prst="line">
            <a:avLst/>
          </a:prstGeom>
          <a:ln w="57150">
            <a:solidFill>
              <a:srgbClr val="3D3935"/>
            </a:solidFill>
            <a:miter/>
            <a:headEnd type="triangle"/>
            <a:tailEnd type="triangle"/>
          </a:ln>
        </p:spPr>
        <p:txBody>
          <a:bodyPr lIns="45719" rIns="45719"/>
          <a:lstStyle/>
          <a:p>
            <a:pPr marL="0" marR="0" lvl="0" indent="0" algn="l"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4" name="TextBox 9">
            <a:extLst>
              <a:ext uri="{FF2B5EF4-FFF2-40B4-BE49-F238E27FC236}">
                <a16:creationId xmlns:a16="http://schemas.microsoft.com/office/drawing/2014/main" id="{8C0A1A0C-6574-D21A-005C-999C9D4E9A82}"/>
              </a:ext>
            </a:extLst>
          </p:cNvPr>
          <p:cNvSpPr txBox="1"/>
          <p:nvPr/>
        </p:nvSpPr>
        <p:spPr>
          <a:xfrm rot="16200000">
            <a:off x="517391" y="4387180"/>
            <a:ext cx="974352" cy="3962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sz="1000" spc="19"/>
            </a:pPr>
            <a:r>
              <a:rPr kumimoji="0" sz="1000" b="0" i="0" u="none" strike="noStrike" kern="1200" cap="none" spc="19" normalizeH="0" baseline="0" noProof="0" dirty="0">
                <a:ln>
                  <a:noFill/>
                </a:ln>
                <a:solidFill>
                  <a:srgbClr val="3D3935"/>
                </a:solidFill>
                <a:effectLst/>
                <a:uLnTx/>
                <a:uFillTx/>
                <a:latin typeface="Verdana"/>
                <a:ea typeface="+mn-ea"/>
                <a:cs typeface="+mn-cs"/>
              </a:rPr>
              <a:t>Telematics</a:t>
            </a:r>
          </a:p>
          <a:p>
            <a:pPr marL="0" marR="0" lvl="0" indent="0" algn="ctr" defTabSz="914400" rtl="0" eaLnBrk="1" fontAlgn="auto" latinLnBrk="0" hangingPunct="1">
              <a:lnSpc>
                <a:spcPct val="100000"/>
              </a:lnSpc>
              <a:spcBef>
                <a:spcPts val="0"/>
              </a:spcBef>
              <a:spcAft>
                <a:spcPts val="0"/>
              </a:spcAft>
              <a:buClrTx/>
              <a:buSzTx/>
              <a:buFontTx/>
              <a:buNone/>
              <a:tabLst/>
              <a:defRPr sz="1000" spc="19"/>
            </a:pPr>
            <a:r>
              <a:rPr kumimoji="0" sz="1000" b="0" i="0" u="none" strike="noStrike" kern="1200" cap="none" spc="19" normalizeH="0" baseline="0" noProof="0" dirty="0">
                <a:ln>
                  <a:noFill/>
                </a:ln>
                <a:solidFill>
                  <a:srgbClr val="3D3935"/>
                </a:solidFill>
                <a:effectLst/>
                <a:uLnTx/>
                <a:uFillTx/>
                <a:latin typeface="Verdana"/>
                <a:ea typeface="+mn-ea"/>
                <a:cs typeface="+mn-cs"/>
              </a:rPr>
              <a:t>Data</a:t>
            </a:r>
          </a:p>
        </p:txBody>
      </p:sp>
      <p:sp>
        <p:nvSpPr>
          <p:cNvPr id="5" name="Straight Arrow Connector 10">
            <a:extLst>
              <a:ext uri="{FF2B5EF4-FFF2-40B4-BE49-F238E27FC236}">
                <a16:creationId xmlns:a16="http://schemas.microsoft.com/office/drawing/2014/main" id="{7AE9BB2C-F5B0-7A02-48FD-E5354AEF9D8A}"/>
              </a:ext>
            </a:extLst>
          </p:cNvPr>
          <p:cNvSpPr/>
          <p:nvPr/>
        </p:nvSpPr>
        <p:spPr>
          <a:xfrm>
            <a:off x="2221057" y="3037152"/>
            <a:ext cx="1601617" cy="1"/>
          </a:xfrm>
          <a:prstGeom prst="line">
            <a:avLst/>
          </a:prstGeom>
          <a:ln w="57150">
            <a:solidFill>
              <a:srgbClr val="3D3935"/>
            </a:solidFill>
            <a:miter/>
            <a:tailEnd type="triangle"/>
          </a:ln>
        </p:spPr>
        <p:txBody>
          <a:bodyPr lIns="45719" rIns="45719"/>
          <a:lstStyle/>
          <a:p>
            <a:pPr marL="0" marR="0" lvl="0" indent="0" algn="l"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6" name="TextBox 11">
            <a:extLst>
              <a:ext uri="{FF2B5EF4-FFF2-40B4-BE49-F238E27FC236}">
                <a16:creationId xmlns:a16="http://schemas.microsoft.com/office/drawing/2014/main" id="{8C2615FD-C239-BCE5-AA0D-07F9AD9CF6A9}"/>
              </a:ext>
            </a:extLst>
          </p:cNvPr>
          <p:cNvSpPr txBox="1"/>
          <p:nvPr/>
        </p:nvSpPr>
        <p:spPr>
          <a:xfrm>
            <a:off x="1925167" y="2436313"/>
            <a:ext cx="2302334" cy="5486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sz="1000" spc="19"/>
            </a:pPr>
            <a:r>
              <a:rPr kumimoji="0" sz="1000" b="0" i="0" u="none" strike="noStrike" kern="1200" cap="none" spc="19" normalizeH="0" baseline="0" noProof="0" dirty="0">
                <a:ln>
                  <a:noFill/>
                </a:ln>
                <a:solidFill>
                  <a:srgbClr val="3D3935"/>
                </a:solidFill>
                <a:effectLst/>
                <a:uLnTx/>
                <a:uFillTx/>
                <a:latin typeface="Verdana"/>
                <a:ea typeface="+mn-ea"/>
                <a:cs typeface="+mn-cs"/>
              </a:rPr>
              <a:t>Customer ID, Location &amp; Positioning Data, Speed, </a:t>
            </a:r>
          </a:p>
          <a:p>
            <a:pPr marL="0" marR="0" lvl="0" indent="0" algn="ctr" defTabSz="914400" rtl="0" eaLnBrk="1" fontAlgn="auto" latinLnBrk="0" hangingPunct="1">
              <a:lnSpc>
                <a:spcPct val="100000"/>
              </a:lnSpc>
              <a:spcBef>
                <a:spcPts val="0"/>
              </a:spcBef>
              <a:spcAft>
                <a:spcPts val="0"/>
              </a:spcAft>
              <a:buClrTx/>
              <a:buSzTx/>
              <a:buFontTx/>
              <a:buNone/>
              <a:tabLst/>
              <a:defRPr sz="1000" spc="19"/>
            </a:pPr>
            <a:r>
              <a:rPr kumimoji="0" sz="1000" b="0" i="0" u="none" strike="noStrike" kern="1200" cap="none" spc="19" normalizeH="0" baseline="0" noProof="0" dirty="0">
                <a:ln>
                  <a:noFill/>
                </a:ln>
                <a:solidFill>
                  <a:srgbClr val="3D3935"/>
                </a:solidFill>
                <a:effectLst/>
                <a:uLnTx/>
                <a:uFillTx/>
                <a:latin typeface="Verdana"/>
                <a:ea typeface="+mn-ea"/>
                <a:cs typeface="+mn-cs"/>
              </a:rPr>
              <a:t># of Passengers </a:t>
            </a:r>
          </a:p>
        </p:txBody>
      </p:sp>
      <p:sp>
        <p:nvSpPr>
          <p:cNvPr id="7" name="TextBox 12">
            <a:extLst>
              <a:ext uri="{FF2B5EF4-FFF2-40B4-BE49-F238E27FC236}">
                <a16:creationId xmlns:a16="http://schemas.microsoft.com/office/drawing/2014/main" id="{2C665354-570F-FE7A-9162-57CF03816011}"/>
              </a:ext>
            </a:extLst>
          </p:cNvPr>
          <p:cNvSpPr txBox="1"/>
          <p:nvPr/>
        </p:nvSpPr>
        <p:spPr>
          <a:xfrm>
            <a:off x="4228045" y="3563985"/>
            <a:ext cx="1400370" cy="472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sz="1200" b="1" spc="20"/>
            </a:pPr>
            <a:r>
              <a:rPr kumimoji="0" sz="1200" b="1" i="0" u="none" strike="noStrike" kern="1200" cap="none" spc="20" normalizeH="0" baseline="0" noProof="0" dirty="0">
                <a:ln>
                  <a:noFill/>
                </a:ln>
                <a:solidFill>
                  <a:srgbClr val="3D3935"/>
                </a:solidFill>
                <a:effectLst/>
                <a:uLnTx/>
                <a:uFillTx/>
                <a:latin typeface="Verdana"/>
                <a:ea typeface="+mn-ea"/>
                <a:cs typeface="+mn-cs"/>
              </a:rPr>
              <a:t>Verra Mobility </a:t>
            </a:r>
            <a:br>
              <a:rPr kumimoji="0" sz="1200" b="1" i="0" u="none" strike="noStrike" kern="1200" cap="none" spc="20" normalizeH="0" baseline="0" noProof="0" dirty="0">
                <a:ln>
                  <a:noFill/>
                </a:ln>
                <a:solidFill>
                  <a:srgbClr val="3D3935"/>
                </a:solidFill>
                <a:effectLst/>
                <a:uLnTx/>
                <a:uFillTx/>
                <a:latin typeface="Verdana"/>
                <a:ea typeface="+mn-ea"/>
                <a:cs typeface="+mn-cs"/>
              </a:rPr>
            </a:br>
            <a:r>
              <a:rPr kumimoji="0" lang="en-US" sz="1200" b="1" i="0" u="none" strike="noStrike" kern="1200" cap="none" spc="20" normalizeH="0" baseline="0" noProof="0" dirty="0">
                <a:ln>
                  <a:noFill/>
                </a:ln>
                <a:solidFill>
                  <a:srgbClr val="3D3935"/>
                </a:solidFill>
                <a:effectLst/>
                <a:uLnTx/>
                <a:uFillTx/>
                <a:latin typeface="Verdana"/>
                <a:ea typeface="+mn-ea"/>
                <a:cs typeface="+mn-cs"/>
              </a:rPr>
              <a:t>CVS Platform</a:t>
            </a:r>
            <a:endParaRPr kumimoji="0" sz="1200" b="1" i="0" u="none" strike="noStrike" kern="1200" cap="none" spc="20" normalizeH="0" baseline="0" noProof="0" dirty="0">
              <a:ln>
                <a:noFill/>
              </a:ln>
              <a:solidFill>
                <a:srgbClr val="3D3935"/>
              </a:solidFill>
              <a:effectLst/>
              <a:uLnTx/>
              <a:uFillTx/>
              <a:latin typeface="Verdana"/>
              <a:ea typeface="+mn-ea"/>
              <a:cs typeface="+mn-cs"/>
            </a:endParaRPr>
          </a:p>
        </p:txBody>
      </p:sp>
      <p:sp>
        <p:nvSpPr>
          <p:cNvPr id="8" name="TextBox 13">
            <a:extLst>
              <a:ext uri="{FF2B5EF4-FFF2-40B4-BE49-F238E27FC236}">
                <a16:creationId xmlns:a16="http://schemas.microsoft.com/office/drawing/2014/main" id="{A59A53A8-2CFB-7FB7-DE20-79BB3E60350D}"/>
              </a:ext>
            </a:extLst>
          </p:cNvPr>
          <p:cNvSpPr txBox="1"/>
          <p:nvPr/>
        </p:nvSpPr>
        <p:spPr>
          <a:xfrm>
            <a:off x="688804" y="3577849"/>
            <a:ext cx="1202571"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sz="1200" b="1" spc="20"/>
            </a:pPr>
            <a:r>
              <a:rPr kumimoji="0" sz="1200" b="1" i="0" u="none" strike="noStrike" kern="1200" cap="none" spc="20" normalizeH="0" baseline="0" noProof="0" dirty="0">
                <a:ln>
                  <a:noFill/>
                </a:ln>
                <a:solidFill>
                  <a:srgbClr val="3D3935"/>
                </a:solidFill>
                <a:effectLst/>
                <a:uLnTx/>
                <a:uFillTx/>
                <a:latin typeface="Verdana"/>
                <a:ea typeface="+mn-ea"/>
                <a:cs typeface="+mn-cs"/>
              </a:rPr>
              <a:t>OEM</a:t>
            </a:r>
            <a:br>
              <a:rPr kumimoji="0" sz="1200" b="1" i="0" u="none" strike="noStrike" kern="1200" cap="none" spc="20" normalizeH="0" baseline="0" noProof="0" dirty="0">
                <a:ln>
                  <a:noFill/>
                </a:ln>
                <a:solidFill>
                  <a:srgbClr val="3D3935"/>
                </a:solidFill>
                <a:effectLst/>
                <a:uLnTx/>
                <a:uFillTx/>
                <a:latin typeface="Verdana"/>
                <a:ea typeface="+mn-ea"/>
                <a:cs typeface="+mn-cs"/>
              </a:rPr>
            </a:br>
            <a:r>
              <a:rPr kumimoji="0" lang="en-US" sz="1200" b="1" i="0" u="none" strike="noStrike" kern="1200" cap="none" spc="20" normalizeH="0" baseline="0" noProof="0" dirty="0">
                <a:ln>
                  <a:noFill/>
                </a:ln>
                <a:solidFill>
                  <a:srgbClr val="3D3935"/>
                </a:solidFill>
                <a:effectLst/>
                <a:uLnTx/>
                <a:uFillTx/>
                <a:latin typeface="Verdana"/>
                <a:ea typeface="+mn-ea"/>
                <a:cs typeface="+mn-cs"/>
              </a:rPr>
              <a:t>Data Stream</a:t>
            </a:r>
            <a:endParaRPr kumimoji="0" sz="1200" b="1" i="0" u="none" strike="noStrike" kern="1200" cap="none" spc="20" normalizeH="0" baseline="0" noProof="0" dirty="0">
              <a:ln>
                <a:noFill/>
              </a:ln>
              <a:solidFill>
                <a:srgbClr val="3D3935"/>
              </a:solidFill>
              <a:effectLst/>
              <a:uLnTx/>
              <a:uFillTx/>
              <a:latin typeface="Verdana"/>
              <a:ea typeface="+mn-ea"/>
              <a:cs typeface="+mn-cs"/>
            </a:endParaRPr>
          </a:p>
        </p:txBody>
      </p:sp>
      <p:sp>
        <p:nvSpPr>
          <p:cNvPr id="9" name="Straight Arrow Connector 14">
            <a:extLst>
              <a:ext uri="{FF2B5EF4-FFF2-40B4-BE49-F238E27FC236}">
                <a16:creationId xmlns:a16="http://schemas.microsoft.com/office/drawing/2014/main" id="{85FF4D93-DCEF-43F8-C40D-84A63D55AC7E}"/>
              </a:ext>
            </a:extLst>
          </p:cNvPr>
          <p:cNvSpPr/>
          <p:nvPr/>
        </p:nvSpPr>
        <p:spPr>
          <a:xfrm flipH="1">
            <a:off x="2203262" y="3342201"/>
            <a:ext cx="1566025" cy="1"/>
          </a:xfrm>
          <a:prstGeom prst="line">
            <a:avLst/>
          </a:prstGeom>
          <a:ln w="57150">
            <a:solidFill>
              <a:srgbClr val="3D3935"/>
            </a:solidFill>
            <a:miter/>
            <a:tailEnd type="triangle"/>
          </a:ln>
        </p:spPr>
        <p:txBody>
          <a:bodyPr lIns="45719" rIns="45719"/>
          <a:lstStyle/>
          <a:p>
            <a:pPr marL="0" marR="0" lvl="0" indent="0" algn="l"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10" name="TextBox 15">
            <a:extLst>
              <a:ext uri="{FF2B5EF4-FFF2-40B4-BE49-F238E27FC236}">
                <a16:creationId xmlns:a16="http://schemas.microsoft.com/office/drawing/2014/main" id="{5CAEB6A7-10C2-85CF-2D0C-92B1FC28050E}"/>
              </a:ext>
            </a:extLst>
          </p:cNvPr>
          <p:cNvSpPr txBox="1"/>
          <p:nvPr/>
        </p:nvSpPr>
        <p:spPr>
          <a:xfrm>
            <a:off x="2247541" y="3411277"/>
            <a:ext cx="1477466" cy="3962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ctr" defTabSz="914400">
              <a:defRPr sz="1000" spc="19"/>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sz="1000" b="0" i="0" u="none" strike="noStrike" kern="1200" cap="none" spc="19" normalizeH="0" baseline="0" noProof="0" dirty="0">
                <a:ln>
                  <a:noFill/>
                </a:ln>
                <a:solidFill>
                  <a:srgbClr val="3D3935"/>
                </a:solidFill>
                <a:effectLst/>
                <a:uLnTx/>
                <a:uFillTx/>
                <a:latin typeface="Verdana"/>
                <a:ea typeface="+mn-ea"/>
                <a:cs typeface="+mn-cs"/>
              </a:rPr>
              <a:t>Toll Infotainment Message</a:t>
            </a:r>
          </a:p>
        </p:txBody>
      </p:sp>
      <p:sp>
        <p:nvSpPr>
          <p:cNvPr id="11" name="Oval 58">
            <a:extLst>
              <a:ext uri="{FF2B5EF4-FFF2-40B4-BE49-F238E27FC236}">
                <a16:creationId xmlns:a16="http://schemas.microsoft.com/office/drawing/2014/main" id="{5E0D2643-72A5-AA12-BE5D-D68DEFC00265}"/>
              </a:ext>
            </a:extLst>
          </p:cNvPr>
          <p:cNvSpPr/>
          <p:nvPr/>
        </p:nvSpPr>
        <p:spPr>
          <a:xfrm>
            <a:off x="6909733" y="4115795"/>
            <a:ext cx="685801" cy="685801"/>
          </a:xfrm>
          <a:prstGeom prst="ellipse">
            <a:avLst/>
          </a:prstGeom>
          <a:solidFill>
            <a:srgbClr val="FFFFFF"/>
          </a:solidFill>
          <a:ln w="57150">
            <a:solidFill>
              <a:schemeClr val="accent1"/>
            </a:solidFill>
            <a:miter/>
          </a:ln>
        </p:spPr>
        <p:txBody>
          <a:bodyPr lIns="45719" rIns="45719" anchor="ctr"/>
          <a:lstStyle/>
          <a:p>
            <a:pPr marL="0" marR="0" lvl="0" indent="0" algn="ctr" defTabSz="228509" rtl="0" eaLnBrk="1" fontAlgn="auto" latinLnBrk="0" hangingPunct="1">
              <a:lnSpc>
                <a:spcPct val="100000"/>
              </a:lnSpc>
              <a:spcBef>
                <a:spcPts val="0"/>
              </a:spcBef>
              <a:spcAft>
                <a:spcPts val="0"/>
              </a:spcAft>
              <a:buClrTx/>
              <a:buSzTx/>
              <a:buFontTx/>
              <a:buNone/>
              <a:tabLst/>
              <a:defRPr b="1">
                <a:ln w="22225" cap="flat">
                  <a:solidFill>
                    <a:srgbClr val="857874"/>
                  </a:solidFill>
                  <a:prstDash val="solid"/>
                  <a:round/>
                </a:ln>
                <a:solidFill>
                  <a:srgbClr val="CEC9C7"/>
                </a:solidFill>
              </a:defRPr>
            </a:pPr>
            <a:endParaRPr kumimoji="0" sz="900" b="1" i="0" u="none" strike="noStrike" kern="1200" cap="none" spc="0" normalizeH="0" baseline="0" noProof="0" dirty="0">
              <a:ln w="22225" cap="flat">
                <a:solidFill>
                  <a:srgbClr val="857874"/>
                </a:solidFill>
                <a:prstDash val="solid"/>
                <a:round/>
              </a:ln>
              <a:solidFill>
                <a:srgbClr val="CEC9C7"/>
              </a:solidFill>
              <a:effectLst/>
              <a:uLnTx/>
              <a:uFillTx/>
              <a:latin typeface="Verdana"/>
              <a:ea typeface="+mn-ea"/>
              <a:cs typeface="+mn-cs"/>
            </a:endParaRPr>
          </a:p>
        </p:txBody>
      </p:sp>
      <p:sp>
        <p:nvSpPr>
          <p:cNvPr id="12" name="Oval 18">
            <a:extLst>
              <a:ext uri="{FF2B5EF4-FFF2-40B4-BE49-F238E27FC236}">
                <a16:creationId xmlns:a16="http://schemas.microsoft.com/office/drawing/2014/main" id="{F4E85E38-58DA-D18A-776E-DE3BFF7F842F}"/>
              </a:ext>
            </a:extLst>
          </p:cNvPr>
          <p:cNvSpPr/>
          <p:nvPr/>
        </p:nvSpPr>
        <p:spPr>
          <a:xfrm>
            <a:off x="8552477" y="4115795"/>
            <a:ext cx="685801" cy="685801"/>
          </a:xfrm>
          <a:prstGeom prst="ellipse">
            <a:avLst/>
          </a:prstGeom>
          <a:solidFill>
            <a:srgbClr val="FFFFFF"/>
          </a:solidFill>
          <a:ln w="57150">
            <a:solidFill>
              <a:schemeClr val="accent3"/>
            </a:solidFill>
            <a:miter/>
          </a:ln>
        </p:spPr>
        <p:txBody>
          <a:bodyPr lIns="45719" rIns="45719" anchor="ctr"/>
          <a:lstStyle/>
          <a:p>
            <a:pPr marL="0" marR="0" lvl="0" indent="0" algn="ctr" defTabSz="228509" rtl="0" eaLnBrk="1" fontAlgn="auto" latinLnBrk="0" hangingPunct="1">
              <a:lnSpc>
                <a:spcPct val="100000"/>
              </a:lnSpc>
              <a:spcBef>
                <a:spcPts val="0"/>
              </a:spcBef>
              <a:spcAft>
                <a:spcPts val="0"/>
              </a:spcAft>
              <a:buClrTx/>
              <a:buSzTx/>
              <a:buFontTx/>
              <a:buNone/>
              <a:tabLst/>
              <a:defRPr>
                <a:solidFill>
                  <a:srgbClr val="FFFFFF"/>
                </a:solidFill>
              </a:defRPr>
            </a:pPr>
            <a:endParaRPr kumimoji="0" sz="900" b="0" i="0" u="none" strike="noStrike" kern="1200" cap="none" spc="0" normalizeH="0" baseline="0" noProof="0" dirty="0">
              <a:ln>
                <a:noFill/>
              </a:ln>
              <a:solidFill>
                <a:srgbClr val="FFFFFF"/>
              </a:solidFill>
              <a:effectLst/>
              <a:uLnTx/>
              <a:uFillTx/>
              <a:latin typeface="Verdana"/>
              <a:ea typeface="+mn-ea"/>
              <a:cs typeface="+mn-cs"/>
            </a:endParaRPr>
          </a:p>
        </p:txBody>
      </p:sp>
      <p:sp>
        <p:nvSpPr>
          <p:cNvPr id="13" name="Content Placeholder 12">
            <a:extLst>
              <a:ext uri="{FF2B5EF4-FFF2-40B4-BE49-F238E27FC236}">
                <a16:creationId xmlns:a16="http://schemas.microsoft.com/office/drawing/2014/main" id="{67F16772-EB6A-C507-8FBD-023552427FDE}"/>
              </a:ext>
            </a:extLst>
          </p:cNvPr>
          <p:cNvSpPr txBox="1"/>
          <p:nvPr/>
        </p:nvSpPr>
        <p:spPr>
          <a:xfrm>
            <a:off x="6545667" y="5025944"/>
            <a:ext cx="1423629" cy="33020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a:spAutoFit/>
          </a:bodyPr>
          <a:lstStyle/>
          <a:p>
            <a:pPr marL="0" marR="0" lvl="0" indent="0" algn="ctr" defTabSz="914674" rtl="0" eaLnBrk="1" fontAlgn="auto" latinLnBrk="0" hangingPunct="1">
              <a:lnSpc>
                <a:spcPct val="100000"/>
              </a:lnSpc>
              <a:spcBef>
                <a:spcPts val="400"/>
              </a:spcBef>
              <a:spcAft>
                <a:spcPts val="0"/>
              </a:spcAft>
              <a:buClrTx/>
              <a:buSzTx/>
              <a:buFontTx/>
              <a:buNone/>
              <a:tabLst/>
              <a:defRPr sz="1100" spc="19"/>
            </a:pPr>
            <a:r>
              <a:rPr kumimoji="0" sz="1100" b="0" i="0" u="none" strike="noStrike" kern="1200" cap="none" spc="19" normalizeH="0" baseline="0" noProof="0" dirty="0">
                <a:ln>
                  <a:noFill/>
                </a:ln>
                <a:solidFill>
                  <a:srgbClr val="3D3935"/>
                </a:solidFill>
                <a:effectLst/>
                <a:uLnTx/>
                <a:uFillTx/>
                <a:latin typeface="Verdana"/>
                <a:ea typeface="+mn-ea"/>
                <a:cs typeface="+mn-cs"/>
              </a:rPr>
              <a:t>Notification </a:t>
            </a:r>
            <a:br>
              <a:rPr kumimoji="0" sz="1100" b="0" i="0" u="none" strike="noStrike" kern="1200" cap="none" spc="19" normalizeH="0" baseline="0" noProof="0" dirty="0">
                <a:ln>
                  <a:noFill/>
                </a:ln>
                <a:solidFill>
                  <a:srgbClr val="3D3935"/>
                </a:solidFill>
                <a:effectLst/>
                <a:uLnTx/>
                <a:uFillTx/>
                <a:latin typeface="Verdana"/>
                <a:ea typeface="+mn-ea"/>
                <a:cs typeface="+mn-cs"/>
              </a:rPr>
            </a:br>
            <a:r>
              <a:rPr kumimoji="0" sz="1100" b="0" i="0" u="none" strike="noStrike" kern="1200" cap="none" spc="19" normalizeH="0" baseline="0" noProof="0" dirty="0">
                <a:ln>
                  <a:noFill/>
                </a:ln>
                <a:solidFill>
                  <a:srgbClr val="3D3935"/>
                </a:solidFill>
                <a:effectLst/>
                <a:uLnTx/>
                <a:uFillTx/>
                <a:latin typeface="Verdana"/>
                <a:ea typeface="+mn-ea"/>
                <a:cs typeface="+mn-cs"/>
              </a:rPr>
              <a:t>of Toll Road </a:t>
            </a:r>
          </a:p>
        </p:txBody>
      </p:sp>
      <p:sp>
        <p:nvSpPr>
          <p:cNvPr id="14" name="Content Placeholder 12">
            <a:extLst>
              <a:ext uri="{FF2B5EF4-FFF2-40B4-BE49-F238E27FC236}">
                <a16:creationId xmlns:a16="http://schemas.microsoft.com/office/drawing/2014/main" id="{D2A8FA53-25B6-2A77-2FA2-D46D0FF2DF1A}"/>
              </a:ext>
            </a:extLst>
          </p:cNvPr>
          <p:cNvSpPr txBox="1"/>
          <p:nvPr/>
        </p:nvSpPr>
        <p:spPr>
          <a:xfrm>
            <a:off x="8183562" y="5034333"/>
            <a:ext cx="1423629" cy="33020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a:spAutoFit/>
          </a:bodyPr>
          <a:lstStyle/>
          <a:p>
            <a:pPr marL="0" marR="0" lvl="0" indent="0" algn="ctr" defTabSz="914674" rtl="0" eaLnBrk="1" fontAlgn="auto" latinLnBrk="0" hangingPunct="1">
              <a:lnSpc>
                <a:spcPct val="100000"/>
              </a:lnSpc>
              <a:spcBef>
                <a:spcPts val="400"/>
              </a:spcBef>
              <a:spcAft>
                <a:spcPts val="0"/>
              </a:spcAft>
              <a:buClrTx/>
              <a:buSzTx/>
              <a:buFontTx/>
              <a:buNone/>
              <a:tabLst/>
              <a:defRPr sz="1100" spc="19"/>
            </a:pPr>
            <a:r>
              <a:rPr kumimoji="0" sz="1100" b="0" i="0" u="none" strike="noStrike" kern="1200" cap="none" spc="19" normalizeH="0" baseline="0" noProof="0" dirty="0">
                <a:ln>
                  <a:noFill/>
                </a:ln>
                <a:solidFill>
                  <a:srgbClr val="3D3935"/>
                </a:solidFill>
                <a:effectLst/>
                <a:uLnTx/>
                <a:uFillTx/>
                <a:latin typeface="Verdana"/>
                <a:ea typeface="+mn-ea"/>
                <a:cs typeface="+mn-cs"/>
              </a:rPr>
              <a:t>Notification </a:t>
            </a:r>
            <a:br>
              <a:rPr kumimoji="0" sz="1100" b="0" i="0" u="none" strike="noStrike" kern="1200" cap="none" spc="19" normalizeH="0" baseline="0" noProof="0" dirty="0">
                <a:ln>
                  <a:noFill/>
                </a:ln>
                <a:solidFill>
                  <a:srgbClr val="3D3935"/>
                </a:solidFill>
                <a:effectLst/>
                <a:uLnTx/>
                <a:uFillTx/>
                <a:latin typeface="Verdana"/>
                <a:ea typeface="+mn-ea"/>
                <a:cs typeface="+mn-cs"/>
              </a:rPr>
            </a:br>
            <a:r>
              <a:rPr kumimoji="0" sz="1100" b="0" i="0" u="none" strike="noStrike" kern="1200" cap="none" spc="19" normalizeH="0" baseline="0" noProof="0" dirty="0">
                <a:ln>
                  <a:noFill/>
                </a:ln>
                <a:solidFill>
                  <a:srgbClr val="3D3935"/>
                </a:solidFill>
                <a:effectLst/>
                <a:uLnTx/>
                <a:uFillTx/>
                <a:latin typeface="Verdana"/>
                <a:ea typeface="+mn-ea"/>
                <a:cs typeface="+mn-cs"/>
              </a:rPr>
              <a:t>of Toll Charge</a:t>
            </a:r>
          </a:p>
        </p:txBody>
      </p:sp>
      <p:sp>
        <p:nvSpPr>
          <p:cNvPr id="27" name="Content Placeholder 12">
            <a:extLst>
              <a:ext uri="{FF2B5EF4-FFF2-40B4-BE49-F238E27FC236}">
                <a16:creationId xmlns:a16="http://schemas.microsoft.com/office/drawing/2014/main" id="{6E04744D-9830-9220-9B70-9145753B8747}"/>
              </a:ext>
            </a:extLst>
          </p:cNvPr>
          <p:cNvSpPr txBox="1"/>
          <p:nvPr/>
        </p:nvSpPr>
        <p:spPr>
          <a:xfrm>
            <a:off x="9837345" y="5034333"/>
            <a:ext cx="1423629" cy="33020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a:spAutoFit/>
          </a:bodyPr>
          <a:lstStyle>
            <a:lvl1pPr algn="ctr" defTabSz="914674">
              <a:spcBef>
                <a:spcPts val="400"/>
              </a:spcBef>
              <a:defRPr sz="1100" spc="19"/>
            </a:lvl1pPr>
          </a:lstStyle>
          <a:p>
            <a:pPr marL="0" marR="0" lvl="0" indent="0" algn="ctr" defTabSz="914674" rtl="0" eaLnBrk="1" fontAlgn="auto" latinLnBrk="0" hangingPunct="1">
              <a:lnSpc>
                <a:spcPct val="100000"/>
              </a:lnSpc>
              <a:spcBef>
                <a:spcPts val="400"/>
              </a:spcBef>
              <a:spcAft>
                <a:spcPts val="0"/>
              </a:spcAft>
              <a:buClrTx/>
              <a:buSzTx/>
              <a:buFontTx/>
              <a:buNone/>
              <a:tabLst/>
              <a:defRPr/>
            </a:pPr>
            <a:r>
              <a:rPr kumimoji="0" sz="1100" b="0" i="0" u="none" strike="noStrike" kern="1200" cap="none" spc="19" normalizeH="0" baseline="0" noProof="0" dirty="0">
                <a:ln>
                  <a:noFill/>
                </a:ln>
                <a:solidFill>
                  <a:srgbClr val="3D3935"/>
                </a:solidFill>
                <a:effectLst/>
                <a:uLnTx/>
                <a:uFillTx/>
                <a:latin typeface="Verdana"/>
                <a:ea typeface="+mn-ea"/>
                <a:cs typeface="+mn-cs"/>
              </a:rPr>
              <a:t>Authorization of Payment (Optional)</a:t>
            </a:r>
          </a:p>
        </p:txBody>
      </p:sp>
      <p:sp>
        <p:nvSpPr>
          <p:cNvPr id="28" name="Oval 22">
            <a:extLst>
              <a:ext uri="{FF2B5EF4-FFF2-40B4-BE49-F238E27FC236}">
                <a16:creationId xmlns:a16="http://schemas.microsoft.com/office/drawing/2014/main" id="{A1D3F336-8499-7E22-3A31-D8DCB4564202}"/>
              </a:ext>
            </a:extLst>
          </p:cNvPr>
          <p:cNvSpPr/>
          <p:nvPr/>
        </p:nvSpPr>
        <p:spPr>
          <a:xfrm>
            <a:off x="10207008" y="4115795"/>
            <a:ext cx="685801" cy="685801"/>
          </a:xfrm>
          <a:prstGeom prst="ellipse">
            <a:avLst/>
          </a:prstGeom>
          <a:solidFill>
            <a:srgbClr val="FFFFFF"/>
          </a:solidFill>
          <a:ln w="57150">
            <a:solidFill>
              <a:schemeClr val="accent1"/>
            </a:solidFill>
            <a:miter/>
          </a:ln>
        </p:spPr>
        <p:txBody>
          <a:bodyPr lIns="45719" rIns="45719" anchor="ctr"/>
          <a:lstStyle/>
          <a:p>
            <a:pPr marL="0" marR="0" lvl="0" indent="0" algn="ctr" defTabSz="228509" rtl="0" eaLnBrk="1" fontAlgn="auto" latinLnBrk="0" hangingPunct="1">
              <a:lnSpc>
                <a:spcPct val="100000"/>
              </a:lnSpc>
              <a:spcBef>
                <a:spcPts val="0"/>
              </a:spcBef>
              <a:spcAft>
                <a:spcPts val="0"/>
              </a:spcAft>
              <a:buClrTx/>
              <a:buSzTx/>
              <a:buFontTx/>
              <a:buNone/>
              <a:tabLst/>
              <a:defRPr>
                <a:solidFill>
                  <a:srgbClr val="FFFFFF"/>
                </a:solidFill>
              </a:defRPr>
            </a:pPr>
            <a:endParaRPr kumimoji="0" sz="900" b="0" i="0" u="none" strike="noStrike" kern="1200" cap="none" spc="0" normalizeH="0" baseline="0" noProof="0" dirty="0">
              <a:ln>
                <a:noFill/>
              </a:ln>
              <a:solidFill>
                <a:srgbClr val="FFFFFF"/>
              </a:solidFill>
              <a:effectLst/>
              <a:uLnTx/>
              <a:uFillTx/>
              <a:latin typeface="Verdana"/>
              <a:ea typeface="+mn-ea"/>
              <a:cs typeface="+mn-cs"/>
            </a:endParaRPr>
          </a:p>
        </p:txBody>
      </p:sp>
      <p:sp>
        <p:nvSpPr>
          <p:cNvPr id="29" name="Straight Connector 23">
            <a:extLst>
              <a:ext uri="{FF2B5EF4-FFF2-40B4-BE49-F238E27FC236}">
                <a16:creationId xmlns:a16="http://schemas.microsoft.com/office/drawing/2014/main" id="{051393F5-2929-80FA-284D-8F644DDEF19E}"/>
              </a:ext>
            </a:extLst>
          </p:cNvPr>
          <p:cNvSpPr/>
          <p:nvPr/>
        </p:nvSpPr>
        <p:spPr>
          <a:xfrm>
            <a:off x="7745646" y="4458695"/>
            <a:ext cx="679077" cy="1"/>
          </a:xfrm>
          <a:prstGeom prst="line">
            <a:avLst/>
          </a:prstGeom>
          <a:ln w="57150">
            <a:solidFill>
              <a:srgbClr val="3D3935"/>
            </a:solidFill>
            <a:miter/>
            <a:tailEnd type="triangle"/>
          </a:ln>
        </p:spPr>
        <p:txBody>
          <a:bodyPr lIns="45719" rIns="45719"/>
          <a:lstStyle/>
          <a:p>
            <a:pPr marL="0" marR="0" lvl="0" indent="0" algn="l"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0" name="Straight Connector 24">
            <a:extLst>
              <a:ext uri="{FF2B5EF4-FFF2-40B4-BE49-F238E27FC236}">
                <a16:creationId xmlns:a16="http://schemas.microsoft.com/office/drawing/2014/main" id="{1080BB5B-B130-6492-5FA6-3185E90DD435}"/>
              </a:ext>
            </a:extLst>
          </p:cNvPr>
          <p:cNvSpPr/>
          <p:nvPr/>
        </p:nvSpPr>
        <p:spPr>
          <a:xfrm>
            <a:off x="9383104" y="4458695"/>
            <a:ext cx="679077" cy="1"/>
          </a:xfrm>
          <a:prstGeom prst="line">
            <a:avLst/>
          </a:prstGeom>
          <a:ln w="57150">
            <a:solidFill>
              <a:srgbClr val="3D3935"/>
            </a:solidFill>
            <a:miter/>
            <a:tailEnd type="triangle"/>
          </a:ln>
        </p:spPr>
        <p:txBody>
          <a:bodyPr lIns="45719" rIns="45719"/>
          <a:lstStyle/>
          <a:p>
            <a:pPr marL="0" marR="0" lvl="0" indent="0" algn="l"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1" name="Oval 60">
            <a:extLst>
              <a:ext uri="{FF2B5EF4-FFF2-40B4-BE49-F238E27FC236}">
                <a16:creationId xmlns:a16="http://schemas.microsoft.com/office/drawing/2014/main" id="{DB00A046-E1AC-DF6F-A981-0F76962E076B}"/>
              </a:ext>
            </a:extLst>
          </p:cNvPr>
          <p:cNvSpPr/>
          <p:nvPr/>
        </p:nvSpPr>
        <p:spPr>
          <a:xfrm>
            <a:off x="6906684" y="2018371"/>
            <a:ext cx="685801" cy="685801"/>
          </a:xfrm>
          <a:prstGeom prst="ellipse">
            <a:avLst/>
          </a:prstGeom>
          <a:solidFill>
            <a:srgbClr val="FFFFFF"/>
          </a:solidFill>
          <a:ln w="57150">
            <a:solidFill>
              <a:schemeClr val="accent1"/>
            </a:solidFill>
            <a:miter/>
          </a:ln>
        </p:spPr>
        <p:txBody>
          <a:bodyPr lIns="45719" rIns="45719" anchor="ctr"/>
          <a:lstStyle/>
          <a:p>
            <a:pPr marL="0" marR="0" lvl="0" indent="0" algn="ctr" defTabSz="228509" rtl="0" eaLnBrk="1" fontAlgn="auto" latinLnBrk="0" hangingPunct="1">
              <a:lnSpc>
                <a:spcPct val="100000"/>
              </a:lnSpc>
              <a:spcBef>
                <a:spcPts val="0"/>
              </a:spcBef>
              <a:spcAft>
                <a:spcPts val="0"/>
              </a:spcAft>
              <a:buClrTx/>
              <a:buSzTx/>
              <a:buFontTx/>
              <a:buNone/>
              <a:tabLst/>
              <a:defRPr b="1">
                <a:ln w="22225" cap="flat">
                  <a:solidFill>
                    <a:srgbClr val="857874"/>
                  </a:solidFill>
                  <a:prstDash val="solid"/>
                  <a:round/>
                </a:ln>
                <a:solidFill>
                  <a:srgbClr val="CEC9C7"/>
                </a:solidFill>
              </a:defRPr>
            </a:pPr>
            <a:endParaRPr kumimoji="0" sz="900" b="1" i="0" u="none" strike="noStrike" kern="1200" cap="none" spc="0" normalizeH="0" baseline="0" noProof="0" dirty="0">
              <a:ln w="22225" cap="flat">
                <a:solidFill>
                  <a:srgbClr val="857874"/>
                </a:solidFill>
                <a:prstDash val="solid"/>
                <a:round/>
              </a:ln>
              <a:solidFill>
                <a:srgbClr val="CEC9C7"/>
              </a:solidFill>
              <a:effectLst/>
              <a:uLnTx/>
              <a:uFillTx/>
              <a:latin typeface="Verdana"/>
              <a:ea typeface="+mn-ea"/>
              <a:cs typeface="+mn-cs"/>
            </a:endParaRPr>
          </a:p>
        </p:txBody>
      </p:sp>
      <p:sp>
        <p:nvSpPr>
          <p:cNvPr id="32" name="Rounded Rectangle 73">
            <a:extLst>
              <a:ext uri="{FF2B5EF4-FFF2-40B4-BE49-F238E27FC236}">
                <a16:creationId xmlns:a16="http://schemas.microsoft.com/office/drawing/2014/main" id="{1675C50D-C7B1-F8CE-2376-D09205C02947}"/>
              </a:ext>
            </a:extLst>
          </p:cNvPr>
          <p:cNvSpPr/>
          <p:nvPr/>
        </p:nvSpPr>
        <p:spPr>
          <a:xfrm>
            <a:off x="6558222" y="3567087"/>
            <a:ext cx="4951375" cy="2308312"/>
          </a:xfrm>
          <a:prstGeom prst="roundRect">
            <a:avLst>
              <a:gd name="adj" fmla="val 8520"/>
            </a:avLst>
          </a:prstGeom>
          <a:ln w="19050">
            <a:solidFill>
              <a:srgbClr val="3D3935"/>
            </a:solidFill>
            <a:prstDash val="dash"/>
            <a:miter/>
          </a:ln>
        </p:spPr>
        <p:txBody>
          <a:bodyPr lIns="45719" rIns="45719" anchor="ctr"/>
          <a:lstStyle/>
          <a:p>
            <a:pPr marL="0" marR="0" lvl="0" indent="0" algn="ctr" defTabSz="228509" rtl="0" eaLnBrk="1" fontAlgn="auto" latinLnBrk="0" hangingPunct="1">
              <a:lnSpc>
                <a:spcPct val="100000"/>
              </a:lnSpc>
              <a:spcBef>
                <a:spcPts val="0"/>
              </a:spcBef>
              <a:spcAft>
                <a:spcPts val="0"/>
              </a:spcAft>
              <a:buClrTx/>
              <a:buSzTx/>
              <a:buFontTx/>
              <a:buNone/>
              <a:tabLst/>
              <a:defRPr>
                <a:solidFill>
                  <a:srgbClr val="FFFFFF"/>
                </a:solidFill>
              </a:defRPr>
            </a:pPr>
            <a:endParaRPr kumimoji="0" sz="900" b="0" i="0" u="none" strike="noStrike" kern="1200" cap="none" spc="0" normalizeH="0" baseline="0" noProof="0" dirty="0">
              <a:ln>
                <a:noFill/>
              </a:ln>
              <a:solidFill>
                <a:srgbClr val="FFFFFF"/>
              </a:solidFill>
              <a:effectLst/>
              <a:uLnTx/>
              <a:uFillTx/>
              <a:latin typeface="Verdana"/>
              <a:ea typeface="+mn-ea"/>
              <a:cs typeface="+mn-cs"/>
            </a:endParaRPr>
          </a:p>
        </p:txBody>
      </p:sp>
      <p:sp>
        <p:nvSpPr>
          <p:cNvPr id="33" name="TextBox 74">
            <a:extLst>
              <a:ext uri="{FF2B5EF4-FFF2-40B4-BE49-F238E27FC236}">
                <a16:creationId xmlns:a16="http://schemas.microsoft.com/office/drawing/2014/main" id="{08494FC5-6C31-E220-BD25-84539A13B316}"/>
              </a:ext>
            </a:extLst>
          </p:cNvPr>
          <p:cNvSpPr txBox="1"/>
          <p:nvPr/>
        </p:nvSpPr>
        <p:spPr>
          <a:xfrm>
            <a:off x="7877391" y="5509404"/>
            <a:ext cx="2301890"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a:spAutoFit/>
          </a:bodyPr>
          <a:lstStyle>
            <a:lvl1pPr defTabSz="914400">
              <a:defRPr sz="1200" b="1" spc="20">
                <a:solidFill>
                  <a:schemeClr val="accent3"/>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1200" b="1" i="0" u="none" strike="noStrike" kern="1200" cap="none" spc="20" normalizeH="0" baseline="0" noProof="0" dirty="0">
                <a:ln>
                  <a:noFill/>
                </a:ln>
                <a:solidFill>
                  <a:srgbClr val="1D8296"/>
                </a:solidFill>
                <a:effectLst/>
                <a:uLnTx/>
                <a:uFillTx/>
                <a:latin typeface="Verdana"/>
                <a:ea typeface="+mn-ea"/>
                <a:cs typeface="+mn-cs"/>
              </a:rPr>
              <a:t>Infotainment Messaging </a:t>
            </a:r>
          </a:p>
        </p:txBody>
      </p:sp>
      <p:sp>
        <p:nvSpPr>
          <p:cNvPr id="34" name="TextBox 75">
            <a:extLst>
              <a:ext uri="{FF2B5EF4-FFF2-40B4-BE49-F238E27FC236}">
                <a16:creationId xmlns:a16="http://schemas.microsoft.com/office/drawing/2014/main" id="{B8B47DBC-14BB-BAE0-E84A-B5C44A5B44AE}"/>
              </a:ext>
            </a:extLst>
          </p:cNvPr>
          <p:cNvSpPr txBox="1"/>
          <p:nvPr/>
        </p:nvSpPr>
        <p:spPr>
          <a:xfrm>
            <a:off x="7667409" y="2129631"/>
            <a:ext cx="3508199" cy="4216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100" spc="19"/>
            </a:pPr>
            <a:r>
              <a:rPr kumimoji="0" sz="1100" b="0" i="0" u="none" strike="noStrike" kern="1200" cap="none" spc="19" normalizeH="0" baseline="0" noProof="0" dirty="0">
                <a:ln>
                  <a:noFill/>
                </a:ln>
                <a:solidFill>
                  <a:srgbClr val="3D3935"/>
                </a:solidFill>
                <a:effectLst/>
                <a:uLnTx/>
                <a:uFillTx/>
                <a:latin typeface="Verdana"/>
                <a:ea typeface="+mn-ea"/>
                <a:cs typeface="+mn-cs"/>
              </a:rPr>
              <a:t>Non-Tolling Area</a:t>
            </a:r>
            <a:br>
              <a:rPr kumimoji="0" sz="1100" b="0" i="0" u="none" strike="noStrike" kern="1200" cap="none" spc="19" normalizeH="0" baseline="0" noProof="0" dirty="0">
                <a:ln>
                  <a:noFill/>
                </a:ln>
                <a:solidFill>
                  <a:srgbClr val="3D3935"/>
                </a:solidFill>
                <a:effectLst/>
                <a:uLnTx/>
                <a:uFillTx/>
                <a:latin typeface="Verdana"/>
                <a:ea typeface="+mn-ea"/>
                <a:cs typeface="+mn-cs"/>
              </a:rPr>
            </a:br>
            <a:r>
              <a:rPr kumimoji="0" sz="1100" b="0" i="0" u="none" strike="noStrike" kern="1200" cap="none" spc="19" normalizeH="0" baseline="0" noProof="0" dirty="0">
                <a:ln>
                  <a:noFill/>
                </a:ln>
                <a:solidFill>
                  <a:srgbClr val="3D3935"/>
                </a:solidFill>
                <a:effectLst/>
                <a:uLnTx/>
                <a:uFillTx/>
                <a:latin typeface="Verdana"/>
                <a:ea typeface="+mn-ea"/>
                <a:cs typeface="+mn-cs"/>
              </a:rPr>
              <a:t>(</a:t>
            </a:r>
            <a:r>
              <a:rPr kumimoji="0" sz="1100" b="1" i="0" u="none" strike="noStrike" kern="1200" cap="none" spc="19" normalizeH="0" baseline="0" noProof="0" dirty="0">
                <a:ln>
                  <a:noFill/>
                </a:ln>
                <a:solidFill>
                  <a:srgbClr val="3D3935"/>
                </a:solidFill>
                <a:effectLst/>
                <a:uLnTx/>
                <a:uFillTx/>
                <a:latin typeface="Verdana"/>
                <a:ea typeface="+mn-ea"/>
                <a:cs typeface="+mn-cs"/>
              </a:rPr>
              <a:t>Location Capture Frequency 1-3 Minutes</a:t>
            </a:r>
            <a:r>
              <a:rPr kumimoji="0" sz="1100" b="0" i="0" u="none" strike="noStrike" kern="1200" cap="none" spc="19" normalizeH="0" baseline="0" noProof="0" dirty="0">
                <a:ln>
                  <a:noFill/>
                </a:ln>
                <a:solidFill>
                  <a:srgbClr val="3D3935"/>
                </a:solidFill>
                <a:effectLst/>
                <a:uLnTx/>
                <a:uFillTx/>
                <a:latin typeface="Verdana"/>
                <a:ea typeface="+mn-ea"/>
                <a:cs typeface="+mn-cs"/>
              </a:rPr>
              <a:t>)</a:t>
            </a:r>
          </a:p>
        </p:txBody>
      </p:sp>
      <p:sp>
        <p:nvSpPr>
          <p:cNvPr id="35" name="TextBox 76">
            <a:extLst>
              <a:ext uri="{FF2B5EF4-FFF2-40B4-BE49-F238E27FC236}">
                <a16:creationId xmlns:a16="http://schemas.microsoft.com/office/drawing/2014/main" id="{F4476031-CC46-05EC-7A8B-B8D8D90E74BC}"/>
              </a:ext>
            </a:extLst>
          </p:cNvPr>
          <p:cNvSpPr txBox="1"/>
          <p:nvPr/>
        </p:nvSpPr>
        <p:spPr>
          <a:xfrm>
            <a:off x="6674209" y="3669161"/>
            <a:ext cx="4771384" cy="2565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100" spc="19"/>
            </a:pPr>
            <a:r>
              <a:rPr kumimoji="0" sz="1100" b="0" i="0" u="none" strike="noStrike" kern="1200" cap="none" spc="19" normalizeH="0" baseline="0" noProof="0" dirty="0">
                <a:ln>
                  <a:noFill/>
                </a:ln>
                <a:solidFill>
                  <a:srgbClr val="3D3935"/>
                </a:solidFill>
                <a:effectLst/>
                <a:uLnTx/>
                <a:uFillTx/>
                <a:latin typeface="Verdana"/>
                <a:ea typeface="+mn-ea"/>
                <a:cs typeface="+mn-cs"/>
              </a:rPr>
              <a:t>Within Tolling Area (</a:t>
            </a:r>
            <a:r>
              <a:rPr kumimoji="0" sz="1100" b="1" i="0" u="none" strike="noStrike" kern="1200" cap="none" spc="19" normalizeH="0" baseline="0" noProof="0" dirty="0">
                <a:ln>
                  <a:noFill/>
                </a:ln>
                <a:solidFill>
                  <a:srgbClr val="3D3935"/>
                </a:solidFill>
                <a:effectLst/>
                <a:uLnTx/>
                <a:uFillTx/>
                <a:latin typeface="Verdana"/>
                <a:ea typeface="+mn-ea"/>
                <a:cs typeface="+mn-cs"/>
              </a:rPr>
              <a:t>Increased Location Capture Frequency</a:t>
            </a:r>
            <a:r>
              <a:rPr kumimoji="0" sz="1100" b="0" i="0" u="none" strike="noStrike" kern="1200" cap="none" spc="19" normalizeH="0" baseline="0" noProof="0" dirty="0">
                <a:ln>
                  <a:noFill/>
                </a:ln>
                <a:solidFill>
                  <a:srgbClr val="3D3935"/>
                </a:solidFill>
                <a:effectLst/>
                <a:uLnTx/>
                <a:uFillTx/>
                <a:latin typeface="Verdana"/>
                <a:ea typeface="+mn-ea"/>
                <a:cs typeface="+mn-cs"/>
              </a:rPr>
              <a:t>)</a:t>
            </a:r>
          </a:p>
        </p:txBody>
      </p:sp>
      <p:sp>
        <p:nvSpPr>
          <p:cNvPr id="45" name="Straight Connector 160">
            <a:extLst>
              <a:ext uri="{FF2B5EF4-FFF2-40B4-BE49-F238E27FC236}">
                <a16:creationId xmlns:a16="http://schemas.microsoft.com/office/drawing/2014/main" id="{F90704D4-D7CC-CF71-B1B5-2FE25C263444}"/>
              </a:ext>
            </a:extLst>
          </p:cNvPr>
          <p:cNvSpPr/>
          <p:nvPr/>
        </p:nvSpPr>
        <p:spPr>
          <a:xfrm flipH="1">
            <a:off x="7249584" y="2850343"/>
            <a:ext cx="1" cy="582557"/>
          </a:xfrm>
          <a:prstGeom prst="line">
            <a:avLst/>
          </a:prstGeom>
          <a:ln w="57150">
            <a:solidFill>
              <a:srgbClr val="3D3935"/>
            </a:solidFill>
            <a:miter/>
            <a:tailEnd type="triangle"/>
          </a:ln>
        </p:spPr>
        <p:txBody>
          <a:bodyPr lIns="45719" rIns="45719"/>
          <a:lstStyle/>
          <a:p>
            <a:pPr marL="0" marR="0" lvl="0" indent="0" algn="l"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grpSp>
        <p:nvGrpSpPr>
          <p:cNvPr id="46" name="Group 166">
            <a:extLst>
              <a:ext uri="{FF2B5EF4-FFF2-40B4-BE49-F238E27FC236}">
                <a16:creationId xmlns:a16="http://schemas.microsoft.com/office/drawing/2014/main" id="{9B041774-FA57-B63E-7A05-B7D9037B936F}"/>
              </a:ext>
            </a:extLst>
          </p:cNvPr>
          <p:cNvGrpSpPr/>
          <p:nvPr/>
        </p:nvGrpSpPr>
        <p:grpSpPr>
          <a:xfrm>
            <a:off x="4259079" y="2623821"/>
            <a:ext cx="1183640" cy="876508"/>
            <a:chOff x="0" y="0"/>
            <a:chExt cx="1183638" cy="876506"/>
          </a:xfrm>
        </p:grpSpPr>
        <p:sp>
          <p:nvSpPr>
            <p:cNvPr id="47" name="Free Form 131">
              <a:extLst>
                <a:ext uri="{FF2B5EF4-FFF2-40B4-BE49-F238E27FC236}">
                  <a16:creationId xmlns:a16="http://schemas.microsoft.com/office/drawing/2014/main" id="{4175B85F-6BFB-E447-F131-F9497522A10B}"/>
                </a:ext>
              </a:extLst>
            </p:cNvPr>
            <p:cNvSpPr/>
            <p:nvPr/>
          </p:nvSpPr>
          <p:spPr>
            <a:xfrm>
              <a:off x="-1" y="-1"/>
              <a:ext cx="1183640" cy="876508"/>
            </a:xfrm>
            <a:custGeom>
              <a:avLst/>
              <a:gdLst/>
              <a:ahLst/>
              <a:cxnLst>
                <a:cxn ang="0">
                  <a:pos x="wd2" y="hd2"/>
                </a:cxn>
                <a:cxn ang="5400000">
                  <a:pos x="wd2" y="hd2"/>
                </a:cxn>
                <a:cxn ang="10800000">
                  <a:pos x="wd2" y="hd2"/>
                </a:cxn>
                <a:cxn ang="16200000">
                  <a:pos x="wd2" y="hd2"/>
                </a:cxn>
              </a:cxnLst>
              <a:rect l="0" t="0" r="r" b="b"/>
              <a:pathLst>
                <a:path w="21600" h="21600" extrusionOk="0">
                  <a:moveTo>
                    <a:pt x="9508" y="21600"/>
                  </a:moveTo>
                  <a:lnTo>
                    <a:pt x="9508" y="16123"/>
                  </a:lnTo>
                  <a:cubicBezTo>
                    <a:pt x="9508" y="15259"/>
                    <a:pt x="8989" y="14559"/>
                    <a:pt x="8349" y="14559"/>
                  </a:cubicBezTo>
                  <a:lnTo>
                    <a:pt x="1815" y="14559"/>
                  </a:lnTo>
                  <a:cubicBezTo>
                    <a:pt x="813" y="14559"/>
                    <a:pt x="0" y="13462"/>
                    <a:pt x="0" y="12109"/>
                  </a:cubicBezTo>
                  <a:cubicBezTo>
                    <a:pt x="0" y="10754"/>
                    <a:pt x="813" y="9657"/>
                    <a:pt x="1815" y="9657"/>
                  </a:cubicBezTo>
                  <a:lnTo>
                    <a:pt x="2833" y="9654"/>
                  </a:lnTo>
                  <a:cubicBezTo>
                    <a:pt x="2815" y="9454"/>
                    <a:pt x="2802" y="9250"/>
                    <a:pt x="2802" y="9042"/>
                  </a:cubicBezTo>
                  <a:cubicBezTo>
                    <a:pt x="2802" y="6370"/>
                    <a:pt x="4406" y="4203"/>
                    <a:pt x="6386" y="4203"/>
                  </a:cubicBezTo>
                  <a:cubicBezTo>
                    <a:pt x="6925" y="4203"/>
                    <a:pt x="7435" y="4369"/>
                    <a:pt x="7893" y="4657"/>
                  </a:cubicBezTo>
                  <a:cubicBezTo>
                    <a:pt x="8619" y="1942"/>
                    <a:pt x="10544" y="0"/>
                    <a:pt x="12806" y="0"/>
                  </a:cubicBezTo>
                  <a:cubicBezTo>
                    <a:pt x="15609" y="0"/>
                    <a:pt x="17895" y="2983"/>
                    <a:pt x="18020" y="6728"/>
                  </a:cubicBezTo>
                  <a:lnTo>
                    <a:pt x="18701" y="6728"/>
                  </a:lnTo>
                  <a:cubicBezTo>
                    <a:pt x="20302" y="6728"/>
                    <a:pt x="21600" y="8482"/>
                    <a:pt x="21600" y="10644"/>
                  </a:cubicBezTo>
                  <a:cubicBezTo>
                    <a:pt x="21600" y="12806"/>
                    <a:pt x="20302" y="14558"/>
                    <a:pt x="18701" y="14558"/>
                  </a:cubicBezTo>
                  <a:lnTo>
                    <a:pt x="18701" y="14559"/>
                  </a:lnTo>
                  <a:lnTo>
                    <a:pt x="13370" y="14559"/>
                  </a:lnTo>
                  <a:cubicBezTo>
                    <a:pt x="12730" y="14559"/>
                    <a:pt x="12211" y="13858"/>
                    <a:pt x="12211" y="12994"/>
                  </a:cubicBezTo>
                  <a:lnTo>
                    <a:pt x="12211" y="7518"/>
                  </a:lnTo>
                </a:path>
              </a:pathLst>
            </a:custGeom>
            <a:noFill/>
            <a:ln w="57150" cap="flat">
              <a:solidFill>
                <a:schemeClr val="accent1"/>
              </a:solidFill>
              <a:prstDash val="solid"/>
              <a:round/>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48" name="Free Form 132">
              <a:extLst>
                <a:ext uri="{FF2B5EF4-FFF2-40B4-BE49-F238E27FC236}">
                  <a16:creationId xmlns:a16="http://schemas.microsoft.com/office/drawing/2014/main" id="{48F96B86-9391-3EF2-59AB-B04CECC5B9AD}"/>
                </a:ext>
              </a:extLst>
            </p:cNvPr>
            <p:cNvSpPr/>
            <p:nvPr/>
          </p:nvSpPr>
          <p:spPr>
            <a:xfrm>
              <a:off x="568142" y="305113"/>
              <a:ext cx="202019" cy="10099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798" y="0"/>
                  </a:lnTo>
                  <a:lnTo>
                    <a:pt x="21600" y="21600"/>
                  </a:lnTo>
                </a:path>
              </a:pathLst>
            </a:custGeom>
            <a:noFill/>
            <a:ln w="57150" cap="flat">
              <a:solidFill>
                <a:schemeClr val="accent1"/>
              </a:solidFill>
              <a:prstDash val="solid"/>
              <a:round/>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49" name="Free Form 133">
              <a:extLst>
                <a:ext uri="{FF2B5EF4-FFF2-40B4-BE49-F238E27FC236}">
                  <a16:creationId xmlns:a16="http://schemas.microsoft.com/office/drawing/2014/main" id="{1F98CEC5-D2BF-AD28-998D-3D338AF5E991}"/>
                </a:ext>
              </a:extLst>
            </p:cNvPr>
            <p:cNvSpPr/>
            <p:nvPr/>
          </p:nvSpPr>
          <p:spPr>
            <a:xfrm>
              <a:off x="420016" y="775469"/>
              <a:ext cx="202020" cy="10102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802" y="21600"/>
                  </a:lnTo>
                  <a:lnTo>
                    <a:pt x="0" y="0"/>
                  </a:lnTo>
                </a:path>
              </a:pathLst>
            </a:custGeom>
            <a:noFill/>
            <a:ln w="57150" cap="flat">
              <a:solidFill>
                <a:schemeClr val="accent1"/>
              </a:solidFill>
              <a:prstDash val="solid"/>
              <a:round/>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50" name="Group 576">
            <a:extLst>
              <a:ext uri="{FF2B5EF4-FFF2-40B4-BE49-F238E27FC236}">
                <a16:creationId xmlns:a16="http://schemas.microsoft.com/office/drawing/2014/main" id="{0FA847D1-DDCA-C716-61A9-40EA3ADAA5AA}"/>
              </a:ext>
            </a:extLst>
          </p:cNvPr>
          <p:cNvGrpSpPr/>
          <p:nvPr/>
        </p:nvGrpSpPr>
        <p:grpSpPr>
          <a:xfrm>
            <a:off x="907961" y="5245091"/>
            <a:ext cx="731879" cy="630307"/>
            <a:chOff x="0" y="0"/>
            <a:chExt cx="731878" cy="630305"/>
          </a:xfrm>
        </p:grpSpPr>
        <p:sp>
          <p:nvSpPr>
            <p:cNvPr id="51" name="Free Form 577">
              <a:extLst>
                <a:ext uri="{FF2B5EF4-FFF2-40B4-BE49-F238E27FC236}">
                  <a16:creationId xmlns:a16="http://schemas.microsoft.com/office/drawing/2014/main" id="{1142E706-6266-7EAD-270D-FF188E14AC52}"/>
                </a:ext>
              </a:extLst>
            </p:cNvPr>
            <p:cNvSpPr/>
            <p:nvPr/>
          </p:nvSpPr>
          <p:spPr>
            <a:xfrm>
              <a:off x="221160" y="0"/>
              <a:ext cx="290894" cy="6180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7419" y="0"/>
                    <a:pt x="11039" y="0"/>
                  </a:cubicBezTo>
                  <a:cubicBezTo>
                    <a:pt x="4659" y="0"/>
                    <a:pt x="0" y="21361"/>
                    <a:pt x="0" y="21361"/>
                  </a:cubicBezTo>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52" name="Free Form 578">
              <a:extLst>
                <a:ext uri="{FF2B5EF4-FFF2-40B4-BE49-F238E27FC236}">
                  <a16:creationId xmlns:a16="http://schemas.microsoft.com/office/drawing/2014/main" id="{4286E9F9-C7B8-D6F5-DA94-9574934C383B}"/>
                </a:ext>
              </a:extLst>
            </p:cNvPr>
            <p:cNvSpPr/>
            <p:nvPr/>
          </p:nvSpPr>
          <p:spPr>
            <a:xfrm>
              <a:off x="251652" y="42418"/>
              <a:ext cx="230476" cy="49491"/>
            </a:xfrm>
            <a:custGeom>
              <a:avLst/>
              <a:gdLst/>
              <a:ahLst/>
              <a:cxnLst>
                <a:cxn ang="0">
                  <a:pos x="wd2" y="hd2"/>
                </a:cxn>
                <a:cxn ang="5400000">
                  <a:pos x="wd2" y="hd2"/>
                </a:cxn>
                <a:cxn ang="10800000">
                  <a:pos x="wd2" y="hd2"/>
                </a:cxn>
                <a:cxn ang="16200000">
                  <a:pos x="wd2" y="hd2"/>
                </a:cxn>
              </a:cxnLst>
              <a:rect l="0" t="0" r="r" b="b"/>
              <a:pathLst>
                <a:path w="21600" h="21600" extrusionOk="0">
                  <a:moveTo>
                    <a:pt x="21600" y="21522"/>
                  </a:moveTo>
                  <a:cubicBezTo>
                    <a:pt x="21600" y="21522"/>
                    <a:pt x="17974" y="0"/>
                    <a:pt x="11075" y="0"/>
                  </a:cubicBezTo>
                  <a:cubicBezTo>
                    <a:pt x="4176" y="0"/>
                    <a:pt x="0" y="21600"/>
                    <a:pt x="0" y="21600"/>
                  </a:cubicBezTo>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53" name="Free Form 579">
              <a:extLst>
                <a:ext uri="{FF2B5EF4-FFF2-40B4-BE49-F238E27FC236}">
                  <a16:creationId xmlns:a16="http://schemas.microsoft.com/office/drawing/2014/main" id="{86908D80-4F73-B3F3-FFA5-EC36D9D408E7}"/>
                </a:ext>
              </a:extLst>
            </p:cNvPr>
            <p:cNvSpPr/>
            <p:nvPr/>
          </p:nvSpPr>
          <p:spPr>
            <a:xfrm>
              <a:off x="280937" y="83192"/>
              <a:ext cx="172023" cy="37706"/>
            </a:xfrm>
            <a:custGeom>
              <a:avLst/>
              <a:gdLst/>
              <a:ahLst/>
              <a:cxnLst>
                <a:cxn ang="0">
                  <a:pos x="wd2" y="hd2"/>
                </a:cxn>
                <a:cxn ang="5400000">
                  <a:pos x="wd2" y="hd2"/>
                </a:cxn>
                <a:cxn ang="10800000">
                  <a:pos x="wd2" y="hd2"/>
                </a:cxn>
                <a:cxn ang="16200000">
                  <a:pos x="wd2" y="hd2"/>
                </a:cxn>
              </a:cxnLst>
              <a:rect l="0" t="0" r="r" b="b"/>
              <a:pathLst>
                <a:path w="21600" h="21300" extrusionOk="0">
                  <a:moveTo>
                    <a:pt x="21600" y="21300"/>
                  </a:moveTo>
                  <a:cubicBezTo>
                    <a:pt x="21600" y="21300"/>
                    <a:pt x="17689" y="297"/>
                    <a:pt x="11162" y="3"/>
                  </a:cubicBezTo>
                  <a:cubicBezTo>
                    <a:pt x="4636" y="-300"/>
                    <a:pt x="0" y="20547"/>
                    <a:pt x="0" y="20547"/>
                  </a:cubicBezTo>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54" name="Free Form 580">
              <a:extLst>
                <a:ext uri="{FF2B5EF4-FFF2-40B4-BE49-F238E27FC236}">
                  <a16:creationId xmlns:a16="http://schemas.microsoft.com/office/drawing/2014/main" id="{EDAA6EA3-48CD-FB1F-778F-DD48CE4847E9}"/>
                </a:ext>
              </a:extLst>
            </p:cNvPr>
            <p:cNvSpPr/>
            <p:nvPr/>
          </p:nvSpPr>
          <p:spPr>
            <a:xfrm>
              <a:off x="670076" y="8970"/>
              <a:ext cx="61803" cy="29089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21600" y="17419"/>
                    <a:pt x="21600" y="11039"/>
                  </a:cubicBezTo>
                  <a:cubicBezTo>
                    <a:pt x="21600" y="4659"/>
                    <a:pt x="239" y="0"/>
                    <a:pt x="239" y="0"/>
                  </a:cubicBezTo>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55" name="Free Form 581">
              <a:extLst>
                <a:ext uri="{FF2B5EF4-FFF2-40B4-BE49-F238E27FC236}">
                  <a16:creationId xmlns:a16="http://schemas.microsoft.com/office/drawing/2014/main" id="{4A06FA0C-9827-5F6A-2446-D67711BE8BD8}"/>
                </a:ext>
              </a:extLst>
            </p:cNvPr>
            <p:cNvSpPr/>
            <p:nvPr/>
          </p:nvSpPr>
          <p:spPr>
            <a:xfrm>
              <a:off x="639970" y="39464"/>
              <a:ext cx="49492" cy="230476"/>
            </a:xfrm>
            <a:custGeom>
              <a:avLst/>
              <a:gdLst/>
              <a:ahLst/>
              <a:cxnLst>
                <a:cxn ang="0">
                  <a:pos x="wd2" y="hd2"/>
                </a:cxn>
                <a:cxn ang="5400000">
                  <a:pos x="wd2" y="hd2"/>
                </a:cxn>
                <a:cxn ang="10800000">
                  <a:pos x="wd2" y="hd2"/>
                </a:cxn>
                <a:cxn ang="16200000">
                  <a:pos x="wd2" y="hd2"/>
                </a:cxn>
              </a:cxnLst>
              <a:rect l="0" t="0" r="r" b="b"/>
              <a:pathLst>
                <a:path w="21600" h="21600" extrusionOk="0">
                  <a:moveTo>
                    <a:pt x="78" y="21600"/>
                  </a:moveTo>
                  <a:cubicBezTo>
                    <a:pt x="78" y="21600"/>
                    <a:pt x="21600" y="17974"/>
                    <a:pt x="21600" y="11075"/>
                  </a:cubicBezTo>
                  <a:cubicBezTo>
                    <a:pt x="21600" y="4176"/>
                    <a:pt x="0" y="0"/>
                    <a:pt x="0" y="0"/>
                  </a:cubicBezTo>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15" name="Free Form 582">
              <a:extLst>
                <a:ext uri="{FF2B5EF4-FFF2-40B4-BE49-F238E27FC236}">
                  <a16:creationId xmlns:a16="http://schemas.microsoft.com/office/drawing/2014/main" id="{496BD6DF-D7FA-77CD-1D35-1B512578C933}"/>
                </a:ext>
              </a:extLst>
            </p:cNvPr>
            <p:cNvSpPr/>
            <p:nvPr/>
          </p:nvSpPr>
          <p:spPr>
            <a:xfrm>
              <a:off x="610982" y="68749"/>
              <a:ext cx="37706" cy="172023"/>
            </a:xfrm>
            <a:custGeom>
              <a:avLst/>
              <a:gdLst/>
              <a:ahLst/>
              <a:cxnLst>
                <a:cxn ang="0">
                  <a:pos x="wd2" y="hd2"/>
                </a:cxn>
                <a:cxn ang="5400000">
                  <a:pos x="wd2" y="hd2"/>
                </a:cxn>
                <a:cxn ang="10800000">
                  <a:pos x="wd2" y="hd2"/>
                </a:cxn>
                <a:cxn ang="16200000">
                  <a:pos x="wd2" y="hd2"/>
                </a:cxn>
              </a:cxnLst>
              <a:rect l="0" t="0" r="r" b="b"/>
              <a:pathLst>
                <a:path w="21300" h="21600" extrusionOk="0">
                  <a:moveTo>
                    <a:pt x="0" y="21600"/>
                  </a:moveTo>
                  <a:cubicBezTo>
                    <a:pt x="0" y="21600"/>
                    <a:pt x="21002" y="17689"/>
                    <a:pt x="21297" y="11162"/>
                  </a:cubicBezTo>
                  <a:cubicBezTo>
                    <a:pt x="21600" y="4636"/>
                    <a:pt x="753" y="0"/>
                    <a:pt x="753" y="0"/>
                  </a:cubicBezTo>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27" name="Free Form 583">
              <a:extLst>
                <a:ext uri="{FF2B5EF4-FFF2-40B4-BE49-F238E27FC236}">
                  <a16:creationId xmlns:a16="http://schemas.microsoft.com/office/drawing/2014/main" id="{20C30169-3081-673C-621F-DF920D989337}"/>
                </a:ext>
              </a:extLst>
            </p:cNvPr>
            <p:cNvSpPr/>
            <p:nvPr/>
          </p:nvSpPr>
          <p:spPr>
            <a:xfrm>
              <a:off x="0" y="8962"/>
              <a:ext cx="61803" cy="29089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0" y="4181"/>
                    <a:pt x="0" y="10561"/>
                  </a:cubicBezTo>
                  <a:cubicBezTo>
                    <a:pt x="0" y="16941"/>
                    <a:pt x="21361" y="21600"/>
                    <a:pt x="21361" y="21600"/>
                  </a:cubicBezTo>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28" name="Free Form 584">
              <a:extLst>
                <a:ext uri="{FF2B5EF4-FFF2-40B4-BE49-F238E27FC236}">
                  <a16:creationId xmlns:a16="http://schemas.microsoft.com/office/drawing/2014/main" id="{484148BE-49AE-DE18-F9EA-D0852301A307}"/>
                </a:ext>
              </a:extLst>
            </p:cNvPr>
            <p:cNvSpPr/>
            <p:nvPr/>
          </p:nvSpPr>
          <p:spPr>
            <a:xfrm>
              <a:off x="42416" y="38890"/>
              <a:ext cx="49493" cy="230476"/>
            </a:xfrm>
            <a:custGeom>
              <a:avLst/>
              <a:gdLst/>
              <a:ahLst/>
              <a:cxnLst>
                <a:cxn ang="0">
                  <a:pos x="wd2" y="hd2"/>
                </a:cxn>
                <a:cxn ang="5400000">
                  <a:pos x="wd2" y="hd2"/>
                </a:cxn>
                <a:cxn ang="10800000">
                  <a:pos x="wd2" y="hd2"/>
                </a:cxn>
                <a:cxn ang="16200000">
                  <a:pos x="wd2" y="hd2"/>
                </a:cxn>
              </a:cxnLst>
              <a:rect l="0" t="0" r="r" b="b"/>
              <a:pathLst>
                <a:path w="21600" h="21600" extrusionOk="0">
                  <a:moveTo>
                    <a:pt x="21522" y="0"/>
                  </a:moveTo>
                  <a:cubicBezTo>
                    <a:pt x="21522" y="0"/>
                    <a:pt x="0" y="3626"/>
                    <a:pt x="0" y="10525"/>
                  </a:cubicBezTo>
                  <a:cubicBezTo>
                    <a:pt x="0" y="17424"/>
                    <a:pt x="21600" y="21600"/>
                    <a:pt x="21600" y="21600"/>
                  </a:cubicBezTo>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29" name="Free Form 585">
              <a:extLst>
                <a:ext uri="{FF2B5EF4-FFF2-40B4-BE49-F238E27FC236}">
                  <a16:creationId xmlns:a16="http://schemas.microsoft.com/office/drawing/2014/main" id="{88EBC3C2-B502-DB1B-A127-942887C422B4}"/>
                </a:ext>
              </a:extLst>
            </p:cNvPr>
            <p:cNvSpPr/>
            <p:nvPr/>
          </p:nvSpPr>
          <p:spPr>
            <a:xfrm>
              <a:off x="83191" y="68057"/>
              <a:ext cx="37707" cy="172023"/>
            </a:xfrm>
            <a:custGeom>
              <a:avLst/>
              <a:gdLst/>
              <a:ahLst/>
              <a:cxnLst>
                <a:cxn ang="0">
                  <a:pos x="wd2" y="hd2"/>
                </a:cxn>
                <a:cxn ang="5400000">
                  <a:pos x="wd2" y="hd2"/>
                </a:cxn>
                <a:cxn ang="10800000">
                  <a:pos x="wd2" y="hd2"/>
                </a:cxn>
                <a:cxn ang="16200000">
                  <a:pos x="wd2" y="hd2"/>
                </a:cxn>
              </a:cxnLst>
              <a:rect l="0" t="0" r="r" b="b"/>
              <a:pathLst>
                <a:path w="21300" h="21600" extrusionOk="0">
                  <a:moveTo>
                    <a:pt x="21300" y="0"/>
                  </a:moveTo>
                  <a:cubicBezTo>
                    <a:pt x="21300" y="0"/>
                    <a:pt x="297" y="3911"/>
                    <a:pt x="3" y="10437"/>
                  </a:cubicBezTo>
                  <a:cubicBezTo>
                    <a:pt x="-300" y="16964"/>
                    <a:pt x="20547" y="21600"/>
                    <a:pt x="20547" y="21600"/>
                  </a:cubicBezTo>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30" name="Free Form 586">
              <a:extLst>
                <a:ext uri="{FF2B5EF4-FFF2-40B4-BE49-F238E27FC236}">
                  <a16:creationId xmlns:a16="http://schemas.microsoft.com/office/drawing/2014/main" id="{6BE26EA8-4688-B3FF-8B7C-3679FD0A90EB}"/>
                </a:ext>
              </a:extLst>
            </p:cNvPr>
            <p:cNvSpPr/>
            <p:nvPr/>
          </p:nvSpPr>
          <p:spPr>
            <a:xfrm>
              <a:off x="331399" y="168698"/>
              <a:ext cx="71106" cy="3555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9673"/>
                    <a:pt x="4837" y="0"/>
                    <a:pt x="10800" y="0"/>
                  </a:cubicBezTo>
                  <a:cubicBezTo>
                    <a:pt x="16763" y="0"/>
                    <a:pt x="21600" y="9673"/>
                    <a:pt x="21600" y="21600"/>
                  </a:cubicBezTo>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31" name="Free Form 587">
              <a:extLst>
                <a:ext uri="{FF2B5EF4-FFF2-40B4-BE49-F238E27FC236}">
                  <a16:creationId xmlns:a16="http://schemas.microsoft.com/office/drawing/2014/main" id="{3EB71EE8-55C7-CD24-0C0A-41621119B751}"/>
                </a:ext>
              </a:extLst>
            </p:cNvPr>
            <p:cNvSpPr/>
            <p:nvPr/>
          </p:nvSpPr>
          <p:spPr>
            <a:xfrm>
              <a:off x="121111" y="550254"/>
              <a:ext cx="85207" cy="80052"/>
            </a:xfrm>
            <a:custGeom>
              <a:avLst/>
              <a:gdLst/>
              <a:ahLst/>
              <a:cxnLst>
                <a:cxn ang="0">
                  <a:pos x="wd2" y="hd2"/>
                </a:cxn>
                <a:cxn ang="5400000">
                  <a:pos x="wd2" y="hd2"/>
                </a:cxn>
                <a:cxn ang="10800000">
                  <a:pos x="wd2" y="hd2"/>
                </a:cxn>
                <a:cxn ang="16200000">
                  <a:pos x="wd2" y="hd2"/>
                </a:cxn>
              </a:cxnLst>
              <a:rect l="0" t="0" r="r" b="b"/>
              <a:pathLst>
                <a:path w="21600" h="21600" extrusionOk="0">
                  <a:moveTo>
                    <a:pt x="21600" y="5305"/>
                  </a:moveTo>
                  <a:lnTo>
                    <a:pt x="21600" y="15588"/>
                  </a:lnTo>
                  <a:cubicBezTo>
                    <a:pt x="21600" y="18910"/>
                    <a:pt x="19073" y="21600"/>
                    <a:pt x="15952" y="21600"/>
                  </a:cubicBezTo>
                  <a:lnTo>
                    <a:pt x="5648" y="21600"/>
                  </a:lnTo>
                  <a:cubicBezTo>
                    <a:pt x="2531" y="21600"/>
                    <a:pt x="0" y="18910"/>
                    <a:pt x="0" y="15588"/>
                  </a:cubicBezTo>
                  <a:lnTo>
                    <a:pt x="0" y="0"/>
                  </a:lnTo>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32" name="Free Form 588">
              <a:extLst>
                <a:ext uri="{FF2B5EF4-FFF2-40B4-BE49-F238E27FC236}">
                  <a16:creationId xmlns:a16="http://schemas.microsoft.com/office/drawing/2014/main" id="{02BBBF16-21B7-F117-075B-837BA9C5FD2E}"/>
                </a:ext>
              </a:extLst>
            </p:cNvPr>
            <p:cNvSpPr/>
            <p:nvPr/>
          </p:nvSpPr>
          <p:spPr>
            <a:xfrm>
              <a:off x="108431" y="204250"/>
              <a:ext cx="516263" cy="365676"/>
            </a:xfrm>
            <a:custGeom>
              <a:avLst/>
              <a:gdLst/>
              <a:ahLst/>
              <a:cxnLst>
                <a:cxn ang="0">
                  <a:pos x="wd2" y="hd2"/>
                </a:cxn>
                <a:cxn ang="5400000">
                  <a:pos x="wd2" y="hd2"/>
                </a:cxn>
                <a:cxn ang="10800000">
                  <a:pos x="wd2" y="hd2"/>
                </a:cxn>
                <a:cxn ang="16200000">
                  <a:pos x="wd2" y="hd2"/>
                </a:cxn>
              </a:cxnLst>
              <a:rect l="0" t="0" r="r" b="b"/>
              <a:pathLst>
                <a:path w="21600" h="21587" extrusionOk="0">
                  <a:moveTo>
                    <a:pt x="21600" y="13545"/>
                  </a:moveTo>
                  <a:cubicBezTo>
                    <a:pt x="21600" y="10587"/>
                    <a:pt x="20129" y="9537"/>
                    <a:pt x="19514" y="7519"/>
                  </a:cubicBezTo>
                  <a:cubicBezTo>
                    <a:pt x="18899" y="5502"/>
                    <a:pt x="17838" y="1799"/>
                    <a:pt x="16804" y="892"/>
                  </a:cubicBezTo>
                  <a:cubicBezTo>
                    <a:pt x="15770" y="-13"/>
                    <a:pt x="14405" y="0"/>
                    <a:pt x="10800" y="0"/>
                  </a:cubicBezTo>
                  <a:cubicBezTo>
                    <a:pt x="7195" y="0"/>
                    <a:pt x="5830" y="-13"/>
                    <a:pt x="4796" y="892"/>
                  </a:cubicBezTo>
                  <a:cubicBezTo>
                    <a:pt x="3762" y="1799"/>
                    <a:pt x="2701" y="5502"/>
                    <a:pt x="2086" y="7519"/>
                  </a:cubicBezTo>
                  <a:cubicBezTo>
                    <a:pt x="1470" y="9537"/>
                    <a:pt x="0" y="10587"/>
                    <a:pt x="0" y="13545"/>
                  </a:cubicBezTo>
                  <a:cubicBezTo>
                    <a:pt x="0" y="15423"/>
                    <a:pt x="531" y="19762"/>
                    <a:pt x="531" y="20425"/>
                  </a:cubicBezTo>
                  <a:cubicBezTo>
                    <a:pt x="531" y="21089"/>
                    <a:pt x="668" y="21587"/>
                    <a:pt x="1196" y="21587"/>
                  </a:cubicBezTo>
                  <a:lnTo>
                    <a:pt x="20404" y="21587"/>
                  </a:lnTo>
                  <a:cubicBezTo>
                    <a:pt x="20932" y="21587"/>
                    <a:pt x="21069" y="21089"/>
                    <a:pt x="21069" y="20425"/>
                  </a:cubicBezTo>
                  <a:cubicBezTo>
                    <a:pt x="21069" y="19762"/>
                    <a:pt x="21600" y="15423"/>
                    <a:pt x="21600" y="13545"/>
                  </a:cubicBezTo>
                  <a:close/>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33" name="Free Form 589">
              <a:extLst>
                <a:ext uri="{FF2B5EF4-FFF2-40B4-BE49-F238E27FC236}">
                  <a16:creationId xmlns:a16="http://schemas.microsoft.com/office/drawing/2014/main" id="{97EB58ED-38EF-B1E1-BAE4-9C5678F940E8}"/>
                </a:ext>
              </a:extLst>
            </p:cNvPr>
            <p:cNvSpPr/>
            <p:nvPr/>
          </p:nvSpPr>
          <p:spPr>
            <a:xfrm>
              <a:off x="171672" y="519354"/>
              <a:ext cx="389779" cy="5056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0173" y="21600"/>
                    <a:pt x="19395" y="0"/>
                    <a:pt x="17838" y="0"/>
                  </a:cubicBezTo>
                  <a:lnTo>
                    <a:pt x="3762" y="0"/>
                  </a:lnTo>
                  <a:cubicBezTo>
                    <a:pt x="2205" y="0"/>
                    <a:pt x="1427" y="21600"/>
                    <a:pt x="0" y="21600"/>
                  </a:cubicBezTo>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34" name="Free Form 590">
              <a:extLst>
                <a:ext uri="{FF2B5EF4-FFF2-40B4-BE49-F238E27FC236}">
                  <a16:creationId xmlns:a16="http://schemas.microsoft.com/office/drawing/2014/main" id="{67F0F461-39BC-1167-31B6-D54B26EEA7B9}"/>
                </a:ext>
              </a:extLst>
            </p:cNvPr>
            <p:cNvSpPr/>
            <p:nvPr/>
          </p:nvSpPr>
          <p:spPr>
            <a:xfrm flipH="1">
              <a:off x="277018" y="425720"/>
              <a:ext cx="179098" cy="1"/>
            </a:xfrm>
            <a:prstGeom prst="line">
              <a:avLst/>
            </a:prstGeom>
            <a:noFill/>
            <a:ln w="19050" cap="flat">
              <a:solidFill>
                <a:srgbClr val="3D3935"/>
              </a:solidFill>
              <a:prstDash val="solid"/>
              <a:miter lim="800000"/>
            </a:ln>
            <a:effectLst/>
          </p:spPr>
          <p:txBody>
            <a:bodyPr wrap="square" lIns="45719" tIns="45719" rIns="45719" bIns="45719" numCol="1" anchor="t">
              <a:noAutofit/>
            </a:bodyPr>
            <a:lstStyle/>
            <a:p>
              <a:pPr marL="0" marR="0" lvl="0" indent="0" algn="l"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35" name="Free Form 591">
              <a:extLst>
                <a:ext uri="{FF2B5EF4-FFF2-40B4-BE49-F238E27FC236}">
                  <a16:creationId xmlns:a16="http://schemas.microsoft.com/office/drawing/2014/main" id="{50C47467-011E-1455-F71B-00F5786C57A4}"/>
                </a:ext>
              </a:extLst>
            </p:cNvPr>
            <p:cNvSpPr/>
            <p:nvPr/>
          </p:nvSpPr>
          <p:spPr>
            <a:xfrm flipH="1">
              <a:off x="300416" y="470195"/>
              <a:ext cx="132291" cy="1"/>
            </a:xfrm>
            <a:prstGeom prst="line">
              <a:avLst/>
            </a:prstGeom>
            <a:noFill/>
            <a:ln w="19050" cap="flat">
              <a:solidFill>
                <a:srgbClr val="3D3935"/>
              </a:solidFill>
              <a:prstDash val="solid"/>
              <a:miter lim="800000"/>
            </a:ln>
            <a:effectLst/>
          </p:spPr>
          <p:txBody>
            <a:bodyPr wrap="square" lIns="45719" tIns="45719" rIns="45719" bIns="45719" numCol="1" anchor="t">
              <a:noAutofit/>
            </a:bodyPr>
            <a:lstStyle/>
            <a:p>
              <a:pPr marL="0" marR="0" lvl="0" indent="0" algn="l"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36" name="Free Form 592">
              <a:extLst>
                <a:ext uri="{FF2B5EF4-FFF2-40B4-BE49-F238E27FC236}">
                  <a16:creationId xmlns:a16="http://schemas.microsoft.com/office/drawing/2014/main" id="{E1602A51-FD32-99AB-7ABD-4884B8CB5E04}"/>
                </a:ext>
              </a:extLst>
            </p:cNvPr>
            <p:cNvSpPr/>
            <p:nvPr/>
          </p:nvSpPr>
          <p:spPr>
            <a:xfrm>
              <a:off x="526807" y="550254"/>
              <a:ext cx="85207" cy="80052"/>
            </a:xfrm>
            <a:custGeom>
              <a:avLst/>
              <a:gdLst/>
              <a:ahLst/>
              <a:cxnLst>
                <a:cxn ang="0">
                  <a:pos x="wd2" y="hd2"/>
                </a:cxn>
                <a:cxn ang="5400000">
                  <a:pos x="wd2" y="hd2"/>
                </a:cxn>
                <a:cxn ang="10800000">
                  <a:pos x="wd2" y="hd2"/>
                </a:cxn>
                <a:cxn ang="16200000">
                  <a:pos x="wd2" y="hd2"/>
                </a:cxn>
              </a:cxnLst>
              <a:rect l="0" t="0" r="r" b="b"/>
              <a:pathLst>
                <a:path w="21600" h="21600" extrusionOk="0">
                  <a:moveTo>
                    <a:pt x="0" y="5305"/>
                  </a:moveTo>
                  <a:lnTo>
                    <a:pt x="0" y="15588"/>
                  </a:lnTo>
                  <a:cubicBezTo>
                    <a:pt x="0" y="18910"/>
                    <a:pt x="2531" y="21600"/>
                    <a:pt x="5648" y="21600"/>
                  </a:cubicBezTo>
                  <a:lnTo>
                    <a:pt x="15952" y="21600"/>
                  </a:lnTo>
                  <a:cubicBezTo>
                    <a:pt x="19068" y="21600"/>
                    <a:pt x="21600" y="18910"/>
                    <a:pt x="21600" y="15588"/>
                  </a:cubicBezTo>
                  <a:lnTo>
                    <a:pt x="21600" y="0"/>
                  </a:lnTo>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37" name="Free Form 593">
              <a:extLst>
                <a:ext uri="{FF2B5EF4-FFF2-40B4-BE49-F238E27FC236}">
                  <a16:creationId xmlns:a16="http://schemas.microsoft.com/office/drawing/2014/main" id="{E4936951-018A-1766-E3A6-B63B9AB35788}"/>
                </a:ext>
              </a:extLst>
            </p:cNvPr>
            <p:cNvSpPr/>
            <p:nvPr/>
          </p:nvSpPr>
          <p:spPr>
            <a:xfrm>
              <a:off x="176412" y="290092"/>
              <a:ext cx="380298" cy="349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5839"/>
                  </a:lnTo>
                  <a:cubicBezTo>
                    <a:pt x="21600" y="14544"/>
                    <a:pt x="20952" y="21600"/>
                    <a:pt x="20151" y="21600"/>
                  </a:cubicBezTo>
                  <a:lnTo>
                    <a:pt x="1449" y="21600"/>
                  </a:lnTo>
                  <a:cubicBezTo>
                    <a:pt x="649" y="21600"/>
                    <a:pt x="0" y="14544"/>
                    <a:pt x="0" y="5839"/>
                  </a:cubicBezTo>
                  <a:lnTo>
                    <a:pt x="0" y="0"/>
                  </a:lnTo>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38" name="Free Form 594">
              <a:extLst>
                <a:ext uri="{FF2B5EF4-FFF2-40B4-BE49-F238E27FC236}">
                  <a16:creationId xmlns:a16="http://schemas.microsoft.com/office/drawing/2014/main" id="{83AE03AD-18CC-8DD7-0504-1C3E63302C5F}"/>
                </a:ext>
              </a:extLst>
            </p:cNvPr>
            <p:cNvSpPr/>
            <p:nvPr/>
          </p:nvSpPr>
          <p:spPr>
            <a:xfrm>
              <a:off x="96742" y="292760"/>
              <a:ext cx="66359" cy="46824"/>
            </a:xfrm>
            <a:custGeom>
              <a:avLst/>
              <a:gdLst/>
              <a:ahLst/>
              <a:cxnLst>
                <a:cxn ang="0">
                  <a:pos x="wd2" y="hd2"/>
                </a:cxn>
                <a:cxn ang="5400000">
                  <a:pos x="wd2" y="hd2"/>
                </a:cxn>
                <a:cxn ang="10800000">
                  <a:pos x="wd2" y="hd2"/>
                </a:cxn>
                <a:cxn ang="16200000">
                  <a:pos x="wd2" y="hd2"/>
                </a:cxn>
              </a:cxnLst>
              <a:rect l="0" t="0" r="r" b="b"/>
              <a:pathLst>
                <a:path w="21600" h="21600" extrusionOk="0">
                  <a:moveTo>
                    <a:pt x="13982" y="0"/>
                  </a:moveTo>
                  <a:lnTo>
                    <a:pt x="7623" y="0"/>
                  </a:lnTo>
                  <a:cubicBezTo>
                    <a:pt x="3414" y="0"/>
                    <a:pt x="0" y="4832"/>
                    <a:pt x="0" y="10796"/>
                  </a:cubicBezTo>
                  <a:cubicBezTo>
                    <a:pt x="0" y="16761"/>
                    <a:pt x="3414" y="21600"/>
                    <a:pt x="7623" y="21600"/>
                  </a:cubicBezTo>
                  <a:lnTo>
                    <a:pt x="13982" y="21600"/>
                  </a:lnTo>
                  <a:cubicBezTo>
                    <a:pt x="18191" y="21600"/>
                    <a:pt x="21600" y="16761"/>
                    <a:pt x="21600" y="10796"/>
                  </a:cubicBezTo>
                  <a:cubicBezTo>
                    <a:pt x="21600" y="4832"/>
                    <a:pt x="18191" y="0"/>
                    <a:pt x="13982" y="0"/>
                  </a:cubicBezTo>
                  <a:close/>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39" name="Free Form 595">
              <a:extLst>
                <a:ext uri="{FF2B5EF4-FFF2-40B4-BE49-F238E27FC236}">
                  <a16:creationId xmlns:a16="http://schemas.microsoft.com/office/drawing/2014/main" id="{E906F905-31B7-1B4A-7F20-C6E9200AE9B0}"/>
                </a:ext>
              </a:extLst>
            </p:cNvPr>
            <p:cNvSpPr/>
            <p:nvPr/>
          </p:nvSpPr>
          <p:spPr>
            <a:xfrm>
              <a:off x="570111" y="292760"/>
              <a:ext cx="66340" cy="46824"/>
            </a:xfrm>
            <a:custGeom>
              <a:avLst/>
              <a:gdLst/>
              <a:ahLst/>
              <a:cxnLst>
                <a:cxn ang="0">
                  <a:pos x="wd2" y="hd2"/>
                </a:cxn>
                <a:cxn ang="5400000">
                  <a:pos x="wd2" y="hd2"/>
                </a:cxn>
                <a:cxn ang="10800000">
                  <a:pos x="wd2" y="hd2"/>
                </a:cxn>
                <a:cxn ang="16200000">
                  <a:pos x="wd2" y="hd2"/>
                </a:cxn>
              </a:cxnLst>
              <a:rect l="0" t="0" r="r" b="b"/>
              <a:pathLst>
                <a:path w="21600" h="21600" extrusionOk="0">
                  <a:moveTo>
                    <a:pt x="13980" y="0"/>
                  </a:moveTo>
                  <a:lnTo>
                    <a:pt x="7620" y="0"/>
                  </a:lnTo>
                  <a:cubicBezTo>
                    <a:pt x="3410" y="0"/>
                    <a:pt x="0" y="4832"/>
                    <a:pt x="0" y="10796"/>
                  </a:cubicBezTo>
                  <a:cubicBezTo>
                    <a:pt x="0" y="16761"/>
                    <a:pt x="3410" y="21600"/>
                    <a:pt x="7620" y="21600"/>
                  </a:cubicBezTo>
                  <a:lnTo>
                    <a:pt x="13980" y="21600"/>
                  </a:lnTo>
                  <a:cubicBezTo>
                    <a:pt x="18190" y="21600"/>
                    <a:pt x="21600" y="16761"/>
                    <a:pt x="21600" y="10796"/>
                  </a:cubicBezTo>
                  <a:cubicBezTo>
                    <a:pt x="21600" y="4832"/>
                    <a:pt x="18190" y="0"/>
                    <a:pt x="13980" y="0"/>
                  </a:cubicBezTo>
                  <a:close/>
                </a:path>
              </a:pathLst>
            </a:cu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40" name="Free Form 596">
              <a:extLst>
                <a:ext uri="{FF2B5EF4-FFF2-40B4-BE49-F238E27FC236}">
                  <a16:creationId xmlns:a16="http://schemas.microsoft.com/office/drawing/2014/main" id="{9D4FCA95-E9AF-2C41-523E-41510889FE3D}"/>
                </a:ext>
              </a:extLst>
            </p:cNvPr>
            <p:cNvSpPr/>
            <p:nvPr/>
          </p:nvSpPr>
          <p:spPr>
            <a:xfrm>
              <a:off x="503632" y="378049"/>
              <a:ext cx="69090" cy="69090"/>
            </a:xfrm>
            <a:prstGeom prst="ellipse">
              <a:avLst/>
            </a:pr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41" name="Free Form 597">
              <a:extLst>
                <a:ext uri="{FF2B5EF4-FFF2-40B4-BE49-F238E27FC236}">
                  <a16:creationId xmlns:a16="http://schemas.microsoft.com/office/drawing/2014/main" id="{5E68E38A-CCD6-D874-7C1A-FA7D07CE7C6A}"/>
                </a:ext>
              </a:extLst>
            </p:cNvPr>
            <p:cNvSpPr/>
            <p:nvPr/>
          </p:nvSpPr>
          <p:spPr>
            <a:xfrm>
              <a:off x="159702" y="378049"/>
              <a:ext cx="69090" cy="69090"/>
            </a:xfrm>
            <a:prstGeom prst="ellipse">
              <a:avLst/>
            </a:prstGeom>
            <a:noFill/>
            <a:ln w="190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sz="900" b="0" i="0" u="none" strike="noStrike" kern="1200" cap="none" spc="0" normalizeH="0" baseline="0" noProof="0" dirty="0">
                <a:ln>
                  <a:noFill/>
                </a:ln>
                <a:solidFill>
                  <a:srgbClr val="3D3935"/>
                </a:solidFill>
                <a:effectLst/>
                <a:uLnTx/>
                <a:uFillTx/>
                <a:latin typeface="Verdana"/>
                <a:ea typeface="+mn-ea"/>
                <a:cs typeface="+mn-cs"/>
              </a:endParaRPr>
            </a:p>
          </p:txBody>
        </p:sp>
      </p:grpSp>
      <p:sp>
        <p:nvSpPr>
          <p:cNvPr id="3742" name="TextBox 192">
            <a:extLst>
              <a:ext uri="{FF2B5EF4-FFF2-40B4-BE49-F238E27FC236}">
                <a16:creationId xmlns:a16="http://schemas.microsoft.com/office/drawing/2014/main" id="{7C7AC2DA-6170-F431-F42B-C5DDE1191C37}"/>
              </a:ext>
            </a:extLst>
          </p:cNvPr>
          <p:cNvSpPr txBox="1"/>
          <p:nvPr/>
        </p:nvSpPr>
        <p:spPr>
          <a:xfrm>
            <a:off x="665214" y="1748371"/>
            <a:ext cx="4733224" cy="3962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ctr" defTabSz="914400">
              <a:defRPr sz="2000" b="1" spc="19"/>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sz="2000" b="1" i="0" u="none" strike="noStrike" kern="1200" cap="none" spc="19" normalizeH="0" baseline="0" noProof="0" dirty="0">
                <a:ln>
                  <a:noFill/>
                </a:ln>
                <a:solidFill>
                  <a:srgbClr val="3D3935"/>
                </a:solidFill>
                <a:effectLst/>
                <a:uLnTx/>
                <a:uFillTx/>
                <a:latin typeface="Verdana"/>
                <a:ea typeface="+mn-ea"/>
                <a:cs typeface="+mn-cs"/>
              </a:rPr>
              <a:t>Data Flow </a:t>
            </a:r>
          </a:p>
        </p:txBody>
      </p:sp>
      <p:grpSp>
        <p:nvGrpSpPr>
          <p:cNvPr id="3743" name="Group 3742">
            <a:extLst>
              <a:ext uri="{FF2B5EF4-FFF2-40B4-BE49-F238E27FC236}">
                <a16:creationId xmlns:a16="http://schemas.microsoft.com/office/drawing/2014/main" id="{F1F8D2F0-2110-DE39-7987-FC84EFFD6117}"/>
              </a:ext>
            </a:extLst>
          </p:cNvPr>
          <p:cNvGrpSpPr/>
          <p:nvPr/>
        </p:nvGrpSpPr>
        <p:grpSpPr>
          <a:xfrm>
            <a:off x="8710470" y="4330346"/>
            <a:ext cx="381005" cy="258896"/>
            <a:chOff x="10144229" y="2009347"/>
            <a:chExt cx="381005" cy="258896"/>
          </a:xfrm>
        </p:grpSpPr>
        <p:sp>
          <p:nvSpPr>
            <p:cNvPr id="3744" name="Free Form 82">
              <a:extLst>
                <a:ext uri="{FF2B5EF4-FFF2-40B4-BE49-F238E27FC236}">
                  <a16:creationId xmlns:a16="http://schemas.microsoft.com/office/drawing/2014/main" id="{B981CAAA-0B05-EAEB-11EC-71475AFD2002}"/>
                </a:ext>
              </a:extLst>
            </p:cNvPr>
            <p:cNvSpPr/>
            <p:nvPr/>
          </p:nvSpPr>
          <p:spPr>
            <a:xfrm>
              <a:off x="10144229" y="2009347"/>
              <a:ext cx="96636" cy="258896"/>
            </a:xfrm>
            <a:custGeom>
              <a:avLst/>
              <a:gdLst/>
              <a:ahLst/>
              <a:cxnLst/>
              <a:rect l="0" t="0" r="0" b="0"/>
              <a:pathLst>
                <a:path w="96636" h="258895">
                  <a:moveTo>
                    <a:pt x="96636" y="0"/>
                  </a:moveTo>
                  <a:lnTo>
                    <a:pt x="0" y="258895"/>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45" name="Free Form 83">
              <a:extLst>
                <a:ext uri="{FF2B5EF4-FFF2-40B4-BE49-F238E27FC236}">
                  <a16:creationId xmlns:a16="http://schemas.microsoft.com/office/drawing/2014/main" id="{3B8A6533-49AB-A546-E23A-A5CAE0499CFA}"/>
                </a:ext>
              </a:extLst>
            </p:cNvPr>
            <p:cNvSpPr/>
            <p:nvPr/>
          </p:nvSpPr>
          <p:spPr>
            <a:xfrm>
              <a:off x="10448077" y="2209793"/>
              <a:ext cx="21819" cy="58446"/>
            </a:xfrm>
            <a:custGeom>
              <a:avLst/>
              <a:gdLst/>
              <a:ahLst/>
              <a:cxnLst/>
              <a:rect l="0" t="0" r="0" b="0"/>
              <a:pathLst>
                <a:path w="21819" h="58446">
                  <a:moveTo>
                    <a:pt x="0" y="0"/>
                  </a:moveTo>
                  <a:lnTo>
                    <a:pt x="21819" y="58446"/>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46" name="Free Form 84">
              <a:extLst>
                <a:ext uri="{FF2B5EF4-FFF2-40B4-BE49-F238E27FC236}">
                  <a16:creationId xmlns:a16="http://schemas.microsoft.com/office/drawing/2014/main" id="{ED5E2048-377A-FC59-0FBF-D43AF41755EE}"/>
                </a:ext>
              </a:extLst>
            </p:cNvPr>
            <p:cNvSpPr/>
            <p:nvPr/>
          </p:nvSpPr>
          <p:spPr>
            <a:xfrm>
              <a:off x="10373239" y="2009347"/>
              <a:ext cx="11037" cy="29554"/>
            </a:xfrm>
            <a:custGeom>
              <a:avLst/>
              <a:gdLst/>
              <a:ahLst/>
              <a:cxnLst/>
              <a:rect l="0" t="0" r="0" b="0"/>
              <a:pathLst>
                <a:path w="11036" h="29553">
                  <a:moveTo>
                    <a:pt x="0" y="0"/>
                  </a:moveTo>
                  <a:lnTo>
                    <a:pt x="11036" y="29553"/>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47" name="Free Form 85">
              <a:extLst>
                <a:ext uri="{FF2B5EF4-FFF2-40B4-BE49-F238E27FC236}">
                  <a16:creationId xmlns:a16="http://schemas.microsoft.com/office/drawing/2014/main" id="{CE55AB3C-6480-D6CE-9C91-5CED27641596}"/>
                </a:ext>
              </a:extLst>
            </p:cNvPr>
            <p:cNvSpPr/>
            <p:nvPr/>
          </p:nvSpPr>
          <p:spPr>
            <a:xfrm>
              <a:off x="10307058" y="2228750"/>
              <a:ext cx="0" cy="39486"/>
            </a:xfrm>
            <a:custGeom>
              <a:avLst/>
              <a:gdLst/>
              <a:ahLst/>
              <a:cxnLst/>
              <a:rect l="0" t="0" r="0" b="0"/>
              <a:pathLst>
                <a:path h="39485">
                  <a:moveTo>
                    <a:pt x="0" y="0"/>
                  </a:moveTo>
                  <a:lnTo>
                    <a:pt x="0" y="39485"/>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48" name="Free Form 86">
              <a:extLst>
                <a:ext uri="{FF2B5EF4-FFF2-40B4-BE49-F238E27FC236}">
                  <a16:creationId xmlns:a16="http://schemas.microsoft.com/office/drawing/2014/main" id="{D738E152-429D-FD82-E0C6-940C4AA5AED9}"/>
                </a:ext>
              </a:extLst>
            </p:cNvPr>
            <p:cNvSpPr/>
            <p:nvPr/>
          </p:nvSpPr>
          <p:spPr>
            <a:xfrm>
              <a:off x="10307058" y="2155618"/>
              <a:ext cx="0" cy="39485"/>
            </a:xfrm>
            <a:custGeom>
              <a:avLst/>
              <a:gdLst/>
              <a:ahLst/>
              <a:cxnLst/>
              <a:rect l="0" t="0" r="0" b="0"/>
              <a:pathLst>
                <a:path h="39485">
                  <a:moveTo>
                    <a:pt x="0" y="0"/>
                  </a:moveTo>
                  <a:lnTo>
                    <a:pt x="0" y="39485"/>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49" name="Free Form 87">
              <a:extLst>
                <a:ext uri="{FF2B5EF4-FFF2-40B4-BE49-F238E27FC236}">
                  <a16:creationId xmlns:a16="http://schemas.microsoft.com/office/drawing/2014/main" id="{59DFC22E-FC20-50EA-F907-D75899713271}"/>
                </a:ext>
              </a:extLst>
            </p:cNvPr>
            <p:cNvSpPr/>
            <p:nvPr/>
          </p:nvSpPr>
          <p:spPr>
            <a:xfrm>
              <a:off x="10307058" y="2082486"/>
              <a:ext cx="0" cy="39485"/>
            </a:xfrm>
            <a:custGeom>
              <a:avLst/>
              <a:gdLst/>
              <a:ahLst/>
              <a:cxnLst/>
              <a:rect l="0" t="0" r="0" b="0"/>
              <a:pathLst>
                <a:path h="39485">
                  <a:moveTo>
                    <a:pt x="0" y="0"/>
                  </a:moveTo>
                  <a:lnTo>
                    <a:pt x="0" y="39485"/>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50" name="Free Form 88">
              <a:extLst>
                <a:ext uri="{FF2B5EF4-FFF2-40B4-BE49-F238E27FC236}">
                  <a16:creationId xmlns:a16="http://schemas.microsoft.com/office/drawing/2014/main" id="{53609A02-8037-B136-9D88-3C98A23C0097}"/>
                </a:ext>
              </a:extLst>
            </p:cNvPr>
            <p:cNvSpPr/>
            <p:nvPr/>
          </p:nvSpPr>
          <p:spPr>
            <a:xfrm>
              <a:off x="10307058" y="2009347"/>
              <a:ext cx="0" cy="39486"/>
            </a:xfrm>
            <a:custGeom>
              <a:avLst/>
              <a:gdLst/>
              <a:ahLst/>
              <a:cxnLst/>
              <a:rect l="0" t="0" r="0" b="0"/>
              <a:pathLst>
                <a:path h="39485">
                  <a:moveTo>
                    <a:pt x="0" y="0"/>
                  </a:moveTo>
                  <a:lnTo>
                    <a:pt x="0" y="39485"/>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51" name="Free Form 89">
              <a:extLst>
                <a:ext uri="{FF2B5EF4-FFF2-40B4-BE49-F238E27FC236}">
                  <a16:creationId xmlns:a16="http://schemas.microsoft.com/office/drawing/2014/main" id="{C3628FB3-BC76-22DD-2DB2-225508D75946}"/>
                </a:ext>
              </a:extLst>
            </p:cNvPr>
            <p:cNvSpPr/>
            <p:nvPr/>
          </p:nvSpPr>
          <p:spPr>
            <a:xfrm>
              <a:off x="10339568" y="2025465"/>
              <a:ext cx="185666" cy="185666"/>
            </a:xfrm>
            <a:custGeom>
              <a:avLst/>
              <a:gdLst/>
              <a:ahLst/>
              <a:cxnLst/>
              <a:rect l="0" t="0" r="0" b="0"/>
              <a:pathLst>
                <a:path w="185665" h="185665">
                  <a:moveTo>
                    <a:pt x="185665" y="92826"/>
                  </a:moveTo>
                  <a:cubicBezTo>
                    <a:pt x="185665" y="144097"/>
                    <a:pt x="144110" y="185665"/>
                    <a:pt x="92826" y="185665"/>
                  </a:cubicBezTo>
                  <a:cubicBezTo>
                    <a:pt x="41555" y="185665"/>
                    <a:pt x="0" y="144097"/>
                    <a:pt x="0" y="92826"/>
                  </a:cubicBezTo>
                  <a:cubicBezTo>
                    <a:pt x="0" y="41555"/>
                    <a:pt x="41555" y="0"/>
                    <a:pt x="92826" y="0"/>
                  </a:cubicBezTo>
                  <a:cubicBezTo>
                    <a:pt x="144110" y="0"/>
                    <a:pt x="185665" y="41555"/>
                    <a:pt x="185665" y="92826"/>
                  </a:cubicBezTo>
                  <a:close/>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52" name="Free Form 90">
              <a:extLst>
                <a:ext uri="{FF2B5EF4-FFF2-40B4-BE49-F238E27FC236}">
                  <a16:creationId xmlns:a16="http://schemas.microsoft.com/office/drawing/2014/main" id="{77886C34-EFBB-2BBE-0A9C-74C502539FF9}"/>
                </a:ext>
              </a:extLst>
            </p:cNvPr>
            <p:cNvSpPr/>
            <p:nvPr/>
          </p:nvSpPr>
          <p:spPr>
            <a:xfrm>
              <a:off x="10432400" y="2056403"/>
              <a:ext cx="0" cy="20638"/>
            </a:xfrm>
            <a:custGeom>
              <a:avLst/>
              <a:gdLst/>
              <a:ahLst/>
              <a:cxnLst/>
              <a:rect l="0" t="0" r="0" b="0"/>
              <a:pathLst>
                <a:path h="20638">
                  <a:moveTo>
                    <a:pt x="0" y="0"/>
                  </a:moveTo>
                  <a:lnTo>
                    <a:pt x="0" y="20638"/>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53" name="Free Form 91">
              <a:extLst>
                <a:ext uri="{FF2B5EF4-FFF2-40B4-BE49-F238E27FC236}">
                  <a16:creationId xmlns:a16="http://schemas.microsoft.com/office/drawing/2014/main" id="{5CFFCFD3-36B7-90F8-3103-3D5633F7B201}"/>
                </a:ext>
              </a:extLst>
            </p:cNvPr>
            <p:cNvSpPr/>
            <p:nvPr/>
          </p:nvSpPr>
          <p:spPr>
            <a:xfrm>
              <a:off x="10432400" y="2159556"/>
              <a:ext cx="0" cy="20626"/>
            </a:xfrm>
            <a:custGeom>
              <a:avLst/>
              <a:gdLst/>
              <a:ahLst/>
              <a:cxnLst/>
              <a:rect l="0" t="0" r="0" b="0"/>
              <a:pathLst>
                <a:path h="20625">
                  <a:moveTo>
                    <a:pt x="0" y="0"/>
                  </a:moveTo>
                  <a:lnTo>
                    <a:pt x="0" y="20625"/>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54" name="Free Form 92">
              <a:extLst>
                <a:ext uri="{FF2B5EF4-FFF2-40B4-BE49-F238E27FC236}">
                  <a16:creationId xmlns:a16="http://schemas.microsoft.com/office/drawing/2014/main" id="{D699E0AE-727D-D1B4-938D-F98DB5431FD1}"/>
                </a:ext>
              </a:extLst>
            </p:cNvPr>
            <p:cNvSpPr/>
            <p:nvPr/>
          </p:nvSpPr>
          <p:spPr>
            <a:xfrm>
              <a:off x="10401456" y="2077035"/>
              <a:ext cx="61888" cy="82527"/>
            </a:xfrm>
            <a:custGeom>
              <a:avLst/>
              <a:gdLst/>
              <a:ahLst/>
              <a:cxnLst/>
              <a:rect l="0" t="0" r="0" b="0"/>
              <a:pathLst>
                <a:path w="61888" h="82526">
                  <a:moveTo>
                    <a:pt x="0" y="61888"/>
                  </a:moveTo>
                  <a:cubicBezTo>
                    <a:pt x="0" y="73280"/>
                    <a:pt x="13856" y="82526"/>
                    <a:pt x="30950" y="82526"/>
                  </a:cubicBezTo>
                  <a:cubicBezTo>
                    <a:pt x="48032" y="82526"/>
                    <a:pt x="61888" y="73280"/>
                    <a:pt x="61888" y="61888"/>
                  </a:cubicBezTo>
                  <a:cubicBezTo>
                    <a:pt x="61888" y="50496"/>
                    <a:pt x="52020" y="45213"/>
                    <a:pt x="30950" y="41250"/>
                  </a:cubicBezTo>
                  <a:cubicBezTo>
                    <a:pt x="9868" y="37300"/>
                    <a:pt x="0" y="32017"/>
                    <a:pt x="0" y="20625"/>
                  </a:cubicBezTo>
                  <a:cubicBezTo>
                    <a:pt x="0" y="9233"/>
                    <a:pt x="13856" y="0"/>
                    <a:pt x="30950" y="0"/>
                  </a:cubicBezTo>
                  <a:cubicBezTo>
                    <a:pt x="48032" y="0"/>
                    <a:pt x="61888" y="9233"/>
                    <a:pt x="61888" y="20625"/>
                  </a:cubicBez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3755" name="Group 3754">
            <a:extLst>
              <a:ext uri="{FF2B5EF4-FFF2-40B4-BE49-F238E27FC236}">
                <a16:creationId xmlns:a16="http://schemas.microsoft.com/office/drawing/2014/main" id="{7DF25463-C37D-D12C-3690-B80DAAE2FCB9}"/>
              </a:ext>
            </a:extLst>
          </p:cNvPr>
          <p:cNvGrpSpPr>
            <a:grpSpLocks noChangeAspect="1"/>
          </p:cNvGrpSpPr>
          <p:nvPr/>
        </p:nvGrpSpPr>
        <p:grpSpPr>
          <a:xfrm>
            <a:off x="10321308" y="4310177"/>
            <a:ext cx="457200" cy="297037"/>
            <a:chOff x="4429078" y="1022757"/>
            <a:chExt cx="508013" cy="330050"/>
          </a:xfrm>
        </p:grpSpPr>
        <p:sp>
          <p:nvSpPr>
            <p:cNvPr id="3756" name="Free Form 38">
              <a:extLst>
                <a:ext uri="{FF2B5EF4-FFF2-40B4-BE49-F238E27FC236}">
                  <a16:creationId xmlns:a16="http://schemas.microsoft.com/office/drawing/2014/main" id="{A66D617B-2CDE-16D5-3C4B-1CFC4D8B4FB4}"/>
                </a:ext>
              </a:extLst>
            </p:cNvPr>
            <p:cNvSpPr/>
            <p:nvPr/>
          </p:nvSpPr>
          <p:spPr>
            <a:xfrm>
              <a:off x="4429078" y="1163692"/>
              <a:ext cx="508013" cy="143399"/>
            </a:xfrm>
            <a:custGeom>
              <a:avLst/>
              <a:gdLst/>
              <a:ahLst/>
              <a:cxnLst/>
              <a:rect l="0" t="0" r="0" b="0"/>
              <a:pathLst>
                <a:path w="508012" h="143399">
                  <a:moveTo>
                    <a:pt x="39282" y="143399"/>
                  </a:moveTo>
                  <a:lnTo>
                    <a:pt x="20396" y="143399"/>
                  </a:lnTo>
                  <a:cubicBezTo>
                    <a:pt x="9131" y="143399"/>
                    <a:pt x="0" y="134280"/>
                    <a:pt x="0" y="123015"/>
                  </a:cubicBezTo>
                  <a:lnTo>
                    <a:pt x="0" y="84126"/>
                  </a:lnTo>
                  <a:cubicBezTo>
                    <a:pt x="0" y="69775"/>
                    <a:pt x="10985" y="57824"/>
                    <a:pt x="25286" y="56618"/>
                  </a:cubicBezTo>
                  <a:lnTo>
                    <a:pt x="90489" y="51156"/>
                  </a:lnTo>
                  <a:lnTo>
                    <a:pt x="128666" y="8242"/>
                  </a:lnTo>
                  <a:cubicBezTo>
                    <a:pt x="133327" y="2997"/>
                    <a:pt x="140021" y="0"/>
                    <a:pt x="147018" y="0"/>
                  </a:cubicBezTo>
                  <a:lnTo>
                    <a:pt x="255339" y="0"/>
                  </a:lnTo>
                  <a:cubicBezTo>
                    <a:pt x="265208" y="0"/>
                    <a:pt x="274898" y="2743"/>
                    <a:pt x="283305" y="7937"/>
                  </a:cubicBezTo>
                  <a:lnTo>
                    <a:pt x="357806" y="53925"/>
                  </a:lnTo>
                  <a:lnTo>
                    <a:pt x="450873" y="62891"/>
                  </a:lnTo>
                  <a:cubicBezTo>
                    <a:pt x="483285" y="66016"/>
                    <a:pt x="508012" y="93245"/>
                    <a:pt x="508012" y="125796"/>
                  </a:cubicBezTo>
                  <a:lnTo>
                    <a:pt x="508012" y="143399"/>
                  </a:lnTo>
                  <a:lnTo>
                    <a:pt x="468578" y="143399"/>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57" name="Free Form 39">
              <a:extLst>
                <a:ext uri="{FF2B5EF4-FFF2-40B4-BE49-F238E27FC236}">
                  <a16:creationId xmlns:a16="http://schemas.microsoft.com/office/drawing/2014/main" id="{DAF0F0AB-F726-EA92-F8B5-3B4992F3667B}"/>
                </a:ext>
              </a:extLst>
            </p:cNvPr>
            <p:cNvSpPr/>
            <p:nvPr/>
          </p:nvSpPr>
          <p:spPr>
            <a:xfrm>
              <a:off x="4559420" y="1307091"/>
              <a:ext cx="247174" cy="0"/>
            </a:xfrm>
            <a:custGeom>
              <a:avLst/>
              <a:gdLst/>
              <a:ahLst/>
              <a:cxnLst/>
              <a:rect l="0" t="0" r="0" b="0"/>
              <a:pathLst>
                <a:path w="247173">
                  <a:moveTo>
                    <a:pt x="247173" y="0"/>
                  </a:moveTo>
                  <a:lnTo>
                    <a:pt x="0" y="0"/>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75" name="Free Form 40">
              <a:extLst>
                <a:ext uri="{FF2B5EF4-FFF2-40B4-BE49-F238E27FC236}">
                  <a16:creationId xmlns:a16="http://schemas.microsoft.com/office/drawing/2014/main" id="{EFE8E6DC-9242-922E-2835-CB017DDE0288}"/>
                </a:ext>
              </a:extLst>
            </p:cNvPr>
            <p:cNvSpPr/>
            <p:nvPr/>
          </p:nvSpPr>
          <p:spPr>
            <a:xfrm>
              <a:off x="4806592" y="1261746"/>
              <a:ext cx="91062" cy="91061"/>
            </a:xfrm>
            <a:custGeom>
              <a:avLst/>
              <a:gdLst/>
              <a:ahLst/>
              <a:cxnLst/>
              <a:rect l="0" t="0" r="0" b="0"/>
              <a:pathLst>
                <a:path w="91061" h="91061">
                  <a:moveTo>
                    <a:pt x="91061" y="45530"/>
                  </a:moveTo>
                  <a:cubicBezTo>
                    <a:pt x="91061" y="70677"/>
                    <a:pt x="70677" y="91061"/>
                    <a:pt x="45530" y="91061"/>
                  </a:cubicBezTo>
                  <a:cubicBezTo>
                    <a:pt x="20384" y="91061"/>
                    <a:pt x="0" y="70677"/>
                    <a:pt x="0" y="45530"/>
                  </a:cubicBezTo>
                  <a:cubicBezTo>
                    <a:pt x="0" y="20384"/>
                    <a:pt x="20384" y="0"/>
                    <a:pt x="45530" y="0"/>
                  </a:cubicBezTo>
                  <a:cubicBezTo>
                    <a:pt x="70677" y="0"/>
                    <a:pt x="91061" y="20384"/>
                    <a:pt x="91061" y="45530"/>
                  </a:cubicBezTo>
                  <a:close/>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76" name="Free Form 41">
              <a:extLst>
                <a:ext uri="{FF2B5EF4-FFF2-40B4-BE49-F238E27FC236}">
                  <a16:creationId xmlns:a16="http://schemas.microsoft.com/office/drawing/2014/main" id="{FF17DE19-3AC5-4469-826A-DC34AB472ED0}"/>
                </a:ext>
              </a:extLst>
            </p:cNvPr>
            <p:cNvSpPr/>
            <p:nvPr/>
          </p:nvSpPr>
          <p:spPr>
            <a:xfrm>
              <a:off x="4468359" y="1261746"/>
              <a:ext cx="91061" cy="91061"/>
            </a:xfrm>
            <a:custGeom>
              <a:avLst/>
              <a:gdLst/>
              <a:ahLst/>
              <a:cxnLst/>
              <a:rect l="0" t="0" r="0" b="0"/>
              <a:pathLst>
                <a:path w="91061" h="91061">
                  <a:moveTo>
                    <a:pt x="91061" y="45530"/>
                  </a:moveTo>
                  <a:cubicBezTo>
                    <a:pt x="91061" y="70677"/>
                    <a:pt x="70689" y="91061"/>
                    <a:pt x="45530" y="91061"/>
                  </a:cubicBezTo>
                  <a:cubicBezTo>
                    <a:pt x="20396" y="91061"/>
                    <a:pt x="0" y="70677"/>
                    <a:pt x="0" y="45530"/>
                  </a:cubicBezTo>
                  <a:cubicBezTo>
                    <a:pt x="0" y="20384"/>
                    <a:pt x="20396" y="0"/>
                    <a:pt x="45530" y="0"/>
                  </a:cubicBezTo>
                  <a:cubicBezTo>
                    <a:pt x="70689" y="0"/>
                    <a:pt x="91061" y="20384"/>
                    <a:pt x="91061" y="45530"/>
                  </a:cubicBezTo>
                  <a:close/>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77" name="Free Form 42">
              <a:extLst>
                <a:ext uri="{FF2B5EF4-FFF2-40B4-BE49-F238E27FC236}">
                  <a16:creationId xmlns:a16="http://schemas.microsoft.com/office/drawing/2014/main" id="{C45634A6-9FED-69D2-5307-4C7B032F4BED}"/>
                </a:ext>
              </a:extLst>
            </p:cNvPr>
            <p:cNvSpPr/>
            <p:nvPr/>
          </p:nvSpPr>
          <p:spPr>
            <a:xfrm>
              <a:off x="4774876" y="1022757"/>
              <a:ext cx="157865" cy="157865"/>
            </a:xfrm>
            <a:custGeom>
              <a:avLst/>
              <a:gdLst/>
              <a:ahLst/>
              <a:cxnLst/>
              <a:rect l="0" t="0" r="0" b="0"/>
              <a:pathLst>
                <a:path w="157864" h="157864">
                  <a:moveTo>
                    <a:pt x="157864" y="78932"/>
                  </a:moveTo>
                  <a:cubicBezTo>
                    <a:pt x="157864" y="122519"/>
                    <a:pt x="122532" y="157864"/>
                    <a:pt x="78932" y="157864"/>
                  </a:cubicBezTo>
                  <a:cubicBezTo>
                    <a:pt x="35344" y="157864"/>
                    <a:pt x="0" y="122519"/>
                    <a:pt x="0" y="78932"/>
                  </a:cubicBezTo>
                  <a:cubicBezTo>
                    <a:pt x="0" y="35332"/>
                    <a:pt x="35344" y="0"/>
                    <a:pt x="78932" y="0"/>
                  </a:cubicBezTo>
                  <a:cubicBezTo>
                    <a:pt x="122532" y="0"/>
                    <a:pt x="157864" y="35332"/>
                    <a:pt x="157864" y="78932"/>
                  </a:cubicBezTo>
                  <a:close/>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78" name="Free Form 43">
              <a:extLst>
                <a:ext uri="{FF2B5EF4-FFF2-40B4-BE49-F238E27FC236}">
                  <a16:creationId xmlns:a16="http://schemas.microsoft.com/office/drawing/2014/main" id="{24EB277F-2632-B451-B5BD-158F08B13646}"/>
                </a:ext>
              </a:extLst>
            </p:cNvPr>
            <p:cNvSpPr/>
            <p:nvPr/>
          </p:nvSpPr>
          <p:spPr>
            <a:xfrm>
              <a:off x="4853810" y="1049314"/>
              <a:ext cx="0" cy="17463"/>
            </a:xfrm>
            <a:custGeom>
              <a:avLst/>
              <a:gdLst/>
              <a:ahLst/>
              <a:cxnLst/>
              <a:rect l="0" t="0" r="0" b="0"/>
              <a:pathLst>
                <a:path h="17462">
                  <a:moveTo>
                    <a:pt x="0" y="0"/>
                  </a:moveTo>
                  <a:lnTo>
                    <a:pt x="0" y="17462"/>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79" name="Free Form 44">
              <a:extLst>
                <a:ext uri="{FF2B5EF4-FFF2-40B4-BE49-F238E27FC236}">
                  <a16:creationId xmlns:a16="http://schemas.microsoft.com/office/drawing/2014/main" id="{E77E3268-6AE2-B686-63CE-BB3B0E0BDB34}"/>
                </a:ext>
              </a:extLst>
            </p:cNvPr>
            <p:cNvSpPr/>
            <p:nvPr/>
          </p:nvSpPr>
          <p:spPr>
            <a:xfrm>
              <a:off x="4853810" y="1136603"/>
              <a:ext cx="0" cy="17463"/>
            </a:xfrm>
            <a:custGeom>
              <a:avLst/>
              <a:gdLst/>
              <a:ahLst/>
              <a:cxnLst/>
              <a:rect l="0" t="0" r="0" b="0"/>
              <a:pathLst>
                <a:path h="17462">
                  <a:moveTo>
                    <a:pt x="0" y="0"/>
                  </a:moveTo>
                  <a:lnTo>
                    <a:pt x="0" y="17462"/>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80" name="Free Form 45">
              <a:extLst>
                <a:ext uri="{FF2B5EF4-FFF2-40B4-BE49-F238E27FC236}">
                  <a16:creationId xmlns:a16="http://schemas.microsoft.com/office/drawing/2014/main" id="{4877B272-C6A3-2DBE-B5BB-96D0DBAEDC4E}"/>
                </a:ext>
              </a:extLst>
            </p:cNvPr>
            <p:cNvSpPr/>
            <p:nvPr/>
          </p:nvSpPr>
          <p:spPr>
            <a:xfrm>
              <a:off x="4827628" y="1066770"/>
              <a:ext cx="52363" cy="69839"/>
            </a:xfrm>
            <a:custGeom>
              <a:avLst/>
              <a:gdLst/>
              <a:ahLst/>
              <a:cxnLst/>
              <a:rect l="0" t="0" r="0" b="0"/>
              <a:pathLst>
                <a:path w="52363" h="69839">
                  <a:moveTo>
                    <a:pt x="0" y="52376"/>
                  </a:moveTo>
                  <a:cubicBezTo>
                    <a:pt x="0" y="62015"/>
                    <a:pt x="11722" y="69839"/>
                    <a:pt x="26188" y="69839"/>
                  </a:cubicBezTo>
                  <a:cubicBezTo>
                    <a:pt x="40641" y="69839"/>
                    <a:pt x="52363" y="62015"/>
                    <a:pt x="52363" y="52376"/>
                  </a:cubicBezTo>
                  <a:cubicBezTo>
                    <a:pt x="52363" y="42736"/>
                    <a:pt x="44019" y="38266"/>
                    <a:pt x="26188" y="34913"/>
                  </a:cubicBezTo>
                  <a:cubicBezTo>
                    <a:pt x="8344" y="31572"/>
                    <a:pt x="0" y="27102"/>
                    <a:pt x="0" y="17462"/>
                  </a:cubicBezTo>
                  <a:cubicBezTo>
                    <a:pt x="0" y="7823"/>
                    <a:pt x="11722" y="0"/>
                    <a:pt x="26188" y="0"/>
                  </a:cubicBezTo>
                  <a:cubicBezTo>
                    <a:pt x="40641" y="0"/>
                    <a:pt x="52363" y="7823"/>
                    <a:pt x="52363" y="17462"/>
                  </a:cubicBez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3781" name="Group 3780">
            <a:extLst>
              <a:ext uri="{FF2B5EF4-FFF2-40B4-BE49-F238E27FC236}">
                <a16:creationId xmlns:a16="http://schemas.microsoft.com/office/drawing/2014/main" id="{4D38DEE7-8829-0213-1339-E756718A5F68}"/>
              </a:ext>
            </a:extLst>
          </p:cNvPr>
          <p:cNvGrpSpPr/>
          <p:nvPr/>
        </p:nvGrpSpPr>
        <p:grpSpPr>
          <a:xfrm>
            <a:off x="7062126" y="4329247"/>
            <a:ext cx="381015" cy="258896"/>
            <a:chOff x="3550640" y="5813397"/>
            <a:chExt cx="381015" cy="258896"/>
          </a:xfrm>
        </p:grpSpPr>
        <p:sp>
          <p:nvSpPr>
            <p:cNvPr id="3782" name="Free Form 832">
              <a:extLst>
                <a:ext uri="{FF2B5EF4-FFF2-40B4-BE49-F238E27FC236}">
                  <a16:creationId xmlns:a16="http://schemas.microsoft.com/office/drawing/2014/main" id="{904F9B5F-F340-3B28-0F7C-E802751CCF78}"/>
                </a:ext>
              </a:extLst>
            </p:cNvPr>
            <p:cNvSpPr/>
            <p:nvPr/>
          </p:nvSpPr>
          <p:spPr>
            <a:xfrm>
              <a:off x="3550640" y="5813397"/>
              <a:ext cx="96650" cy="258896"/>
            </a:xfrm>
            <a:custGeom>
              <a:avLst/>
              <a:gdLst/>
              <a:ahLst/>
              <a:cxnLst/>
              <a:rect l="0" t="0" r="0" b="0"/>
              <a:pathLst>
                <a:path w="96649" h="258895">
                  <a:moveTo>
                    <a:pt x="96649" y="0"/>
                  </a:moveTo>
                  <a:lnTo>
                    <a:pt x="0" y="258895"/>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83" name="Free Form 833">
              <a:extLst>
                <a:ext uri="{FF2B5EF4-FFF2-40B4-BE49-F238E27FC236}">
                  <a16:creationId xmlns:a16="http://schemas.microsoft.com/office/drawing/2014/main" id="{7AF086A0-224B-CC84-7CC2-5240D19F209A}"/>
                </a:ext>
              </a:extLst>
            </p:cNvPr>
            <p:cNvSpPr/>
            <p:nvPr/>
          </p:nvSpPr>
          <p:spPr>
            <a:xfrm>
              <a:off x="3854489" y="6013841"/>
              <a:ext cx="21819" cy="58447"/>
            </a:xfrm>
            <a:custGeom>
              <a:avLst/>
              <a:gdLst/>
              <a:ahLst/>
              <a:cxnLst/>
              <a:rect l="0" t="0" r="0" b="0"/>
              <a:pathLst>
                <a:path w="21819" h="58446">
                  <a:moveTo>
                    <a:pt x="0" y="0"/>
                  </a:moveTo>
                  <a:lnTo>
                    <a:pt x="21819" y="58446"/>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89" name="Free Form 834">
              <a:extLst>
                <a:ext uri="{FF2B5EF4-FFF2-40B4-BE49-F238E27FC236}">
                  <a16:creationId xmlns:a16="http://schemas.microsoft.com/office/drawing/2014/main" id="{634E4F5B-D351-F8E5-BBD8-F42B02B8E414}"/>
                </a:ext>
              </a:extLst>
            </p:cNvPr>
            <p:cNvSpPr/>
            <p:nvPr/>
          </p:nvSpPr>
          <p:spPr>
            <a:xfrm>
              <a:off x="3779662" y="5813397"/>
              <a:ext cx="11024" cy="29541"/>
            </a:xfrm>
            <a:custGeom>
              <a:avLst/>
              <a:gdLst/>
              <a:ahLst/>
              <a:cxnLst/>
              <a:rect l="0" t="0" r="0" b="0"/>
              <a:pathLst>
                <a:path w="11023" h="29540">
                  <a:moveTo>
                    <a:pt x="0" y="0"/>
                  </a:moveTo>
                  <a:lnTo>
                    <a:pt x="11023" y="29540"/>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90" name="Free Form 835">
              <a:extLst>
                <a:ext uri="{FF2B5EF4-FFF2-40B4-BE49-F238E27FC236}">
                  <a16:creationId xmlns:a16="http://schemas.microsoft.com/office/drawing/2014/main" id="{65F58BC2-FAC6-9DC0-CFCE-19C6CD883FA8}"/>
                </a:ext>
              </a:extLst>
            </p:cNvPr>
            <p:cNvSpPr/>
            <p:nvPr/>
          </p:nvSpPr>
          <p:spPr>
            <a:xfrm>
              <a:off x="3713476" y="6032798"/>
              <a:ext cx="0" cy="39485"/>
            </a:xfrm>
            <a:custGeom>
              <a:avLst/>
              <a:gdLst/>
              <a:ahLst/>
              <a:cxnLst/>
              <a:rect l="0" t="0" r="0" b="0"/>
              <a:pathLst>
                <a:path h="39485">
                  <a:moveTo>
                    <a:pt x="0" y="0"/>
                  </a:moveTo>
                  <a:lnTo>
                    <a:pt x="0" y="39485"/>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91" name="Free Form 836">
              <a:extLst>
                <a:ext uri="{FF2B5EF4-FFF2-40B4-BE49-F238E27FC236}">
                  <a16:creationId xmlns:a16="http://schemas.microsoft.com/office/drawing/2014/main" id="{EC4899C2-1AA6-8B23-FCF0-8777E933F75C}"/>
                </a:ext>
              </a:extLst>
            </p:cNvPr>
            <p:cNvSpPr/>
            <p:nvPr/>
          </p:nvSpPr>
          <p:spPr>
            <a:xfrm>
              <a:off x="3713476" y="5959664"/>
              <a:ext cx="0" cy="39486"/>
            </a:xfrm>
            <a:custGeom>
              <a:avLst/>
              <a:gdLst/>
              <a:ahLst/>
              <a:cxnLst/>
              <a:rect l="0" t="0" r="0" b="0"/>
              <a:pathLst>
                <a:path h="39485">
                  <a:moveTo>
                    <a:pt x="0" y="0"/>
                  </a:moveTo>
                  <a:lnTo>
                    <a:pt x="0" y="39485"/>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92" name="Free Form 837">
              <a:extLst>
                <a:ext uri="{FF2B5EF4-FFF2-40B4-BE49-F238E27FC236}">
                  <a16:creationId xmlns:a16="http://schemas.microsoft.com/office/drawing/2014/main" id="{DC1319AF-8104-9B05-9894-9520519D1278}"/>
                </a:ext>
              </a:extLst>
            </p:cNvPr>
            <p:cNvSpPr/>
            <p:nvPr/>
          </p:nvSpPr>
          <p:spPr>
            <a:xfrm>
              <a:off x="3713476" y="5886531"/>
              <a:ext cx="0" cy="39485"/>
            </a:xfrm>
            <a:custGeom>
              <a:avLst/>
              <a:gdLst/>
              <a:ahLst/>
              <a:cxnLst/>
              <a:rect l="0" t="0" r="0" b="0"/>
              <a:pathLst>
                <a:path h="39485">
                  <a:moveTo>
                    <a:pt x="0" y="0"/>
                  </a:moveTo>
                  <a:lnTo>
                    <a:pt x="0" y="39485"/>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93" name="Free Form 838">
              <a:extLst>
                <a:ext uri="{FF2B5EF4-FFF2-40B4-BE49-F238E27FC236}">
                  <a16:creationId xmlns:a16="http://schemas.microsoft.com/office/drawing/2014/main" id="{C9C82A7B-7D45-A0BA-689D-5326179A9889}"/>
                </a:ext>
              </a:extLst>
            </p:cNvPr>
            <p:cNvSpPr/>
            <p:nvPr/>
          </p:nvSpPr>
          <p:spPr>
            <a:xfrm>
              <a:off x="3713476" y="5813397"/>
              <a:ext cx="0" cy="39486"/>
            </a:xfrm>
            <a:custGeom>
              <a:avLst/>
              <a:gdLst/>
              <a:ahLst/>
              <a:cxnLst/>
              <a:rect l="0" t="0" r="0" b="0"/>
              <a:pathLst>
                <a:path h="39485">
                  <a:moveTo>
                    <a:pt x="0" y="0"/>
                  </a:moveTo>
                  <a:lnTo>
                    <a:pt x="0" y="39485"/>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94" name="Free Form 839">
              <a:extLst>
                <a:ext uri="{FF2B5EF4-FFF2-40B4-BE49-F238E27FC236}">
                  <a16:creationId xmlns:a16="http://schemas.microsoft.com/office/drawing/2014/main" id="{962FE49B-E65C-EE84-762A-E920D1B53E67}"/>
                </a:ext>
              </a:extLst>
            </p:cNvPr>
            <p:cNvSpPr/>
            <p:nvPr/>
          </p:nvSpPr>
          <p:spPr>
            <a:xfrm>
              <a:off x="3745989" y="5829515"/>
              <a:ext cx="185666" cy="185654"/>
            </a:xfrm>
            <a:custGeom>
              <a:avLst/>
              <a:gdLst/>
              <a:ahLst/>
              <a:cxnLst/>
              <a:rect l="0" t="0" r="0" b="0"/>
              <a:pathLst>
                <a:path w="185665" h="185653">
                  <a:moveTo>
                    <a:pt x="185665" y="92826"/>
                  </a:moveTo>
                  <a:cubicBezTo>
                    <a:pt x="185665" y="144097"/>
                    <a:pt x="144097" y="185653"/>
                    <a:pt x="92826" y="185653"/>
                  </a:cubicBezTo>
                  <a:cubicBezTo>
                    <a:pt x="41568" y="185653"/>
                    <a:pt x="0" y="144097"/>
                    <a:pt x="0" y="92826"/>
                  </a:cubicBezTo>
                  <a:cubicBezTo>
                    <a:pt x="0" y="41555"/>
                    <a:pt x="41568" y="0"/>
                    <a:pt x="92826" y="0"/>
                  </a:cubicBezTo>
                  <a:cubicBezTo>
                    <a:pt x="144097" y="0"/>
                    <a:pt x="185665" y="41555"/>
                    <a:pt x="185665" y="92826"/>
                  </a:cubicBezTo>
                  <a:close/>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95" name="Free Form 840">
              <a:extLst>
                <a:ext uri="{FF2B5EF4-FFF2-40B4-BE49-F238E27FC236}">
                  <a16:creationId xmlns:a16="http://schemas.microsoft.com/office/drawing/2014/main" id="{F05504E3-F81E-8BCD-4F7C-6E5EBCA3BA2E}"/>
                </a:ext>
              </a:extLst>
            </p:cNvPr>
            <p:cNvSpPr/>
            <p:nvPr/>
          </p:nvSpPr>
          <p:spPr>
            <a:xfrm>
              <a:off x="3838820" y="5860747"/>
              <a:ext cx="0" cy="82133"/>
            </a:xfrm>
            <a:custGeom>
              <a:avLst/>
              <a:gdLst/>
              <a:ahLst/>
              <a:cxnLst/>
              <a:rect l="0" t="0" r="0" b="0"/>
              <a:pathLst>
                <a:path h="82132">
                  <a:moveTo>
                    <a:pt x="0" y="0"/>
                  </a:moveTo>
                  <a:lnTo>
                    <a:pt x="0" y="82132"/>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96" name="Free Form 841">
              <a:extLst>
                <a:ext uri="{FF2B5EF4-FFF2-40B4-BE49-F238E27FC236}">
                  <a16:creationId xmlns:a16="http://schemas.microsoft.com/office/drawing/2014/main" id="{68A41D62-1EA7-542F-A820-335AB51748C1}"/>
                </a:ext>
              </a:extLst>
            </p:cNvPr>
            <p:cNvSpPr/>
            <p:nvPr/>
          </p:nvSpPr>
          <p:spPr>
            <a:xfrm>
              <a:off x="3838820" y="5963473"/>
              <a:ext cx="0" cy="22886"/>
            </a:xfrm>
            <a:custGeom>
              <a:avLst/>
              <a:gdLst/>
              <a:ahLst/>
              <a:cxnLst/>
              <a:rect l="0" t="0" r="0" b="0"/>
              <a:pathLst>
                <a:path h="22885">
                  <a:moveTo>
                    <a:pt x="0" y="22885"/>
                  </a:moveTo>
                  <a:lnTo>
                    <a:pt x="0" y="0"/>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3797" name="Group 3796">
            <a:extLst>
              <a:ext uri="{FF2B5EF4-FFF2-40B4-BE49-F238E27FC236}">
                <a16:creationId xmlns:a16="http://schemas.microsoft.com/office/drawing/2014/main" id="{FC79E1B3-8212-DFE1-E294-34FA742C8FB4}"/>
              </a:ext>
            </a:extLst>
          </p:cNvPr>
          <p:cNvGrpSpPr/>
          <p:nvPr/>
        </p:nvGrpSpPr>
        <p:grpSpPr>
          <a:xfrm>
            <a:off x="7062126" y="2231823"/>
            <a:ext cx="381015" cy="258896"/>
            <a:chOff x="3550640" y="5813397"/>
            <a:chExt cx="381015" cy="258896"/>
          </a:xfrm>
        </p:grpSpPr>
        <p:sp>
          <p:nvSpPr>
            <p:cNvPr id="3798" name="Free Form 832">
              <a:extLst>
                <a:ext uri="{FF2B5EF4-FFF2-40B4-BE49-F238E27FC236}">
                  <a16:creationId xmlns:a16="http://schemas.microsoft.com/office/drawing/2014/main" id="{8C2C5347-2F30-E51D-53FE-D73068B4F900}"/>
                </a:ext>
              </a:extLst>
            </p:cNvPr>
            <p:cNvSpPr/>
            <p:nvPr/>
          </p:nvSpPr>
          <p:spPr>
            <a:xfrm>
              <a:off x="3550640" y="5813397"/>
              <a:ext cx="96650" cy="258896"/>
            </a:xfrm>
            <a:custGeom>
              <a:avLst/>
              <a:gdLst/>
              <a:ahLst/>
              <a:cxnLst/>
              <a:rect l="0" t="0" r="0" b="0"/>
              <a:pathLst>
                <a:path w="96649" h="258895">
                  <a:moveTo>
                    <a:pt x="96649" y="0"/>
                  </a:moveTo>
                  <a:lnTo>
                    <a:pt x="0" y="258895"/>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99" name="Free Form 833">
              <a:extLst>
                <a:ext uri="{FF2B5EF4-FFF2-40B4-BE49-F238E27FC236}">
                  <a16:creationId xmlns:a16="http://schemas.microsoft.com/office/drawing/2014/main" id="{8CA04DC9-D6E1-7C4B-32C6-45CF6A727A84}"/>
                </a:ext>
              </a:extLst>
            </p:cNvPr>
            <p:cNvSpPr/>
            <p:nvPr/>
          </p:nvSpPr>
          <p:spPr>
            <a:xfrm>
              <a:off x="3854489" y="6013841"/>
              <a:ext cx="21819" cy="58447"/>
            </a:xfrm>
            <a:custGeom>
              <a:avLst/>
              <a:gdLst/>
              <a:ahLst/>
              <a:cxnLst/>
              <a:rect l="0" t="0" r="0" b="0"/>
              <a:pathLst>
                <a:path w="21819" h="58446">
                  <a:moveTo>
                    <a:pt x="0" y="0"/>
                  </a:moveTo>
                  <a:lnTo>
                    <a:pt x="21819" y="58446"/>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00" name="Free Form 834">
              <a:extLst>
                <a:ext uri="{FF2B5EF4-FFF2-40B4-BE49-F238E27FC236}">
                  <a16:creationId xmlns:a16="http://schemas.microsoft.com/office/drawing/2014/main" id="{F43B8057-C3A8-0AF0-D9C1-8A69F43C26B4}"/>
                </a:ext>
              </a:extLst>
            </p:cNvPr>
            <p:cNvSpPr/>
            <p:nvPr/>
          </p:nvSpPr>
          <p:spPr>
            <a:xfrm>
              <a:off x="3779662" y="5813397"/>
              <a:ext cx="11024" cy="29541"/>
            </a:xfrm>
            <a:custGeom>
              <a:avLst/>
              <a:gdLst/>
              <a:ahLst/>
              <a:cxnLst/>
              <a:rect l="0" t="0" r="0" b="0"/>
              <a:pathLst>
                <a:path w="11023" h="29540">
                  <a:moveTo>
                    <a:pt x="0" y="0"/>
                  </a:moveTo>
                  <a:lnTo>
                    <a:pt x="11023" y="29540"/>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01" name="Free Form 835">
              <a:extLst>
                <a:ext uri="{FF2B5EF4-FFF2-40B4-BE49-F238E27FC236}">
                  <a16:creationId xmlns:a16="http://schemas.microsoft.com/office/drawing/2014/main" id="{091BAE9A-CFEE-5FDB-92C6-9B339AD1A12D}"/>
                </a:ext>
              </a:extLst>
            </p:cNvPr>
            <p:cNvSpPr/>
            <p:nvPr/>
          </p:nvSpPr>
          <p:spPr>
            <a:xfrm>
              <a:off x="3713476" y="6032798"/>
              <a:ext cx="0" cy="39485"/>
            </a:xfrm>
            <a:custGeom>
              <a:avLst/>
              <a:gdLst/>
              <a:ahLst/>
              <a:cxnLst/>
              <a:rect l="0" t="0" r="0" b="0"/>
              <a:pathLst>
                <a:path h="39485">
                  <a:moveTo>
                    <a:pt x="0" y="0"/>
                  </a:moveTo>
                  <a:lnTo>
                    <a:pt x="0" y="39485"/>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02" name="Free Form 836">
              <a:extLst>
                <a:ext uri="{FF2B5EF4-FFF2-40B4-BE49-F238E27FC236}">
                  <a16:creationId xmlns:a16="http://schemas.microsoft.com/office/drawing/2014/main" id="{73A500B7-9591-08DD-D93C-13DCF994FA90}"/>
                </a:ext>
              </a:extLst>
            </p:cNvPr>
            <p:cNvSpPr/>
            <p:nvPr/>
          </p:nvSpPr>
          <p:spPr>
            <a:xfrm>
              <a:off x="3713476" y="5959664"/>
              <a:ext cx="0" cy="39486"/>
            </a:xfrm>
            <a:custGeom>
              <a:avLst/>
              <a:gdLst/>
              <a:ahLst/>
              <a:cxnLst/>
              <a:rect l="0" t="0" r="0" b="0"/>
              <a:pathLst>
                <a:path h="39485">
                  <a:moveTo>
                    <a:pt x="0" y="0"/>
                  </a:moveTo>
                  <a:lnTo>
                    <a:pt x="0" y="39485"/>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03" name="Free Form 837">
              <a:extLst>
                <a:ext uri="{FF2B5EF4-FFF2-40B4-BE49-F238E27FC236}">
                  <a16:creationId xmlns:a16="http://schemas.microsoft.com/office/drawing/2014/main" id="{358588DD-CF4A-7EF0-05C5-B9012E4C7782}"/>
                </a:ext>
              </a:extLst>
            </p:cNvPr>
            <p:cNvSpPr/>
            <p:nvPr/>
          </p:nvSpPr>
          <p:spPr>
            <a:xfrm>
              <a:off x="3713476" y="5886531"/>
              <a:ext cx="0" cy="39485"/>
            </a:xfrm>
            <a:custGeom>
              <a:avLst/>
              <a:gdLst/>
              <a:ahLst/>
              <a:cxnLst/>
              <a:rect l="0" t="0" r="0" b="0"/>
              <a:pathLst>
                <a:path h="39485">
                  <a:moveTo>
                    <a:pt x="0" y="0"/>
                  </a:moveTo>
                  <a:lnTo>
                    <a:pt x="0" y="39485"/>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04" name="Free Form 838">
              <a:extLst>
                <a:ext uri="{FF2B5EF4-FFF2-40B4-BE49-F238E27FC236}">
                  <a16:creationId xmlns:a16="http://schemas.microsoft.com/office/drawing/2014/main" id="{0A201C6F-DF1C-3E34-0050-E19FF5F67B6D}"/>
                </a:ext>
              </a:extLst>
            </p:cNvPr>
            <p:cNvSpPr/>
            <p:nvPr/>
          </p:nvSpPr>
          <p:spPr>
            <a:xfrm>
              <a:off x="3713476" y="5813397"/>
              <a:ext cx="0" cy="39486"/>
            </a:xfrm>
            <a:custGeom>
              <a:avLst/>
              <a:gdLst/>
              <a:ahLst/>
              <a:cxnLst/>
              <a:rect l="0" t="0" r="0" b="0"/>
              <a:pathLst>
                <a:path h="39485">
                  <a:moveTo>
                    <a:pt x="0" y="0"/>
                  </a:moveTo>
                  <a:lnTo>
                    <a:pt x="0" y="39485"/>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05" name="Free Form 839">
              <a:extLst>
                <a:ext uri="{FF2B5EF4-FFF2-40B4-BE49-F238E27FC236}">
                  <a16:creationId xmlns:a16="http://schemas.microsoft.com/office/drawing/2014/main" id="{DDA3A73A-955C-9C08-0CDD-773088595FE2}"/>
                </a:ext>
              </a:extLst>
            </p:cNvPr>
            <p:cNvSpPr/>
            <p:nvPr/>
          </p:nvSpPr>
          <p:spPr>
            <a:xfrm>
              <a:off x="3745989" y="5829515"/>
              <a:ext cx="185666" cy="185654"/>
            </a:xfrm>
            <a:custGeom>
              <a:avLst/>
              <a:gdLst/>
              <a:ahLst/>
              <a:cxnLst/>
              <a:rect l="0" t="0" r="0" b="0"/>
              <a:pathLst>
                <a:path w="185665" h="185653">
                  <a:moveTo>
                    <a:pt x="185665" y="92826"/>
                  </a:moveTo>
                  <a:cubicBezTo>
                    <a:pt x="185665" y="144097"/>
                    <a:pt x="144097" y="185653"/>
                    <a:pt x="92826" y="185653"/>
                  </a:cubicBezTo>
                  <a:cubicBezTo>
                    <a:pt x="41568" y="185653"/>
                    <a:pt x="0" y="144097"/>
                    <a:pt x="0" y="92826"/>
                  </a:cubicBezTo>
                  <a:cubicBezTo>
                    <a:pt x="0" y="41555"/>
                    <a:pt x="41568" y="0"/>
                    <a:pt x="92826" y="0"/>
                  </a:cubicBezTo>
                  <a:cubicBezTo>
                    <a:pt x="144097" y="0"/>
                    <a:pt x="185665" y="41555"/>
                    <a:pt x="185665" y="92826"/>
                  </a:cubicBezTo>
                  <a:close/>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06" name="Free Form 840">
              <a:extLst>
                <a:ext uri="{FF2B5EF4-FFF2-40B4-BE49-F238E27FC236}">
                  <a16:creationId xmlns:a16="http://schemas.microsoft.com/office/drawing/2014/main" id="{58220A42-FE11-378B-60AC-AE26F5D7A301}"/>
                </a:ext>
              </a:extLst>
            </p:cNvPr>
            <p:cNvSpPr/>
            <p:nvPr/>
          </p:nvSpPr>
          <p:spPr>
            <a:xfrm>
              <a:off x="3838820" y="5860747"/>
              <a:ext cx="0" cy="82133"/>
            </a:xfrm>
            <a:custGeom>
              <a:avLst/>
              <a:gdLst/>
              <a:ahLst/>
              <a:cxnLst/>
              <a:rect l="0" t="0" r="0" b="0"/>
              <a:pathLst>
                <a:path h="82132">
                  <a:moveTo>
                    <a:pt x="0" y="0"/>
                  </a:moveTo>
                  <a:lnTo>
                    <a:pt x="0" y="82132"/>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07" name="Free Form 841">
              <a:extLst>
                <a:ext uri="{FF2B5EF4-FFF2-40B4-BE49-F238E27FC236}">
                  <a16:creationId xmlns:a16="http://schemas.microsoft.com/office/drawing/2014/main" id="{00CD3BF1-9847-19FD-BD20-A025BD413885}"/>
                </a:ext>
              </a:extLst>
            </p:cNvPr>
            <p:cNvSpPr/>
            <p:nvPr/>
          </p:nvSpPr>
          <p:spPr>
            <a:xfrm>
              <a:off x="3838820" y="5963473"/>
              <a:ext cx="0" cy="22886"/>
            </a:xfrm>
            <a:custGeom>
              <a:avLst/>
              <a:gdLst/>
              <a:ahLst/>
              <a:cxnLst/>
              <a:rect l="0" t="0" r="0" b="0"/>
              <a:pathLst>
                <a:path h="22885">
                  <a:moveTo>
                    <a:pt x="0" y="22885"/>
                  </a:moveTo>
                  <a:lnTo>
                    <a:pt x="0" y="0"/>
                  </a:lnTo>
                </a:path>
              </a:pathLst>
            </a:custGeom>
            <a:noFill/>
            <a:ln w="19050" cap="flat" cmpd="sng">
              <a:solidFill>
                <a:schemeClr val="tx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pic>
        <p:nvPicPr>
          <p:cNvPr id="3808" name="Graphic 3807" descr="Cell Tower with solid fill">
            <a:extLst>
              <a:ext uri="{FF2B5EF4-FFF2-40B4-BE49-F238E27FC236}">
                <a16:creationId xmlns:a16="http://schemas.microsoft.com/office/drawing/2014/main" id="{9686B2BD-28B2-CA1B-C7D7-F97C7035CD6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0103" y="2652941"/>
            <a:ext cx="914400" cy="9144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3F852C73-5CA4-7566-7ACA-F3A02C2CA291}"/>
              </a:ext>
            </a:extLst>
          </p:cNvPr>
          <p:cNvSpPr/>
          <p:nvPr/>
        </p:nvSpPr>
        <p:spPr>
          <a:xfrm>
            <a:off x="611204" y="1554982"/>
            <a:ext cx="2292339" cy="2546751"/>
          </a:xfrm>
          <a:prstGeom prst="rect">
            <a:avLst/>
          </a:prstGeom>
          <a:noFill/>
          <a:ln w="38100">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Verdana"/>
              <a:ea typeface="+mn-ea"/>
              <a:cs typeface="+mn-cs"/>
            </a:endParaRPr>
          </a:p>
        </p:txBody>
      </p:sp>
      <p:sp>
        <p:nvSpPr>
          <p:cNvPr id="36" name="Rectangle 35">
            <a:extLst>
              <a:ext uri="{FF2B5EF4-FFF2-40B4-BE49-F238E27FC236}">
                <a16:creationId xmlns:a16="http://schemas.microsoft.com/office/drawing/2014/main" id="{82DC2B96-DEE9-4DBC-6996-CF4A53AB9901}"/>
              </a:ext>
            </a:extLst>
          </p:cNvPr>
          <p:cNvSpPr/>
          <p:nvPr/>
        </p:nvSpPr>
        <p:spPr>
          <a:xfrm>
            <a:off x="2910674" y="1343025"/>
            <a:ext cx="2376021" cy="2924175"/>
          </a:xfrm>
          <a:prstGeom prst="rect">
            <a:avLst/>
          </a:prstGeom>
          <a:solidFill>
            <a:schemeClr val="accent3">
              <a:lumMod val="20000"/>
              <a:lumOff val="80000"/>
              <a:alpha val="50000"/>
            </a:schemeClr>
          </a:solidFill>
          <a:ln w="38100">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Verdana"/>
              <a:ea typeface="+mn-ea"/>
              <a:cs typeface="+mn-cs"/>
            </a:endParaRPr>
          </a:p>
        </p:txBody>
      </p:sp>
      <p:sp>
        <p:nvSpPr>
          <p:cNvPr id="4" name="Title 3">
            <a:extLst>
              <a:ext uri="{FF2B5EF4-FFF2-40B4-BE49-F238E27FC236}">
                <a16:creationId xmlns:a16="http://schemas.microsoft.com/office/drawing/2014/main" id="{226B74AF-DD9F-6A06-0238-24046874752C}"/>
              </a:ext>
            </a:extLst>
          </p:cNvPr>
          <p:cNvSpPr>
            <a:spLocks noGrp="1"/>
          </p:cNvSpPr>
          <p:nvPr>
            <p:ph type="title"/>
          </p:nvPr>
        </p:nvSpPr>
        <p:spPr>
          <a:xfrm>
            <a:off x="457200" y="487657"/>
            <a:ext cx="11277600" cy="621296"/>
          </a:xfrm>
        </p:spPr>
        <p:txBody>
          <a:bodyPr lIns="0" tIns="45720" rIns="91440" bIns="45720" anchor="ctr" anchorCtr="0"/>
          <a:lstStyle/>
          <a:p>
            <a:r>
              <a:rPr lang="en-US" dirty="0">
                <a:ea typeface="Verdana"/>
              </a:rPr>
              <a:t>Challenges</a:t>
            </a:r>
            <a:endParaRPr lang="en-US" dirty="0"/>
          </a:p>
        </p:txBody>
      </p:sp>
      <p:sp>
        <p:nvSpPr>
          <p:cNvPr id="9" name="Text Placeholder 12">
            <a:extLst>
              <a:ext uri="{FF2B5EF4-FFF2-40B4-BE49-F238E27FC236}">
                <a16:creationId xmlns:a16="http://schemas.microsoft.com/office/drawing/2014/main" id="{04B0D5BC-AF43-FCC2-1E17-85AFCD73AD09}"/>
              </a:ext>
            </a:extLst>
          </p:cNvPr>
          <p:cNvSpPr txBox="1">
            <a:spLocks/>
          </p:cNvSpPr>
          <p:nvPr/>
        </p:nvSpPr>
        <p:spPr>
          <a:xfrm>
            <a:off x="5496751" y="2401267"/>
            <a:ext cx="2072133" cy="1469633"/>
          </a:xfrm>
          <a:prstGeom prst="rect">
            <a:avLst/>
          </a:prstGeom>
        </p:spPr>
        <p:txBody>
          <a:bodyPr wrap="square" lIns="0" tIns="45720" rIns="0" bIns="45720" anchor="t">
            <a:spAutoFit/>
          </a:bodyPr>
          <a:lst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8745" marR="0" lvl="0" indent="-118745"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Verdana"/>
                <a:cs typeface="+mn-cs"/>
              </a:rPr>
              <a:t>Data Accuracy</a:t>
            </a:r>
          </a:p>
          <a:p>
            <a:pPr marL="118745" marR="0" lvl="0" indent="-118745"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Verdana"/>
                <a:cs typeface="+mn-cs"/>
              </a:rPr>
              <a:t>Interoperability</a:t>
            </a:r>
          </a:p>
          <a:p>
            <a:pPr marL="118745" marR="0" lvl="0" indent="-118745"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Verdana"/>
                <a:cs typeface="+mn-cs"/>
              </a:rPr>
              <a:t>Infrastructure Compatibility</a:t>
            </a:r>
          </a:p>
          <a:p>
            <a:pPr marL="118745" marR="0" lvl="0" indent="-118745"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Verdana"/>
                <a:cs typeface="+mn-cs"/>
              </a:rPr>
              <a:t>Technological Uncertainty</a:t>
            </a:r>
          </a:p>
          <a:p>
            <a:pPr marL="118745" marR="0" lvl="0" indent="-118745"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Verdana"/>
                <a:cs typeface="+mn-cs"/>
              </a:rPr>
              <a:t>Public Acceptance</a:t>
            </a:r>
          </a:p>
          <a:p>
            <a:pPr marL="118745" marR="0" lvl="0" indent="-118745"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Verdana"/>
                <a:cs typeface="+mn-cs"/>
              </a:rPr>
              <a:t>Regulatory Challenges</a:t>
            </a:r>
          </a:p>
        </p:txBody>
      </p:sp>
      <p:sp>
        <p:nvSpPr>
          <p:cNvPr id="14" name="Text Placeholder 4">
            <a:extLst>
              <a:ext uri="{FF2B5EF4-FFF2-40B4-BE49-F238E27FC236}">
                <a16:creationId xmlns:a16="http://schemas.microsoft.com/office/drawing/2014/main" id="{E6814F44-6019-9C86-0358-CE8A97A4053C}"/>
              </a:ext>
            </a:extLst>
          </p:cNvPr>
          <p:cNvSpPr txBox="1">
            <a:spLocks/>
          </p:cNvSpPr>
          <p:nvPr/>
        </p:nvSpPr>
        <p:spPr>
          <a:xfrm>
            <a:off x="5506570" y="2093490"/>
            <a:ext cx="1680785" cy="307777"/>
          </a:xfrm>
          <a:prstGeom prst="rect">
            <a:avLst/>
          </a:prstGeom>
        </p:spPr>
        <p:txBody>
          <a:bodyPr wrap="square" lIns="0" tIns="45720" rIns="0" bIns="45720" anchor="t">
            <a:spAutoFit/>
          </a:bodyPr>
          <a:lst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1" i="0" u="none" strike="noStrike" kern="1200" cap="none" spc="20" normalizeH="0" baseline="0" noProof="0" dirty="0">
                <a:ln>
                  <a:noFill/>
                </a:ln>
                <a:solidFill>
                  <a:srgbClr val="3D3935"/>
                </a:solidFill>
                <a:effectLst/>
                <a:uLnTx/>
                <a:uFillTx/>
                <a:latin typeface="Verdana"/>
                <a:ea typeface="+mn-ea"/>
                <a:cs typeface="+mn-cs"/>
              </a:rPr>
              <a:t>Agency</a:t>
            </a:r>
          </a:p>
        </p:txBody>
      </p:sp>
      <p:sp>
        <p:nvSpPr>
          <p:cNvPr id="7" name="Text Placeholder 7">
            <a:extLst>
              <a:ext uri="{FF2B5EF4-FFF2-40B4-BE49-F238E27FC236}">
                <a16:creationId xmlns:a16="http://schemas.microsoft.com/office/drawing/2014/main" id="{B615F7D1-687F-CA9C-F4F9-71AA93A1908C}"/>
              </a:ext>
            </a:extLst>
          </p:cNvPr>
          <p:cNvSpPr txBox="1">
            <a:spLocks/>
          </p:cNvSpPr>
          <p:nvPr/>
        </p:nvSpPr>
        <p:spPr>
          <a:xfrm>
            <a:off x="3120732" y="2401267"/>
            <a:ext cx="2075150" cy="1700466"/>
          </a:xfrm>
          <a:prstGeom prst="rect">
            <a:avLst/>
          </a:prstGeom>
        </p:spPr>
        <p:txBody>
          <a:bodyPr wrap="square" lIns="0" tIns="45720" rIns="0" bIns="45720" anchor="t">
            <a:spAutoFit/>
          </a:bodyPr>
          <a:lst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8872" marR="0" lvl="0" indent="-118872"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mn-ea"/>
                <a:cs typeface="+mn-cs"/>
              </a:rPr>
              <a:t>Customer Adoption</a:t>
            </a:r>
          </a:p>
          <a:p>
            <a:pPr marL="118872" marR="0" lvl="0" indent="-118872"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mn-ea"/>
                <a:cs typeface="+mn-cs"/>
              </a:rPr>
              <a:t>Privacy Concerns</a:t>
            </a:r>
          </a:p>
          <a:p>
            <a:pPr marL="118872" marR="0" lvl="0" indent="-118872"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mn-ea"/>
                <a:cs typeface="+mn-cs"/>
              </a:rPr>
              <a:t>Data Costs</a:t>
            </a:r>
          </a:p>
          <a:p>
            <a:pPr marL="118872" marR="0" lvl="0" indent="-118872"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mn-ea"/>
                <a:cs typeface="+mn-cs"/>
              </a:rPr>
              <a:t>Security Risks</a:t>
            </a:r>
          </a:p>
          <a:p>
            <a:pPr marL="118872" marR="0" lvl="0" indent="-118872"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mn-ea"/>
                <a:cs typeface="+mn-cs"/>
              </a:rPr>
              <a:t>Technological Limitations</a:t>
            </a:r>
          </a:p>
          <a:p>
            <a:pPr marL="118872" marR="0" lvl="0" indent="-118872"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mn-ea"/>
                <a:cs typeface="+mn-cs"/>
              </a:rPr>
              <a:t>Regulatory Challenges</a:t>
            </a:r>
          </a:p>
          <a:p>
            <a:pPr marL="118872" marR="0" lvl="0" indent="-118872"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endParaRPr kumimoji="0" lang="en-US" sz="1050" b="0" i="0" u="none" strike="noStrike" kern="1200" cap="none" spc="20" normalizeH="0" baseline="0" noProof="0" dirty="0">
              <a:ln>
                <a:noFill/>
              </a:ln>
              <a:solidFill>
                <a:srgbClr val="3D3935"/>
              </a:solidFill>
              <a:effectLst/>
              <a:uLnTx/>
              <a:uFillTx/>
              <a:latin typeface="Verdana"/>
              <a:ea typeface="+mn-ea"/>
              <a:cs typeface="+mn-cs"/>
            </a:endParaRPr>
          </a:p>
          <a:p>
            <a:pPr marL="118745" marR="0" lvl="0" indent="-118745"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endParaRPr kumimoji="0" lang="en-US" sz="1050" b="0" i="0" u="none" strike="noStrike" kern="1200" cap="none" spc="20" normalizeH="0" baseline="0" noProof="0" dirty="0">
              <a:ln>
                <a:noFill/>
              </a:ln>
              <a:solidFill>
                <a:srgbClr val="3D3935"/>
              </a:solidFill>
              <a:effectLst/>
              <a:uLnTx/>
              <a:uFillTx/>
              <a:latin typeface="Verdana"/>
              <a:ea typeface="Verdana"/>
              <a:cs typeface="+mn-cs"/>
            </a:endParaRPr>
          </a:p>
        </p:txBody>
      </p:sp>
      <p:sp>
        <p:nvSpPr>
          <p:cNvPr id="10" name="Text Placeholder 4">
            <a:extLst>
              <a:ext uri="{FF2B5EF4-FFF2-40B4-BE49-F238E27FC236}">
                <a16:creationId xmlns:a16="http://schemas.microsoft.com/office/drawing/2014/main" id="{EDB8078D-AD00-87A5-7618-72ABF809F288}"/>
              </a:ext>
            </a:extLst>
          </p:cNvPr>
          <p:cNvSpPr txBox="1">
            <a:spLocks/>
          </p:cNvSpPr>
          <p:nvPr/>
        </p:nvSpPr>
        <p:spPr>
          <a:xfrm>
            <a:off x="3120732" y="2058256"/>
            <a:ext cx="1680785" cy="307777"/>
          </a:xfrm>
          <a:prstGeom prst="rect">
            <a:avLst/>
          </a:prstGeom>
        </p:spPr>
        <p:txBody>
          <a:bodyPr wrap="square" lIns="0" rIns="0">
            <a:spAutoFit/>
          </a:bodyPr>
          <a:lst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1" i="0" u="none" strike="noStrike" kern="1200" cap="none" spc="20" normalizeH="0" baseline="0" noProof="0" dirty="0">
                <a:ln>
                  <a:noFill/>
                </a:ln>
                <a:solidFill>
                  <a:srgbClr val="3D3935"/>
                </a:solidFill>
                <a:effectLst/>
                <a:uLnTx/>
                <a:uFillTx/>
                <a:latin typeface="Verdana"/>
                <a:ea typeface="+mn-ea"/>
                <a:cs typeface="+mn-cs"/>
              </a:rPr>
              <a:t>OEM</a:t>
            </a:r>
          </a:p>
        </p:txBody>
      </p:sp>
      <p:grpSp>
        <p:nvGrpSpPr>
          <p:cNvPr id="15" name="Group 14">
            <a:extLst>
              <a:ext uri="{FF2B5EF4-FFF2-40B4-BE49-F238E27FC236}">
                <a16:creationId xmlns:a16="http://schemas.microsoft.com/office/drawing/2014/main" id="{4FE75815-3E63-B9CF-93D7-389DC97B99D7}"/>
              </a:ext>
            </a:extLst>
          </p:cNvPr>
          <p:cNvGrpSpPr>
            <a:grpSpLocks noChangeAspect="1"/>
          </p:cNvGrpSpPr>
          <p:nvPr/>
        </p:nvGrpSpPr>
        <p:grpSpPr>
          <a:xfrm>
            <a:off x="3120731" y="1759465"/>
            <a:ext cx="685800" cy="305558"/>
            <a:chOff x="6312958" y="1073865"/>
            <a:chExt cx="511353" cy="227833"/>
          </a:xfrm>
        </p:grpSpPr>
        <p:sp>
          <p:nvSpPr>
            <p:cNvPr id="16" name="Free Form 159">
              <a:extLst>
                <a:ext uri="{FF2B5EF4-FFF2-40B4-BE49-F238E27FC236}">
                  <a16:creationId xmlns:a16="http://schemas.microsoft.com/office/drawing/2014/main" id="{D636206D-65EB-CB10-496C-BB7983EE9CDB}"/>
                </a:ext>
              </a:extLst>
            </p:cNvPr>
            <p:cNvSpPr/>
            <p:nvPr/>
          </p:nvSpPr>
          <p:spPr>
            <a:xfrm>
              <a:off x="6312958" y="1159382"/>
              <a:ext cx="382305" cy="107915"/>
            </a:xfrm>
            <a:custGeom>
              <a:avLst/>
              <a:gdLst/>
              <a:ahLst/>
              <a:cxnLst/>
              <a:rect l="0" t="0" r="0" b="0"/>
              <a:pathLst>
                <a:path w="382304" h="107914">
                  <a:moveTo>
                    <a:pt x="29566" y="107914"/>
                  </a:moveTo>
                  <a:lnTo>
                    <a:pt x="15341" y="107914"/>
                  </a:lnTo>
                  <a:cubicBezTo>
                    <a:pt x="6870" y="107914"/>
                    <a:pt x="0" y="101043"/>
                    <a:pt x="0" y="92572"/>
                  </a:cubicBezTo>
                  <a:lnTo>
                    <a:pt x="0" y="63298"/>
                  </a:lnTo>
                  <a:cubicBezTo>
                    <a:pt x="0" y="52503"/>
                    <a:pt x="8280" y="43511"/>
                    <a:pt x="19025" y="42609"/>
                  </a:cubicBezTo>
                  <a:lnTo>
                    <a:pt x="68099" y="38507"/>
                  </a:lnTo>
                  <a:lnTo>
                    <a:pt x="96827" y="6197"/>
                  </a:lnTo>
                  <a:cubicBezTo>
                    <a:pt x="100332" y="2260"/>
                    <a:pt x="105361" y="0"/>
                    <a:pt x="110645" y="0"/>
                  </a:cubicBezTo>
                  <a:lnTo>
                    <a:pt x="192143" y="0"/>
                  </a:lnTo>
                  <a:cubicBezTo>
                    <a:pt x="199585" y="0"/>
                    <a:pt x="206862" y="2070"/>
                    <a:pt x="213200" y="5969"/>
                  </a:cubicBezTo>
                  <a:lnTo>
                    <a:pt x="269272" y="40577"/>
                  </a:lnTo>
                  <a:lnTo>
                    <a:pt x="339301" y="47321"/>
                  </a:lnTo>
                  <a:cubicBezTo>
                    <a:pt x="363686" y="49683"/>
                    <a:pt x="382304" y="70169"/>
                    <a:pt x="382304" y="94668"/>
                  </a:cubicBezTo>
                  <a:lnTo>
                    <a:pt x="382304" y="107914"/>
                  </a:lnTo>
                  <a:lnTo>
                    <a:pt x="352624" y="107914"/>
                  </a:lnTo>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17" name="Free Form 160">
              <a:extLst>
                <a:ext uri="{FF2B5EF4-FFF2-40B4-BE49-F238E27FC236}">
                  <a16:creationId xmlns:a16="http://schemas.microsoft.com/office/drawing/2014/main" id="{381BD688-B261-B1C8-B5C9-E2EA6655DC9C}"/>
                </a:ext>
              </a:extLst>
            </p:cNvPr>
            <p:cNvSpPr/>
            <p:nvPr/>
          </p:nvSpPr>
          <p:spPr>
            <a:xfrm>
              <a:off x="6411043" y="1267297"/>
              <a:ext cx="186008" cy="0"/>
            </a:xfrm>
            <a:custGeom>
              <a:avLst/>
              <a:gdLst/>
              <a:ahLst/>
              <a:cxnLst/>
              <a:rect l="0" t="0" r="0" b="0"/>
              <a:pathLst>
                <a:path w="186008">
                  <a:moveTo>
                    <a:pt x="186008" y="0"/>
                  </a:moveTo>
                  <a:lnTo>
                    <a:pt x="0" y="0"/>
                  </a:lnTo>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18" name="Free Form 161">
              <a:extLst>
                <a:ext uri="{FF2B5EF4-FFF2-40B4-BE49-F238E27FC236}">
                  <a16:creationId xmlns:a16="http://schemas.microsoft.com/office/drawing/2014/main" id="{B3257120-D853-8E71-FF85-C754BA2CAEE3}"/>
                </a:ext>
              </a:extLst>
            </p:cNvPr>
            <p:cNvSpPr/>
            <p:nvPr/>
          </p:nvSpPr>
          <p:spPr>
            <a:xfrm>
              <a:off x="6597045" y="1233167"/>
              <a:ext cx="68531" cy="68531"/>
            </a:xfrm>
            <a:custGeom>
              <a:avLst/>
              <a:gdLst/>
              <a:ahLst/>
              <a:cxnLst/>
              <a:rect l="0" t="0" r="0" b="0"/>
              <a:pathLst>
                <a:path w="68530" h="68530">
                  <a:moveTo>
                    <a:pt x="68530" y="34265"/>
                  </a:moveTo>
                  <a:cubicBezTo>
                    <a:pt x="68530" y="53188"/>
                    <a:pt x="53188" y="68530"/>
                    <a:pt x="34265" y="68530"/>
                  </a:cubicBezTo>
                  <a:cubicBezTo>
                    <a:pt x="15341" y="68530"/>
                    <a:pt x="0" y="53188"/>
                    <a:pt x="0" y="34265"/>
                  </a:cubicBezTo>
                  <a:cubicBezTo>
                    <a:pt x="0" y="15341"/>
                    <a:pt x="15341" y="0"/>
                    <a:pt x="34265" y="0"/>
                  </a:cubicBezTo>
                  <a:cubicBezTo>
                    <a:pt x="53188" y="0"/>
                    <a:pt x="68530" y="15341"/>
                    <a:pt x="68530" y="34265"/>
                  </a:cubicBezTo>
                  <a:close/>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19" name="Free Form 162">
              <a:extLst>
                <a:ext uri="{FF2B5EF4-FFF2-40B4-BE49-F238E27FC236}">
                  <a16:creationId xmlns:a16="http://schemas.microsoft.com/office/drawing/2014/main" id="{E3B28D5D-9E91-9CA3-95E9-3E8B44600E3B}"/>
                </a:ext>
              </a:extLst>
            </p:cNvPr>
            <p:cNvSpPr/>
            <p:nvPr/>
          </p:nvSpPr>
          <p:spPr>
            <a:xfrm>
              <a:off x="6342518" y="1233167"/>
              <a:ext cx="68531" cy="68531"/>
            </a:xfrm>
            <a:custGeom>
              <a:avLst/>
              <a:gdLst/>
              <a:ahLst/>
              <a:cxnLst/>
              <a:rect l="0" t="0" r="0" b="0"/>
              <a:pathLst>
                <a:path w="68530" h="68530">
                  <a:moveTo>
                    <a:pt x="68530" y="34265"/>
                  </a:moveTo>
                  <a:cubicBezTo>
                    <a:pt x="68530" y="53188"/>
                    <a:pt x="53188" y="68530"/>
                    <a:pt x="34265" y="68530"/>
                  </a:cubicBezTo>
                  <a:cubicBezTo>
                    <a:pt x="15341" y="68530"/>
                    <a:pt x="0" y="53188"/>
                    <a:pt x="0" y="34265"/>
                  </a:cubicBezTo>
                  <a:cubicBezTo>
                    <a:pt x="0" y="15341"/>
                    <a:pt x="15341" y="0"/>
                    <a:pt x="34265" y="0"/>
                  </a:cubicBezTo>
                  <a:cubicBezTo>
                    <a:pt x="53188" y="0"/>
                    <a:pt x="68530" y="15341"/>
                    <a:pt x="68530" y="34265"/>
                  </a:cubicBezTo>
                  <a:close/>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0" name="Free Form 163">
              <a:extLst>
                <a:ext uri="{FF2B5EF4-FFF2-40B4-BE49-F238E27FC236}">
                  <a16:creationId xmlns:a16="http://schemas.microsoft.com/office/drawing/2014/main" id="{269C95D0-F36F-5144-531A-C1C34ECDC9C6}"/>
                </a:ext>
              </a:extLst>
            </p:cNvPr>
            <p:cNvSpPr/>
            <p:nvPr/>
          </p:nvSpPr>
          <p:spPr>
            <a:xfrm>
              <a:off x="6642938" y="1073865"/>
              <a:ext cx="181373" cy="178846"/>
            </a:xfrm>
            <a:custGeom>
              <a:avLst/>
              <a:gdLst/>
              <a:ahLst/>
              <a:cxnLst/>
              <a:rect l="0" t="0" r="0" b="0"/>
              <a:pathLst>
                <a:path w="181373" h="178845">
                  <a:moveTo>
                    <a:pt x="177994" y="178845"/>
                  </a:moveTo>
                  <a:cubicBezTo>
                    <a:pt x="177994" y="178845"/>
                    <a:pt x="181373" y="106403"/>
                    <a:pt x="128666" y="53709"/>
                  </a:cubicBezTo>
                  <a:cubicBezTo>
                    <a:pt x="75960" y="1016"/>
                    <a:pt x="0" y="0"/>
                    <a:pt x="0" y="0"/>
                  </a:cubicBezTo>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1" name="Free Form 164">
              <a:extLst>
                <a:ext uri="{FF2B5EF4-FFF2-40B4-BE49-F238E27FC236}">
                  <a16:creationId xmlns:a16="http://schemas.microsoft.com/office/drawing/2014/main" id="{8445C9B4-05CD-E534-4621-211F479C9FA2}"/>
                </a:ext>
              </a:extLst>
            </p:cNvPr>
            <p:cNvSpPr/>
            <p:nvPr/>
          </p:nvSpPr>
          <p:spPr>
            <a:xfrm>
              <a:off x="6642751" y="1108448"/>
              <a:ext cx="147984" cy="144263"/>
            </a:xfrm>
            <a:custGeom>
              <a:avLst/>
              <a:gdLst/>
              <a:ahLst/>
              <a:cxnLst/>
              <a:rect l="0" t="0" r="0" b="0"/>
              <a:pathLst>
                <a:path w="147984" h="144262">
                  <a:moveTo>
                    <a:pt x="141468" y="144262"/>
                  </a:moveTo>
                  <a:cubicBezTo>
                    <a:pt x="141468" y="144262"/>
                    <a:pt x="147984" y="90286"/>
                    <a:pt x="102834" y="45136"/>
                  </a:cubicBezTo>
                  <a:cubicBezTo>
                    <a:pt x="57684" y="0"/>
                    <a:pt x="0" y="3009"/>
                    <a:pt x="0" y="3009"/>
                  </a:cubicBezTo>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2" name="Free Form 165">
              <a:extLst>
                <a:ext uri="{FF2B5EF4-FFF2-40B4-BE49-F238E27FC236}">
                  <a16:creationId xmlns:a16="http://schemas.microsoft.com/office/drawing/2014/main" id="{F5A9A6BE-78AC-0AA8-2D01-99D1EFC2C737}"/>
                </a:ext>
              </a:extLst>
            </p:cNvPr>
            <p:cNvSpPr/>
            <p:nvPr/>
          </p:nvSpPr>
          <p:spPr>
            <a:xfrm>
              <a:off x="6643757" y="1146384"/>
              <a:ext cx="108384" cy="106327"/>
            </a:xfrm>
            <a:custGeom>
              <a:avLst/>
              <a:gdLst/>
              <a:ahLst/>
              <a:cxnLst/>
              <a:rect l="0" t="0" r="0" b="0"/>
              <a:pathLst>
                <a:path w="108384" h="106327">
                  <a:moveTo>
                    <a:pt x="104688" y="106327"/>
                  </a:moveTo>
                  <a:cubicBezTo>
                    <a:pt x="104688" y="106327"/>
                    <a:pt x="108384" y="64416"/>
                    <a:pt x="76824" y="32220"/>
                  </a:cubicBezTo>
                  <a:cubicBezTo>
                    <a:pt x="45276" y="0"/>
                    <a:pt x="0" y="0"/>
                    <a:pt x="0" y="0"/>
                  </a:cubicBezTo>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grpSp>
      <p:sp>
        <p:nvSpPr>
          <p:cNvPr id="8" name="Text Placeholder 10">
            <a:extLst>
              <a:ext uri="{FF2B5EF4-FFF2-40B4-BE49-F238E27FC236}">
                <a16:creationId xmlns:a16="http://schemas.microsoft.com/office/drawing/2014/main" id="{8FE087B6-8550-7C72-75C6-FFAC2F9F8515}"/>
              </a:ext>
            </a:extLst>
          </p:cNvPr>
          <p:cNvSpPr txBox="1">
            <a:spLocks/>
          </p:cNvSpPr>
          <p:nvPr/>
        </p:nvSpPr>
        <p:spPr>
          <a:xfrm>
            <a:off x="846821" y="2401267"/>
            <a:ext cx="1947641" cy="1508105"/>
          </a:xfrm>
          <a:prstGeom prst="rect">
            <a:avLst/>
          </a:prstGeom>
        </p:spPr>
        <p:txBody>
          <a:bodyPr wrap="square" lIns="0" rIns="0">
            <a:spAutoFit/>
          </a:bodyPr>
          <a:lst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8872" marR="0" lvl="0" indent="-118872"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mn-ea"/>
                <a:cs typeface="+mn-cs"/>
              </a:rPr>
              <a:t>Lack of Awareness</a:t>
            </a:r>
          </a:p>
          <a:p>
            <a:pPr marL="118872" marR="0" lvl="0" indent="-118872"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mn-ea"/>
                <a:cs typeface="+mn-cs"/>
              </a:rPr>
              <a:t>Complexity</a:t>
            </a:r>
          </a:p>
          <a:p>
            <a:pPr marL="118872" marR="0" lvl="0" indent="-118872"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mn-ea"/>
                <a:cs typeface="+mn-cs"/>
              </a:rPr>
              <a:t>Data Privacy</a:t>
            </a:r>
          </a:p>
          <a:p>
            <a:pPr marL="118872" marR="0" lvl="0" indent="-118872"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mn-ea"/>
                <a:cs typeface="+mn-cs"/>
              </a:rPr>
              <a:t>Willingness to Pay</a:t>
            </a:r>
          </a:p>
          <a:p>
            <a:pPr marL="118872" marR="0" lvl="0" indent="-118872"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mn-ea"/>
                <a:cs typeface="+mn-cs"/>
              </a:rPr>
              <a:t>Reliability</a:t>
            </a:r>
          </a:p>
          <a:p>
            <a:pPr marL="118872" marR="0" lvl="0" indent="-118872"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r>
              <a:rPr kumimoji="0" lang="en-US" sz="1100" b="0" i="0" u="none" strike="noStrike" kern="1200" cap="none" spc="20" normalizeH="0" baseline="0" noProof="0" dirty="0">
                <a:ln>
                  <a:noFill/>
                </a:ln>
                <a:solidFill>
                  <a:srgbClr val="3D3935"/>
                </a:solidFill>
                <a:effectLst/>
                <a:uLnTx/>
                <a:uFillTx/>
                <a:latin typeface="Verdana"/>
                <a:ea typeface="+mn-ea"/>
                <a:cs typeface="+mn-cs"/>
              </a:rPr>
              <a:t>Lack of Trust</a:t>
            </a:r>
          </a:p>
          <a:p>
            <a:pPr marL="118872" marR="0" lvl="0" indent="-118872" algn="l" defTabSz="914400" rtl="0" eaLnBrk="1" fontAlgn="auto" latinLnBrk="0" hangingPunct="1">
              <a:lnSpc>
                <a:spcPct val="100000"/>
              </a:lnSpc>
              <a:spcBef>
                <a:spcPts val="0"/>
              </a:spcBef>
              <a:spcAft>
                <a:spcPts val="300"/>
              </a:spcAft>
              <a:buClrTx/>
              <a:buSzTx/>
              <a:buFont typeface="Arial" pitchFamily="34" charset="0"/>
              <a:buBlip>
                <a:blip r:embed="rId3"/>
              </a:buBlip>
              <a:tabLst/>
              <a:defRPr/>
            </a:pPr>
            <a:endParaRPr kumimoji="0" lang="en-US" sz="1100" b="0" i="0" u="none" strike="noStrike" kern="1200" cap="none" spc="20" normalizeH="0" baseline="0" noProof="0" dirty="0">
              <a:ln>
                <a:noFill/>
              </a:ln>
              <a:solidFill>
                <a:srgbClr val="3D3935"/>
              </a:solidFill>
              <a:effectLst/>
              <a:uLnTx/>
              <a:uFillTx/>
              <a:latin typeface="Verdana"/>
              <a:ea typeface="+mn-ea"/>
              <a:cs typeface="+mn-cs"/>
            </a:endParaRPr>
          </a:p>
        </p:txBody>
      </p:sp>
      <p:sp>
        <p:nvSpPr>
          <p:cNvPr id="13" name="Text Placeholder 4">
            <a:extLst>
              <a:ext uri="{FF2B5EF4-FFF2-40B4-BE49-F238E27FC236}">
                <a16:creationId xmlns:a16="http://schemas.microsoft.com/office/drawing/2014/main" id="{DE19815D-F2B8-CADC-80D0-241D360B24E0}"/>
              </a:ext>
            </a:extLst>
          </p:cNvPr>
          <p:cNvSpPr txBox="1">
            <a:spLocks/>
          </p:cNvSpPr>
          <p:nvPr/>
        </p:nvSpPr>
        <p:spPr>
          <a:xfrm>
            <a:off x="846821" y="2093490"/>
            <a:ext cx="2045312" cy="307777"/>
          </a:xfrm>
          <a:prstGeom prst="rect">
            <a:avLst/>
          </a:prstGeom>
        </p:spPr>
        <p:txBody>
          <a:bodyPr wrap="square" lIns="0" rIns="0">
            <a:spAutoFit/>
          </a:bodyPr>
          <a:lst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1" i="0" u="none" strike="noStrike" kern="1200" cap="none" spc="20" normalizeH="0" baseline="0" noProof="0" dirty="0">
                <a:ln>
                  <a:noFill/>
                </a:ln>
                <a:solidFill>
                  <a:srgbClr val="3D3935"/>
                </a:solidFill>
                <a:effectLst/>
                <a:uLnTx/>
                <a:uFillTx/>
                <a:latin typeface="Verdana"/>
                <a:ea typeface="+mn-ea"/>
                <a:cs typeface="+mn-cs"/>
              </a:rPr>
              <a:t>Customer </a:t>
            </a:r>
          </a:p>
        </p:txBody>
      </p:sp>
      <p:grpSp>
        <p:nvGrpSpPr>
          <p:cNvPr id="23" name="Group 22">
            <a:extLst>
              <a:ext uri="{FF2B5EF4-FFF2-40B4-BE49-F238E27FC236}">
                <a16:creationId xmlns:a16="http://schemas.microsoft.com/office/drawing/2014/main" id="{B75CE25F-EB34-3CA7-2C50-09222EC3A806}"/>
              </a:ext>
            </a:extLst>
          </p:cNvPr>
          <p:cNvGrpSpPr/>
          <p:nvPr/>
        </p:nvGrpSpPr>
        <p:grpSpPr>
          <a:xfrm>
            <a:off x="846821" y="1769032"/>
            <a:ext cx="482615" cy="286425"/>
            <a:chOff x="9164186" y="3910305"/>
            <a:chExt cx="482615" cy="286425"/>
          </a:xfrm>
          <a:noFill/>
        </p:grpSpPr>
        <p:sp>
          <p:nvSpPr>
            <p:cNvPr id="24" name="Free Form 389">
              <a:extLst>
                <a:ext uri="{FF2B5EF4-FFF2-40B4-BE49-F238E27FC236}">
                  <a16:creationId xmlns:a16="http://schemas.microsoft.com/office/drawing/2014/main" id="{2E1C4B6D-1E8A-B049-6424-60D4D54A8A4A}"/>
                </a:ext>
              </a:extLst>
            </p:cNvPr>
            <p:cNvSpPr/>
            <p:nvPr/>
          </p:nvSpPr>
          <p:spPr>
            <a:xfrm>
              <a:off x="9201643" y="3957916"/>
              <a:ext cx="103457" cy="103457"/>
            </a:xfrm>
            <a:custGeom>
              <a:avLst/>
              <a:gdLst/>
              <a:ahLst/>
              <a:cxnLst/>
              <a:rect l="0" t="0" r="0" b="0"/>
              <a:pathLst>
                <a:path w="103456" h="103456">
                  <a:moveTo>
                    <a:pt x="103456" y="51728"/>
                  </a:moveTo>
                  <a:cubicBezTo>
                    <a:pt x="103456" y="80291"/>
                    <a:pt x="80291" y="103456"/>
                    <a:pt x="51728" y="103456"/>
                  </a:cubicBezTo>
                  <a:cubicBezTo>
                    <a:pt x="23165" y="103456"/>
                    <a:pt x="0" y="80291"/>
                    <a:pt x="0" y="51728"/>
                  </a:cubicBezTo>
                  <a:cubicBezTo>
                    <a:pt x="0" y="23165"/>
                    <a:pt x="23165" y="0"/>
                    <a:pt x="51728" y="0"/>
                  </a:cubicBezTo>
                  <a:cubicBezTo>
                    <a:pt x="80291" y="0"/>
                    <a:pt x="103456" y="23165"/>
                    <a:pt x="103456" y="51728"/>
                  </a:cubicBezTo>
                  <a:close/>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5" name="Free Form 390">
              <a:extLst>
                <a:ext uri="{FF2B5EF4-FFF2-40B4-BE49-F238E27FC236}">
                  <a16:creationId xmlns:a16="http://schemas.microsoft.com/office/drawing/2014/main" id="{502D8ED3-30E1-AF43-E21A-DA6E030F1038}"/>
                </a:ext>
              </a:extLst>
            </p:cNvPr>
            <p:cNvSpPr/>
            <p:nvPr/>
          </p:nvSpPr>
          <p:spPr>
            <a:xfrm>
              <a:off x="9481652" y="3957891"/>
              <a:ext cx="103507" cy="103508"/>
            </a:xfrm>
            <a:custGeom>
              <a:avLst/>
              <a:gdLst/>
              <a:ahLst/>
              <a:cxnLst/>
              <a:rect l="0" t="0" r="0" b="0"/>
              <a:pathLst>
                <a:path w="103507" h="103507">
                  <a:moveTo>
                    <a:pt x="0" y="51753"/>
                  </a:moveTo>
                  <a:cubicBezTo>
                    <a:pt x="0" y="80342"/>
                    <a:pt x="23165" y="103507"/>
                    <a:pt x="51753" y="103507"/>
                  </a:cubicBezTo>
                  <a:cubicBezTo>
                    <a:pt x="80329" y="103507"/>
                    <a:pt x="103507" y="80342"/>
                    <a:pt x="103507" y="51753"/>
                  </a:cubicBezTo>
                  <a:cubicBezTo>
                    <a:pt x="103507" y="23165"/>
                    <a:pt x="80329" y="0"/>
                    <a:pt x="51753" y="0"/>
                  </a:cubicBezTo>
                  <a:cubicBezTo>
                    <a:pt x="23165" y="0"/>
                    <a:pt x="0" y="23165"/>
                    <a:pt x="0" y="51753"/>
                  </a:cubicBezTo>
                  <a:close/>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6" name="Free Form 391">
              <a:extLst>
                <a:ext uri="{FF2B5EF4-FFF2-40B4-BE49-F238E27FC236}">
                  <a16:creationId xmlns:a16="http://schemas.microsoft.com/office/drawing/2014/main" id="{ED60DEE5-1619-4CE4-86E4-B3789D4AD803}"/>
                </a:ext>
              </a:extLst>
            </p:cNvPr>
            <p:cNvSpPr/>
            <p:nvPr/>
          </p:nvSpPr>
          <p:spPr>
            <a:xfrm>
              <a:off x="9341035" y="3910305"/>
              <a:ext cx="104701" cy="104702"/>
            </a:xfrm>
            <a:custGeom>
              <a:avLst/>
              <a:gdLst/>
              <a:ahLst/>
              <a:cxnLst/>
              <a:rect l="0" t="0" r="0" b="0"/>
              <a:pathLst>
                <a:path w="104701" h="104701">
                  <a:moveTo>
                    <a:pt x="104701" y="52350"/>
                  </a:moveTo>
                  <a:cubicBezTo>
                    <a:pt x="104701" y="81256"/>
                    <a:pt x="81269" y="104701"/>
                    <a:pt x="52350" y="104701"/>
                  </a:cubicBezTo>
                  <a:cubicBezTo>
                    <a:pt x="23444" y="104701"/>
                    <a:pt x="0" y="81256"/>
                    <a:pt x="0" y="52350"/>
                  </a:cubicBezTo>
                  <a:cubicBezTo>
                    <a:pt x="0" y="23444"/>
                    <a:pt x="23444" y="0"/>
                    <a:pt x="52350" y="0"/>
                  </a:cubicBezTo>
                  <a:cubicBezTo>
                    <a:pt x="81269" y="0"/>
                    <a:pt x="104701" y="23444"/>
                    <a:pt x="104701" y="52350"/>
                  </a:cubicBezTo>
                  <a:close/>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7" name="Free Form 392">
              <a:extLst>
                <a:ext uri="{FF2B5EF4-FFF2-40B4-BE49-F238E27FC236}">
                  <a16:creationId xmlns:a16="http://schemas.microsoft.com/office/drawing/2014/main" id="{F37FA9AF-70F7-627A-3B8D-62FED4A10A10}"/>
                </a:ext>
              </a:extLst>
            </p:cNvPr>
            <p:cNvSpPr/>
            <p:nvPr/>
          </p:nvSpPr>
          <p:spPr>
            <a:xfrm>
              <a:off x="9164186" y="4099586"/>
              <a:ext cx="175988" cy="71744"/>
            </a:xfrm>
            <a:custGeom>
              <a:avLst/>
              <a:gdLst/>
              <a:ahLst/>
              <a:cxnLst/>
              <a:rect l="0" t="0" r="0" b="0"/>
              <a:pathLst>
                <a:path w="175988" h="71744">
                  <a:moveTo>
                    <a:pt x="0" y="71744"/>
                  </a:moveTo>
                  <a:lnTo>
                    <a:pt x="0" y="54179"/>
                  </a:lnTo>
                  <a:cubicBezTo>
                    <a:pt x="0" y="24257"/>
                    <a:pt x="24257" y="0"/>
                    <a:pt x="54179" y="0"/>
                  </a:cubicBezTo>
                  <a:lnTo>
                    <a:pt x="121808" y="0"/>
                  </a:lnTo>
                  <a:cubicBezTo>
                    <a:pt x="151730" y="0"/>
                    <a:pt x="175988" y="24257"/>
                    <a:pt x="175988" y="54179"/>
                  </a:cubicBezTo>
                  <a:lnTo>
                    <a:pt x="175988" y="71744"/>
                  </a:lnTo>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8" name="Free Form 393">
              <a:extLst>
                <a:ext uri="{FF2B5EF4-FFF2-40B4-BE49-F238E27FC236}">
                  <a16:creationId xmlns:a16="http://schemas.microsoft.com/office/drawing/2014/main" id="{412F1574-FEC2-F544-7C1C-38CF7A3E0D2C}"/>
                </a:ext>
              </a:extLst>
            </p:cNvPr>
            <p:cNvSpPr/>
            <p:nvPr/>
          </p:nvSpPr>
          <p:spPr>
            <a:xfrm>
              <a:off x="9445413" y="4099586"/>
              <a:ext cx="175988" cy="71744"/>
            </a:xfrm>
            <a:custGeom>
              <a:avLst/>
              <a:gdLst/>
              <a:ahLst/>
              <a:cxnLst/>
              <a:rect l="0" t="0" r="0" b="0"/>
              <a:pathLst>
                <a:path w="175988" h="71744">
                  <a:moveTo>
                    <a:pt x="0" y="71744"/>
                  </a:moveTo>
                  <a:lnTo>
                    <a:pt x="0" y="54179"/>
                  </a:lnTo>
                  <a:cubicBezTo>
                    <a:pt x="0" y="24257"/>
                    <a:pt x="24257" y="0"/>
                    <a:pt x="54179" y="0"/>
                  </a:cubicBezTo>
                  <a:lnTo>
                    <a:pt x="121808" y="0"/>
                  </a:lnTo>
                  <a:cubicBezTo>
                    <a:pt x="151730" y="0"/>
                    <a:pt x="175988" y="24257"/>
                    <a:pt x="175988" y="54179"/>
                  </a:cubicBezTo>
                  <a:lnTo>
                    <a:pt x="175988" y="71744"/>
                  </a:lnTo>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9" name="Free Form 394">
              <a:extLst>
                <a:ext uri="{FF2B5EF4-FFF2-40B4-BE49-F238E27FC236}">
                  <a16:creationId xmlns:a16="http://schemas.microsoft.com/office/drawing/2014/main" id="{588285BE-2EE5-18D0-2E21-05E5674A749D}"/>
                </a:ext>
              </a:extLst>
            </p:cNvPr>
            <p:cNvSpPr/>
            <p:nvPr/>
          </p:nvSpPr>
          <p:spPr>
            <a:xfrm>
              <a:off x="9312231" y="4048684"/>
              <a:ext cx="161726" cy="27306"/>
            </a:xfrm>
            <a:custGeom>
              <a:avLst/>
              <a:gdLst/>
              <a:ahLst/>
              <a:cxnLst/>
              <a:rect l="0" t="0" r="0" b="0"/>
              <a:pathLst>
                <a:path w="161725" h="27305">
                  <a:moveTo>
                    <a:pt x="0" y="27292"/>
                  </a:moveTo>
                  <a:cubicBezTo>
                    <a:pt x="9334" y="10985"/>
                    <a:pt x="26911" y="0"/>
                    <a:pt x="47041" y="0"/>
                  </a:cubicBezTo>
                  <a:lnTo>
                    <a:pt x="114671" y="0"/>
                  </a:lnTo>
                  <a:cubicBezTo>
                    <a:pt x="134813" y="0"/>
                    <a:pt x="152391" y="10998"/>
                    <a:pt x="161725" y="27305"/>
                  </a:cubicBezTo>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grpSp>
      <p:sp>
        <p:nvSpPr>
          <p:cNvPr id="40" name="Rectangle 39">
            <a:extLst>
              <a:ext uri="{FF2B5EF4-FFF2-40B4-BE49-F238E27FC236}">
                <a16:creationId xmlns:a16="http://schemas.microsoft.com/office/drawing/2014/main" id="{4C7E30D4-F7DB-FC00-463E-2D0DB77965EB}"/>
              </a:ext>
            </a:extLst>
          </p:cNvPr>
          <p:cNvSpPr/>
          <p:nvPr/>
        </p:nvSpPr>
        <p:spPr>
          <a:xfrm>
            <a:off x="5283677" y="1554981"/>
            <a:ext cx="2288226" cy="2546751"/>
          </a:xfrm>
          <a:prstGeom prst="rect">
            <a:avLst/>
          </a:prstGeom>
          <a:noFill/>
          <a:ln w="28575">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Verdana"/>
              <a:ea typeface="+mn-ea"/>
              <a:cs typeface="+mn-cs"/>
            </a:endParaRPr>
          </a:p>
        </p:txBody>
      </p:sp>
      <p:grpSp>
        <p:nvGrpSpPr>
          <p:cNvPr id="2" name="Group 1">
            <a:extLst>
              <a:ext uri="{FF2B5EF4-FFF2-40B4-BE49-F238E27FC236}">
                <a16:creationId xmlns:a16="http://schemas.microsoft.com/office/drawing/2014/main" id="{846A0F8D-4B46-F020-D239-6DBF37099350}"/>
              </a:ext>
            </a:extLst>
          </p:cNvPr>
          <p:cNvGrpSpPr>
            <a:grpSpLocks noChangeAspect="1"/>
          </p:cNvGrpSpPr>
          <p:nvPr/>
        </p:nvGrpSpPr>
        <p:grpSpPr>
          <a:xfrm>
            <a:off x="457200" y="6274417"/>
            <a:ext cx="1050525" cy="398381"/>
            <a:chOff x="612665" y="352828"/>
            <a:chExt cx="4095161" cy="1552970"/>
          </a:xfrm>
        </p:grpSpPr>
        <p:sp>
          <p:nvSpPr>
            <p:cNvPr id="3" name="Free Form 4">
              <a:extLst>
                <a:ext uri="{FF2B5EF4-FFF2-40B4-BE49-F238E27FC236}">
                  <a16:creationId xmlns:a16="http://schemas.microsoft.com/office/drawing/2014/main" id="{99AA28F3-7E1B-9D61-F851-10CF3B6AB050}"/>
                </a:ext>
              </a:extLst>
            </p:cNvPr>
            <p:cNvSpPr/>
            <p:nvPr/>
          </p:nvSpPr>
          <p:spPr>
            <a:xfrm>
              <a:off x="612665" y="352828"/>
              <a:ext cx="1561543" cy="1552970"/>
            </a:xfrm>
            <a:custGeom>
              <a:avLst/>
              <a:gdLst/>
              <a:ahLst/>
              <a:cxnLst/>
              <a:rect l="0" t="0" r="0" b="0"/>
              <a:pathLst>
                <a:path w="1561542" h="1552969">
                  <a:moveTo>
                    <a:pt x="346909" y="325534"/>
                  </a:moveTo>
                  <a:lnTo>
                    <a:pt x="246043" y="393659"/>
                  </a:lnTo>
                  <a:lnTo>
                    <a:pt x="279673" y="276689"/>
                  </a:lnTo>
                  <a:lnTo>
                    <a:pt x="213657" y="228720"/>
                  </a:lnTo>
                  <a:lnTo>
                    <a:pt x="158118" y="459827"/>
                  </a:lnTo>
                  <a:lnTo>
                    <a:pt x="210291" y="497738"/>
                  </a:lnTo>
                  <a:lnTo>
                    <a:pt x="412925" y="373503"/>
                  </a:lnTo>
                  <a:close/>
                  <a:moveTo>
                    <a:pt x="1214633" y="1227434"/>
                  </a:moveTo>
                  <a:lnTo>
                    <a:pt x="1315498" y="1159310"/>
                  </a:lnTo>
                  <a:lnTo>
                    <a:pt x="1281868" y="1276280"/>
                  </a:lnTo>
                  <a:lnTo>
                    <a:pt x="1347884" y="1324249"/>
                  </a:lnTo>
                  <a:lnTo>
                    <a:pt x="1403423" y="1093141"/>
                  </a:lnTo>
                  <a:lnTo>
                    <a:pt x="1351250" y="1055231"/>
                  </a:lnTo>
                  <a:lnTo>
                    <a:pt x="1148616" y="1179465"/>
                  </a:lnTo>
                  <a:close/>
                  <a:moveTo>
                    <a:pt x="694834" y="156645"/>
                  </a:moveTo>
                  <a:lnTo>
                    <a:pt x="573190" y="152480"/>
                  </a:lnTo>
                  <a:lnTo>
                    <a:pt x="669141" y="77598"/>
                  </a:lnTo>
                  <a:lnTo>
                    <a:pt x="643931" y="0"/>
                  </a:lnTo>
                  <a:lnTo>
                    <a:pt x="463155" y="154308"/>
                  </a:lnTo>
                  <a:lnTo>
                    <a:pt x="483094" y="215651"/>
                  </a:lnTo>
                  <a:lnTo>
                    <a:pt x="720044" y="234244"/>
                  </a:lnTo>
                  <a:close/>
                  <a:moveTo>
                    <a:pt x="866707" y="1396323"/>
                  </a:moveTo>
                  <a:lnTo>
                    <a:pt x="988351" y="1400502"/>
                  </a:lnTo>
                  <a:lnTo>
                    <a:pt x="892400" y="1475370"/>
                  </a:lnTo>
                  <a:lnTo>
                    <a:pt x="917610" y="1552969"/>
                  </a:lnTo>
                  <a:lnTo>
                    <a:pt x="1098374" y="1398660"/>
                  </a:lnTo>
                  <a:lnTo>
                    <a:pt x="1078447" y="1337318"/>
                  </a:lnTo>
                  <a:lnTo>
                    <a:pt x="841497" y="1318724"/>
                  </a:lnTo>
                  <a:close/>
                  <a:moveTo>
                    <a:pt x="1075577" y="224503"/>
                  </a:moveTo>
                  <a:lnTo>
                    <a:pt x="979613" y="149635"/>
                  </a:lnTo>
                  <a:lnTo>
                    <a:pt x="1101257" y="145456"/>
                  </a:lnTo>
                  <a:lnTo>
                    <a:pt x="1126467" y="67857"/>
                  </a:lnTo>
                  <a:lnTo>
                    <a:pt x="889517" y="86451"/>
                  </a:lnTo>
                  <a:lnTo>
                    <a:pt x="869590" y="147793"/>
                  </a:lnTo>
                  <a:lnTo>
                    <a:pt x="1050354" y="302115"/>
                  </a:lnTo>
                  <a:close/>
                  <a:moveTo>
                    <a:pt x="485964" y="1328465"/>
                  </a:moveTo>
                  <a:lnTo>
                    <a:pt x="581915" y="1403334"/>
                  </a:lnTo>
                  <a:lnTo>
                    <a:pt x="460284" y="1407500"/>
                  </a:lnTo>
                  <a:lnTo>
                    <a:pt x="435062" y="1485111"/>
                  </a:lnTo>
                  <a:lnTo>
                    <a:pt x="672024" y="1466518"/>
                  </a:lnTo>
                  <a:lnTo>
                    <a:pt x="691951" y="1405175"/>
                  </a:lnTo>
                  <a:lnTo>
                    <a:pt x="511187" y="1250854"/>
                  </a:lnTo>
                  <a:close/>
                  <a:moveTo>
                    <a:pt x="1343719" y="503199"/>
                  </a:moveTo>
                  <a:lnTo>
                    <a:pt x="1310088" y="386229"/>
                  </a:lnTo>
                  <a:lnTo>
                    <a:pt x="1410954" y="454353"/>
                  </a:lnTo>
                  <a:lnTo>
                    <a:pt x="1476970" y="406397"/>
                  </a:lnTo>
                  <a:lnTo>
                    <a:pt x="1274337" y="282150"/>
                  </a:lnTo>
                  <a:lnTo>
                    <a:pt x="1222164" y="320073"/>
                  </a:lnTo>
                  <a:lnTo>
                    <a:pt x="1277702" y="551168"/>
                  </a:lnTo>
                  <a:close/>
                  <a:moveTo>
                    <a:pt x="217823" y="1049757"/>
                  </a:moveTo>
                  <a:lnTo>
                    <a:pt x="251440" y="1166740"/>
                  </a:lnTo>
                  <a:lnTo>
                    <a:pt x="150587" y="1098615"/>
                  </a:lnTo>
                  <a:lnTo>
                    <a:pt x="84571" y="1146572"/>
                  </a:lnTo>
                  <a:lnTo>
                    <a:pt x="287192" y="1270819"/>
                  </a:lnTo>
                  <a:lnTo>
                    <a:pt x="339377" y="1232896"/>
                  </a:lnTo>
                  <a:lnTo>
                    <a:pt x="283839" y="1001801"/>
                  </a:lnTo>
                  <a:close/>
                  <a:moveTo>
                    <a:pt x="1396831" y="886291"/>
                  </a:moveTo>
                  <a:lnTo>
                    <a:pt x="1438387" y="771899"/>
                  </a:lnTo>
                  <a:lnTo>
                    <a:pt x="1479942" y="886291"/>
                  </a:lnTo>
                  <a:lnTo>
                    <a:pt x="1561542" y="886291"/>
                  </a:lnTo>
                  <a:lnTo>
                    <a:pt x="1470633" y="666677"/>
                  </a:lnTo>
                  <a:lnTo>
                    <a:pt x="1406141" y="666677"/>
                  </a:lnTo>
                  <a:lnTo>
                    <a:pt x="1315232" y="886291"/>
                  </a:lnTo>
                  <a:close/>
                  <a:moveTo>
                    <a:pt x="246309" y="666677"/>
                  </a:moveTo>
                  <a:lnTo>
                    <a:pt x="155401" y="886291"/>
                  </a:lnTo>
                  <a:lnTo>
                    <a:pt x="90896" y="886291"/>
                  </a:lnTo>
                  <a:lnTo>
                    <a:pt x="0" y="666677"/>
                  </a:lnTo>
                  <a:lnTo>
                    <a:pt x="81599" y="666677"/>
                  </a:lnTo>
                  <a:lnTo>
                    <a:pt x="123154" y="781082"/>
                  </a:lnTo>
                  <a:lnTo>
                    <a:pt x="164710" y="666677"/>
                  </a:lnTo>
                  <a:close/>
                </a:path>
              </a:pathLst>
            </a:custGeom>
            <a:solidFill>
              <a:schemeClr val="accent1"/>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6" name="Free Form 6">
              <a:extLst>
                <a:ext uri="{FF2B5EF4-FFF2-40B4-BE49-F238E27FC236}">
                  <a16:creationId xmlns:a16="http://schemas.microsoft.com/office/drawing/2014/main" id="{4C95F86A-CF63-8169-FB6F-1C230CEB77C6}"/>
                </a:ext>
              </a:extLst>
            </p:cNvPr>
            <p:cNvSpPr/>
            <p:nvPr/>
          </p:nvSpPr>
          <p:spPr>
            <a:xfrm>
              <a:off x="2477828" y="737742"/>
              <a:ext cx="2229998" cy="783141"/>
            </a:xfrm>
            <a:custGeom>
              <a:avLst/>
              <a:gdLst/>
              <a:ahLst/>
              <a:cxnLst/>
              <a:rect l="0" t="0" r="0" b="0"/>
              <a:pathLst>
                <a:path w="2229998" h="783139">
                  <a:moveTo>
                    <a:pt x="2219317" y="482739"/>
                  </a:moveTo>
                  <a:lnTo>
                    <a:pt x="2201917" y="503643"/>
                  </a:lnTo>
                  <a:lnTo>
                    <a:pt x="2200012" y="503643"/>
                  </a:lnTo>
                  <a:lnTo>
                    <a:pt x="2182702" y="482739"/>
                  </a:lnTo>
                  <a:lnTo>
                    <a:pt x="2182702" y="517753"/>
                  </a:lnTo>
                  <a:lnTo>
                    <a:pt x="2172021" y="517753"/>
                  </a:lnTo>
                  <a:lnTo>
                    <a:pt x="2172021" y="465885"/>
                  </a:lnTo>
                  <a:lnTo>
                    <a:pt x="2181635" y="465885"/>
                  </a:lnTo>
                  <a:lnTo>
                    <a:pt x="2201003" y="489000"/>
                  </a:lnTo>
                  <a:lnTo>
                    <a:pt x="2220383" y="465885"/>
                  </a:lnTo>
                  <a:lnTo>
                    <a:pt x="2229998" y="465885"/>
                  </a:lnTo>
                  <a:lnTo>
                    <a:pt x="2229998" y="517753"/>
                  </a:lnTo>
                  <a:lnTo>
                    <a:pt x="2219317" y="517753"/>
                  </a:lnTo>
                  <a:close/>
                  <a:moveTo>
                    <a:pt x="2146620" y="475271"/>
                  </a:moveTo>
                  <a:lnTo>
                    <a:pt x="2146620" y="517753"/>
                  </a:lnTo>
                  <a:lnTo>
                    <a:pt x="2135939" y="517753"/>
                  </a:lnTo>
                  <a:lnTo>
                    <a:pt x="2135939" y="475271"/>
                  </a:lnTo>
                  <a:lnTo>
                    <a:pt x="2118857" y="475271"/>
                  </a:lnTo>
                  <a:lnTo>
                    <a:pt x="2118857" y="465885"/>
                  </a:lnTo>
                  <a:lnTo>
                    <a:pt x="2163092" y="465885"/>
                  </a:lnTo>
                  <a:lnTo>
                    <a:pt x="2163092" y="475271"/>
                  </a:lnTo>
                  <a:close/>
                  <a:moveTo>
                    <a:pt x="982648" y="690414"/>
                  </a:moveTo>
                  <a:cubicBezTo>
                    <a:pt x="982648" y="751388"/>
                    <a:pt x="933155" y="776484"/>
                    <a:pt x="889136" y="776484"/>
                  </a:cubicBezTo>
                  <a:lnTo>
                    <a:pt x="719092" y="776484"/>
                  </a:lnTo>
                  <a:lnTo>
                    <a:pt x="719092" y="465885"/>
                  </a:lnTo>
                  <a:lnTo>
                    <a:pt x="862846" y="465885"/>
                  </a:lnTo>
                  <a:cubicBezTo>
                    <a:pt x="926297" y="465885"/>
                    <a:pt x="965351" y="498284"/>
                    <a:pt x="965351" y="547091"/>
                  </a:cubicBezTo>
                  <a:cubicBezTo>
                    <a:pt x="965351" y="577242"/>
                    <a:pt x="951507" y="598604"/>
                    <a:pt x="933524" y="611914"/>
                  </a:cubicBezTo>
                  <a:cubicBezTo>
                    <a:pt x="964106" y="626354"/>
                    <a:pt x="982648" y="652402"/>
                    <a:pt x="982648" y="690414"/>
                  </a:cubicBezTo>
                  <a:close/>
                  <a:moveTo>
                    <a:pt x="859125" y="592800"/>
                  </a:moveTo>
                  <a:cubicBezTo>
                    <a:pt x="890076" y="592800"/>
                    <a:pt x="907221" y="578537"/>
                    <a:pt x="907221" y="556629"/>
                  </a:cubicBezTo>
                  <a:cubicBezTo>
                    <a:pt x="907221" y="534721"/>
                    <a:pt x="890076" y="520459"/>
                    <a:pt x="859125" y="520459"/>
                  </a:cubicBezTo>
                  <a:lnTo>
                    <a:pt x="779482" y="520459"/>
                  </a:lnTo>
                  <a:lnTo>
                    <a:pt x="779482" y="592800"/>
                  </a:lnTo>
                  <a:close/>
                  <a:moveTo>
                    <a:pt x="779482" y="642928"/>
                  </a:moveTo>
                  <a:lnTo>
                    <a:pt x="779482" y="721911"/>
                  </a:lnTo>
                  <a:lnTo>
                    <a:pt x="869933" y="721911"/>
                  </a:lnTo>
                  <a:cubicBezTo>
                    <a:pt x="903995" y="721911"/>
                    <a:pt x="924519" y="712284"/>
                    <a:pt x="924519" y="682426"/>
                  </a:cubicBezTo>
                  <a:cubicBezTo>
                    <a:pt x="924519" y="656377"/>
                    <a:pt x="903995" y="642928"/>
                    <a:pt x="869933" y="642928"/>
                  </a:cubicBezTo>
                  <a:close/>
                  <a:moveTo>
                    <a:pt x="253333" y="0"/>
                  </a:moveTo>
                  <a:lnTo>
                    <a:pt x="162271" y="234079"/>
                  </a:lnTo>
                  <a:lnTo>
                    <a:pt x="71210" y="0"/>
                  </a:lnTo>
                  <a:lnTo>
                    <a:pt x="0" y="0"/>
                  </a:lnTo>
                  <a:lnTo>
                    <a:pt x="0" y="3987"/>
                  </a:lnTo>
                  <a:lnTo>
                    <a:pt x="126914" y="310586"/>
                  </a:lnTo>
                  <a:lnTo>
                    <a:pt x="197629" y="310586"/>
                  </a:lnTo>
                  <a:lnTo>
                    <a:pt x="324556" y="3987"/>
                  </a:lnTo>
                  <a:lnTo>
                    <a:pt x="324556" y="0"/>
                  </a:lnTo>
                  <a:close/>
                  <a:moveTo>
                    <a:pt x="2077619" y="465885"/>
                  </a:moveTo>
                  <a:lnTo>
                    <a:pt x="2008834" y="465885"/>
                  </a:lnTo>
                  <a:lnTo>
                    <a:pt x="1930080" y="593752"/>
                  </a:lnTo>
                  <a:lnTo>
                    <a:pt x="1851312" y="465885"/>
                  </a:lnTo>
                  <a:lnTo>
                    <a:pt x="1782540" y="465885"/>
                  </a:lnTo>
                  <a:lnTo>
                    <a:pt x="1782540" y="469873"/>
                  </a:lnTo>
                  <a:lnTo>
                    <a:pt x="1899878" y="646547"/>
                  </a:lnTo>
                  <a:lnTo>
                    <a:pt x="1899878" y="776484"/>
                  </a:lnTo>
                  <a:lnTo>
                    <a:pt x="1960281" y="776484"/>
                  </a:lnTo>
                  <a:lnTo>
                    <a:pt x="1960281" y="646547"/>
                  </a:lnTo>
                  <a:lnTo>
                    <a:pt x="2077619" y="469873"/>
                  </a:lnTo>
                  <a:close/>
                  <a:moveTo>
                    <a:pt x="1606348" y="776484"/>
                  </a:moveTo>
                  <a:lnTo>
                    <a:pt x="1666738" y="776484"/>
                  </a:lnTo>
                  <a:lnTo>
                    <a:pt x="1666738" y="522681"/>
                  </a:lnTo>
                  <a:lnTo>
                    <a:pt x="1764340" y="522681"/>
                  </a:lnTo>
                  <a:lnTo>
                    <a:pt x="1764340" y="465885"/>
                  </a:lnTo>
                  <a:lnTo>
                    <a:pt x="1508759" y="465885"/>
                  </a:lnTo>
                  <a:lnTo>
                    <a:pt x="1508759" y="522681"/>
                  </a:lnTo>
                  <a:lnTo>
                    <a:pt x="1606348" y="522681"/>
                  </a:lnTo>
                  <a:close/>
                  <a:moveTo>
                    <a:pt x="1161710" y="465885"/>
                  </a:moveTo>
                  <a:lnTo>
                    <a:pt x="1161710" y="776484"/>
                  </a:lnTo>
                  <a:lnTo>
                    <a:pt x="1370796" y="776484"/>
                  </a:lnTo>
                  <a:lnTo>
                    <a:pt x="1370796" y="719688"/>
                  </a:lnTo>
                  <a:lnTo>
                    <a:pt x="1222088" y="719688"/>
                  </a:lnTo>
                  <a:lnTo>
                    <a:pt x="1222088" y="465885"/>
                  </a:lnTo>
                  <a:close/>
                  <a:moveTo>
                    <a:pt x="1471052" y="776484"/>
                  </a:moveTo>
                  <a:lnTo>
                    <a:pt x="1471052" y="621185"/>
                  </a:lnTo>
                  <a:lnTo>
                    <a:pt x="1471052" y="465885"/>
                  </a:lnTo>
                  <a:lnTo>
                    <a:pt x="1408503" y="465885"/>
                  </a:lnTo>
                  <a:lnTo>
                    <a:pt x="1408503" y="621185"/>
                  </a:lnTo>
                  <a:lnTo>
                    <a:pt x="1408503" y="776484"/>
                  </a:lnTo>
                  <a:close/>
                  <a:moveTo>
                    <a:pt x="1096126" y="776484"/>
                  </a:moveTo>
                  <a:lnTo>
                    <a:pt x="1096126" y="621185"/>
                  </a:lnTo>
                  <a:lnTo>
                    <a:pt x="1096126" y="465885"/>
                  </a:lnTo>
                  <a:lnTo>
                    <a:pt x="1033577" y="465885"/>
                  </a:lnTo>
                  <a:lnTo>
                    <a:pt x="1033577" y="621185"/>
                  </a:lnTo>
                  <a:lnTo>
                    <a:pt x="1033577" y="776484"/>
                  </a:lnTo>
                  <a:close/>
                  <a:moveTo>
                    <a:pt x="677841" y="622518"/>
                  </a:moveTo>
                  <a:cubicBezTo>
                    <a:pt x="676952" y="702835"/>
                    <a:pt x="627700" y="783139"/>
                    <a:pt x="518553" y="783139"/>
                  </a:cubicBezTo>
                  <a:cubicBezTo>
                    <a:pt x="409394" y="783139"/>
                    <a:pt x="358809" y="704613"/>
                    <a:pt x="358809" y="622963"/>
                  </a:cubicBezTo>
                  <a:cubicBezTo>
                    <a:pt x="358809" y="541325"/>
                    <a:pt x="411172" y="459230"/>
                    <a:pt x="518553" y="459230"/>
                  </a:cubicBezTo>
                  <a:cubicBezTo>
                    <a:pt x="625490" y="459230"/>
                    <a:pt x="678730" y="541325"/>
                    <a:pt x="677841" y="622518"/>
                  </a:cubicBezTo>
                  <a:close/>
                  <a:moveTo>
                    <a:pt x="615851" y="623306"/>
                  </a:moveTo>
                  <a:cubicBezTo>
                    <a:pt x="616702" y="573038"/>
                    <a:pt x="588659" y="516801"/>
                    <a:pt x="518541" y="516801"/>
                  </a:cubicBezTo>
                  <a:cubicBezTo>
                    <a:pt x="448435" y="516801"/>
                    <a:pt x="419542" y="573457"/>
                    <a:pt x="420812" y="623738"/>
                  </a:cubicBezTo>
                  <a:cubicBezTo>
                    <a:pt x="422095" y="672735"/>
                    <a:pt x="448435" y="725137"/>
                    <a:pt x="518541" y="725137"/>
                  </a:cubicBezTo>
                  <a:cubicBezTo>
                    <a:pt x="588659" y="725137"/>
                    <a:pt x="615000" y="672304"/>
                    <a:pt x="615851" y="623306"/>
                  </a:cubicBezTo>
                  <a:close/>
                  <a:moveTo>
                    <a:pt x="252291" y="465885"/>
                  </a:moveTo>
                  <a:lnTo>
                    <a:pt x="162271" y="589599"/>
                  </a:lnTo>
                  <a:lnTo>
                    <a:pt x="72264" y="465885"/>
                  </a:lnTo>
                  <a:lnTo>
                    <a:pt x="6972" y="465885"/>
                  </a:lnTo>
                  <a:lnTo>
                    <a:pt x="6972" y="776484"/>
                  </a:lnTo>
                  <a:lnTo>
                    <a:pt x="67375" y="776484"/>
                  </a:lnTo>
                  <a:lnTo>
                    <a:pt x="67375" y="553124"/>
                  </a:lnTo>
                  <a:lnTo>
                    <a:pt x="159363" y="678946"/>
                  </a:lnTo>
                  <a:lnTo>
                    <a:pt x="165193" y="678946"/>
                  </a:lnTo>
                  <a:lnTo>
                    <a:pt x="257181" y="553124"/>
                  </a:lnTo>
                  <a:lnTo>
                    <a:pt x="257181" y="776484"/>
                  </a:lnTo>
                  <a:lnTo>
                    <a:pt x="317571" y="776484"/>
                  </a:lnTo>
                  <a:lnTo>
                    <a:pt x="317571" y="465885"/>
                  </a:lnTo>
                  <a:close/>
                  <a:moveTo>
                    <a:pt x="1580795" y="310586"/>
                  </a:moveTo>
                  <a:lnTo>
                    <a:pt x="1519123" y="310586"/>
                  </a:lnTo>
                  <a:lnTo>
                    <a:pt x="1492503" y="252012"/>
                  </a:lnTo>
                  <a:lnTo>
                    <a:pt x="1330104" y="252012"/>
                  </a:lnTo>
                  <a:lnTo>
                    <a:pt x="1303484" y="310586"/>
                  </a:lnTo>
                  <a:lnTo>
                    <a:pt x="1241824" y="310586"/>
                  </a:lnTo>
                  <a:lnTo>
                    <a:pt x="1241824" y="306598"/>
                  </a:lnTo>
                  <a:lnTo>
                    <a:pt x="1379356" y="0"/>
                  </a:lnTo>
                  <a:lnTo>
                    <a:pt x="1443251" y="0"/>
                  </a:lnTo>
                  <a:lnTo>
                    <a:pt x="1580795" y="306598"/>
                  </a:lnTo>
                  <a:close/>
                  <a:moveTo>
                    <a:pt x="1468982" y="197451"/>
                  </a:moveTo>
                  <a:lnTo>
                    <a:pt x="1411297" y="65216"/>
                  </a:lnTo>
                  <a:lnTo>
                    <a:pt x="1353625" y="197451"/>
                  </a:lnTo>
                  <a:close/>
                  <a:moveTo>
                    <a:pt x="852724" y="310586"/>
                  </a:moveTo>
                  <a:lnTo>
                    <a:pt x="762209" y="206761"/>
                  </a:lnTo>
                  <a:lnTo>
                    <a:pt x="707687" y="206761"/>
                  </a:lnTo>
                  <a:lnTo>
                    <a:pt x="707687" y="310586"/>
                  </a:lnTo>
                  <a:lnTo>
                    <a:pt x="647284" y="310586"/>
                  </a:lnTo>
                  <a:lnTo>
                    <a:pt x="647284" y="0"/>
                  </a:lnTo>
                  <a:lnTo>
                    <a:pt x="795039" y="0"/>
                  </a:lnTo>
                  <a:cubicBezTo>
                    <a:pt x="868257" y="431"/>
                    <a:pt x="906853" y="49251"/>
                    <a:pt x="906853" y="102936"/>
                  </a:cubicBezTo>
                  <a:cubicBezTo>
                    <a:pt x="906853" y="145532"/>
                    <a:pt x="887333" y="188574"/>
                    <a:pt x="828327" y="200550"/>
                  </a:cubicBezTo>
                  <a:lnTo>
                    <a:pt x="922398" y="306598"/>
                  </a:lnTo>
                  <a:lnTo>
                    <a:pt x="922398" y="310586"/>
                  </a:lnTo>
                  <a:close/>
                  <a:moveTo>
                    <a:pt x="795039" y="153965"/>
                  </a:moveTo>
                  <a:cubicBezTo>
                    <a:pt x="832315" y="153965"/>
                    <a:pt x="848292" y="129111"/>
                    <a:pt x="848292" y="104269"/>
                  </a:cubicBezTo>
                  <a:cubicBezTo>
                    <a:pt x="848292" y="79415"/>
                    <a:pt x="831870" y="54573"/>
                    <a:pt x="795039" y="54573"/>
                  </a:cubicBezTo>
                  <a:lnTo>
                    <a:pt x="707687" y="54573"/>
                  </a:lnTo>
                  <a:lnTo>
                    <a:pt x="707687" y="153965"/>
                  </a:lnTo>
                  <a:close/>
                  <a:moveTo>
                    <a:pt x="1160631" y="310586"/>
                  </a:moveTo>
                  <a:lnTo>
                    <a:pt x="1070116" y="206761"/>
                  </a:lnTo>
                  <a:lnTo>
                    <a:pt x="1015580" y="206761"/>
                  </a:lnTo>
                  <a:lnTo>
                    <a:pt x="1015580" y="310586"/>
                  </a:lnTo>
                  <a:lnTo>
                    <a:pt x="955190" y="310586"/>
                  </a:lnTo>
                  <a:lnTo>
                    <a:pt x="955190" y="0"/>
                  </a:lnTo>
                  <a:lnTo>
                    <a:pt x="1102946" y="0"/>
                  </a:lnTo>
                  <a:cubicBezTo>
                    <a:pt x="1176163" y="431"/>
                    <a:pt x="1214760" y="49251"/>
                    <a:pt x="1214760" y="102936"/>
                  </a:cubicBezTo>
                  <a:cubicBezTo>
                    <a:pt x="1214760" y="145532"/>
                    <a:pt x="1195239" y="188574"/>
                    <a:pt x="1136221" y="200550"/>
                  </a:cubicBezTo>
                  <a:lnTo>
                    <a:pt x="1230292" y="306598"/>
                  </a:lnTo>
                  <a:lnTo>
                    <a:pt x="1230292" y="310586"/>
                  </a:lnTo>
                  <a:close/>
                  <a:moveTo>
                    <a:pt x="1102946" y="153965"/>
                  </a:moveTo>
                  <a:cubicBezTo>
                    <a:pt x="1140221" y="153965"/>
                    <a:pt x="1156198" y="129111"/>
                    <a:pt x="1156198" y="104269"/>
                  </a:cubicBezTo>
                  <a:cubicBezTo>
                    <a:pt x="1156198" y="79415"/>
                    <a:pt x="1139777" y="54573"/>
                    <a:pt x="1102946" y="54573"/>
                  </a:cubicBezTo>
                  <a:lnTo>
                    <a:pt x="1015580" y="54573"/>
                  </a:lnTo>
                  <a:lnTo>
                    <a:pt x="1015580" y="153965"/>
                  </a:lnTo>
                  <a:close/>
                  <a:moveTo>
                    <a:pt x="593739" y="253803"/>
                  </a:moveTo>
                  <a:lnTo>
                    <a:pt x="421637" y="253803"/>
                  </a:lnTo>
                  <a:lnTo>
                    <a:pt x="421637" y="179252"/>
                  </a:lnTo>
                  <a:lnTo>
                    <a:pt x="587529" y="179252"/>
                  </a:lnTo>
                  <a:lnTo>
                    <a:pt x="587529" y="124679"/>
                  </a:lnTo>
                  <a:lnTo>
                    <a:pt x="421637" y="124679"/>
                  </a:lnTo>
                  <a:lnTo>
                    <a:pt x="421637" y="56783"/>
                  </a:lnTo>
                  <a:lnTo>
                    <a:pt x="593739" y="56783"/>
                  </a:lnTo>
                  <a:lnTo>
                    <a:pt x="593739" y="0"/>
                  </a:lnTo>
                  <a:lnTo>
                    <a:pt x="361235" y="0"/>
                  </a:lnTo>
                  <a:lnTo>
                    <a:pt x="361235" y="310586"/>
                  </a:lnTo>
                  <a:lnTo>
                    <a:pt x="593739" y="310586"/>
                  </a:lnTo>
                  <a:close/>
                </a:path>
              </a:pathLst>
            </a:custGeom>
            <a:solidFill>
              <a:schemeClr val="tx2"/>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grpSp>
      <p:pic>
        <p:nvPicPr>
          <p:cNvPr id="38" name="Graphic 37" descr="Schoolhouse outline">
            <a:extLst>
              <a:ext uri="{FF2B5EF4-FFF2-40B4-BE49-F238E27FC236}">
                <a16:creationId xmlns:a16="http://schemas.microsoft.com/office/drawing/2014/main" id="{37E50D5C-0D57-9780-DBF8-4EE93B01D90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496752" y="1591461"/>
            <a:ext cx="607419" cy="607419"/>
          </a:xfrm>
          <a:prstGeom prst="rect">
            <a:avLst/>
          </a:prstGeom>
        </p:spPr>
      </p:pic>
      <p:sp>
        <p:nvSpPr>
          <p:cNvPr id="66" name="TextBox 65">
            <a:extLst>
              <a:ext uri="{FF2B5EF4-FFF2-40B4-BE49-F238E27FC236}">
                <a16:creationId xmlns:a16="http://schemas.microsoft.com/office/drawing/2014/main" id="{285EA4BF-A834-E598-839C-A36F157CD379}"/>
              </a:ext>
            </a:extLst>
          </p:cNvPr>
          <p:cNvSpPr txBox="1"/>
          <p:nvPr/>
        </p:nvSpPr>
        <p:spPr>
          <a:xfrm>
            <a:off x="846655" y="4363369"/>
            <a:ext cx="2641073" cy="1569660"/>
          </a:xfrm>
          <a:prstGeom prst="rect">
            <a:avLst/>
          </a:prstGeom>
          <a:noFill/>
        </p:spPr>
        <p:txBody>
          <a:bodyPr wrap="square" lIns="0" rIns="0">
            <a:spAutoFit/>
          </a:bodyPr>
          <a:lstStyle/>
          <a:p>
            <a:pPr marL="0" marR="0" lvl="0" indent="0" algn="l" defTabSz="228509" rtl="0" eaLnBrk="1" fontAlgn="auto" latinLnBrk="0" hangingPunct="1">
              <a:lnSpc>
                <a:spcPct val="100000"/>
              </a:lnSpc>
              <a:spcBef>
                <a:spcPts val="0"/>
              </a:spcBef>
              <a:spcAft>
                <a:spcPts val="300"/>
              </a:spcAft>
              <a:buClrTx/>
              <a:buSzTx/>
              <a:buFontTx/>
              <a:buNone/>
              <a:tabLst/>
              <a:defRPr/>
            </a:pPr>
            <a:r>
              <a:rPr kumimoji="0" lang="en-US" sz="1400" b="1" i="0" u="none" strike="noStrike" kern="1200" cap="none" spc="0" normalizeH="0" baseline="0" noProof="0" dirty="0">
                <a:ln>
                  <a:noFill/>
                </a:ln>
                <a:solidFill>
                  <a:srgbClr val="3D3935"/>
                </a:solidFill>
                <a:effectLst/>
                <a:uLnTx/>
                <a:uFillTx/>
                <a:latin typeface="Verdana"/>
                <a:ea typeface="+mn-ea"/>
                <a:cs typeface="+mn-cs"/>
              </a:rPr>
              <a:t>Solutions</a:t>
            </a:r>
          </a:p>
          <a:p>
            <a:pPr marL="0" marR="0" lvl="0" indent="0" algn="l" defTabSz="228509" rtl="0" eaLnBrk="1" fontAlgn="auto" latinLnBrk="0" hangingPunct="1">
              <a:lnSpc>
                <a:spcPct val="100000"/>
              </a:lnSpc>
              <a:spcBef>
                <a:spcPts val="0"/>
              </a:spcBef>
              <a:spcAft>
                <a:spcPts val="300"/>
              </a:spcAft>
              <a:buClrTx/>
              <a:buSzTx/>
              <a:buFontTx/>
              <a:buNone/>
              <a:tabLst/>
              <a:defRPr/>
            </a:pPr>
            <a:endParaRPr kumimoji="0" lang="en-US" sz="700" b="1" i="0" u="none" strike="noStrike" kern="1200" cap="none" spc="0" normalizeH="0" baseline="0" noProof="0" dirty="0">
              <a:ln>
                <a:noFill/>
              </a:ln>
              <a:solidFill>
                <a:srgbClr val="3D3935"/>
              </a:solidFill>
              <a:effectLst/>
              <a:uLnTx/>
              <a:uFillTx/>
              <a:latin typeface="Verdana"/>
              <a:ea typeface="+mn-ea"/>
              <a:cs typeface="+mn-cs"/>
            </a:endParaRPr>
          </a:p>
          <a:p>
            <a:pPr marL="118872" marR="0" lvl="0" indent="-118872" algn="l" defTabSz="228509" rtl="0" eaLnBrk="1" fontAlgn="auto" latinLnBrk="0" hangingPunct="1">
              <a:lnSpc>
                <a:spcPct val="100000"/>
              </a:lnSpc>
              <a:spcBef>
                <a:spcPts val="0"/>
              </a:spcBef>
              <a:spcAft>
                <a:spcPts val="300"/>
              </a:spcAft>
              <a:buClrTx/>
              <a:buSzTx/>
              <a:buFontTx/>
              <a:buBlip>
                <a:blip r:embed="rId3"/>
              </a:buBlip>
              <a:tabLst/>
              <a:defRPr/>
            </a:pPr>
            <a:r>
              <a:rPr kumimoji="0" lang="en-US" sz="1200" b="0" i="0" u="none" strike="noStrike" kern="1200" cap="none" spc="0" normalizeH="0" baseline="0" noProof="0" dirty="0">
                <a:ln>
                  <a:noFill/>
                </a:ln>
                <a:solidFill>
                  <a:srgbClr val="3D3935"/>
                </a:solidFill>
                <a:effectLst/>
                <a:uLnTx/>
                <a:uFillTx/>
                <a:latin typeface="Verdana"/>
                <a:ea typeface="+mn-ea"/>
                <a:cs typeface="+mn-cs"/>
              </a:rPr>
              <a:t>Multimodal Messaging</a:t>
            </a:r>
          </a:p>
          <a:p>
            <a:pPr marL="118872" marR="0" lvl="0" indent="-118872" algn="l" defTabSz="228509" rtl="0" eaLnBrk="1" fontAlgn="auto" latinLnBrk="0" hangingPunct="1">
              <a:lnSpc>
                <a:spcPct val="100000"/>
              </a:lnSpc>
              <a:spcBef>
                <a:spcPts val="0"/>
              </a:spcBef>
              <a:spcAft>
                <a:spcPts val="300"/>
              </a:spcAft>
              <a:buClrTx/>
              <a:buSzTx/>
              <a:buFontTx/>
              <a:buBlip>
                <a:blip r:embed="rId3"/>
              </a:buBlip>
              <a:tabLst/>
              <a:defRPr/>
            </a:pPr>
            <a:r>
              <a:rPr kumimoji="0" lang="en-US" sz="1200" b="0" i="0" u="none" strike="noStrike" kern="1200" cap="none" spc="0" normalizeH="0" baseline="0" noProof="0" dirty="0">
                <a:ln>
                  <a:noFill/>
                </a:ln>
                <a:solidFill>
                  <a:srgbClr val="3D3935"/>
                </a:solidFill>
                <a:effectLst/>
                <a:uLnTx/>
                <a:uFillTx/>
                <a:latin typeface="Verdana"/>
                <a:ea typeface="+mn-ea"/>
                <a:cs typeface="+mn-cs"/>
              </a:rPr>
              <a:t>Simplified User Experience</a:t>
            </a:r>
          </a:p>
          <a:p>
            <a:pPr marL="118872" marR="0" lvl="0" indent="-118872" algn="l" defTabSz="228509" rtl="0" eaLnBrk="1" fontAlgn="auto" latinLnBrk="0" hangingPunct="1">
              <a:lnSpc>
                <a:spcPct val="100000"/>
              </a:lnSpc>
              <a:spcBef>
                <a:spcPts val="0"/>
              </a:spcBef>
              <a:spcAft>
                <a:spcPts val="300"/>
              </a:spcAft>
              <a:buClrTx/>
              <a:buSzTx/>
              <a:buFontTx/>
              <a:buBlip>
                <a:blip r:embed="rId3"/>
              </a:buBlip>
              <a:tabLst/>
              <a:defRPr/>
            </a:pPr>
            <a:r>
              <a:rPr kumimoji="0" lang="en-US" sz="1200" b="0" i="0" u="none" strike="noStrike" kern="1200" cap="none" spc="0" normalizeH="0" baseline="0" noProof="0" dirty="0">
                <a:ln>
                  <a:noFill/>
                </a:ln>
                <a:solidFill>
                  <a:srgbClr val="3D3935"/>
                </a:solidFill>
                <a:effectLst/>
                <a:uLnTx/>
                <a:uFillTx/>
                <a:latin typeface="Verdana"/>
                <a:ea typeface="+mn-ea"/>
                <a:cs typeface="+mn-cs"/>
              </a:rPr>
              <a:t>Ease of Use</a:t>
            </a:r>
          </a:p>
          <a:p>
            <a:pPr marL="118872" marR="0" lvl="0" indent="-118872" algn="l" defTabSz="228509" rtl="0" eaLnBrk="1" fontAlgn="auto" latinLnBrk="0" hangingPunct="1">
              <a:lnSpc>
                <a:spcPct val="100000"/>
              </a:lnSpc>
              <a:spcBef>
                <a:spcPts val="0"/>
              </a:spcBef>
              <a:spcAft>
                <a:spcPts val="300"/>
              </a:spcAft>
              <a:buClrTx/>
              <a:buSzTx/>
              <a:buFontTx/>
              <a:buBlip>
                <a:blip r:embed="rId3"/>
              </a:buBlip>
              <a:tabLst/>
              <a:defRPr/>
            </a:pPr>
            <a:r>
              <a:rPr kumimoji="0" lang="en-US" sz="1200" b="0" i="0" u="none" strike="noStrike" kern="1200" cap="none" spc="0" normalizeH="0" baseline="0" noProof="0" dirty="0">
                <a:ln>
                  <a:noFill/>
                </a:ln>
                <a:solidFill>
                  <a:srgbClr val="3D3935"/>
                </a:solidFill>
                <a:effectLst/>
                <a:uLnTx/>
                <a:uFillTx/>
                <a:latin typeface="Verdana"/>
                <a:ea typeface="+mn-ea"/>
                <a:cs typeface="+mn-cs"/>
              </a:rPr>
              <a:t>Customer Consent</a:t>
            </a:r>
          </a:p>
          <a:p>
            <a:pPr marL="118872" marR="0" lvl="0" indent="-118872" algn="l" defTabSz="228509" rtl="0" eaLnBrk="1" fontAlgn="auto" latinLnBrk="0" hangingPunct="1">
              <a:lnSpc>
                <a:spcPct val="100000"/>
              </a:lnSpc>
              <a:spcBef>
                <a:spcPts val="0"/>
              </a:spcBef>
              <a:spcAft>
                <a:spcPts val="300"/>
              </a:spcAft>
              <a:buClrTx/>
              <a:buSzTx/>
              <a:buFontTx/>
              <a:buBlip>
                <a:blip r:embed="rId3"/>
              </a:buBlip>
              <a:tabLst/>
              <a:defRPr/>
            </a:pPr>
            <a:r>
              <a:rPr kumimoji="0" lang="en-US" sz="1200" b="0" i="0" u="none" strike="noStrike" kern="1200" cap="none" spc="0" normalizeH="0" baseline="0" noProof="0" dirty="0">
                <a:ln>
                  <a:noFill/>
                </a:ln>
                <a:solidFill>
                  <a:srgbClr val="3D3935"/>
                </a:solidFill>
                <a:effectLst/>
                <a:uLnTx/>
                <a:uFillTx/>
                <a:latin typeface="Verdana"/>
                <a:ea typeface="+mn-ea"/>
                <a:cs typeface="+mn-cs"/>
              </a:rPr>
              <a:t>Enhanced Data Governance</a:t>
            </a:r>
          </a:p>
        </p:txBody>
      </p:sp>
      <p:sp>
        <p:nvSpPr>
          <p:cNvPr id="67" name="TextBox 66">
            <a:extLst>
              <a:ext uri="{FF2B5EF4-FFF2-40B4-BE49-F238E27FC236}">
                <a16:creationId xmlns:a16="http://schemas.microsoft.com/office/drawing/2014/main" id="{8A2ADAC1-BB08-E1BF-CD08-7EB130E9C476}"/>
              </a:ext>
            </a:extLst>
          </p:cNvPr>
          <p:cNvSpPr txBox="1"/>
          <p:nvPr/>
        </p:nvSpPr>
        <p:spPr>
          <a:xfrm>
            <a:off x="3961124" y="4501272"/>
            <a:ext cx="3068326" cy="2057615"/>
          </a:xfrm>
          <a:prstGeom prst="rect">
            <a:avLst/>
          </a:prstGeom>
          <a:noFill/>
        </p:spPr>
        <p:txBody>
          <a:bodyPr wrap="square" lIns="0" rIns="0">
            <a:spAutoFit/>
          </a:bodyPr>
          <a:lstStyle/>
          <a:p>
            <a:pPr marL="0" marR="0" lvl="0" indent="0" algn="l" defTabSz="228509" rtl="0" eaLnBrk="1" fontAlgn="auto" latinLnBrk="0" hangingPunct="1">
              <a:lnSpc>
                <a:spcPct val="100000"/>
              </a:lnSpc>
              <a:spcBef>
                <a:spcPts val="0"/>
              </a:spcBef>
              <a:spcAft>
                <a:spcPts val="300"/>
              </a:spcAft>
              <a:buClrTx/>
              <a:buSzTx/>
              <a:buFontTx/>
              <a:buNone/>
              <a:tabLst/>
              <a:defRPr/>
            </a:pPr>
            <a:endParaRPr kumimoji="0" lang="en-US" sz="1200" b="1" i="0" u="none" strike="noStrike" kern="1200" cap="none" spc="0" normalizeH="0" baseline="0" noProof="0" dirty="0">
              <a:ln>
                <a:noFill/>
              </a:ln>
              <a:solidFill>
                <a:srgbClr val="3D3935"/>
              </a:solidFill>
              <a:effectLst/>
              <a:uLnTx/>
              <a:uFillTx/>
              <a:latin typeface="Verdana"/>
              <a:ea typeface="+mn-ea"/>
              <a:cs typeface="+mn-cs"/>
            </a:endParaRPr>
          </a:p>
          <a:p>
            <a:pPr marL="118872" marR="0" lvl="0" indent="-118872" algn="l" defTabSz="228509" rtl="0" eaLnBrk="1" fontAlgn="auto" latinLnBrk="0" hangingPunct="1">
              <a:lnSpc>
                <a:spcPct val="100000"/>
              </a:lnSpc>
              <a:spcBef>
                <a:spcPts val="0"/>
              </a:spcBef>
              <a:spcAft>
                <a:spcPts val="300"/>
              </a:spcAft>
              <a:buClrTx/>
              <a:buSzTx/>
              <a:buFontTx/>
              <a:buBlip>
                <a:blip r:embed="rId3"/>
              </a:buBlip>
              <a:tabLst/>
              <a:defRPr/>
            </a:pPr>
            <a:r>
              <a:rPr kumimoji="0" lang="en-US" sz="1200" b="0" i="0" u="none" strike="noStrike" kern="1200" cap="none" spc="0" normalizeH="0" baseline="0" noProof="0" dirty="0">
                <a:ln>
                  <a:noFill/>
                </a:ln>
                <a:solidFill>
                  <a:srgbClr val="3D3935"/>
                </a:solidFill>
                <a:effectLst/>
                <a:uLnTx/>
                <a:uFillTx/>
                <a:latin typeface="Verdana"/>
                <a:ea typeface="+mn-ea"/>
                <a:cs typeface="+mn-cs"/>
              </a:rPr>
              <a:t>Streamlined Data Exchange</a:t>
            </a:r>
          </a:p>
          <a:p>
            <a:pPr marL="118872" marR="0" lvl="0" indent="-118872" algn="l" defTabSz="228509" rtl="0" eaLnBrk="1" fontAlgn="auto" latinLnBrk="0" hangingPunct="1">
              <a:lnSpc>
                <a:spcPct val="100000"/>
              </a:lnSpc>
              <a:spcBef>
                <a:spcPts val="0"/>
              </a:spcBef>
              <a:spcAft>
                <a:spcPts val="300"/>
              </a:spcAft>
              <a:buClrTx/>
              <a:buSzTx/>
              <a:buFontTx/>
              <a:buBlip>
                <a:blip r:embed="rId3"/>
              </a:buBlip>
              <a:tabLst/>
              <a:defRPr/>
            </a:pPr>
            <a:r>
              <a:rPr kumimoji="0" lang="en-US" sz="1200" b="0" i="0" u="none" strike="noStrike" kern="1200" cap="none" spc="0" normalizeH="0" baseline="0" noProof="0" dirty="0">
                <a:ln>
                  <a:noFill/>
                </a:ln>
                <a:solidFill>
                  <a:srgbClr val="3D3935"/>
                </a:solidFill>
                <a:effectLst/>
                <a:uLnTx/>
                <a:uFillTx/>
                <a:latin typeface="Verdana"/>
                <a:ea typeface="+mn-ea"/>
                <a:cs typeface="+mn-cs"/>
              </a:rPr>
              <a:t>Simple Flexible Architecture</a:t>
            </a:r>
          </a:p>
          <a:p>
            <a:pPr marL="118872" marR="0" lvl="0" indent="-118872" algn="l" defTabSz="228509" rtl="0" eaLnBrk="1" fontAlgn="auto" latinLnBrk="0" hangingPunct="1">
              <a:lnSpc>
                <a:spcPct val="100000"/>
              </a:lnSpc>
              <a:spcBef>
                <a:spcPts val="0"/>
              </a:spcBef>
              <a:spcAft>
                <a:spcPts val="300"/>
              </a:spcAft>
              <a:buClrTx/>
              <a:buSzTx/>
              <a:buFontTx/>
              <a:buBlip>
                <a:blip r:embed="rId3"/>
              </a:buBlip>
              <a:tabLst/>
              <a:defRPr/>
            </a:pPr>
            <a:r>
              <a:rPr kumimoji="0" lang="en-US" sz="1200" b="0" i="0" u="none" strike="noStrike" kern="1200" cap="none" spc="0" normalizeH="0" baseline="0" noProof="0" dirty="0">
                <a:ln>
                  <a:noFill/>
                </a:ln>
                <a:solidFill>
                  <a:srgbClr val="3D3935"/>
                </a:solidFill>
                <a:effectLst/>
                <a:uLnTx/>
                <a:uFillTx/>
                <a:latin typeface="Verdana"/>
                <a:ea typeface="+mn-ea"/>
                <a:cs typeface="+mn-cs"/>
              </a:rPr>
              <a:t>Software-Based Solutions</a:t>
            </a:r>
          </a:p>
          <a:p>
            <a:pPr marL="118872" marR="0" lvl="0" indent="-118872" algn="l" defTabSz="228509" rtl="0" eaLnBrk="1" fontAlgn="auto" latinLnBrk="0" hangingPunct="1">
              <a:lnSpc>
                <a:spcPct val="100000"/>
              </a:lnSpc>
              <a:spcBef>
                <a:spcPts val="0"/>
              </a:spcBef>
              <a:spcAft>
                <a:spcPts val="300"/>
              </a:spcAft>
              <a:buClrTx/>
              <a:buSzTx/>
              <a:buFontTx/>
              <a:buBlip>
                <a:blip r:embed="rId3"/>
              </a:buBlip>
              <a:tabLst/>
              <a:defRPr/>
            </a:pPr>
            <a:r>
              <a:rPr kumimoji="0" lang="en-US" sz="1200" b="0" i="0" u="none" strike="noStrike" kern="1200" cap="none" spc="0" normalizeH="0" baseline="0" noProof="0" dirty="0">
                <a:ln>
                  <a:noFill/>
                </a:ln>
                <a:solidFill>
                  <a:srgbClr val="3D3935"/>
                </a:solidFill>
                <a:effectLst/>
                <a:uLnTx/>
                <a:uFillTx/>
                <a:latin typeface="Verdana"/>
                <a:ea typeface="+mn-ea"/>
                <a:cs typeface="+mn-cs"/>
              </a:rPr>
              <a:t>Tech Evangelism</a:t>
            </a:r>
          </a:p>
          <a:p>
            <a:pPr marL="118872" marR="0" lvl="0" indent="-118872" algn="l" defTabSz="228509" rtl="0" eaLnBrk="1" fontAlgn="auto" latinLnBrk="0" hangingPunct="1">
              <a:lnSpc>
                <a:spcPct val="100000"/>
              </a:lnSpc>
              <a:spcBef>
                <a:spcPts val="0"/>
              </a:spcBef>
              <a:spcAft>
                <a:spcPts val="300"/>
              </a:spcAft>
              <a:buClrTx/>
              <a:buSzTx/>
              <a:buFontTx/>
              <a:buBlip>
                <a:blip r:embed="rId3"/>
              </a:buBlip>
              <a:tabLst/>
              <a:defRPr/>
            </a:pPr>
            <a:r>
              <a:rPr kumimoji="0" lang="en-US" sz="1200" b="0" i="0" u="none" strike="noStrike" kern="1200" cap="none" spc="0" normalizeH="0" baseline="0" noProof="0" dirty="0">
                <a:ln>
                  <a:noFill/>
                </a:ln>
                <a:solidFill>
                  <a:srgbClr val="3D3935"/>
                </a:solidFill>
                <a:effectLst/>
                <a:uLnTx/>
                <a:uFillTx/>
                <a:latin typeface="Verdana"/>
                <a:ea typeface="+mn-ea"/>
                <a:cs typeface="+mn-cs"/>
              </a:rPr>
              <a:t>Public-Private-Partnership Approach</a:t>
            </a:r>
          </a:p>
          <a:p>
            <a:pPr marL="118872" marR="0" lvl="0" indent="-118872" algn="l" defTabSz="228509" rtl="0" eaLnBrk="1" fontAlgn="auto" latinLnBrk="0" hangingPunct="1">
              <a:lnSpc>
                <a:spcPct val="100000"/>
              </a:lnSpc>
              <a:spcBef>
                <a:spcPts val="0"/>
              </a:spcBef>
              <a:spcAft>
                <a:spcPts val="300"/>
              </a:spcAft>
              <a:buClrTx/>
              <a:buSzTx/>
              <a:buFontTx/>
              <a:buBlip>
                <a:blip r:embed="rId3"/>
              </a:buBlip>
              <a:tabLst/>
              <a:defRPr/>
            </a:pPr>
            <a:r>
              <a:rPr kumimoji="0" lang="en-US" sz="1200" b="0" i="0" u="none" strike="noStrike" kern="1200" cap="none" spc="0" normalizeH="0" baseline="0" noProof="0" dirty="0">
                <a:ln>
                  <a:noFill/>
                </a:ln>
                <a:solidFill>
                  <a:srgbClr val="3D3935"/>
                </a:solidFill>
                <a:effectLst/>
                <a:uLnTx/>
                <a:uFillTx/>
                <a:latin typeface="Verdana"/>
                <a:ea typeface="+mn-ea"/>
                <a:cs typeface="+mn-cs"/>
              </a:rPr>
              <a:t>Agency Backed Pilots</a:t>
            </a:r>
          </a:p>
          <a:p>
            <a:pPr marL="118872" marR="0" lvl="0" indent="-118872" algn="l" defTabSz="228509" rtl="0" eaLnBrk="1" fontAlgn="auto" latinLnBrk="0" hangingPunct="1">
              <a:lnSpc>
                <a:spcPct val="100000"/>
              </a:lnSpc>
              <a:spcBef>
                <a:spcPts val="0"/>
              </a:spcBef>
              <a:spcAft>
                <a:spcPts val="300"/>
              </a:spcAft>
              <a:buClrTx/>
              <a:buSzTx/>
              <a:buFontTx/>
              <a:buBlip>
                <a:blip r:embed="rId3"/>
              </a:buBlip>
              <a:tabLst/>
              <a:defRPr/>
            </a:pPr>
            <a:endParaRPr kumimoji="0" lang="en-US" sz="1200" b="0" i="0" u="none" strike="noStrike" kern="1200" cap="none" spc="0" normalizeH="0" baseline="0" noProof="0" dirty="0">
              <a:ln>
                <a:noFill/>
              </a:ln>
              <a:solidFill>
                <a:srgbClr val="3D3935"/>
              </a:solidFill>
              <a:effectLst/>
              <a:uLnTx/>
              <a:uFillTx/>
              <a:latin typeface="Verdana"/>
              <a:ea typeface="+mn-ea"/>
              <a:cs typeface="+mn-cs"/>
            </a:endParaRPr>
          </a:p>
          <a:p>
            <a:pPr marL="0" marR="0" lvl="0" indent="0" algn="l" defTabSz="228509" rtl="0" eaLnBrk="1" fontAlgn="auto" latinLnBrk="0" hangingPunct="1">
              <a:lnSpc>
                <a:spcPct val="107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3D3935"/>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47121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28" name="Rectangle 27">
            <a:extLst>
              <a:ext uri="{FF2B5EF4-FFF2-40B4-BE49-F238E27FC236}">
                <a16:creationId xmlns:a16="http://schemas.microsoft.com/office/drawing/2014/main" id="{819C4871-E5EA-8B44-9ED4-872B280208B7}"/>
              </a:ext>
            </a:extLst>
          </p:cNvPr>
          <p:cNvSpPr/>
          <p:nvPr/>
        </p:nvSpPr>
        <p:spPr>
          <a:xfrm>
            <a:off x="3247562" y="1446722"/>
            <a:ext cx="2534663" cy="1828185"/>
          </a:xfrm>
          <a:prstGeom prst="rect">
            <a:avLst/>
          </a:prstGeom>
          <a:solidFill>
            <a:schemeClr val="accent1">
              <a:lumMod val="20000"/>
              <a:lumOff val="80000"/>
            </a:schemeClr>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Verdana"/>
              <a:ea typeface="+mn-ea"/>
              <a:cs typeface="+mn-cs"/>
            </a:endParaRPr>
          </a:p>
        </p:txBody>
      </p:sp>
      <p:sp>
        <p:nvSpPr>
          <p:cNvPr id="30" name="Rectangle 29">
            <a:extLst>
              <a:ext uri="{FF2B5EF4-FFF2-40B4-BE49-F238E27FC236}">
                <a16:creationId xmlns:a16="http://schemas.microsoft.com/office/drawing/2014/main" id="{BB8F68A9-785E-5B30-4642-EF6E7EC4B397}"/>
              </a:ext>
            </a:extLst>
          </p:cNvPr>
          <p:cNvSpPr/>
          <p:nvPr/>
        </p:nvSpPr>
        <p:spPr>
          <a:xfrm>
            <a:off x="376315" y="1446722"/>
            <a:ext cx="2732645" cy="1828185"/>
          </a:xfrm>
          <a:prstGeom prst="rect">
            <a:avLst/>
          </a:prstGeom>
          <a:solidFill>
            <a:schemeClr val="accent3">
              <a:lumMod val="20000"/>
              <a:lumOff val="80000"/>
            </a:schemeClr>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Verdana"/>
              <a:ea typeface="+mn-ea"/>
              <a:cs typeface="+mn-cs"/>
            </a:endParaRPr>
          </a:p>
        </p:txBody>
      </p:sp>
      <p:sp>
        <p:nvSpPr>
          <p:cNvPr id="32" name="Title 1">
            <a:extLst>
              <a:ext uri="{FF2B5EF4-FFF2-40B4-BE49-F238E27FC236}">
                <a16:creationId xmlns:a16="http://schemas.microsoft.com/office/drawing/2014/main" id="{2E293683-9E7B-C8C4-C594-C16CA6C712A6}"/>
              </a:ext>
            </a:extLst>
          </p:cNvPr>
          <p:cNvSpPr>
            <a:spLocks noGrp="1"/>
          </p:cNvSpPr>
          <p:nvPr>
            <p:ph type="title"/>
          </p:nvPr>
        </p:nvSpPr>
        <p:spPr>
          <a:xfrm>
            <a:off x="457200" y="427727"/>
            <a:ext cx="11277600" cy="677108"/>
          </a:xfrm>
        </p:spPr>
        <p:txBody>
          <a:bodyPr lIns="0" tIns="45720" rIns="91440" bIns="45720" anchor="ctr" anchorCtr="0"/>
          <a:lstStyle/>
          <a:p>
            <a:r>
              <a:rPr lang="en-US" dirty="0">
                <a:ea typeface="Verdana"/>
              </a:rPr>
              <a:t>Industry Demos &amp; POCs – CV Tolling</a:t>
            </a:r>
            <a:endParaRPr lang="en-US" dirty="0"/>
          </a:p>
        </p:txBody>
      </p:sp>
      <p:sp>
        <p:nvSpPr>
          <p:cNvPr id="33" name="TextBox 32">
            <a:extLst>
              <a:ext uri="{FF2B5EF4-FFF2-40B4-BE49-F238E27FC236}">
                <a16:creationId xmlns:a16="http://schemas.microsoft.com/office/drawing/2014/main" id="{D74DC619-4B8B-AD20-E88E-649DEDF78C7C}"/>
              </a:ext>
            </a:extLst>
          </p:cNvPr>
          <p:cNvSpPr txBox="1"/>
          <p:nvPr/>
        </p:nvSpPr>
        <p:spPr>
          <a:xfrm>
            <a:off x="6335137" y="1405361"/>
            <a:ext cx="5135370" cy="861774"/>
          </a:xfrm>
          <a:prstGeom prst="rect">
            <a:avLst/>
          </a:prstGeom>
          <a:noFill/>
        </p:spPr>
        <p:txBody>
          <a:bodyPr wrap="square" lIns="0" rIns="0">
            <a:spAutoFit/>
          </a:bodyPr>
          <a:lstStyle/>
          <a:p>
            <a:pPr marL="0" marR="0" lvl="0" indent="0" algn="l" defTabSz="228509"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3D3935"/>
                </a:solidFill>
                <a:effectLst/>
                <a:uLnTx/>
                <a:uFillTx/>
                <a:latin typeface="Verdana" panose="020B0604030504040204" pitchFamily="34" charset="0"/>
                <a:ea typeface="Verdana" panose="020B0604030504040204" pitchFamily="34" charset="0"/>
                <a:cs typeface="+mn-cs"/>
              </a:rPr>
              <a:t>Agency Adjudication with Connected Vehicle Data </a:t>
            </a:r>
          </a:p>
          <a:p>
            <a:pPr marL="0" marR="0" lvl="0" indent="0" algn="l" defTabSz="228509" rtl="0" eaLnBrk="1" fontAlgn="auto" latinLnBrk="0" hangingPunct="1">
              <a:lnSpc>
                <a:spcPct val="100000"/>
              </a:lnSpc>
              <a:spcBef>
                <a:spcPts val="0"/>
              </a:spcBef>
              <a:spcAft>
                <a:spcPts val="0"/>
              </a:spcAft>
              <a:buClrTx/>
              <a:buSzTx/>
              <a:buFontTx/>
              <a:buNone/>
              <a:tabLst/>
              <a:defRPr/>
            </a:pPr>
            <a:endParaRPr kumimoji="0" lang="en-US" sz="400" b="0" i="0" u="none" strike="noStrike" kern="1200" cap="none" spc="20" normalizeH="0" baseline="0" noProof="0" dirty="0">
              <a:ln>
                <a:noFill/>
              </a:ln>
              <a:solidFill>
                <a:srgbClr val="3D3935"/>
              </a:solidFill>
              <a:effectLst/>
              <a:uLnTx/>
              <a:uFillTx/>
              <a:latin typeface="Verdana" panose="020B0604030504040204" pitchFamily="34" charset="0"/>
              <a:ea typeface="Verdana" panose="020B0604030504040204" pitchFamily="34" charset="0"/>
              <a:cs typeface="+mn-cs"/>
            </a:endParaRPr>
          </a:p>
          <a:p>
            <a:pPr marL="0" marR="0" lvl="0" indent="0" algn="l" defTabSz="228509"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20" normalizeH="0" baseline="0" noProof="0" dirty="0">
                <a:ln>
                  <a:noFill/>
                </a:ln>
                <a:solidFill>
                  <a:srgbClr val="3D3935"/>
                </a:solidFill>
                <a:effectLst/>
                <a:uLnTx/>
                <a:uFillTx/>
                <a:latin typeface="Verdana" panose="020B0604030504040204" pitchFamily="34" charset="0"/>
                <a:ea typeface="Verdana" panose="020B0604030504040204" pitchFamily="34" charset="0"/>
                <a:cs typeface="+mn-cs"/>
              </a:rPr>
              <a:t>Demonstrate the value of supplementing Image-Based Transaction (IBT) with connected vehicle tolling transactions as a part of the transaction adjudication process. </a:t>
            </a:r>
          </a:p>
        </p:txBody>
      </p:sp>
      <p:grpSp>
        <p:nvGrpSpPr>
          <p:cNvPr id="34" name="Group 627">
            <a:extLst>
              <a:ext uri="{FF2B5EF4-FFF2-40B4-BE49-F238E27FC236}">
                <a16:creationId xmlns:a16="http://schemas.microsoft.com/office/drawing/2014/main" id="{560BA246-EF9A-0A2F-3028-FA10F5E5A154}"/>
              </a:ext>
            </a:extLst>
          </p:cNvPr>
          <p:cNvGrpSpPr>
            <a:grpSpLocks noChangeAspect="1"/>
          </p:cNvGrpSpPr>
          <p:nvPr/>
        </p:nvGrpSpPr>
        <p:grpSpPr>
          <a:xfrm>
            <a:off x="631534" y="1546524"/>
            <a:ext cx="576072" cy="390304"/>
            <a:chOff x="10945944" y="5722783"/>
            <a:chExt cx="686851" cy="465359"/>
          </a:xfrm>
          <a:noFill/>
        </p:grpSpPr>
        <p:sp>
          <p:nvSpPr>
            <p:cNvPr id="35" name="Free Form 628">
              <a:extLst>
                <a:ext uri="{FF2B5EF4-FFF2-40B4-BE49-F238E27FC236}">
                  <a16:creationId xmlns:a16="http://schemas.microsoft.com/office/drawing/2014/main" id="{1CB04068-869E-1DF8-B79B-4E8E9BF2045A}"/>
                </a:ext>
              </a:extLst>
            </p:cNvPr>
            <p:cNvSpPr/>
            <p:nvPr/>
          </p:nvSpPr>
          <p:spPr>
            <a:xfrm>
              <a:off x="11411713" y="6002106"/>
              <a:ext cx="144872" cy="74792"/>
            </a:xfrm>
            <a:custGeom>
              <a:avLst/>
              <a:gdLst/>
              <a:ahLst/>
              <a:cxnLst/>
              <a:rect l="0" t="0" r="0" b="0"/>
              <a:pathLst>
                <a:path w="144872" h="74792">
                  <a:moveTo>
                    <a:pt x="0" y="28093"/>
                  </a:moveTo>
                  <a:lnTo>
                    <a:pt x="30722" y="74792"/>
                  </a:lnTo>
                  <a:lnTo>
                    <a:pt x="144872" y="0"/>
                  </a:lnTo>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6" name="Free Form 629">
              <a:extLst>
                <a:ext uri="{FF2B5EF4-FFF2-40B4-BE49-F238E27FC236}">
                  <a16:creationId xmlns:a16="http://schemas.microsoft.com/office/drawing/2014/main" id="{6977C29D-41BB-42D4-AFA3-9F482139685B}"/>
                </a:ext>
              </a:extLst>
            </p:cNvPr>
            <p:cNvSpPr/>
            <p:nvPr/>
          </p:nvSpPr>
          <p:spPr>
            <a:xfrm>
              <a:off x="11360895" y="5916255"/>
              <a:ext cx="246500" cy="246487"/>
            </a:xfrm>
            <a:custGeom>
              <a:avLst/>
              <a:gdLst/>
              <a:ahLst/>
              <a:cxnLst/>
              <a:rect l="0" t="0" r="0" b="0"/>
              <a:pathLst>
                <a:path w="246500" h="246487">
                  <a:moveTo>
                    <a:pt x="246500" y="123243"/>
                  </a:moveTo>
                  <a:cubicBezTo>
                    <a:pt x="246500" y="55170"/>
                    <a:pt x="191317" y="0"/>
                    <a:pt x="123256" y="0"/>
                  </a:cubicBezTo>
                  <a:cubicBezTo>
                    <a:pt x="55182" y="0"/>
                    <a:pt x="0" y="55170"/>
                    <a:pt x="0" y="123243"/>
                  </a:cubicBezTo>
                  <a:cubicBezTo>
                    <a:pt x="0" y="191317"/>
                    <a:pt x="55182" y="246487"/>
                    <a:pt x="123256" y="246487"/>
                  </a:cubicBezTo>
                  <a:cubicBezTo>
                    <a:pt x="191317" y="246487"/>
                    <a:pt x="246500" y="191317"/>
                    <a:pt x="246500" y="123243"/>
                  </a:cubicBezTo>
                  <a:close/>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7" name="Free Form 630">
              <a:extLst>
                <a:ext uri="{FF2B5EF4-FFF2-40B4-BE49-F238E27FC236}">
                  <a16:creationId xmlns:a16="http://schemas.microsoft.com/office/drawing/2014/main" id="{B1A0B1FD-A98A-9C31-3658-71A09B9B5D56}"/>
                </a:ext>
              </a:extLst>
            </p:cNvPr>
            <p:cNvSpPr/>
            <p:nvPr/>
          </p:nvSpPr>
          <p:spPr>
            <a:xfrm>
              <a:off x="11183064" y="5722783"/>
              <a:ext cx="224033" cy="90071"/>
            </a:xfrm>
            <a:custGeom>
              <a:avLst/>
              <a:gdLst/>
              <a:ahLst/>
              <a:cxnLst/>
              <a:rect l="0" t="0" r="0" b="0"/>
              <a:pathLst>
                <a:path w="224033" h="90070">
                  <a:moveTo>
                    <a:pt x="224033" y="90070"/>
                  </a:moveTo>
                  <a:cubicBezTo>
                    <a:pt x="223169" y="88483"/>
                    <a:pt x="222369" y="86857"/>
                    <a:pt x="221645" y="85168"/>
                  </a:cubicBezTo>
                  <a:cubicBezTo>
                    <a:pt x="211828" y="62358"/>
                    <a:pt x="194899" y="20485"/>
                    <a:pt x="178401" y="10249"/>
                  </a:cubicBezTo>
                  <a:cubicBezTo>
                    <a:pt x="161916" y="0"/>
                    <a:pt x="140122" y="152"/>
                    <a:pt x="82628" y="152"/>
                  </a:cubicBezTo>
                  <a:cubicBezTo>
                    <a:pt x="38875" y="152"/>
                    <a:pt x="15799" y="63"/>
                    <a:pt x="0" y="4534"/>
                  </a:cubicBezTo>
                </a:path>
              </a:pathLst>
            </a:custGeom>
            <a:noFill/>
            <a:ln w="19050" cap="rnd"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8" name="Free Form 631">
              <a:extLst>
                <a:ext uri="{FF2B5EF4-FFF2-40B4-BE49-F238E27FC236}">
                  <a16:creationId xmlns:a16="http://schemas.microsoft.com/office/drawing/2014/main" id="{EDF6F691-CA90-427E-2053-7E1AFD17F77F}"/>
                </a:ext>
              </a:extLst>
            </p:cNvPr>
            <p:cNvSpPr/>
            <p:nvPr/>
          </p:nvSpPr>
          <p:spPr>
            <a:xfrm>
              <a:off x="10999429" y="5816329"/>
              <a:ext cx="173080" cy="23330"/>
            </a:xfrm>
            <a:custGeom>
              <a:avLst/>
              <a:gdLst/>
              <a:ahLst/>
              <a:cxnLst/>
              <a:rect l="0" t="0" r="0" b="0"/>
              <a:pathLst>
                <a:path w="173079" h="23330">
                  <a:moveTo>
                    <a:pt x="173079" y="23330"/>
                  </a:moveTo>
                  <a:lnTo>
                    <a:pt x="17031" y="23330"/>
                  </a:lnTo>
                  <a:cubicBezTo>
                    <a:pt x="7632" y="23330"/>
                    <a:pt x="0" y="15710"/>
                    <a:pt x="0" y="6299"/>
                  </a:cubicBezTo>
                  <a:lnTo>
                    <a:pt x="0" y="0"/>
                  </a:lnTo>
                </a:path>
              </a:pathLst>
            </a:custGeom>
            <a:noFill/>
            <a:ln w="19050" cap="rnd"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9" name="Free Form 632">
              <a:extLst>
                <a:ext uri="{FF2B5EF4-FFF2-40B4-BE49-F238E27FC236}">
                  <a16:creationId xmlns:a16="http://schemas.microsoft.com/office/drawing/2014/main" id="{C25A3554-498A-181B-6611-E32548B4E780}"/>
                </a:ext>
              </a:extLst>
            </p:cNvPr>
            <p:cNvSpPr/>
            <p:nvPr/>
          </p:nvSpPr>
          <p:spPr>
            <a:xfrm>
              <a:off x="10962521" y="5989966"/>
              <a:ext cx="56873" cy="53443"/>
            </a:xfrm>
            <a:custGeom>
              <a:avLst/>
              <a:gdLst/>
              <a:ahLst/>
              <a:cxnLst/>
              <a:rect l="0" t="0" r="0" b="0"/>
              <a:pathLst>
                <a:path w="56872" h="53442">
                  <a:moveTo>
                    <a:pt x="56872" y="13132"/>
                  </a:moveTo>
                  <a:lnTo>
                    <a:pt x="56872" y="38558"/>
                  </a:lnTo>
                  <a:cubicBezTo>
                    <a:pt x="56872" y="46775"/>
                    <a:pt x="50217" y="53442"/>
                    <a:pt x="41999" y="53442"/>
                  </a:cubicBezTo>
                  <a:lnTo>
                    <a:pt x="14872" y="53442"/>
                  </a:lnTo>
                  <a:cubicBezTo>
                    <a:pt x="6654" y="53442"/>
                    <a:pt x="0" y="46775"/>
                    <a:pt x="0" y="38558"/>
                  </a:cubicBezTo>
                  <a:lnTo>
                    <a:pt x="0" y="0"/>
                  </a:lnTo>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40" name="Free Form 633">
              <a:extLst>
                <a:ext uri="{FF2B5EF4-FFF2-40B4-BE49-F238E27FC236}">
                  <a16:creationId xmlns:a16="http://schemas.microsoft.com/office/drawing/2014/main" id="{08FB7421-5EBD-8EDC-90CB-9725A70E297E}"/>
                </a:ext>
              </a:extLst>
            </p:cNvPr>
            <p:cNvSpPr/>
            <p:nvPr/>
          </p:nvSpPr>
          <p:spPr>
            <a:xfrm>
              <a:off x="10954054" y="5758872"/>
              <a:ext cx="297594" cy="244227"/>
            </a:xfrm>
            <a:custGeom>
              <a:avLst/>
              <a:gdLst/>
              <a:ahLst/>
              <a:cxnLst/>
              <a:rect l="0" t="0" r="0" b="0"/>
              <a:pathLst>
                <a:path w="297593" h="244227">
                  <a:moveTo>
                    <a:pt x="297593" y="53976"/>
                  </a:moveTo>
                  <a:cubicBezTo>
                    <a:pt x="288805" y="35294"/>
                    <a:pt x="278352" y="16624"/>
                    <a:pt x="268078" y="10249"/>
                  </a:cubicBezTo>
                  <a:cubicBezTo>
                    <a:pt x="251580" y="0"/>
                    <a:pt x="229799" y="152"/>
                    <a:pt x="172292" y="152"/>
                  </a:cubicBezTo>
                  <a:cubicBezTo>
                    <a:pt x="114798" y="152"/>
                    <a:pt x="93004" y="0"/>
                    <a:pt x="76519" y="10249"/>
                  </a:cubicBezTo>
                  <a:cubicBezTo>
                    <a:pt x="60021" y="20485"/>
                    <a:pt x="43079" y="62358"/>
                    <a:pt x="33274" y="85168"/>
                  </a:cubicBezTo>
                  <a:cubicBezTo>
                    <a:pt x="23470" y="107978"/>
                    <a:pt x="0" y="119852"/>
                    <a:pt x="0" y="153305"/>
                  </a:cubicBezTo>
                  <a:cubicBezTo>
                    <a:pt x="0" y="174540"/>
                    <a:pt x="8471" y="223601"/>
                    <a:pt x="8471" y="231094"/>
                  </a:cubicBezTo>
                  <a:cubicBezTo>
                    <a:pt x="8471" y="238600"/>
                    <a:pt x="10655" y="244227"/>
                    <a:pt x="19088" y="244227"/>
                  </a:cubicBezTo>
                  <a:lnTo>
                    <a:pt x="149622" y="244227"/>
                  </a:lnTo>
                </a:path>
              </a:pathLst>
            </a:custGeom>
            <a:noFill/>
            <a:ln w="19050" cap="rnd"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41" name="Free Form 634">
              <a:extLst>
                <a:ext uri="{FF2B5EF4-FFF2-40B4-BE49-F238E27FC236}">
                  <a16:creationId xmlns:a16="http://schemas.microsoft.com/office/drawing/2014/main" id="{CAE0D9B3-DFA2-BC08-8BB9-4BC21ED9A475}"/>
                </a:ext>
              </a:extLst>
            </p:cNvPr>
            <p:cNvSpPr/>
            <p:nvPr/>
          </p:nvSpPr>
          <p:spPr>
            <a:xfrm>
              <a:off x="10996273" y="5969347"/>
              <a:ext cx="106581" cy="33757"/>
            </a:xfrm>
            <a:custGeom>
              <a:avLst/>
              <a:gdLst/>
              <a:ahLst/>
              <a:cxnLst/>
              <a:rect l="0" t="0" r="0" b="0"/>
              <a:pathLst>
                <a:path w="106581" h="33757">
                  <a:moveTo>
                    <a:pt x="106581" y="0"/>
                  </a:moveTo>
                  <a:lnTo>
                    <a:pt x="45302" y="0"/>
                  </a:lnTo>
                  <a:cubicBezTo>
                    <a:pt x="26556" y="0"/>
                    <a:pt x="17183" y="33757"/>
                    <a:pt x="0" y="33757"/>
                  </a:cubicBezTo>
                </a:path>
              </a:pathLst>
            </a:custGeom>
            <a:noFill/>
            <a:ln w="19050" cap="rnd"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42" name="Free Form 635">
              <a:extLst>
                <a:ext uri="{FF2B5EF4-FFF2-40B4-BE49-F238E27FC236}">
                  <a16:creationId xmlns:a16="http://schemas.microsoft.com/office/drawing/2014/main" id="{614B052A-B18B-6A4F-4143-3F73C8185165}"/>
                </a:ext>
              </a:extLst>
            </p:cNvPr>
            <p:cNvSpPr/>
            <p:nvPr/>
          </p:nvSpPr>
          <p:spPr>
            <a:xfrm>
              <a:off x="10945944" y="5818184"/>
              <a:ext cx="44286" cy="31243"/>
            </a:xfrm>
            <a:custGeom>
              <a:avLst/>
              <a:gdLst/>
              <a:ahLst/>
              <a:cxnLst/>
              <a:rect l="0" t="0" r="0" b="0"/>
              <a:pathLst>
                <a:path w="44286" h="31242">
                  <a:moveTo>
                    <a:pt x="28664" y="0"/>
                  </a:moveTo>
                  <a:lnTo>
                    <a:pt x="15621" y="0"/>
                  </a:lnTo>
                  <a:cubicBezTo>
                    <a:pt x="6997" y="0"/>
                    <a:pt x="0" y="6997"/>
                    <a:pt x="0" y="15621"/>
                  </a:cubicBezTo>
                  <a:cubicBezTo>
                    <a:pt x="0" y="24257"/>
                    <a:pt x="6997" y="31242"/>
                    <a:pt x="15621" y="31242"/>
                  </a:cubicBezTo>
                  <a:lnTo>
                    <a:pt x="28664" y="31242"/>
                  </a:lnTo>
                  <a:cubicBezTo>
                    <a:pt x="37288" y="31242"/>
                    <a:pt x="44286" y="24257"/>
                    <a:pt x="44286" y="15621"/>
                  </a:cubicBezTo>
                  <a:cubicBezTo>
                    <a:pt x="44286" y="6997"/>
                    <a:pt x="37288" y="0"/>
                    <a:pt x="28664" y="0"/>
                  </a:cubicBezTo>
                  <a:close/>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43" name="Free Form 636">
              <a:extLst>
                <a:ext uri="{FF2B5EF4-FFF2-40B4-BE49-F238E27FC236}">
                  <a16:creationId xmlns:a16="http://schemas.microsoft.com/office/drawing/2014/main" id="{0516A670-794B-C6F9-D4D8-D4BD5C5601FF}"/>
                </a:ext>
              </a:extLst>
            </p:cNvPr>
            <p:cNvSpPr/>
            <p:nvPr/>
          </p:nvSpPr>
          <p:spPr>
            <a:xfrm>
              <a:off x="10988515" y="5874802"/>
              <a:ext cx="46115" cy="46102"/>
            </a:xfrm>
            <a:custGeom>
              <a:avLst/>
              <a:gdLst/>
              <a:ahLst/>
              <a:cxnLst/>
              <a:rect l="0" t="0" r="0" b="0"/>
              <a:pathLst>
                <a:path w="46114" h="46102">
                  <a:moveTo>
                    <a:pt x="0" y="23051"/>
                  </a:moveTo>
                  <a:cubicBezTo>
                    <a:pt x="0" y="35789"/>
                    <a:pt x="10325" y="46102"/>
                    <a:pt x="23051" y="46102"/>
                  </a:cubicBezTo>
                  <a:cubicBezTo>
                    <a:pt x="35789" y="46102"/>
                    <a:pt x="46114" y="35789"/>
                    <a:pt x="46114" y="23051"/>
                  </a:cubicBezTo>
                  <a:cubicBezTo>
                    <a:pt x="46114" y="10312"/>
                    <a:pt x="35789" y="0"/>
                    <a:pt x="23051" y="0"/>
                  </a:cubicBezTo>
                  <a:cubicBezTo>
                    <a:pt x="10325" y="0"/>
                    <a:pt x="0" y="10312"/>
                    <a:pt x="0" y="23051"/>
                  </a:cubicBezTo>
                  <a:close/>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44" name="Free Form 637">
              <a:extLst>
                <a:ext uri="{FF2B5EF4-FFF2-40B4-BE49-F238E27FC236}">
                  <a16:creationId xmlns:a16="http://schemas.microsoft.com/office/drawing/2014/main" id="{E444A137-0505-E338-B01C-F39F7091B0C9}"/>
                </a:ext>
              </a:extLst>
            </p:cNvPr>
            <p:cNvSpPr/>
            <p:nvPr/>
          </p:nvSpPr>
          <p:spPr>
            <a:xfrm>
              <a:off x="11130289" y="5844771"/>
              <a:ext cx="309088" cy="244265"/>
            </a:xfrm>
            <a:custGeom>
              <a:avLst/>
              <a:gdLst/>
              <a:ahLst/>
              <a:cxnLst/>
              <a:rect l="0" t="0" r="0" b="0"/>
              <a:pathLst>
                <a:path w="309087" h="244265">
                  <a:moveTo>
                    <a:pt x="240988" y="244265"/>
                  </a:moveTo>
                  <a:lnTo>
                    <a:pt x="19101" y="244265"/>
                  </a:lnTo>
                  <a:cubicBezTo>
                    <a:pt x="10655" y="244265"/>
                    <a:pt x="8471" y="238638"/>
                    <a:pt x="8471" y="231133"/>
                  </a:cubicBezTo>
                  <a:cubicBezTo>
                    <a:pt x="8471" y="223639"/>
                    <a:pt x="0" y="174565"/>
                    <a:pt x="0" y="153330"/>
                  </a:cubicBezTo>
                  <a:cubicBezTo>
                    <a:pt x="0" y="119878"/>
                    <a:pt x="23470" y="108003"/>
                    <a:pt x="33287" y="85181"/>
                  </a:cubicBezTo>
                  <a:cubicBezTo>
                    <a:pt x="43092" y="62371"/>
                    <a:pt x="60034" y="20485"/>
                    <a:pt x="76532" y="10249"/>
                  </a:cubicBezTo>
                  <a:cubicBezTo>
                    <a:pt x="93017" y="0"/>
                    <a:pt x="114810" y="165"/>
                    <a:pt x="172317" y="165"/>
                  </a:cubicBezTo>
                  <a:cubicBezTo>
                    <a:pt x="229837" y="165"/>
                    <a:pt x="251631" y="0"/>
                    <a:pt x="268116" y="10249"/>
                  </a:cubicBezTo>
                  <a:cubicBezTo>
                    <a:pt x="283394" y="19736"/>
                    <a:pt x="299067" y="56389"/>
                    <a:pt x="309087" y="79872"/>
                  </a:cubicBezTo>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45" name="Free Form 638">
              <a:extLst>
                <a:ext uri="{FF2B5EF4-FFF2-40B4-BE49-F238E27FC236}">
                  <a16:creationId xmlns:a16="http://schemas.microsoft.com/office/drawing/2014/main" id="{5E2A6523-03E2-84B9-3ECB-78B1E821F181}"/>
                </a:ext>
              </a:extLst>
            </p:cNvPr>
            <p:cNvSpPr/>
            <p:nvPr/>
          </p:nvSpPr>
          <p:spPr>
            <a:xfrm>
              <a:off x="11172512" y="6055280"/>
              <a:ext cx="189400" cy="33757"/>
            </a:xfrm>
            <a:custGeom>
              <a:avLst/>
              <a:gdLst/>
              <a:ahLst/>
              <a:cxnLst/>
              <a:rect l="0" t="0" r="0" b="0"/>
              <a:pathLst>
                <a:path w="189399" h="33757">
                  <a:moveTo>
                    <a:pt x="0" y="33757"/>
                  </a:moveTo>
                  <a:cubicBezTo>
                    <a:pt x="17183" y="33757"/>
                    <a:pt x="26569" y="0"/>
                    <a:pt x="45314" y="0"/>
                  </a:cubicBezTo>
                  <a:lnTo>
                    <a:pt x="189399" y="0"/>
                  </a:lnTo>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46" name="Free Form 639">
              <a:extLst>
                <a:ext uri="{FF2B5EF4-FFF2-40B4-BE49-F238E27FC236}">
                  <a16:creationId xmlns:a16="http://schemas.microsoft.com/office/drawing/2014/main" id="{B7080541-2B9B-0767-543B-8EA380B7F62E}"/>
                </a:ext>
              </a:extLst>
            </p:cNvPr>
            <p:cNvSpPr/>
            <p:nvPr/>
          </p:nvSpPr>
          <p:spPr>
            <a:xfrm>
              <a:off x="11242831" y="5992775"/>
              <a:ext cx="119561" cy="0"/>
            </a:xfrm>
            <a:custGeom>
              <a:avLst/>
              <a:gdLst/>
              <a:ahLst/>
              <a:cxnLst/>
              <a:rect l="0" t="0" r="0" b="0"/>
              <a:pathLst>
                <a:path w="119560">
                  <a:moveTo>
                    <a:pt x="0" y="0"/>
                  </a:moveTo>
                  <a:lnTo>
                    <a:pt x="119560" y="0"/>
                  </a:lnTo>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47" name="Free Form 640">
              <a:extLst>
                <a:ext uri="{FF2B5EF4-FFF2-40B4-BE49-F238E27FC236}">
                  <a16:creationId xmlns:a16="http://schemas.microsoft.com/office/drawing/2014/main" id="{04526365-A5F6-1D7B-4750-C232509E8190}"/>
                </a:ext>
              </a:extLst>
            </p:cNvPr>
            <p:cNvSpPr/>
            <p:nvPr/>
          </p:nvSpPr>
          <p:spPr>
            <a:xfrm>
              <a:off x="11258457" y="6022465"/>
              <a:ext cx="88305" cy="0"/>
            </a:xfrm>
            <a:custGeom>
              <a:avLst/>
              <a:gdLst/>
              <a:ahLst/>
              <a:cxnLst/>
              <a:rect l="0" t="0" r="0" b="0"/>
              <a:pathLst>
                <a:path w="88305">
                  <a:moveTo>
                    <a:pt x="0" y="0"/>
                  </a:moveTo>
                  <a:lnTo>
                    <a:pt x="88305" y="0"/>
                  </a:lnTo>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48" name="Free Form 641">
              <a:extLst>
                <a:ext uri="{FF2B5EF4-FFF2-40B4-BE49-F238E27FC236}">
                  <a16:creationId xmlns:a16="http://schemas.microsoft.com/office/drawing/2014/main" id="{639A3647-0823-46A1-6F51-A58F080CA4C9}"/>
                </a:ext>
              </a:extLst>
            </p:cNvPr>
            <p:cNvSpPr/>
            <p:nvPr/>
          </p:nvSpPr>
          <p:spPr>
            <a:xfrm>
              <a:off x="11138755" y="6075905"/>
              <a:ext cx="56885" cy="53443"/>
            </a:xfrm>
            <a:custGeom>
              <a:avLst/>
              <a:gdLst/>
              <a:ahLst/>
              <a:cxnLst/>
              <a:rect l="0" t="0" r="0" b="0"/>
              <a:pathLst>
                <a:path w="56884" h="53442">
                  <a:moveTo>
                    <a:pt x="56884" y="13132"/>
                  </a:moveTo>
                  <a:lnTo>
                    <a:pt x="56884" y="38570"/>
                  </a:lnTo>
                  <a:cubicBezTo>
                    <a:pt x="56884" y="46787"/>
                    <a:pt x="50229" y="53442"/>
                    <a:pt x="42012" y="53442"/>
                  </a:cubicBezTo>
                  <a:lnTo>
                    <a:pt x="14884" y="53442"/>
                  </a:lnTo>
                  <a:cubicBezTo>
                    <a:pt x="6667" y="53442"/>
                    <a:pt x="0" y="46787"/>
                    <a:pt x="0" y="38570"/>
                  </a:cubicBezTo>
                  <a:lnTo>
                    <a:pt x="0" y="0"/>
                  </a:lnTo>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49" name="Free Form 642">
              <a:extLst>
                <a:ext uri="{FF2B5EF4-FFF2-40B4-BE49-F238E27FC236}">
                  <a16:creationId xmlns:a16="http://schemas.microsoft.com/office/drawing/2014/main" id="{BA3625F4-44C3-9B02-C8CD-7BC81F8CF36E}"/>
                </a:ext>
              </a:extLst>
            </p:cNvPr>
            <p:cNvSpPr/>
            <p:nvPr/>
          </p:nvSpPr>
          <p:spPr>
            <a:xfrm>
              <a:off x="11175677" y="5902236"/>
              <a:ext cx="253867" cy="23331"/>
            </a:xfrm>
            <a:custGeom>
              <a:avLst/>
              <a:gdLst/>
              <a:ahLst/>
              <a:cxnLst/>
              <a:rect l="0" t="0" r="0" b="0"/>
              <a:pathLst>
                <a:path w="253866" h="23330">
                  <a:moveTo>
                    <a:pt x="0" y="0"/>
                  </a:moveTo>
                  <a:lnTo>
                    <a:pt x="0" y="6299"/>
                  </a:lnTo>
                  <a:cubicBezTo>
                    <a:pt x="0" y="15710"/>
                    <a:pt x="7620" y="23330"/>
                    <a:pt x="17031" y="23330"/>
                  </a:cubicBezTo>
                  <a:lnTo>
                    <a:pt x="236835" y="23330"/>
                  </a:lnTo>
                  <a:cubicBezTo>
                    <a:pt x="246246" y="23330"/>
                    <a:pt x="253866" y="15710"/>
                    <a:pt x="253866" y="6299"/>
                  </a:cubicBezTo>
                  <a:lnTo>
                    <a:pt x="253866" y="0"/>
                  </a:lnTo>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50" name="Free Form 643">
              <a:extLst>
                <a:ext uri="{FF2B5EF4-FFF2-40B4-BE49-F238E27FC236}">
                  <a16:creationId xmlns:a16="http://schemas.microsoft.com/office/drawing/2014/main" id="{0CADA697-9A94-9533-F5B6-E85A9A63C684}"/>
                </a:ext>
              </a:extLst>
            </p:cNvPr>
            <p:cNvSpPr/>
            <p:nvPr/>
          </p:nvSpPr>
          <p:spPr>
            <a:xfrm>
              <a:off x="11438429" y="5904015"/>
              <a:ext cx="43930" cy="20676"/>
            </a:xfrm>
            <a:custGeom>
              <a:avLst/>
              <a:gdLst/>
              <a:ahLst/>
              <a:cxnLst/>
              <a:rect l="0" t="0" r="0" b="0"/>
              <a:pathLst>
                <a:path w="43930" h="20676">
                  <a:moveTo>
                    <a:pt x="838" y="20676"/>
                  </a:moveTo>
                  <a:cubicBezTo>
                    <a:pt x="292" y="19088"/>
                    <a:pt x="0" y="17399"/>
                    <a:pt x="0" y="15634"/>
                  </a:cubicBezTo>
                  <a:cubicBezTo>
                    <a:pt x="0" y="6997"/>
                    <a:pt x="6997" y="0"/>
                    <a:pt x="15634" y="0"/>
                  </a:cubicBezTo>
                  <a:lnTo>
                    <a:pt x="28677" y="0"/>
                  </a:lnTo>
                  <a:cubicBezTo>
                    <a:pt x="36145" y="0"/>
                    <a:pt x="42393" y="5245"/>
                    <a:pt x="43930" y="12255"/>
                  </a:cubicBezTo>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51" name="Free Form 644">
              <a:extLst>
                <a:ext uri="{FF2B5EF4-FFF2-40B4-BE49-F238E27FC236}">
                  <a16:creationId xmlns:a16="http://schemas.microsoft.com/office/drawing/2014/main" id="{94E14AE4-AE36-0E4F-C329-82BBA561A3F3}"/>
                </a:ext>
              </a:extLst>
            </p:cNvPr>
            <p:cNvSpPr/>
            <p:nvPr/>
          </p:nvSpPr>
          <p:spPr>
            <a:xfrm>
              <a:off x="11122446" y="5904017"/>
              <a:ext cx="44286" cy="31255"/>
            </a:xfrm>
            <a:custGeom>
              <a:avLst/>
              <a:gdLst/>
              <a:ahLst/>
              <a:cxnLst/>
              <a:rect l="0" t="0" r="0" b="0"/>
              <a:pathLst>
                <a:path w="44286" h="31255">
                  <a:moveTo>
                    <a:pt x="15621" y="0"/>
                  </a:moveTo>
                  <a:lnTo>
                    <a:pt x="28664" y="0"/>
                  </a:lnTo>
                  <a:cubicBezTo>
                    <a:pt x="37288" y="0"/>
                    <a:pt x="44286" y="6997"/>
                    <a:pt x="44286" y="15621"/>
                  </a:cubicBezTo>
                  <a:cubicBezTo>
                    <a:pt x="44286" y="24257"/>
                    <a:pt x="37288" y="31255"/>
                    <a:pt x="28664" y="31255"/>
                  </a:cubicBezTo>
                  <a:lnTo>
                    <a:pt x="15621" y="31255"/>
                  </a:lnTo>
                  <a:cubicBezTo>
                    <a:pt x="6985" y="31255"/>
                    <a:pt x="0" y="24257"/>
                    <a:pt x="0" y="15621"/>
                  </a:cubicBezTo>
                  <a:cubicBezTo>
                    <a:pt x="0" y="6997"/>
                    <a:pt x="6985" y="0"/>
                    <a:pt x="15621" y="0"/>
                  </a:cubicBezTo>
                  <a:close/>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52" name="Free Form 645">
              <a:extLst>
                <a:ext uri="{FF2B5EF4-FFF2-40B4-BE49-F238E27FC236}">
                  <a16:creationId xmlns:a16="http://schemas.microsoft.com/office/drawing/2014/main" id="{0493534E-A904-CE8F-BFD2-3A7D18DDEF16}"/>
                </a:ext>
              </a:extLst>
            </p:cNvPr>
            <p:cNvSpPr/>
            <p:nvPr/>
          </p:nvSpPr>
          <p:spPr>
            <a:xfrm>
              <a:off x="11164994" y="5960948"/>
              <a:ext cx="46115" cy="46128"/>
            </a:xfrm>
            <a:custGeom>
              <a:avLst/>
              <a:gdLst/>
              <a:ahLst/>
              <a:cxnLst/>
              <a:rect l="0" t="0" r="0" b="0"/>
              <a:pathLst>
                <a:path w="46114" h="46127">
                  <a:moveTo>
                    <a:pt x="46114" y="23063"/>
                  </a:moveTo>
                  <a:cubicBezTo>
                    <a:pt x="46114" y="35802"/>
                    <a:pt x="35789" y="46127"/>
                    <a:pt x="23051" y="46127"/>
                  </a:cubicBezTo>
                  <a:cubicBezTo>
                    <a:pt x="10325" y="46127"/>
                    <a:pt x="0" y="35802"/>
                    <a:pt x="0" y="23063"/>
                  </a:cubicBezTo>
                  <a:cubicBezTo>
                    <a:pt x="0" y="10325"/>
                    <a:pt x="10325" y="0"/>
                    <a:pt x="23051" y="0"/>
                  </a:cubicBezTo>
                  <a:cubicBezTo>
                    <a:pt x="35789" y="0"/>
                    <a:pt x="46114" y="10325"/>
                    <a:pt x="46114" y="23063"/>
                  </a:cubicBezTo>
                  <a:close/>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grpSp>
      <p:sp>
        <p:nvSpPr>
          <p:cNvPr id="53" name="Content Placeholder 12">
            <a:extLst>
              <a:ext uri="{FF2B5EF4-FFF2-40B4-BE49-F238E27FC236}">
                <a16:creationId xmlns:a16="http://schemas.microsoft.com/office/drawing/2014/main" id="{27FCFB0A-037B-0809-680D-A28079A67BBC}"/>
              </a:ext>
            </a:extLst>
          </p:cNvPr>
          <p:cNvSpPr txBox="1">
            <a:spLocks/>
          </p:cNvSpPr>
          <p:nvPr/>
        </p:nvSpPr>
        <p:spPr>
          <a:xfrm>
            <a:off x="633286" y="2038902"/>
            <a:ext cx="2233737" cy="1015663"/>
          </a:xfrm>
          <a:prstGeom prst="rect">
            <a:avLst/>
          </a:prstGeom>
          <a:noFill/>
          <a:ln>
            <a:noFill/>
          </a:ln>
        </p:spPr>
        <p:txBody>
          <a:bodyPr wrap="square" lIns="0" tIns="0" rIns="0" bIns="0" anchor="t">
            <a:spAutoFit/>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3"/>
              </a:buBlip>
              <a:tabLst/>
              <a:defRPr lang="en-GB" sz="1200" kern="1200" spc="20" baseline="0" noProof="0" dirty="0" smtClean="0">
                <a:solidFill>
                  <a:schemeClr val="tx1"/>
                </a:solidFill>
                <a:effectLst/>
                <a:latin typeface="+mn-lt"/>
                <a:ea typeface="+mn-ea"/>
                <a:cs typeface="+mn-cs"/>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100" kern="1200" spc="20" baseline="0" noProof="0" dirty="0" smtClean="0">
                <a:solidFill>
                  <a:schemeClr val="tx1"/>
                </a:solidFill>
                <a:effectLst/>
                <a:latin typeface="+mn-lt"/>
                <a:ea typeface="+mn-ea"/>
                <a:cs typeface="+mn-cs"/>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kern="1200" spc="20" baseline="0" noProof="0" dirty="0" smtClean="0">
                <a:solidFill>
                  <a:schemeClr val="tx1"/>
                </a:solidFill>
                <a:effectLst/>
                <a:latin typeface="+mn-lt"/>
                <a:ea typeface="+mn-ea"/>
                <a:cs typeface="+mn-cs"/>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kern="1200" spc="20" baseline="0" noProof="0" dirty="0" smtClean="0">
                <a:solidFill>
                  <a:schemeClr val="tx1"/>
                </a:solidFill>
                <a:effectLst/>
                <a:latin typeface="+mn-lt"/>
                <a:ea typeface="+mn-ea"/>
                <a:cs typeface="+mn-cs"/>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kern="1200" spc="20" baseline="0" dirty="0">
                <a:solidFill>
                  <a:schemeClr val="tx1"/>
                </a:solidFill>
                <a:effectLst/>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674" rtl="0" eaLnBrk="1" fontAlgn="auto" latinLnBrk="0" hangingPunct="1">
              <a:lnSpc>
                <a:spcPct val="100000"/>
              </a:lnSpc>
              <a:spcBef>
                <a:spcPts val="0"/>
              </a:spcBef>
              <a:spcAft>
                <a:spcPts val="450"/>
              </a:spcAft>
              <a:buClr>
                <a:srgbClr val="003F62"/>
              </a:buClr>
              <a:buSzPct val="85000"/>
              <a:buFontTx/>
              <a:buNone/>
              <a:tabLst/>
              <a:defRPr/>
            </a:pPr>
            <a:r>
              <a:rPr kumimoji="0" lang="en-US" sz="1100" b="1" i="0" u="none" strike="noStrike" kern="1200" cap="none" spc="-20" normalizeH="0" baseline="0" noProof="0" dirty="0">
                <a:ln>
                  <a:noFill/>
                </a:ln>
                <a:solidFill>
                  <a:srgbClr val="3D3935"/>
                </a:solidFill>
                <a:effectLst/>
                <a:uLnTx/>
                <a:uFillTx/>
                <a:latin typeface="Verdana"/>
                <a:ea typeface="+mn-ea"/>
                <a:cs typeface="+mn-cs"/>
              </a:rPr>
              <a:t>Tolling</a:t>
            </a:r>
            <a:br>
              <a:rPr kumimoji="0" lang="en-US" sz="1100" b="1" i="0" u="none" strike="noStrike" kern="1200" cap="none" spc="-20" normalizeH="0" baseline="0" noProof="0" dirty="0">
                <a:ln>
                  <a:noFill/>
                </a:ln>
                <a:solidFill>
                  <a:srgbClr val="3D3935"/>
                </a:solidFill>
                <a:effectLst/>
                <a:uLnTx/>
                <a:uFillTx/>
                <a:latin typeface="Verdana"/>
                <a:ea typeface="+mn-ea"/>
                <a:cs typeface="+mn-cs"/>
              </a:rPr>
            </a:br>
            <a:r>
              <a:rPr kumimoji="0" lang="en-US" sz="1100" b="0" i="0" u="none" strike="noStrike" kern="1200" cap="none" spc="-20" normalizeH="0" baseline="0" noProof="0" dirty="0">
                <a:ln>
                  <a:noFill/>
                </a:ln>
                <a:solidFill>
                  <a:srgbClr val="3D3935"/>
                </a:solidFill>
                <a:effectLst/>
                <a:uLnTx/>
                <a:uFillTx/>
                <a:latin typeface="Verdana" panose="020B0604030504040204" pitchFamily="34" charset="0"/>
                <a:ea typeface="Verdana" panose="020B0604030504040204" pitchFamily="34" charset="0"/>
                <a:cs typeface="+mn-cs"/>
              </a:rPr>
              <a:t>Demonstrated ability to identify a toll transaction using GNSS location data, pay of it automatically and provide in-vehicle notifications to drivers. </a:t>
            </a:r>
            <a:endParaRPr kumimoji="0" lang="en-US" sz="1100" b="0" i="0" u="none" strike="noStrike" kern="1200" cap="none" spc="-20" normalizeH="0" baseline="0" noProof="0" dirty="0">
              <a:ln>
                <a:noFill/>
              </a:ln>
              <a:solidFill>
                <a:srgbClr val="3D3935"/>
              </a:solidFill>
              <a:effectLst/>
              <a:uLnTx/>
              <a:uFillTx/>
              <a:latin typeface="Verdana"/>
              <a:ea typeface="+mn-ea"/>
              <a:cs typeface="+mn-cs"/>
            </a:endParaRPr>
          </a:p>
        </p:txBody>
      </p:sp>
      <p:sp>
        <p:nvSpPr>
          <p:cNvPr id="54" name="Content Placeholder 12">
            <a:extLst>
              <a:ext uri="{FF2B5EF4-FFF2-40B4-BE49-F238E27FC236}">
                <a16:creationId xmlns:a16="http://schemas.microsoft.com/office/drawing/2014/main" id="{80581C9D-4DCB-C6EF-B4A1-4EED57C60CE5}"/>
              </a:ext>
            </a:extLst>
          </p:cNvPr>
          <p:cNvSpPr txBox="1">
            <a:spLocks/>
          </p:cNvSpPr>
          <p:nvPr/>
        </p:nvSpPr>
        <p:spPr>
          <a:xfrm>
            <a:off x="3400635" y="2017856"/>
            <a:ext cx="2246632" cy="1184940"/>
          </a:xfrm>
          <a:prstGeom prst="rect">
            <a:avLst/>
          </a:prstGeom>
          <a:noFill/>
          <a:ln>
            <a:noFill/>
          </a:ln>
        </p:spPr>
        <p:txBody>
          <a:bodyPr wrap="square" lIns="0" tIns="0" rIns="0" bIns="0">
            <a:spAutoFit/>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3"/>
              </a:buBlip>
              <a:tabLst/>
              <a:defRPr lang="en-GB" sz="1200" kern="1200" spc="20" baseline="0" noProof="0" dirty="0" smtClean="0">
                <a:solidFill>
                  <a:schemeClr val="tx1"/>
                </a:solidFill>
                <a:effectLst/>
                <a:latin typeface="+mn-lt"/>
                <a:ea typeface="+mn-ea"/>
                <a:cs typeface="+mn-cs"/>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100" kern="1200" spc="20" baseline="0" noProof="0" dirty="0" smtClean="0">
                <a:solidFill>
                  <a:schemeClr val="tx1"/>
                </a:solidFill>
                <a:effectLst/>
                <a:latin typeface="+mn-lt"/>
                <a:ea typeface="+mn-ea"/>
                <a:cs typeface="+mn-cs"/>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kern="1200" spc="20" baseline="0" noProof="0" dirty="0" smtClean="0">
                <a:solidFill>
                  <a:schemeClr val="tx1"/>
                </a:solidFill>
                <a:effectLst/>
                <a:latin typeface="+mn-lt"/>
                <a:ea typeface="+mn-ea"/>
                <a:cs typeface="+mn-cs"/>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kern="1200" spc="20" baseline="0" noProof="0" dirty="0" smtClean="0">
                <a:solidFill>
                  <a:schemeClr val="tx1"/>
                </a:solidFill>
                <a:effectLst/>
                <a:latin typeface="+mn-lt"/>
                <a:ea typeface="+mn-ea"/>
                <a:cs typeface="+mn-cs"/>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kern="1200" spc="20" baseline="0" dirty="0">
                <a:solidFill>
                  <a:schemeClr val="tx1"/>
                </a:solidFill>
                <a:effectLst/>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674" rtl="0" eaLnBrk="1" fontAlgn="auto" latinLnBrk="0" hangingPunct="1">
              <a:lnSpc>
                <a:spcPct val="100000"/>
              </a:lnSpc>
              <a:spcBef>
                <a:spcPts val="0"/>
              </a:spcBef>
              <a:spcAft>
                <a:spcPts val="450"/>
              </a:spcAft>
              <a:buClr>
                <a:srgbClr val="003F62"/>
              </a:buClr>
              <a:buSzPct val="85000"/>
              <a:buFontTx/>
              <a:buNone/>
              <a:tabLst/>
              <a:defRPr/>
            </a:pPr>
            <a:r>
              <a:rPr kumimoji="0" lang="en-US" sz="1100" b="1" i="0" u="none" strike="noStrike" kern="1200" cap="none" spc="-20" normalizeH="0" baseline="0" noProof="0" dirty="0">
                <a:ln>
                  <a:noFill/>
                </a:ln>
                <a:solidFill>
                  <a:srgbClr val="3D3935"/>
                </a:solidFill>
                <a:effectLst/>
                <a:uLnTx/>
                <a:uFillTx/>
                <a:latin typeface="Verdana"/>
                <a:ea typeface="+mn-ea"/>
                <a:cs typeface="+mn-cs"/>
              </a:rPr>
              <a:t>Toll Transaction Processing</a:t>
            </a:r>
            <a:br>
              <a:rPr kumimoji="0" lang="en-US" sz="1100" b="1" i="0" u="none" strike="noStrike" kern="1200" cap="none" spc="-20" normalizeH="0" baseline="0" noProof="0" dirty="0">
                <a:ln>
                  <a:noFill/>
                </a:ln>
                <a:solidFill>
                  <a:srgbClr val="3D3935"/>
                </a:solidFill>
                <a:effectLst/>
                <a:uLnTx/>
                <a:uFillTx/>
                <a:latin typeface="Verdana"/>
                <a:ea typeface="+mn-ea"/>
                <a:cs typeface="+mn-cs"/>
              </a:rPr>
            </a:br>
            <a:r>
              <a:rPr kumimoji="0" lang="en-US" sz="1100" b="0" i="0" u="none" strike="noStrike" kern="1200" cap="none" spc="20" normalizeH="0" baseline="0" noProof="0" dirty="0">
                <a:ln>
                  <a:noFill/>
                </a:ln>
                <a:solidFill>
                  <a:srgbClr val="3D3935"/>
                </a:solidFill>
                <a:effectLst/>
                <a:uLnTx/>
                <a:uFillTx/>
                <a:latin typeface="Verdana" panose="020B0604030504040204" pitchFamily="34" charset="0"/>
                <a:ea typeface="Verdana" panose="020B0604030504040204" pitchFamily="34" charset="0"/>
                <a:cs typeface="Verdana" panose="020B0604030504040204" pitchFamily="34" charset="0"/>
              </a:rPr>
              <a:t>Demonstrated ability to capture and process a toll transaction from only using GNSS location data, without the aid of any road-side infrastructure. </a:t>
            </a:r>
            <a:endParaRPr kumimoji="0" lang="en-US" sz="1100" b="0" i="0" u="none" strike="noStrike" kern="1200" cap="none" spc="-20" normalizeH="0" baseline="0" noProof="0" dirty="0">
              <a:ln>
                <a:noFill/>
              </a:ln>
              <a:solidFill>
                <a:srgbClr val="3D3935"/>
              </a:solidFill>
              <a:effectLst/>
              <a:uLnTx/>
              <a:uFillTx/>
              <a:latin typeface="Verdana"/>
              <a:ea typeface="+mn-ea"/>
              <a:cs typeface="+mn-cs"/>
            </a:endParaRPr>
          </a:p>
        </p:txBody>
      </p:sp>
      <p:pic>
        <p:nvPicPr>
          <p:cNvPr id="56" name="Graphic 55" descr="Workflow outline">
            <a:extLst>
              <a:ext uri="{FF2B5EF4-FFF2-40B4-BE49-F238E27FC236}">
                <a16:creationId xmlns:a16="http://schemas.microsoft.com/office/drawing/2014/main" id="{7D405EC0-3904-1344-2DB4-324C3600718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396540" y="1432365"/>
            <a:ext cx="561499" cy="561499"/>
          </a:xfrm>
          <a:prstGeom prst="rect">
            <a:avLst/>
          </a:prstGeom>
        </p:spPr>
      </p:pic>
      <p:sp>
        <p:nvSpPr>
          <p:cNvPr id="57" name="TextBox 56">
            <a:extLst>
              <a:ext uri="{FF2B5EF4-FFF2-40B4-BE49-F238E27FC236}">
                <a16:creationId xmlns:a16="http://schemas.microsoft.com/office/drawing/2014/main" id="{CB4E11BB-5298-7EF3-0A3D-B63AF847AAA5}"/>
              </a:ext>
            </a:extLst>
          </p:cNvPr>
          <p:cNvSpPr txBox="1"/>
          <p:nvPr/>
        </p:nvSpPr>
        <p:spPr>
          <a:xfrm>
            <a:off x="501012" y="3526963"/>
            <a:ext cx="4732021" cy="261610"/>
          </a:xfrm>
          <a:prstGeom prst="rect">
            <a:avLst/>
          </a:prstGeom>
          <a:noFill/>
        </p:spPr>
        <p:txBody>
          <a:bodyPr wrap="square">
            <a:spAutoFit/>
          </a:bodyPr>
          <a:lstStyle/>
          <a:p>
            <a:pPr marL="0" marR="0" lvl="0" indent="0" algn="l" defTabSz="228509"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3D3935"/>
                </a:solidFill>
                <a:effectLst/>
                <a:uLnTx/>
                <a:uFillTx/>
                <a:latin typeface="Verdana" panose="020B0604030504040204" pitchFamily="34" charset="0"/>
                <a:ea typeface="Verdana" panose="020B0604030504040204" pitchFamily="34" charset="0"/>
                <a:cs typeface="+mn-cs"/>
              </a:rPr>
              <a:t>Connected Vehicle Tolling System - Evaluation Results </a:t>
            </a:r>
          </a:p>
        </p:txBody>
      </p:sp>
      <p:pic>
        <p:nvPicPr>
          <p:cNvPr id="58" name="Picture 57">
            <a:extLst>
              <a:ext uri="{FF2B5EF4-FFF2-40B4-BE49-F238E27FC236}">
                <a16:creationId xmlns:a16="http://schemas.microsoft.com/office/drawing/2014/main" id="{2502E27A-323D-A649-5557-3E99CE4ACB80}"/>
              </a:ext>
            </a:extLst>
          </p:cNvPr>
          <p:cNvPicPr>
            <a:picLocks noChangeAspect="1"/>
          </p:cNvPicPr>
          <p:nvPr/>
        </p:nvPicPr>
        <p:blipFill>
          <a:blip r:embed="rId6"/>
          <a:stretch>
            <a:fillRect/>
          </a:stretch>
        </p:blipFill>
        <p:spPr>
          <a:xfrm>
            <a:off x="376315" y="3832923"/>
            <a:ext cx="5389485" cy="2046807"/>
          </a:xfrm>
          <a:prstGeom prst="rect">
            <a:avLst/>
          </a:prstGeom>
        </p:spPr>
      </p:pic>
      <p:sp>
        <p:nvSpPr>
          <p:cNvPr id="59" name="Rectangle: Rounded Corners 58">
            <a:extLst>
              <a:ext uri="{FF2B5EF4-FFF2-40B4-BE49-F238E27FC236}">
                <a16:creationId xmlns:a16="http://schemas.microsoft.com/office/drawing/2014/main" id="{2E218A4E-FBCA-F58E-6EFA-4D8601F8BF21}"/>
              </a:ext>
            </a:extLst>
          </p:cNvPr>
          <p:cNvSpPr/>
          <p:nvPr/>
        </p:nvSpPr>
        <p:spPr>
          <a:xfrm>
            <a:off x="6332736" y="2554657"/>
            <a:ext cx="1016010" cy="706211"/>
          </a:xfrm>
          <a:prstGeom prst="roundRect">
            <a:avLst/>
          </a:prstGeom>
          <a:solidFill>
            <a:schemeClr val="accent3"/>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w="0"/>
                <a:solidFill>
                  <a:srgbClr val="FFFFFF"/>
                </a:solidFill>
                <a:effectLst>
                  <a:outerShdw blurRad="38100" dist="25400" dir="5400000" algn="ctr" rotWithShape="0">
                    <a:srgbClr val="6E747A">
                      <a:alpha val="43000"/>
                    </a:srgbClr>
                  </a:outerShdw>
                </a:effectLst>
                <a:uLnTx/>
                <a:uFillTx/>
                <a:latin typeface="Verdana"/>
                <a:ea typeface="+mn-ea"/>
                <a:cs typeface="+mn-cs"/>
              </a:rPr>
              <a:t>Image-Based Transaction</a:t>
            </a:r>
          </a:p>
        </p:txBody>
      </p:sp>
      <p:sp>
        <p:nvSpPr>
          <p:cNvPr id="60" name="Rectangle: Rounded Corners 59">
            <a:extLst>
              <a:ext uri="{FF2B5EF4-FFF2-40B4-BE49-F238E27FC236}">
                <a16:creationId xmlns:a16="http://schemas.microsoft.com/office/drawing/2014/main" id="{892A0D3F-7686-5199-63C0-68FB8D128429}"/>
              </a:ext>
            </a:extLst>
          </p:cNvPr>
          <p:cNvSpPr/>
          <p:nvPr/>
        </p:nvSpPr>
        <p:spPr>
          <a:xfrm>
            <a:off x="8342120" y="2554656"/>
            <a:ext cx="1016010" cy="706211"/>
          </a:xfrm>
          <a:prstGeom prst="roundRect">
            <a:avLst/>
          </a:prstGeom>
          <a:solidFill>
            <a:schemeClr val="accent3"/>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w="0"/>
                <a:solidFill>
                  <a:srgbClr val="FFFFFF"/>
                </a:solidFill>
                <a:effectLst>
                  <a:outerShdw blurRad="38100" dist="25400" dir="5400000" algn="ctr" rotWithShape="0">
                    <a:srgbClr val="6E747A">
                      <a:alpha val="43000"/>
                    </a:srgbClr>
                  </a:outerShdw>
                </a:effectLst>
                <a:uLnTx/>
                <a:uFillTx/>
                <a:latin typeface="Verdana"/>
                <a:ea typeface="+mn-ea"/>
                <a:cs typeface="+mn-cs"/>
              </a:rPr>
              <a:t>GNSS Transaction</a:t>
            </a:r>
          </a:p>
        </p:txBody>
      </p:sp>
      <p:sp>
        <p:nvSpPr>
          <p:cNvPr id="61" name="Rectangle: Rounded Corners 60">
            <a:extLst>
              <a:ext uri="{FF2B5EF4-FFF2-40B4-BE49-F238E27FC236}">
                <a16:creationId xmlns:a16="http://schemas.microsoft.com/office/drawing/2014/main" id="{C9952104-A668-9473-BC5D-D92D3401D710}"/>
              </a:ext>
            </a:extLst>
          </p:cNvPr>
          <p:cNvSpPr/>
          <p:nvPr/>
        </p:nvSpPr>
        <p:spPr>
          <a:xfrm>
            <a:off x="10275220" y="2554656"/>
            <a:ext cx="1016010" cy="706211"/>
          </a:xfrm>
          <a:prstGeom prst="roundRect">
            <a:avLst/>
          </a:prstGeom>
          <a:solidFill>
            <a:schemeClr val="accent3"/>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w="0"/>
                <a:solidFill>
                  <a:srgbClr val="FFFFFF"/>
                </a:solidFill>
                <a:effectLst>
                  <a:outerShdw blurRad="38100" dist="25400" dir="5400000" algn="ctr" rotWithShape="0">
                    <a:srgbClr val="6E747A">
                      <a:alpha val="43000"/>
                    </a:srgbClr>
                  </a:outerShdw>
                </a:effectLst>
                <a:uLnTx/>
                <a:uFillTx/>
                <a:latin typeface="Verdana"/>
                <a:ea typeface="+mn-ea"/>
                <a:cs typeface="+mn-cs"/>
              </a:rPr>
              <a:t>High Confidence Transaction</a:t>
            </a:r>
          </a:p>
        </p:txBody>
      </p:sp>
      <p:sp>
        <p:nvSpPr>
          <p:cNvPr id="62" name="Plus Sign 61">
            <a:extLst>
              <a:ext uri="{FF2B5EF4-FFF2-40B4-BE49-F238E27FC236}">
                <a16:creationId xmlns:a16="http://schemas.microsoft.com/office/drawing/2014/main" id="{A5F47403-3CF6-F26F-6FB0-BBA01ED6EA9B}"/>
              </a:ext>
            </a:extLst>
          </p:cNvPr>
          <p:cNvSpPr/>
          <p:nvPr/>
        </p:nvSpPr>
        <p:spPr>
          <a:xfrm>
            <a:off x="7517772" y="2583911"/>
            <a:ext cx="655322" cy="647700"/>
          </a:xfrm>
          <a:prstGeom prst="mathPlus">
            <a:avLst/>
          </a:prstGeom>
          <a:solidFill>
            <a:schemeClr val="accent1"/>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Verdana"/>
              <a:ea typeface="+mn-ea"/>
              <a:cs typeface="+mn-cs"/>
            </a:endParaRPr>
          </a:p>
        </p:txBody>
      </p:sp>
      <p:sp>
        <p:nvSpPr>
          <p:cNvPr id="63" name="Equals 62">
            <a:extLst>
              <a:ext uri="{FF2B5EF4-FFF2-40B4-BE49-F238E27FC236}">
                <a16:creationId xmlns:a16="http://schemas.microsoft.com/office/drawing/2014/main" id="{6F457757-DEB5-64B4-0EBD-2077EAA1358A}"/>
              </a:ext>
            </a:extLst>
          </p:cNvPr>
          <p:cNvSpPr/>
          <p:nvPr/>
        </p:nvSpPr>
        <p:spPr>
          <a:xfrm>
            <a:off x="9508065" y="2632855"/>
            <a:ext cx="617220" cy="549814"/>
          </a:xfrm>
          <a:prstGeom prst="mathEqual">
            <a:avLst/>
          </a:prstGeom>
          <a:solidFill>
            <a:schemeClr val="accent1"/>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448" name="TextBox 447">
            <a:extLst>
              <a:ext uri="{FF2B5EF4-FFF2-40B4-BE49-F238E27FC236}">
                <a16:creationId xmlns:a16="http://schemas.microsoft.com/office/drawing/2014/main" id="{9E00EF9A-99D6-A859-3298-F9E459CDAD48}"/>
              </a:ext>
            </a:extLst>
          </p:cNvPr>
          <p:cNvSpPr txBox="1"/>
          <p:nvPr/>
        </p:nvSpPr>
        <p:spPr>
          <a:xfrm>
            <a:off x="6184887" y="3763502"/>
            <a:ext cx="5267885" cy="253916"/>
          </a:xfrm>
          <a:prstGeom prst="rect">
            <a:avLst/>
          </a:prstGeom>
          <a:noFill/>
        </p:spPr>
        <p:txBody>
          <a:bodyPr wrap="square">
            <a:spAutoFit/>
          </a:bodyPr>
          <a:lstStyle/>
          <a:p>
            <a:pPr marL="0" marR="0" lvl="0" indent="0" algn="l" defTabSz="228509"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3D3935"/>
                </a:solidFill>
                <a:effectLst/>
                <a:uLnTx/>
                <a:uFillTx/>
                <a:latin typeface="Verdana" panose="020B0604030504040204" pitchFamily="34" charset="0"/>
                <a:ea typeface="Verdana" panose="020B0604030504040204" pitchFamily="34" charset="0"/>
                <a:cs typeface="+mn-cs"/>
              </a:rPr>
              <a:t>Connected Vehicle IBT Transaction Adjudication Evaluation Results </a:t>
            </a:r>
          </a:p>
        </p:txBody>
      </p:sp>
      <p:pic>
        <p:nvPicPr>
          <p:cNvPr id="449" name="Picture 448">
            <a:extLst>
              <a:ext uri="{FF2B5EF4-FFF2-40B4-BE49-F238E27FC236}">
                <a16:creationId xmlns:a16="http://schemas.microsoft.com/office/drawing/2014/main" id="{4A55C938-968A-D6C8-6C38-9D39284C9B52}"/>
              </a:ext>
            </a:extLst>
          </p:cNvPr>
          <p:cNvPicPr>
            <a:picLocks noChangeAspect="1"/>
          </p:cNvPicPr>
          <p:nvPr/>
        </p:nvPicPr>
        <p:blipFill>
          <a:blip r:embed="rId7"/>
          <a:stretch>
            <a:fillRect/>
          </a:stretch>
        </p:blipFill>
        <p:spPr>
          <a:xfrm>
            <a:off x="6184887" y="4078460"/>
            <a:ext cx="5740670" cy="1548765"/>
          </a:xfrm>
          <a:prstGeom prst="rect">
            <a:avLst/>
          </a:prstGeom>
        </p:spPr>
      </p:pic>
    </p:spTree>
    <p:extLst>
      <p:ext uri="{BB962C8B-B14F-4D97-AF65-F5344CB8AC3E}">
        <p14:creationId xmlns:p14="http://schemas.microsoft.com/office/powerpoint/2010/main" val="39672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 name="Rectangle 3">
            <a:extLst>
              <a:ext uri="{FF2B5EF4-FFF2-40B4-BE49-F238E27FC236}">
                <a16:creationId xmlns:a16="http://schemas.microsoft.com/office/drawing/2014/main" id="{BC737E69-971D-E1FB-4F11-903DE0779227}"/>
              </a:ext>
            </a:extLst>
          </p:cNvPr>
          <p:cNvSpPr/>
          <p:nvPr/>
        </p:nvSpPr>
        <p:spPr>
          <a:xfrm>
            <a:off x="314751" y="1321262"/>
            <a:ext cx="5662716" cy="1414536"/>
          </a:xfrm>
          <a:prstGeom prst="rect">
            <a:avLst/>
          </a:prstGeom>
          <a:solidFill>
            <a:schemeClr val="accent1">
              <a:lumMod val="20000"/>
              <a:lumOff val="80000"/>
            </a:schemeClr>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Verdana"/>
              <a:ea typeface="+mn-ea"/>
              <a:cs typeface="+mn-cs"/>
            </a:endParaRPr>
          </a:p>
        </p:txBody>
      </p:sp>
      <p:sp>
        <p:nvSpPr>
          <p:cNvPr id="5" name="Title 1">
            <a:extLst>
              <a:ext uri="{FF2B5EF4-FFF2-40B4-BE49-F238E27FC236}">
                <a16:creationId xmlns:a16="http://schemas.microsoft.com/office/drawing/2014/main" id="{44C73B8E-BCA2-E09D-FE48-AAA2869E9035}"/>
              </a:ext>
            </a:extLst>
          </p:cNvPr>
          <p:cNvSpPr>
            <a:spLocks noGrp="1"/>
          </p:cNvSpPr>
          <p:nvPr>
            <p:ph type="title"/>
          </p:nvPr>
        </p:nvSpPr>
        <p:spPr>
          <a:xfrm>
            <a:off x="457200" y="427727"/>
            <a:ext cx="11277600" cy="677108"/>
          </a:xfrm>
        </p:spPr>
        <p:txBody>
          <a:bodyPr lIns="0" tIns="45720" rIns="91440" bIns="45720" anchor="ctr" anchorCtr="0"/>
          <a:lstStyle/>
          <a:p>
            <a:r>
              <a:rPr lang="en-US" dirty="0">
                <a:ea typeface="Verdana"/>
              </a:rPr>
              <a:t>Industry Demos &amp; POCs – HOV Tolling</a:t>
            </a:r>
            <a:endParaRPr lang="en-US" dirty="0"/>
          </a:p>
        </p:txBody>
      </p:sp>
      <p:sp>
        <p:nvSpPr>
          <p:cNvPr id="6" name="TextBox 5">
            <a:extLst>
              <a:ext uri="{FF2B5EF4-FFF2-40B4-BE49-F238E27FC236}">
                <a16:creationId xmlns:a16="http://schemas.microsoft.com/office/drawing/2014/main" id="{ACC3B113-6CE8-CEE3-78B0-62BBDFEA923C}"/>
              </a:ext>
            </a:extLst>
          </p:cNvPr>
          <p:cNvSpPr txBox="1"/>
          <p:nvPr/>
        </p:nvSpPr>
        <p:spPr>
          <a:xfrm>
            <a:off x="361964" y="4962340"/>
            <a:ext cx="10363200" cy="1344279"/>
          </a:xfrm>
          <a:prstGeom prst="rect">
            <a:avLst/>
          </a:prstGeom>
          <a:noFill/>
        </p:spPr>
        <p:txBody>
          <a:bodyPr wrap="square" lIns="0" rIns="0">
            <a:spAutoFit/>
          </a:bodyPr>
          <a:lstStyle/>
          <a:p>
            <a:pPr marL="0" marR="0" lvl="0" indent="0" algn="l" defTabSz="228509" rtl="0" eaLnBrk="1" fontAlgn="auto" latinLnBrk="0" hangingPunct="1">
              <a:lnSpc>
                <a:spcPct val="107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3D3935"/>
                </a:solidFill>
                <a:effectLst/>
                <a:uLnTx/>
                <a:uFillTx/>
                <a:latin typeface="Verdana"/>
                <a:ea typeface="Calibri" panose="020F0502020204030204" pitchFamily="34" charset="0"/>
                <a:cs typeface="Calibri" panose="020F0502020204030204" pitchFamily="34" charset="0"/>
              </a:rPr>
              <a:t>GNSS missing transactions </a:t>
            </a:r>
            <a:r>
              <a:rPr kumimoji="0" lang="en-US" sz="1100" b="0" i="0" u="none" strike="noStrike" kern="1200" cap="none" spc="0" normalizeH="0" baseline="0" noProof="0" dirty="0">
                <a:ln>
                  <a:noFill/>
                </a:ln>
                <a:solidFill>
                  <a:srgbClr val="3D3935"/>
                </a:solidFill>
                <a:effectLst/>
                <a:uLnTx/>
                <a:uFillTx/>
                <a:latin typeface="Verdana"/>
                <a:ea typeface="Calibri" panose="020F0502020204030204" pitchFamily="34" charset="0"/>
                <a:cs typeface="Calibri" panose="020F0502020204030204" pitchFamily="34" charset="0"/>
              </a:rPr>
              <a:t>– </a:t>
            </a:r>
            <a:r>
              <a:rPr kumimoji="0" lang="en-US" sz="1100" b="0" i="0" u="none" strike="noStrike" kern="1200" cap="none" spc="0" normalizeH="0" baseline="0" noProof="0" dirty="0">
                <a:ln>
                  <a:noFill/>
                </a:ln>
                <a:solidFill>
                  <a:srgbClr val="3D3935"/>
                </a:solidFill>
                <a:effectLst/>
                <a:uLnTx/>
                <a:uFillTx/>
                <a:latin typeface="Verdana"/>
                <a:ea typeface="Calibri" panose="020F0502020204030204" pitchFamily="34" charset="0"/>
                <a:cs typeface="Arial" panose="020B0604020202020204" pitchFamily="34" charset="0"/>
              </a:rPr>
              <a:t> </a:t>
            </a:r>
            <a:r>
              <a:rPr kumimoji="0" lang="en-US" sz="1100" b="0" i="0" u="none" strike="noStrike" kern="1200" cap="none" spc="0" normalizeH="0" baseline="0" noProof="0" dirty="0">
                <a:ln>
                  <a:noFill/>
                </a:ln>
                <a:solidFill>
                  <a:srgbClr val="3D3935"/>
                </a:solidFill>
                <a:effectLst/>
                <a:uLnTx/>
                <a:uFillTx/>
                <a:latin typeface="Verdana"/>
                <a:ea typeface="Calibri" panose="020F0502020204030204" pitchFamily="34" charset="0"/>
                <a:cs typeface="Calibri" panose="020F0502020204030204" pitchFamily="34" charset="0"/>
              </a:rPr>
              <a:t>coordinates outside the geo-fenced area due to road curvature &amp;/or GPS drift. </a:t>
            </a:r>
            <a:endParaRPr kumimoji="0" lang="en-US" sz="1100" b="0" i="0" u="none" strike="noStrike" kern="1200" cap="none" spc="0" normalizeH="0" baseline="0" noProof="0" dirty="0">
              <a:ln>
                <a:noFill/>
              </a:ln>
              <a:solidFill>
                <a:srgbClr val="3D3935"/>
              </a:solidFill>
              <a:effectLst/>
              <a:uLnTx/>
              <a:uFillTx/>
              <a:latin typeface="Verdana"/>
              <a:ea typeface="Calibri" panose="020F0502020204030204" pitchFamily="34" charset="0"/>
              <a:cs typeface="Arial" panose="020B0604020202020204" pitchFamily="34" charset="0"/>
            </a:endParaRPr>
          </a:p>
          <a:p>
            <a:pPr marL="399959" marR="0" lvl="1" indent="-171450" algn="l" defTabSz="228509"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rgbClr val="3D3935"/>
                </a:solidFill>
                <a:effectLst/>
                <a:uLnTx/>
                <a:uFillTx/>
                <a:latin typeface="Verdana"/>
                <a:ea typeface="Calibri" panose="020F0502020204030204" pitchFamily="34" charset="0"/>
                <a:cs typeface="Calibri" panose="020F0502020204030204" pitchFamily="34" charset="0"/>
              </a:rPr>
              <a:t>Course correction algorithms to account for directional GPS drift </a:t>
            </a:r>
            <a:endParaRPr kumimoji="0" lang="en-US" sz="1100" b="0" i="0" u="none" strike="noStrike" kern="1200" cap="none" spc="0" normalizeH="0" baseline="0" noProof="0" dirty="0">
              <a:ln>
                <a:noFill/>
              </a:ln>
              <a:solidFill>
                <a:srgbClr val="3D3935"/>
              </a:solidFill>
              <a:effectLst/>
              <a:uLnTx/>
              <a:uFillTx/>
              <a:latin typeface="Verdana"/>
              <a:ea typeface="Calibri" panose="020F0502020204030204" pitchFamily="34" charset="0"/>
              <a:cs typeface="Arial" panose="020B0604020202020204" pitchFamily="34" charset="0"/>
            </a:endParaRPr>
          </a:p>
          <a:p>
            <a:pPr marL="399959" marR="0" lvl="1" indent="-171450" algn="l" defTabSz="228509"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rgbClr val="3D3935"/>
                </a:solidFill>
                <a:effectLst/>
                <a:uLnTx/>
                <a:uFillTx/>
                <a:latin typeface="Verdana"/>
                <a:ea typeface="Calibri" panose="020F0502020204030204" pitchFamily="34" charset="0"/>
                <a:cs typeface="Calibri" panose="020F0502020204030204" pitchFamily="34" charset="0"/>
              </a:rPr>
              <a:t>Recalibration of geo-fence coordinates and area definition based on extensive data mapping</a:t>
            </a:r>
            <a:endParaRPr kumimoji="0" lang="en-US" sz="1100" b="0" i="0" u="none" strike="noStrike" kern="1200" cap="none" spc="0" normalizeH="0" baseline="0" noProof="0" dirty="0">
              <a:ln>
                <a:noFill/>
              </a:ln>
              <a:solidFill>
                <a:srgbClr val="3D3935"/>
              </a:solidFill>
              <a:effectLst/>
              <a:uLnTx/>
              <a:uFillTx/>
              <a:latin typeface="Verdana"/>
              <a:ea typeface="Calibri" panose="020F0502020204030204" pitchFamily="34" charset="0"/>
              <a:cs typeface="Arial" panose="020B0604020202020204" pitchFamily="34" charset="0"/>
            </a:endParaRPr>
          </a:p>
          <a:p>
            <a:pPr marL="1371600" marR="0" lvl="0" indent="0" algn="l" defTabSz="228509" rtl="0" eaLnBrk="1" fontAlgn="auto" latinLnBrk="0" hangingPunct="1">
              <a:lnSpc>
                <a:spcPct val="107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3D3935"/>
                </a:solidFill>
                <a:effectLst/>
                <a:uLnTx/>
                <a:uFillTx/>
                <a:latin typeface="Verdana"/>
                <a:ea typeface="Calibri" panose="020F0502020204030204" pitchFamily="34" charset="0"/>
                <a:cs typeface="Calibri" panose="020F0502020204030204" pitchFamily="34" charset="0"/>
              </a:rPr>
              <a:t> </a:t>
            </a:r>
            <a:endParaRPr kumimoji="0" lang="en-US" sz="1100" b="0" i="0" u="none" strike="noStrike" kern="1200" cap="none" spc="0" normalizeH="0" baseline="0" noProof="0" dirty="0">
              <a:ln>
                <a:noFill/>
              </a:ln>
              <a:solidFill>
                <a:srgbClr val="3D3935"/>
              </a:solidFill>
              <a:effectLst/>
              <a:uLnTx/>
              <a:uFillTx/>
              <a:latin typeface="Verdana"/>
              <a:ea typeface="Calibri" panose="020F0502020204030204" pitchFamily="34" charset="0"/>
              <a:cs typeface="Arial" panose="020B0604020202020204" pitchFamily="34" charset="0"/>
            </a:endParaRPr>
          </a:p>
          <a:p>
            <a:pPr marL="0" marR="0" lvl="0" indent="0" algn="l" defTabSz="228509" rtl="0" eaLnBrk="1" fontAlgn="auto" latinLnBrk="0" hangingPunct="1">
              <a:lnSpc>
                <a:spcPct val="107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3D3935"/>
                </a:solidFill>
                <a:effectLst/>
                <a:uLnTx/>
                <a:uFillTx/>
                <a:latin typeface="Verdana"/>
                <a:ea typeface="Calibri" panose="020F0502020204030204" pitchFamily="34" charset="0"/>
                <a:cs typeface="Calibri" panose="020F0502020204030204" pitchFamily="34" charset="0"/>
              </a:rPr>
              <a:t>Temporary loss of connectivity</a:t>
            </a:r>
            <a:r>
              <a:rPr kumimoji="0" lang="en-US" sz="1100" b="0" i="0" u="none" strike="noStrike" kern="1200" cap="none" spc="0" normalizeH="0" baseline="0" noProof="0" dirty="0">
                <a:ln>
                  <a:noFill/>
                </a:ln>
                <a:solidFill>
                  <a:srgbClr val="3D3935"/>
                </a:solidFill>
                <a:effectLst/>
                <a:uLnTx/>
                <a:uFillTx/>
                <a:latin typeface="Verdana"/>
                <a:ea typeface="Calibri" panose="020F0502020204030204" pitchFamily="34" charset="0"/>
                <a:cs typeface="Calibri" panose="020F0502020204030204" pitchFamily="34" charset="0"/>
              </a:rPr>
              <a:t> – sporadic network issues between the vehicle and the CVS platform infrastructure. </a:t>
            </a:r>
            <a:endParaRPr kumimoji="0" lang="en-US" sz="1100" b="0" i="0" u="none" strike="noStrike" kern="1200" cap="none" spc="0" normalizeH="0" baseline="0" noProof="0" dirty="0">
              <a:ln>
                <a:noFill/>
              </a:ln>
              <a:solidFill>
                <a:srgbClr val="3D3935"/>
              </a:solidFill>
              <a:effectLst/>
              <a:uLnTx/>
              <a:uFillTx/>
              <a:latin typeface="Verdana"/>
              <a:ea typeface="Calibri" panose="020F0502020204030204" pitchFamily="34" charset="0"/>
              <a:cs typeface="Arial" panose="020B0604020202020204" pitchFamily="34" charset="0"/>
            </a:endParaRPr>
          </a:p>
          <a:p>
            <a:pPr marL="399959" marR="0" lvl="1" indent="-171450" algn="l" defTabSz="228509"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rgbClr val="3D3935"/>
                </a:solidFill>
                <a:effectLst/>
                <a:uLnTx/>
                <a:uFillTx/>
                <a:latin typeface="Verdana"/>
                <a:ea typeface="Calibri" panose="020F0502020204030204" pitchFamily="34" charset="0"/>
                <a:cs typeface="Calibri" panose="020F0502020204030204" pitchFamily="34" charset="0"/>
              </a:rPr>
              <a:t>Dead reckoning of GPS coordinates when there is a temporary loss of communication</a:t>
            </a:r>
            <a:endParaRPr kumimoji="0" lang="en-US" sz="1100" b="0" i="0" u="none" strike="noStrike" kern="1200" cap="none" spc="0" normalizeH="0" baseline="0" noProof="0" dirty="0">
              <a:ln>
                <a:noFill/>
              </a:ln>
              <a:solidFill>
                <a:srgbClr val="3D3935"/>
              </a:solidFill>
              <a:effectLst/>
              <a:uLnTx/>
              <a:uFillTx/>
              <a:latin typeface="Verdana"/>
              <a:ea typeface="Calibri" panose="020F0502020204030204" pitchFamily="34" charset="0"/>
              <a:cs typeface="Arial" panose="020B0604020202020204" pitchFamily="34" charset="0"/>
            </a:endParaRPr>
          </a:p>
          <a:p>
            <a:pPr marL="399959" marR="0" lvl="1" indent="-171450" algn="l" defTabSz="228509" rtl="0" eaLnBrk="1" fontAlgn="auto" latinLnBrk="0" hangingPunct="1">
              <a:lnSpc>
                <a:spcPct val="107000"/>
              </a:lnSpc>
              <a:spcBef>
                <a:spcPts val="0"/>
              </a:spcBef>
              <a:spcAft>
                <a:spcPts val="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rgbClr val="3D3935"/>
                </a:solidFill>
                <a:effectLst/>
                <a:uLnTx/>
                <a:uFillTx/>
                <a:latin typeface="Verdana"/>
                <a:ea typeface="Calibri" panose="020F0502020204030204" pitchFamily="34" charset="0"/>
                <a:cs typeface="Calibri" panose="020F0502020204030204" pitchFamily="34" charset="0"/>
              </a:rPr>
              <a:t>Queuing of data at the time of network loss and upload of queued data to back-end systems once network connectivity is restored</a:t>
            </a:r>
            <a:endParaRPr kumimoji="0" lang="en-US" sz="1100" b="0" i="0" u="none" strike="noStrike" kern="1200" cap="none" spc="0" normalizeH="0" baseline="0" noProof="0" dirty="0">
              <a:ln>
                <a:noFill/>
              </a:ln>
              <a:solidFill>
                <a:srgbClr val="3D3935"/>
              </a:solidFill>
              <a:effectLst/>
              <a:uLnTx/>
              <a:uFillTx/>
              <a:latin typeface="Verdana"/>
              <a:ea typeface="Calibri" panose="020F0502020204030204" pitchFamily="34" charset="0"/>
              <a:cs typeface="Arial" panose="020B0604020202020204" pitchFamily="34" charset="0"/>
            </a:endParaRPr>
          </a:p>
        </p:txBody>
      </p:sp>
      <p:sp>
        <p:nvSpPr>
          <p:cNvPr id="7" name="Content Placeholder 12">
            <a:extLst>
              <a:ext uri="{FF2B5EF4-FFF2-40B4-BE49-F238E27FC236}">
                <a16:creationId xmlns:a16="http://schemas.microsoft.com/office/drawing/2014/main" id="{26A18B1A-0818-1DF3-02F7-1542E3832093}"/>
              </a:ext>
            </a:extLst>
          </p:cNvPr>
          <p:cNvSpPr txBox="1">
            <a:spLocks/>
          </p:cNvSpPr>
          <p:nvPr/>
        </p:nvSpPr>
        <p:spPr>
          <a:xfrm>
            <a:off x="457200" y="1971642"/>
            <a:ext cx="5204641" cy="677108"/>
          </a:xfrm>
          <a:prstGeom prst="rect">
            <a:avLst/>
          </a:prstGeom>
          <a:noFill/>
          <a:ln>
            <a:noFill/>
          </a:ln>
        </p:spPr>
        <p:txBody>
          <a:bodyPr wrap="square" lIns="0" tIns="0" rIns="0" bIns="0">
            <a:spAutoFit/>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3"/>
              </a:buBlip>
              <a:tabLst/>
              <a:defRPr lang="en-GB" sz="1200" kern="1200" spc="20" baseline="0" noProof="0" dirty="0" smtClean="0">
                <a:solidFill>
                  <a:schemeClr val="tx1"/>
                </a:solidFill>
                <a:effectLst/>
                <a:latin typeface="+mn-lt"/>
                <a:ea typeface="+mn-ea"/>
                <a:cs typeface="+mn-cs"/>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100" kern="1200" spc="20" baseline="0" noProof="0" dirty="0" smtClean="0">
                <a:solidFill>
                  <a:schemeClr val="tx1"/>
                </a:solidFill>
                <a:effectLst/>
                <a:latin typeface="+mn-lt"/>
                <a:ea typeface="+mn-ea"/>
                <a:cs typeface="+mn-cs"/>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kern="1200" spc="20" baseline="0" noProof="0" dirty="0" smtClean="0">
                <a:solidFill>
                  <a:schemeClr val="tx1"/>
                </a:solidFill>
                <a:effectLst/>
                <a:latin typeface="+mn-lt"/>
                <a:ea typeface="+mn-ea"/>
                <a:cs typeface="+mn-cs"/>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kern="1200" spc="20" baseline="0" noProof="0" dirty="0" smtClean="0">
                <a:solidFill>
                  <a:schemeClr val="tx1"/>
                </a:solidFill>
                <a:effectLst/>
                <a:latin typeface="+mn-lt"/>
                <a:ea typeface="+mn-ea"/>
                <a:cs typeface="+mn-cs"/>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kern="1200" spc="20" baseline="0" dirty="0">
                <a:solidFill>
                  <a:schemeClr val="tx1"/>
                </a:solidFill>
                <a:effectLst/>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674" rtl="0" eaLnBrk="1" fontAlgn="auto" latinLnBrk="0" hangingPunct="1">
              <a:lnSpc>
                <a:spcPct val="100000"/>
              </a:lnSpc>
              <a:spcBef>
                <a:spcPts val="0"/>
              </a:spcBef>
              <a:spcAft>
                <a:spcPts val="450"/>
              </a:spcAft>
              <a:buClr>
                <a:srgbClr val="003F62"/>
              </a:buClr>
              <a:buSzPct val="85000"/>
              <a:buFontTx/>
              <a:buNone/>
              <a:tabLst/>
              <a:defRPr/>
            </a:pPr>
            <a:r>
              <a:rPr kumimoji="0" lang="en-US" sz="1100" b="1" i="0" u="none" strike="noStrike" kern="1200" cap="none" spc="-20" normalizeH="0" baseline="0" noProof="0" dirty="0">
                <a:ln>
                  <a:noFill/>
                </a:ln>
                <a:solidFill>
                  <a:srgbClr val="3D3935"/>
                </a:solidFill>
                <a:effectLst/>
                <a:uLnTx/>
                <a:uFillTx/>
                <a:latin typeface="Verdana"/>
                <a:ea typeface="+mn-ea"/>
                <a:cs typeface="+mn-cs"/>
              </a:rPr>
              <a:t>HOV Tolling</a:t>
            </a:r>
            <a:br>
              <a:rPr kumimoji="0" lang="en-US" sz="1100" b="1" i="0" u="none" strike="noStrike" kern="1200" cap="none" spc="-20" normalizeH="0" baseline="0" noProof="0" dirty="0">
                <a:ln>
                  <a:noFill/>
                </a:ln>
                <a:solidFill>
                  <a:srgbClr val="3D3935"/>
                </a:solidFill>
                <a:effectLst/>
                <a:uLnTx/>
                <a:uFillTx/>
                <a:latin typeface="Verdana"/>
                <a:ea typeface="+mn-ea"/>
                <a:cs typeface="+mn-cs"/>
              </a:rPr>
            </a:br>
            <a:r>
              <a:rPr kumimoji="0" lang="en-US" sz="1100" b="0" i="0" u="none" strike="noStrike" kern="1200" cap="none" spc="20" normalizeH="0" baseline="0" noProof="0" dirty="0">
                <a:ln>
                  <a:noFill/>
                </a:ln>
                <a:solidFill>
                  <a:srgbClr val="3D3935"/>
                </a:solidFill>
                <a:effectLst/>
                <a:uLnTx/>
                <a:uFillTx/>
                <a:latin typeface="Verdana" panose="020B0604030504040204" pitchFamily="34" charset="0"/>
                <a:ea typeface="Verdana" panose="020B0604030504040204" pitchFamily="34" charset="0"/>
                <a:cs typeface="Verdana" panose="020B0604030504040204" pitchFamily="34" charset="0"/>
              </a:rPr>
              <a:t>Demonstrated ability to identify number of passengers and vehicles entering HOV Toll/Express Lanes using GNSS and vehicle data, pay for the trip and provide in-vehicle notifications to drivers.</a:t>
            </a:r>
            <a:endParaRPr kumimoji="0" lang="en-US" sz="1100" b="0" i="0" u="none" strike="noStrike" kern="1200" cap="none" spc="-20" normalizeH="0" baseline="0" noProof="0" dirty="0">
              <a:ln>
                <a:noFill/>
              </a:ln>
              <a:solidFill>
                <a:srgbClr val="3D3935"/>
              </a:solidFill>
              <a:effectLst/>
              <a:uLnTx/>
              <a:uFillTx/>
              <a:latin typeface="Verdana"/>
              <a:ea typeface="+mn-ea"/>
              <a:cs typeface="+mn-cs"/>
            </a:endParaRPr>
          </a:p>
        </p:txBody>
      </p:sp>
      <p:pic>
        <p:nvPicPr>
          <p:cNvPr id="8" name="Graphic 7" descr="Fork In Road outline">
            <a:extLst>
              <a:ext uri="{FF2B5EF4-FFF2-40B4-BE49-F238E27FC236}">
                <a16:creationId xmlns:a16="http://schemas.microsoft.com/office/drawing/2014/main" id="{B0F1EF84-1A3B-FD1E-5961-7306721A9E4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75836" y="1416128"/>
            <a:ext cx="468467" cy="468467"/>
          </a:xfrm>
          <a:prstGeom prst="rect">
            <a:avLst/>
          </a:prstGeom>
        </p:spPr>
      </p:pic>
      <p:graphicFrame>
        <p:nvGraphicFramePr>
          <p:cNvPr id="9" name="Table 8">
            <a:extLst>
              <a:ext uri="{FF2B5EF4-FFF2-40B4-BE49-F238E27FC236}">
                <a16:creationId xmlns:a16="http://schemas.microsoft.com/office/drawing/2014/main" id="{4ED893BB-7633-6F9A-F061-43E4EEE1DF75}"/>
              </a:ext>
            </a:extLst>
          </p:cNvPr>
          <p:cNvGraphicFramePr>
            <a:graphicFrameLocks noGrp="1"/>
          </p:cNvGraphicFramePr>
          <p:nvPr/>
        </p:nvGraphicFramePr>
        <p:xfrm>
          <a:off x="314751" y="3249782"/>
          <a:ext cx="5662716" cy="1623075"/>
        </p:xfrm>
        <a:graphic>
          <a:graphicData uri="http://schemas.openxmlformats.org/drawingml/2006/table">
            <a:tbl>
              <a:tblPr firstRow="1" firstCol="1" bandRow="1"/>
              <a:tblGrid>
                <a:gridCol w="4597453">
                  <a:extLst>
                    <a:ext uri="{9D8B030D-6E8A-4147-A177-3AD203B41FA5}">
                      <a16:colId xmlns:a16="http://schemas.microsoft.com/office/drawing/2014/main" val="1664895645"/>
                    </a:ext>
                  </a:extLst>
                </a:gridCol>
                <a:gridCol w="1065263">
                  <a:extLst>
                    <a:ext uri="{9D8B030D-6E8A-4147-A177-3AD203B41FA5}">
                      <a16:colId xmlns:a16="http://schemas.microsoft.com/office/drawing/2014/main" val="1921825262"/>
                    </a:ext>
                  </a:extLst>
                </a:gridCol>
              </a:tblGrid>
              <a:tr h="339157">
                <a:tc>
                  <a:txBody>
                    <a:bodyPr/>
                    <a:lstStyle/>
                    <a:p>
                      <a:pPr marL="0" marR="0">
                        <a:lnSpc>
                          <a:spcPct val="107000"/>
                        </a:lnSpc>
                        <a:spcBef>
                          <a:spcPts val="0"/>
                        </a:spcBef>
                        <a:spcAft>
                          <a:spcPts val="0"/>
                        </a:spcAft>
                      </a:pPr>
                      <a:r>
                        <a:rPr lang="en-US" sz="1000" b="1" kern="0" cap="all" dirty="0">
                          <a:solidFill>
                            <a:srgbClr val="000000"/>
                          </a:solidFill>
                          <a:effectLst/>
                          <a:latin typeface="+mn-lt"/>
                          <a:ea typeface="Times New Roman" panose="02020603050405020304" pitchFamily="18" charset="0"/>
                          <a:cs typeface="Calibri" panose="020F0502020204030204" pitchFamily="34" charset="0"/>
                        </a:rPr>
                        <a:t>Demonstration</a:t>
                      </a:r>
                      <a:endParaRPr lang="en-US" sz="1000" kern="100" dirty="0">
                        <a:effectLst/>
                        <a:latin typeface="+mn-lt"/>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en-US" sz="1000" b="1" kern="0" cap="all">
                          <a:solidFill>
                            <a:srgbClr val="000000"/>
                          </a:solidFill>
                          <a:effectLst/>
                          <a:latin typeface="+mn-lt"/>
                          <a:ea typeface="Times New Roman" panose="02020603050405020304" pitchFamily="18" charset="0"/>
                          <a:cs typeface="Calibri" panose="020F0502020204030204" pitchFamily="34" charset="0"/>
                        </a:rPr>
                        <a:t>GNSS Toll Accuracy</a:t>
                      </a:r>
                      <a:endParaRPr lang="en-US" sz="1000" kern="100">
                        <a:effectLst/>
                        <a:latin typeface="+mn-lt"/>
                        <a:ea typeface="Calibri" panose="020F0502020204030204" pitchFamily="34" charset="0"/>
                        <a:cs typeface="Arial" panose="020B0604020202020204" pitchFamily="34" charset="0"/>
                      </a:endParaRPr>
                    </a:p>
                  </a:txBody>
                  <a:tcPr marL="68580" marR="68580" marT="0" marB="0">
                    <a:lnL>
                      <a:noFill/>
                    </a:lnL>
                    <a:lnR>
                      <a:noFill/>
                    </a:lnR>
                    <a:lnT>
                      <a:noFill/>
                    </a:lnT>
                    <a:lnB w="12700" cap="flat" cmpd="sng" algn="ctr">
                      <a:solidFill>
                        <a:srgbClr val="7F7F7F"/>
                      </a:solidFill>
                      <a:prstDash val="solid"/>
                      <a:round/>
                      <a:headEnd type="none" w="med" len="med"/>
                      <a:tailEnd type="none" w="med" len="med"/>
                    </a:lnB>
                    <a:noFill/>
                  </a:tcPr>
                </a:tc>
                <a:extLst>
                  <a:ext uri="{0D108BD9-81ED-4DB2-BD59-A6C34878D82A}">
                    <a16:rowId xmlns:a16="http://schemas.microsoft.com/office/drawing/2014/main" val="2288323839"/>
                  </a:ext>
                </a:extLst>
              </a:tr>
              <a:tr h="177904">
                <a:tc>
                  <a:txBody>
                    <a:bodyPr/>
                    <a:lstStyle/>
                    <a:p>
                      <a:pPr marL="0" marR="0">
                        <a:lnSpc>
                          <a:spcPct val="107000"/>
                        </a:lnSpc>
                        <a:spcBef>
                          <a:spcPts val="0"/>
                        </a:spcBef>
                        <a:spcAft>
                          <a:spcPts val="0"/>
                        </a:spcAft>
                      </a:pPr>
                      <a:r>
                        <a:rPr lang="en-US" sz="1000" kern="0" cap="all" dirty="0">
                          <a:solidFill>
                            <a:srgbClr val="000000"/>
                          </a:solidFill>
                          <a:effectLst/>
                          <a:highlight>
                            <a:srgbClr val="F2F2F2"/>
                          </a:highlight>
                          <a:latin typeface="+mn-lt"/>
                          <a:ea typeface="Times New Roman" panose="02020603050405020304" pitchFamily="18" charset="0"/>
                          <a:cs typeface="Calibri" panose="020F0502020204030204" pitchFamily="34" charset="0"/>
                        </a:rPr>
                        <a:t>Accurate Identification of THE VEHICLE</a:t>
                      </a:r>
                      <a:endParaRPr lang="en-US" sz="1000" kern="100" dirty="0">
                        <a:effectLst/>
                        <a:highlight>
                          <a:srgbClr val="F2F2F2"/>
                        </a:highlight>
                        <a:latin typeface="+mn-lt"/>
                        <a:ea typeface="Calibri" panose="020F0502020204030204" pitchFamily="34" charset="0"/>
                        <a:cs typeface="Arial" panose="020B0604020202020204" pitchFamily="34" charset="0"/>
                      </a:endParaRPr>
                    </a:p>
                  </a:txBody>
                  <a:tcPr marL="68580" marR="68580" marT="0" marB="0">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a:noFill/>
                    </a:lnB>
                    <a:solidFill>
                      <a:srgbClr val="F2F2F2"/>
                    </a:solidFill>
                  </a:tcPr>
                </a:tc>
                <a:tc>
                  <a:txBody>
                    <a:bodyPr/>
                    <a:lstStyle/>
                    <a:p>
                      <a:pPr marL="0" marR="0" algn="ctr">
                        <a:lnSpc>
                          <a:spcPct val="107000"/>
                        </a:lnSpc>
                        <a:spcBef>
                          <a:spcPts val="0"/>
                        </a:spcBef>
                        <a:spcAft>
                          <a:spcPts val="0"/>
                        </a:spcAft>
                      </a:pPr>
                      <a:r>
                        <a:rPr lang="en-US" sz="1000" kern="0">
                          <a:solidFill>
                            <a:srgbClr val="000000"/>
                          </a:solidFill>
                          <a:effectLst/>
                          <a:highlight>
                            <a:srgbClr val="F2F2F2"/>
                          </a:highlight>
                          <a:latin typeface="+mn-lt"/>
                          <a:ea typeface="Times New Roman" panose="02020603050405020304" pitchFamily="18" charset="0"/>
                          <a:cs typeface="Calibri" panose="020F0502020204030204" pitchFamily="34" charset="0"/>
                        </a:rPr>
                        <a:t>100%</a:t>
                      </a:r>
                      <a:endParaRPr lang="en-US" sz="1000" kern="100">
                        <a:effectLst/>
                        <a:highlight>
                          <a:srgbClr val="F2F2F2"/>
                        </a:highlight>
                        <a:latin typeface="+mn-lt"/>
                        <a:ea typeface="Calibri" panose="020F0502020204030204" pitchFamily="34" charset="0"/>
                        <a:cs typeface="Arial" panose="020B0604020202020204" pitchFamily="34" charset="0"/>
                      </a:endParaRPr>
                    </a:p>
                  </a:txBody>
                  <a:tcPr marL="68580" marR="68580" marT="0" marB="0">
                    <a:lnL w="12700" cap="flat" cmpd="sng" algn="ctr">
                      <a:solidFill>
                        <a:srgbClr val="7F7F7F"/>
                      </a:solidFill>
                      <a:prstDash val="solid"/>
                      <a:round/>
                      <a:headEnd type="none" w="med" len="med"/>
                      <a:tailEnd type="none" w="med" len="med"/>
                    </a:lnL>
                    <a:lnR>
                      <a:noFill/>
                    </a:lnR>
                    <a:lnT w="12700" cap="flat" cmpd="sng" algn="ctr">
                      <a:solidFill>
                        <a:srgbClr val="7F7F7F"/>
                      </a:solidFill>
                      <a:prstDash val="solid"/>
                      <a:round/>
                      <a:headEnd type="none" w="med" len="med"/>
                      <a:tailEnd type="none" w="med" len="med"/>
                    </a:lnT>
                    <a:lnB>
                      <a:noFill/>
                    </a:lnB>
                    <a:solidFill>
                      <a:srgbClr val="F2F2F2"/>
                    </a:solidFill>
                  </a:tcPr>
                </a:tc>
                <a:extLst>
                  <a:ext uri="{0D108BD9-81ED-4DB2-BD59-A6C34878D82A}">
                    <a16:rowId xmlns:a16="http://schemas.microsoft.com/office/drawing/2014/main" val="3019008959"/>
                  </a:ext>
                </a:extLst>
              </a:tr>
              <a:tr h="373079">
                <a:tc>
                  <a:txBody>
                    <a:bodyPr/>
                    <a:lstStyle/>
                    <a:p>
                      <a:pPr marL="0" marR="0">
                        <a:lnSpc>
                          <a:spcPct val="107000"/>
                        </a:lnSpc>
                        <a:spcBef>
                          <a:spcPts val="0"/>
                        </a:spcBef>
                        <a:spcAft>
                          <a:spcPts val="0"/>
                        </a:spcAft>
                      </a:pPr>
                      <a:r>
                        <a:rPr lang="en-US" sz="1000" kern="0" cap="all" dirty="0">
                          <a:solidFill>
                            <a:srgbClr val="000000"/>
                          </a:solidFill>
                          <a:effectLst/>
                          <a:latin typeface="+mn-lt"/>
                          <a:ea typeface="Times New Roman" panose="02020603050405020304" pitchFamily="18" charset="0"/>
                          <a:cs typeface="Calibri" panose="020F0502020204030204" pitchFamily="34" charset="0"/>
                        </a:rPr>
                        <a:t>Accurate Identification of RELATIVE Location for Toll Transaction* </a:t>
                      </a:r>
                      <a:endParaRPr lang="en-US" sz="1000" kern="100" dirty="0">
                        <a:effectLst/>
                        <a:latin typeface="+mn-lt"/>
                        <a:ea typeface="Calibri" panose="020F0502020204030204" pitchFamily="34" charset="0"/>
                        <a:cs typeface="Arial" panose="020B0604020202020204" pitchFamily="34" charset="0"/>
                      </a:endParaRPr>
                    </a:p>
                  </a:txBody>
                  <a:tcPr marL="68580" marR="68580" marT="0" marB="0">
                    <a:lnL>
                      <a:noFill/>
                    </a:lnL>
                    <a:lnR w="12700" cap="flat" cmpd="sng" algn="ctr">
                      <a:solidFill>
                        <a:srgbClr val="7F7F7F"/>
                      </a:solidFill>
                      <a:prstDash val="solid"/>
                      <a:round/>
                      <a:headEnd type="none" w="med" len="med"/>
                      <a:tailEnd type="none" w="med" len="med"/>
                    </a:lnR>
                    <a:lnT>
                      <a:noFill/>
                    </a:lnT>
                    <a:lnB>
                      <a:noFill/>
                    </a:lnB>
                    <a:noFill/>
                  </a:tcPr>
                </a:tc>
                <a:tc>
                  <a:txBody>
                    <a:bodyPr/>
                    <a:lstStyle/>
                    <a:p>
                      <a:pPr marL="0" marR="0" algn="ctr">
                        <a:lnSpc>
                          <a:spcPct val="107000"/>
                        </a:lnSpc>
                        <a:spcBef>
                          <a:spcPts val="0"/>
                        </a:spcBef>
                        <a:spcAft>
                          <a:spcPts val="0"/>
                        </a:spcAft>
                      </a:pPr>
                      <a:r>
                        <a:rPr lang="en-US" sz="1000" kern="0">
                          <a:solidFill>
                            <a:srgbClr val="000000"/>
                          </a:solidFill>
                          <a:effectLst/>
                          <a:latin typeface="+mn-lt"/>
                          <a:ea typeface="Times New Roman" panose="02020603050405020304" pitchFamily="18" charset="0"/>
                          <a:cs typeface="Calibri" panose="020F0502020204030204" pitchFamily="34" charset="0"/>
                        </a:rPr>
                        <a:t>94%</a:t>
                      </a:r>
                      <a:endParaRPr lang="en-US" sz="1000" kern="10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rgbClr val="7F7F7F"/>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856492656"/>
                  </a:ext>
                </a:extLst>
              </a:tr>
              <a:tr h="177904">
                <a:tc>
                  <a:txBody>
                    <a:bodyPr/>
                    <a:lstStyle/>
                    <a:p>
                      <a:pPr marL="0" marR="0">
                        <a:lnSpc>
                          <a:spcPct val="107000"/>
                        </a:lnSpc>
                        <a:spcBef>
                          <a:spcPts val="0"/>
                        </a:spcBef>
                        <a:spcAft>
                          <a:spcPts val="0"/>
                        </a:spcAft>
                      </a:pPr>
                      <a:r>
                        <a:rPr lang="en-US" sz="1000" b="0" kern="0" cap="all" dirty="0">
                          <a:solidFill>
                            <a:srgbClr val="000000"/>
                          </a:solidFill>
                          <a:effectLst/>
                          <a:highlight>
                            <a:srgbClr val="F2F2F2"/>
                          </a:highlight>
                          <a:latin typeface="+mn-lt"/>
                          <a:ea typeface="Times New Roman" panose="02020603050405020304" pitchFamily="18" charset="0"/>
                          <a:cs typeface="Calibri" panose="020F0502020204030204" pitchFamily="34" charset="0"/>
                        </a:rPr>
                        <a:t>Accurate LANE Discrimination</a:t>
                      </a:r>
                      <a:endParaRPr lang="en-US" sz="1000" b="0" kern="100" dirty="0">
                        <a:effectLst/>
                        <a:highlight>
                          <a:srgbClr val="F2F2F2"/>
                        </a:highlight>
                        <a:latin typeface="+mn-lt"/>
                        <a:ea typeface="Calibri" panose="020F0502020204030204" pitchFamily="34" charset="0"/>
                        <a:cs typeface="Arial" panose="020B0604020202020204" pitchFamily="34" charset="0"/>
                      </a:endParaRPr>
                    </a:p>
                  </a:txBody>
                  <a:tcPr marL="68580" marR="68580" marT="0" marB="0">
                    <a:lnL>
                      <a:noFill/>
                    </a:lnL>
                    <a:lnR w="12700" cap="flat" cmpd="sng" algn="ctr">
                      <a:solidFill>
                        <a:srgbClr val="7F7F7F"/>
                      </a:solidFill>
                      <a:prstDash val="solid"/>
                      <a:round/>
                      <a:headEnd type="none" w="med" len="med"/>
                      <a:tailEnd type="none" w="med" len="med"/>
                    </a:lnR>
                    <a:lnT>
                      <a:noFill/>
                    </a:lnT>
                    <a:lnB>
                      <a:noFill/>
                    </a:lnB>
                    <a:solidFill>
                      <a:srgbClr val="F2F2F2"/>
                    </a:solidFill>
                  </a:tcPr>
                </a:tc>
                <a:tc>
                  <a:txBody>
                    <a:bodyPr/>
                    <a:lstStyle/>
                    <a:p>
                      <a:pPr marL="0" marR="0" algn="ctr">
                        <a:lnSpc>
                          <a:spcPct val="107000"/>
                        </a:lnSpc>
                        <a:spcBef>
                          <a:spcPts val="0"/>
                        </a:spcBef>
                        <a:spcAft>
                          <a:spcPts val="0"/>
                        </a:spcAft>
                      </a:pPr>
                      <a:r>
                        <a:rPr lang="en-US" sz="1000" kern="0">
                          <a:solidFill>
                            <a:srgbClr val="000000"/>
                          </a:solidFill>
                          <a:effectLst/>
                          <a:highlight>
                            <a:srgbClr val="F2F2F2"/>
                          </a:highlight>
                          <a:latin typeface="+mn-lt"/>
                          <a:ea typeface="Times New Roman" panose="02020603050405020304" pitchFamily="18" charset="0"/>
                          <a:cs typeface="Calibri" panose="020F0502020204030204" pitchFamily="34" charset="0"/>
                        </a:rPr>
                        <a:t>97.5%</a:t>
                      </a:r>
                      <a:endParaRPr lang="en-US" sz="1000" kern="100">
                        <a:effectLst/>
                        <a:highlight>
                          <a:srgbClr val="F2F2F2"/>
                        </a:highlight>
                        <a:latin typeface="+mn-lt"/>
                        <a:ea typeface="Calibri" panose="020F0502020204030204" pitchFamily="34" charset="0"/>
                        <a:cs typeface="Arial" panose="020B0604020202020204" pitchFamily="34" charset="0"/>
                      </a:endParaRPr>
                    </a:p>
                  </a:txBody>
                  <a:tcPr marL="68580" marR="68580" marT="0" marB="0">
                    <a:lnL w="12700" cap="flat" cmpd="sng" algn="ctr">
                      <a:solidFill>
                        <a:srgbClr val="7F7F7F"/>
                      </a:solidFill>
                      <a:prstDash val="solid"/>
                      <a:round/>
                      <a:headEnd type="none" w="med" len="med"/>
                      <a:tailEnd type="none" w="med" len="med"/>
                    </a:lnL>
                    <a:lnR>
                      <a:noFill/>
                    </a:lnR>
                    <a:lnT>
                      <a:noFill/>
                    </a:lnT>
                    <a:lnB>
                      <a:noFill/>
                    </a:lnB>
                    <a:solidFill>
                      <a:srgbClr val="F2F2F2"/>
                    </a:solidFill>
                  </a:tcPr>
                </a:tc>
                <a:extLst>
                  <a:ext uri="{0D108BD9-81ED-4DB2-BD59-A6C34878D82A}">
                    <a16:rowId xmlns:a16="http://schemas.microsoft.com/office/drawing/2014/main" val="2370359337"/>
                  </a:ext>
                </a:extLst>
              </a:tr>
              <a:tr h="177904">
                <a:tc>
                  <a:txBody>
                    <a:bodyPr/>
                    <a:lstStyle/>
                    <a:p>
                      <a:pPr marL="0" marR="0">
                        <a:lnSpc>
                          <a:spcPct val="107000"/>
                        </a:lnSpc>
                        <a:spcBef>
                          <a:spcPts val="0"/>
                        </a:spcBef>
                        <a:spcAft>
                          <a:spcPts val="0"/>
                        </a:spcAft>
                      </a:pPr>
                      <a:r>
                        <a:rPr lang="en-US" sz="1000" kern="0" cap="all" dirty="0">
                          <a:solidFill>
                            <a:srgbClr val="000000"/>
                          </a:solidFill>
                          <a:effectLst/>
                          <a:latin typeface="+mn-lt"/>
                          <a:ea typeface="Times New Roman" panose="02020603050405020304" pitchFamily="18" charset="0"/>
                          <a:cs typeface="Calibri" panose="020F0502020204030204" pitchFamily="34" charset="0"/>
                        </a:rPr>
                        <a:t>Accurate Vehicle Classification</a:t>
                      </a:r>
                      <a:endParaRPr lang="en-US" sz="1000" kern="100" dirty="0">
                        <a:effectLst/>
                        <a:latin typeface="+mn-lt"/>
                        <a:ea typeface="Calibri" panose="020F0502020204030204" pitchFamily="34" charset="0"/>
                        <a:cs typeface="Arial" panose="020B0604020202020204" pitchFamily="34" charset="0"/>
                      </a:endParaRPr>
                    </a:p>
                  </a:txBody>
                  <a:tcPr marL="68580" marR="68580" marT="0" marB="0">
                    <a:lnL>
                      <a:noFill/>
                    </a:lnL>
                    <a:lnR w="12700" cap="flat" cmpd="sng" algn="ctr">
                      <a:solidFill>
                        <a:srgbClr val="7F7F7F"/>
                      </a:solidFill>
                      <a:prstDash val="solid"/>
                      <a:round/>
                      <a:headEnd type="none" w="med" len="med"/>
                      <a:tailEnd type="none" w="med" len="med"/>
                    </a:lnR>
                    <a:lnT>
                      <a:noFill/>
                    </a:lnT>
                    <a:lnB>
                      <a:noFill/>
                    </a:lnB>
                    <a:noFill/>
                  </a:tcPr>
                </a:tc>
                <a:tc>
                  <a:txBody>
                    <a:bodyPr/>
                    <a:lstStyle/>
                    <a:p>
                      <a:pPr marL="0" marR="0" algn="ctr">
                        <a:lnSpc>
                          <a:spcPct val="107000"/>
                        </a:lnSpc>
                        <a:spcBef>
                          <a:spcPts val="0"/>
                        </a:spcBef>
                        <a:spcAft>
                          <a:spcPts val="0"/>
                        </a:spcAft>
                      </a:pPr>
                      <a:r>
                        <a:rPr lang="en-US" sz="1000" kern="0">
                          <a:solidFill>
                            <a:srgbClr val="000000"/>
                          </a:solidFill>
                          <a:effectLst/>
                          <a:latin typeface="+mn-lt"/>
                          <a:ea typeface="Times New Roman" panose="02020603050405020304" pitchFamily="18" charset="0"/>
                          <a:cs typeface="Calibri" panose="020F0502020204030204" pitchFamily="34" charset="0"/>
                        </a:rPr>
                        <a:t>100%</a:t>
                      </a:r>
                      <a:endParaRPr lang="en-US" sz="1000" kern="10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rgbClr val="7F7F7F"/>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753668931"/>
                  </a:ext>
                </a:extLst>
              </a:tr>
              <a:tr h="177904">
                <a:tc>
                  <a:txBody>
                    <a:bodyPr/>
                    <a:lstStyle/>
                    <a:p>
                      <a:pPr marL="0" marR="0">
                        <a:lnSpc>
                          <a:spcPct val="107000"/>
                        </a:lnSpc>
                        <a:spcBef>
                          <a:spcPts val="0"/>
                        </a:spcBef>
                        <a:spcAft>
                          <a:spcPts val="0"/>
                        </a:spcAft>
                      </a:pPr>
                      <a:r>
                        <a:rPr lang="en-US" sz="1000" kern="0" cap="all" dirty="0">
                          <a:solidFill>
                            <a:srgbClr val="000000"/>
                          </a:solidFill>
                          <a:effectLst/>
                          <a:highlight>
                            <a:srgbClr val="F2F2F2"/>
                          </a:highlight>
                          <a:latin typeface="+mn-lt"/>
                          <a:ea typeface="Times New Roman" panose="02020603050405020304" pitchFamily="18" charset="0"/>
                          <a:cs typeface="Calibri" panose="020F0502020204030204" pitchFamily="34" charset="0"/>
                        </a:rPr>
                        <a:t>Accurate Detection of High Occupancy Passengers</a:t>
                      </a:r>
                      <a:endParaRPr lang="en-US" sz="1000" kern="100" dirty="0">
                        <a:effectLst/>
                        <a:highlight>
                          <a:srgbClr val="F2F2F2"/>
                        </a:highlight>
                        <a:latin typeface="+mn-lt"/>
                        <a:ea typeface="Calibri" panose="020F0502020204030204" pitchFamily="34" charset="0"/>
                        <a:cs typeface="Arial" panose="020B0604020202020204" pitchFamily="34" charset="0"/>
                      </a:endParaRPr>
                    </a:p>
                  </a:txBody>
                  <a:tcPr marL="68580" marR="68580" marT="0" marB="0">
                    <a:lnL>
                      <a:noFill/>
                    </a:lnL>
                    <a:lnR w="12700" cap="flat" cmpd="sng" algn="ctr">
                      <a:solidFill>
                        <a:srgbClr val="7F7F7F"/>
                      </a:solidFill>
                      <a:prstDash val="solid"/>
                      <a:round/>
                      <a:headEnd type="none" w="med" len="med"/>
                      <a:tailEnd type="none" w="med" len="med"/>
                    </a:lnR>
                    <a:lnT>
                      <a:noFill/>
                    </a:lnT>
                    <a:lnB>
                      <a:noFill/>
                    </a:lnB>
                    <a:solidFill>
                      <a:srgbClr val="F2F2F2"/>
                    </a:solidFill>
                  </a:tcPr>
                </a:tc>
                <a:tc>
                  <a:txBody>
                    <a:bodyPr/>
                    <a:lstStyle/>
                    <a:p>
                      <a:pPr marL="0" marR="0" algn="ctr">
                        <a:lnSpc>
                          <a:spcPct val="107000"/>
                        </a:lnSpc>
                        <a:spcBef>
                          <a:spcPts val="0"/>
                        </a:spcBef>
                        <a:spcAft>
                          <a:spcPts val="0"/>
                        </a:spcAft>
                      </a:pPr>
                      <a:r>
                        <a:rPr lang="en-US" sz="1000" kern="0">
                          <a:solidFill>
                            <a:srgbClr val="000000"/>
                          </a:solidFill>
                          <a:effectLst/>
                          <a:highlight>
                            <a:srgbClr val="F2F2F2"/>
                          </a:highlight>
                          <a:latin typeface="+mn-lt"/>
                          <a:ea typeface="Times New Roman" panose="02020603050405020304" pitchFamily="18" charset="0"/>
                          <a:cs typeface="Calibri" panose="020F0502020204030204" pitchFamily="34" charset="0"/>
                        </a:rPr>
                        <a:t>100%</a:t>
                      </a:r>
                      <a:endParaRPr lang="en-US" sz="1000" kern="100">
                        <a:effectLst/>
                        <a:highlight>
                          <a:srgbClr val="F2F2F2"/>
                        </a:highlight>
                        <a:latin typeface="+mn-lt"/>
                        <a:ea typeface="Calibri" panose="020F0502020204030204" pitchFamily="34" charset="0"/>
                        <a:cs typeface="Arial" panose="020B0604020202020204" pitchFamily="34" charset="0"/>
                      </a:endParaRPr>
                    </a:p>
                  </a:txBody>
                  <a:tcPr marL="68580" marR="68580" marT="0" marB="0">
                    <a:lnL w="12700" cap="flat" cmpd="sng" algn="ctr">
                      <a:solidFill>
                        <a:srgbClr val="7F7F7F"/>
                      </a:solidFill>
                      <a:prstDash val="solid"/>
                      <a:round/>
                      <a:headEnd type="none" w="med" len="med"/>
                      <a:tailEnd type="none" w="med" len="med"/>
                    </a:lnL>
                    <a:lnR>
                      <a:noFill/>
                    </a:lnR>
                    <a:lnT>
                      <a:noFill/>
                    </a:lnT>
                    <a:lnB>
                      <a:noFill/>
                    </a:lnB>
                    <a:solidFill>
                      <a:srgbClr val="F2F2F2"/>
                    </a:solidFill>
                  </a:tcPr>
                </a:tc>
                <a:extLst>
                  <a:ext uri="{0D108BD9-81ED-4DB2-BD59-A6C34878D82A}">
                    <a16:rowId xmlns:a16="http://schemas.microsoft.com/office/drawing/2014/main" val="3044058693"/>
                  </a:ext>
                </a:extLst>
              </a:tr>
              <a:tr h="199223">
                <a:tc>
                  <a:txBody>
                    <a:bodyPr/>
                    <a:lstStyle/>
                    <a:p>
                      <a:pPr marL="0" marR="0">
                        <a:lnSpc>
                          <a:spcPct val="107000"/>
                        </a:lnSpc>
                        <a:spcBef>
                          <a:spcPts val="0"/>
                        </a:spcBef>
                        <a:spcAft>
                          <a:spcPts val="0"/>
                        </a:spcAft>
                      </a:pPr>
                      <a:r>
                        <a:rPr lang="en-US" sz="1000" kern="0" cap="all" dirty="0">
                          <a:solidFill>
                            <a:srgbClr val="000000"/>
                          </a:solidFill>
                          <a:effectLst/>
                          <a:latin typeface="+mn-lt"/>
                          <a:ea typeface="Times New Roman" panose="02020603050405020304" pitchFamily="18" charset="0"/>
                          <a:cs typeface="Calibri" panose="020F0502020204030204" pitchFamily="34" charset="0"/>
                        </a:rPr>
                        <a:t>Accurate Messaging and Response – Toll Transaction</a:t>
                      </a:r>
                      <a:endParaRPr lang="en-US" sz="1000" kern="100" dirty="0">
                        <a:effectLst/>
                        <a:latin typeface="+mn-lt"/>
                        <a:ea typeface="Calibri" panose="020F0502020204030204" pitchFamily="34" charset="0"/>
                        <a:cs typeface="Arial" panose="020B0604020202020204" pitchFamily="34" charset="0"/>
                      </a:endParaRPr>
                    </a:p>
                  </a:txBody>
                  <a:tcPr marL="68580" marR="68580" marT="0" marB="0">
                    <a:lnL>
                      <a:noFill/>
                    </a:lnL>
                    <a:lnR w="12700" cap="flat" cmpd="sng" algn="ctr">
                      <a:solidFill>
                        <a:srgbClr val="7F7F7F"/>
                      </a:solidFill>
                      <a:prstDash val="solid"/>
                      <a:round/>
                      <a:headEnd type="none" w="med" len="med"/>
                      <a:tailEnd type="none" w="med" len="med"/>
                    </a:lnR>
                    <a:lnT>
                      <a:noFill/>
                    </a:lnT>
                    <a:lnB>
                      <a:noFill/>
                    </a:lnB>
                    <a:noFill/>
                  </a:tcPr>
                </a:tc>
                <a:tc>
                  <a:txBody>
                    <a:bodyPr/>
                    <a:lstStyle/>
                    <a:p>
                      <a:pPr marL="0" marR="0" algn="ctr">
                        <a:lnSpc>
                          <a:spcPct val="107000"/>
                        </a:lnSpc>
                        <a:spcBef>
                          <a:spcPts val="0"/>
                        </a:spcBef>
                        <a:spcAft>
                          <a:spcPts val="0"/>
                        </a:spcAft>
                      </a:pPr>
                      <a:r>
                        <a:rPr lang="en-US" sz="1000" kern="0" dirty="0">
                          <a:solidFill>
                            <a:srgbClr val="000000"/>
                          </a:solidFill>
                          <a:effectLst/>
                          <a:latin typeface="+mn-lt"/>
                          <a:ea typeface="Times New Roman" panose="02020603050405020304" pitchFamily="18" charset="0"/>
                          <a:cs typeface="Calibri" panose="020F0502020204030204" pitchFamily="34" charset="0"/>
                        </a:rPr>
                        <a:t>100%</a:t>
                      </a:r>
                      <a:endParaRPr lang="en-US" sz="1000" kern="100" dirty="0">
                        <a:effectLst/>
                        <a:latin typeface="+mn-lt"/>
                        <a:ea typeface="Calibri" panose="020F0502020204030204" pitchFamily="34" charset="0"/>
                        <a:cs typeface="Arial" panose="020B0604020202020204" pitchFamily="34" charset="0"/>
                      </a:endParaRPr>
                    </a:p>
                  </a:txBody>
                  <a:tcPr marL="68580" marR="68580" marT="0" marB="0">
                    <a:lnL w="12700" cap="flat" cmpd="sng" algn="ctr">
                      <a:solidFill>
                        <a:srgbClr val="7F7F7F"/>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623344098"/>
                  </a:ext>
                </a:extLst>
              </a:tr>
            </a:tbl>
          </a:graphicData>
        </a:graphic>
      </p:graphicFrame>
      <p:graphicFrame>
        <p:nvGraphicFramePr>
          <p:cNvPr id="10" name="Table 9">
            <a:extLst>
              <a:ext uri="{FF2B5EF4-FFF2-40B4-BE49-F238E27FC236}">
                <a16:creationId xmlns:a16="http://schemas.microsoft.com/office/drawing/2014/main" id="{56395FA7-A8AE-38A4-C001-A8D96FCD1D92}"/>
              </a:ext>
            </a:extLst>
          </p:cNvPr>
          <p:cNvGraphicFramePr>
            <a:graphicFrameLocks noGrp="1"/>
          </p:cNvGraphicFramePr>
          <p:nvPr/>
        </p:nvGraphicFramePr>
        <p:xfrm>
          <a:off x="6214534" y="1378857"/>
          <a:ext cx="5714999" cy="3494000"/>
        </p:xfrm>
        <a:graphic>
          <a:graphicData uri="http://schemas.openxmlformats.org/drawingml/2006/table">
            <a:tbl>
              <a:tblPr firstRow="1" firstCol="1" bandRow="1">
                <a:tableStyleId>{EB344D84-9AFB-497E-A393-DC336BA19D2E}</a:tableStyleId>
              </a:tblPr>
              <a:tblGrid>
                <a:gridCol w="1142999">
                  <a:extLst>
                    <a:ext uri="{9D8B030D-6E8A-4147-A177-3AD203B41FA5}">
                      <a16:colId xmlns:a16="http://schemas.microsoft.com/office/drawing/2014/main" val="1344705900"/>
                    </a:ext>
                  </a:extLst>
                </a:gridCol>
                <a:gridCol w="1761067">
                  <a:extLst>
                    <a:ext uri="{9D8B030D-6E8A-4147-A177-3AD203B41FA5}">
                      <a16:colId xmlns:a16="http://schemas.microsoft.com/office/drawing/2014/main" val="1631259751"/>
                    </a:ext>
                  </a:extLst>
                </a:gridCol>
                <a:gridCol w="2810933">
                  <a:extLst>
                    <a:ext uri="{9D8B030D-6E8A-4147-A177-3AD203B41FA5}">
                      <a16:colId xmlns:a16="http://schemas.microsoft.com/office/drawing/2014/main" val="252220331"/>
                    </a:ext>
                  </a:extLst>
                </a:gridCol>
              </a:tblGrid>
              <a:tr h="143061">
                <a:tc>
                  <a:txBody>
                    <a:bodyPr/>
                    <a:lstStyle/>
                    <a:p>
                      <a:pPr marL="0" marR="0" algn="l">
                        <a:lnSpc>
                          <a:spcPct val="107000"/>
                        </a:lnSpc>
                        <a:spcBef>
                          <a:spcPts val="0"/>
                        </a:spcBef>
                        <a:spcAft>
                          <a:spcPts val="0"/>
                        </a:spcAft>
                      </a:pPr>
                      <a:r>
                        <a:rPr lang="en-US" sz="1100" b="1" kern="0" cap="all" dirty="0">
                          <a:solidFill>
                            <a:schemeClr val="tx1"/>
                          </a:solidFill>
                          <a:effectLst/>
                        </a:rPr>
                        <a:t>Test Case</a:t>
                      </a:r>
                      <a:endParaRPr lang="en-US" sz="1100" b="1" kern="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1">
                        <a:lumMod val="20000"/>
                        <a:lumOff val="80000"/>
                      </a:schemeClr>
                    </a:solidFill>
                  </a:tcPr>
                </a:tc>
                <a:tc>
                  <a:txBody>
                    <a:bodyPr/>
                    <a:lstStyle/>
                    <a:p>
                      <a:pPr marL="0" marR="0" algn="l">
                        <a:lnSpc>
                          <a:spcPct val="107000"/>
                        </a:lnSpc>
                        <a:spcBef>
                          <a:spcPts val="0"/>
                        </a:spcBef>
                        <a:spcAft>
                          <a:spcPts val="0"/>
                        </a:spcAft>
                      </a:pPr>
                      <a:r>
                        <a:rPr lang="en-US" sz="1100" b="1" kern="0" cap="all" dirty="0">
                          <a:solidFill>
                            <a:schemeClr val="tx1"/>
                          </a:solidFill>
                          <a:effectLst/>
                        </a:rPr>
                        <a:t>Description</a:t>
                      </a:r>
                      <a:endParaRPr lang="en-US" sz="1100" b="1" kern="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1">
                        <a:lumMod val="20000"/>
                        <a:lumOff val="80000"/>
                      </a:schemeClr>
                    </a:solidFill>
                  </a:tcPr>
                </a:tc>
                <a:tc>
                  <a:txBody>
                    <a:bodyPr/>
                    <a:lstStyle/>
                    <a:p>
                      <a:pPr marL="0" marR="0" algn="l">
                        <a:lnSpc>
                          <a:spcPct val="107000"/>
                        </a:lnSpc>
                        <a:spcBef>
                          <a:spcPts val="0"/>
                        </a:spcBef>
                        <a:spcAft>
                          <a:spcPts val="0"/>
                        </a:spcAft>
                      </a:pPr>
                      <a:r>
                        <a:rPr lang="en-US" sz="1100" b="1" kern="0" cap="all" dirty="0">
                          <a:solidFill>
                            <a:schemeClr val="tx1"/>
                          </a:solidFill>
                          <a:effectLst/>
                        </a:rPr>
                        <a:t>Expected outcome</a:t>
                      </a:r>
                      <a:endParaRPr lang="en-US" sz="1100" b="1" kern="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3217735834"/>
                  </a:ext>
                </a:extLst>
              </a:tr>
              <a:tr h="580016">
                <a:tc>
                  <a:txBody>
                    <a:bodyPr/>
                    <a:lstStyle/>
                    <a:p>
                      <a:pPr marL="0" marR="0">
                        <a:lnSpc>
                          <a:spcPct val="107000"/>
                        </a:lnSpc>
                        <a:spcBef>
                          <a:spcPts val="0"/>
                        </a:spcBef>
                        <a:spcAft>
                          <a:spcPts val="0"/>
                        </a:spcAft>
                      </a:pPr>
                      <a:r>
                        <a:rPr lang="en-US" sz="1100" b="0" kern="0" cap="all">
                          <a:solidFill>
                            <a:schemeClr val="tx1"/>
                          </a:solidFill>
                          <a:effectLst/>
                        </a:rPr>
                        <a:t>Express Lane Tolling</a:t>
                      </a:r>
                      <a:endParaRPr lang="en-US" sz="1100" b="0" kern="100">
                        <a:solidFill>
                          <a:schemeClr val="tx1"/>
                        </a:solidFill>
                        <a:effectLst/>
                      </a:endParaRPr>
                    </a:p>
                    <a:p>
                      <a:pPr marL="0" marR="0">
                        <a:lnSpc>
                          <a:spcPct val="107000"/>
                        </a:lnSpc>
                        <a:spcBef>
                          <a:spcPts val="0"/>
                        </a:spcBef>
                        <a:spcAft>
                          <a:spcPts val="0"/>
                        </a:spcAft>
                      </a:pPr>
                      <a:r>
                        <a:rPr lang="en-US" sz="1100" b="0" kern="0" cap="all">
                          <a:solidFill>
                            <a:schemeClr val="tx1"/>
                          </a:solidFill>
                          <a:effectLst/>
                        </a:rPr>
                        <a:t> </a:t>
                      </a:r>
                      <a:endParaRPr lang="en-US" sz="1100" b="0" kern="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1">
                        <a:lumMod val="20000"/>
                        <a:lumOff val="80000"/>
                      </a:schemeClr>
                    </a:solidFill>
                  </a:tcPr>
                </a:tc>
                <a:tc>
                  <a:txBody>
                    <a:bodyPr/>
                    <a:lstStyle/>
                    <a:p>
                      <a:pPr marL="0" marR="0">
                        <a:lnSpc>
                          <a:spcPct val="107000"/>
                        </a:lnSpc>
                        <a:spcBef>
                          <a:spcPts val="0"/>
                        </a:spcBef>
                        <a:spcAft>
                          <a:spcPts val="0"/>
                        </a:spcAft>
                      </a:pPr>
                      <a:r>
                        <a:rPr lang="en-US" sz="1100" kern="0">
                          <a:effectLst/>
                        </a:rPr>
                        <a:t>Driving on the HOV Toll lane with no passengers</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100" kern="0">
                          <a:effectLst/>
                        </a:rPr>
                        <a:t>The GNSS captures match the toll transactions read by the transponder</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66353719"/>
                  </a:ext>
                </a:extLst>
              </a:tr>
              <a:tr h="580016">
                <a:tc>
                  <a:txBody>
                    <a:bodyPr/>
                    <a:lstStyle/>
                    <a:p>
                      <a:pPr marL="0" marR="0">
                        <a:lnSpc>
                          <a:spcPct val="107000"/>
                        </a:lnSpc>
                        <a:spcBef>
                          <a:spcPts val="0"/>
                        </a:spcBef>
                        <a:spcAft>
                          <a:spcPts val="0"/>
                        </a:spcAft>
                      </a:pPr>
                      <a:r>
                        <a:rPr lang="en-US" sz="1100" b="0" kern="0" cap="all">
                          <a:solidFill>
                            <a:schemeClr val="tx1"/>
                          </a:solidFill>
                          <a:effectLst/>
                        </a:rPr>
                        <a:t>Toll lane proximity testing</a:t>
                      </a:r>
                      <a:endParaRPr lang="en-US" sz="1100" b="0" kern="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1">
                        <a:lumMod val="20000"/>
                        <a:lumOff val="80000"/>
                      </a:schemeClr>
                    </a:solidFill>
                  </a:tcPr>
                </a:tc>
                <a:tc>
                  <a:txBody>
                    <a:bodyPr/>
                    <a:lstStyle/>
                    <a:p>
                      <a:pPr marL="0" marR="0">
                        <a:lnSpc>
                          <a:spcPct val="107000"/>
                        </a:lnSpc>
                        <a:spcBef>
                          <a:spcPts val="0"/>
                        </a:spcBef>
                        <a:spcAft>
                          <a:spcPts val="0"/>
                        </a:spcAft>
                      </a:pPr>
                      <a:r>
                        <a:rPr lang="en-US" sz="1100" kern="0">
                          <a:effectLst/>
                        </a:rPr>
                        <a:t>Driving on the lane adjacent to the HOV Toll lane </a:t>
                      </a:r>
                      <a:endParaRPr lang="en-US" sz="1100" kern="100">
                        <a:effectLst/>
                      </a:endParaRPr>
                    </a:p>
                    <a:p>
                      <a:pPr marL="0" marR="0">
                        <a:lnSpc>
                          <a:spcPct val="107000"/>
                        </a:lnSpc>
                        <a:spcBef>
                          <a:spcPts val="0"/>
                        </a:spcBef>
                        <a:spcAft>
                          <a:spcPts val="0"/>
                        </a:spcAft>
                      </a:pPr>
                      <a:r>
                        <a:rPr lang="en-US" sz="1100" kern="0">
                          <a:effectLst/>
                        </a:rPr>
                        <a:t> </a:t>
                      </a:r>
                      <a:endParaRPr lang="en-US" sz="1100" kern="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100" kern="0" dirty="0">
                          <a:effectLst/>
                        </a:rPr>
                        <a:t>There should not be any toll transaction captured through GNSS data</a:t>
                      </a:r>
                      <a:endParaRPr lang="en-US" sz="11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87298100"/>
                  </a:ext>
                </a:extLst>
              </a:tr>
              <a:tr h="726987">
                <a:tc>
                  <a:txBody>
                    <a:bodyPr/>
                    <a:lstStyle/>
                    <a:p>
                      <a:pPr marL="0" marR="0">
                        <a:lnSpc>
                          <a:spcPct val="107000"/>
                        </a:lnSpc>
                        <a:spcBef>
                          <a:spcPts val="0"/>
                        </a:spcBef>
                        <a:spcAft>
                          <a:spcPts val="0"/>
                        </a:spcAft>
                      </a:pPr>
                      <a:r>
                        <a:rPr lang="en-US" sz="1100" b="0" kern="0" cap="all">
                          <a:solidFill>
                            <a:schemeClr val="tx1"/>
                          </a:solidFill>
                          <a:effectLst/>
                        </a:rPr>
                        <a:t>Occupancy testing</a:t>
                      </a:r>
                      <a:endParaRPr lang="en-US" sz="1100" b="0" kern="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1">
                        <a:lumMod val="20000"/>
                        <a:lumOff val="80000"/>
                      </a:schemeClr>
                    </a:solidFill>
                  </a:tcPr>
                </a:tc>
                <a:tc>
                  <a:txBody>
                    <a:bodyPr/>
                    <a:lstStyle/>
                    <a:p>
                      <a:pPr marL="0" marR="0">
                        <a:lnSpc>
                          <a:spcPct val="107000"/>
                        </a:lnSpc>
                        <a:spcBef>
                          <a:spcPts val="0"/>
                        </a:spcBef>
                        <a:spcAft>
                          <a:spcPts val="0"/>
                        </a:spcAft>
                      </a:pPr>
                      <a:r>
                        <a:rPr lang="en-US" sz="1100" kern="0" dirty="0">
                          <a:effectLst/>
                        </a:rPr>
                        <a:t>Driving on the HOV Toll lane with a passenger (2+ configuration)</a:t>
                      </a:r>
                      <a:endParaRPr lang="en-US" sz="1100" kern="100" dirty="0">
                        <a:effectLst/>
                      </a:endParaRPr>
                    </a:p>
                    <a:p>
                      <a:pPr marL="0" marR="0">
                        <a:lnSpc>
                          <a:spcPct val="107000"/>
                        </a:lnSpc>
                        <a:spcBef>
                          <a:spcPts val="0"/>
                        </a:spcBef>
                        <a:spcAft>
                          <a:spcPts val="0"/>
                        </a:spcAft>
                      </a:pPr>
                      <a:r>
                        <a:rPr lang="en-US" sz="1100" kern="0" dirty="0">
                          <a:effectLst/>
                        </a:rPr>
                        <a:t> </a:t>
                      </a:r>
                      <a:endParaRPr lang="en-US" sz="11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100" kern="0" dirty="0">
                          <a:effectLst/>
                        </a:rPr>
                        <a:t>The vehicle data indicates 2 occupants in the vehicle and notifies the system that the vehicle qualifies for HOV rates. </a:t>
                      </a:r>
                      <a:endParaRPr lang="en-US" sz="11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26712946"/>
                  </a:ext>
                </a:extLst>
              </a:tr>
              <a:tr h="1020928">
                <a:tc>
                  <a:txBody>
                    <a:bodyPr/>
                    <a:lstStyle/>
                    <a:p>
                      <a:pPr marL="0" marR="0">
                        <a:lnSpc>
                          <a:spcPct val="107000"/>
                        </a:lnSpc>
                        <a:spcBef>
                          <a:spcPts val="0"/>
                        </a:spcBef>
                        <a:spcAft>
                          <a:spcPts val="0"/>
                        </a:spcAft>
                      </a:pPr>
                      <a:r>
                        <a:rPr lang="en-US" sz="1100" b="0" kern="0" cap="all" dirty="0">
                          <a:solidFill>
                            <a:schemeClr val="tx1"/>
                          </a:solidFill>
                          <a:effectLst/>
                        </a:rPr>
                        <a:t>Toll Evasion</a:t>
                      </a:r>
                      <a:endParaRPr lang="en-US" sz="1100" b="0" kern="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1">
                        <a:lumMod val="20000"/>
                        <a:lumOff val="80000"/>
                      </a:schemeClr>
                    </a:solidFill>
                  </a:tcPr>
                </a:tc>
                <a:tc>
                  <a:txBody>
                    <a:bodyPr/>
                    <a:lstStyle/>
                    <a:p>
                      <a:pPr marL="0" marR="0">
                        <a:lnSpc>
                          <a:spcPct val="107000"/>
                        </a:lnSpc>
                        <a:spcBef>
                          <a:spcPts val="0"/>
                        </a:spcBef>
                        <a:spcAft>
                          <a:spcPts val="0"/>
                        </a:spcAft>
                      </a:pPr>
                      <a:r>
                        <a:rPr lang="en-US" sz="1100" kern="0" dirty="0">
                          <a:effectLst/>
                        </a:rPr>
                        <a:t>Driving in a way such that a transponder read is avoided at the gantry </a:t>
                      </a:r>
                      <a:endParaRPr lang="en-US" sz="1100" kern="100" dirty="0">
                        <a:effectLst/>
                      </a:endParaRPr>
                    </a:p>
                    <a:p>
                      <a:pPr marL="0" marR="0">
                        <a:lnSpc>
                          <a:spcPct val="107000"/>
                        </a:lnSpc>
                        <a:spcBef>
                          <a:spcPts val="0"/>
                        </a:spcBef>
                        <a:spcAft>
                          <a:spcPts val="0"/>
                        </a:spcAft>
                      </a:pPr>
                      <a:r>
                        <a:rPr lang="en-US" sz="1100" kern="0" dirty="0">
                          <a:effectLst/>
                        </a:rPr>
                        <a:t> </a:t>
                      </a:r>
                      <a:endParaRPr lang="en-US" sz="11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100" kern="0" dirty="0">
                          <a:effectLst/>
                        </a:rPr>
                        <a:t>The GNSS data captures the path taken by the vehicle on the HOV Lane and identifies lane usage and calculates toll charge accordingly, even if the vehicle evades toll gantry.</a:t>
                      </a:r>
                      <a:endParaRPr lang="en-US" sz="1100" kern="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2688717"/>
                  </a:ext>
                </a:extLst>
              </a:tr>
            </a:tbl>
          </a:graphicData>
        </a:graphic>
      </p:graphicFrame>
      <p:sp>
        <p:nvSpPr>
          <p:cNvPr id="11" name="TextBox 10">
            <a:extLst>
              <a:ext uri="{FF2B5EF4-FFF2-40B4-BE49-F238E27FC236}">
                <a16:creationId xmlns:a16="http://schemas.microsoft.com/office/drawing/2014/main" id="{E0BBF4F3-316E-FE6E-AAC7-B384A11E8898}"/>
              </a:ext>
            </a:extLst>
          </p:cNvPr>
          <p:cNvSpPr txBox="1"/>
          <p:nvPr/>
        </p:nvSpPr>
        <p:spPr>
          <a:xfrm>
            <a:off x="262467" y="2902782"/>
            <a:ext cx="4732021" cy="261610"/>
          </a:xfrm>
          <a:prstGeom prst="rect">
            <a:avLst/>
          </a:prstGeom>
          <a:noFill/>
        </p:spPr>
        <p:txBody>
          <a:bodyPr wrap="square">
            <a:spAutoFit/>
          </a:bodyPr>
          <a:lstStyle/>
          <a:p>
            <a:pPr marL="0" marR="0" lvl="0" indent="0" algn="l" defTabSz="228509"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3D3935"/>
                </a:solidFill>
                <a:effectLst/>
                <a:uLnTx/>
                <a:uFillTx/>
                <a:latin typeface="Verdana" panose="020B0604030504040204" pitchFamily="34" charset="0"/>
                <a:ea typeface="Verdana" panose="020B0604030504040204" pitchFamily="34" charset="0"/>
                <a:cs typeface="+mn-cs"/>
              </a:rPr>
              <a:t>Connected Vehicle HOV Tolling - Evaluation Results </a:t>
            </a:r>
          </a:p>
        </p:txBody>
      </p:sp>
    </p:spTree>
    <p:extLst>
      <p:ext uri="{BB962C8B-B14F-4D97-AF65-F5344CB8AC3E}">
        <p14:creationId xmlns:p14="http://schemas.microsoft.com/office/powerpoint/2010/main" val="34821013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12" name="Rectangle 11">
            <a:extLst>
              <a:ext uri="{FF2B5EF4-FFF2-40B4-BE49-F238E27FC236}">
                <a16:creationId xmlns:a16="http://schemas.microsoft.com/office/drawing/2014/main" id="{DBE920D3-8418-4903-767C-09BB69B2036B}"/>
              </a:ext>
            </a:extLst>
          </p:cNvPr>
          <p:cNvSpPr/>
          <p:nvPr/>
        </p:nvSpPr>
        <p:spPr>
          <a:xfrm>
            <a:off x="330198" y="1327934"/>
            <a:ext cx="2956333" cy="1374386"/>
          </a:xfrm>
          <a:prstGeom prst="rect">
            <a:avLst/>
          </a:prstGeom>
          <a:solidFill>
            <a:schemeClr val="accent3">
              <a:lumMod val="20000"/>
              <a:lumOff val="80000"/>
            </a:schemeClr>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Verdana"/>
              <a:ea typeface="+mn-ea"/>
              <a:cs typeface="+mn-cs"/>
            </a:endParaRPr>
          </a:p>
        </p:txBody>
      </p:sp>
      <p:sp>
        <p:nvSpPr>
          <p:cNvPr id="13" name="Title 1">
            <a:extLst>
              <a:ext uri="{FF2B5EF4-FFF2-40B4-BE49-F238E27FC236}">
                <a16:creationId xmlns:a16="http://schemas.microsoft.com/office/drawing/2014/main" id="{124137BF-9B1E-D843-BC26-3CEED656EC31}"/>
              </a:ext>
            </a:extLst>
          </p:cNvPr>
          <p:cNvSpPr>
            <a:spLocks noGrp="1"/>
          </p:cNvSpPr>
          <p:nvPr>
            <p:ph type="title"/>
          </p:nvPr>
        </p:nvSpPr>
        <p:spPr>
          <a:xfrm>
            <a:off x="457200" y="427727"/>
            <a:ext cx="11277600" cy="677108"/>
          </a:xfrm>
        </p:spPr>
        <p:txBody>
          <a:bodyPr lIns="0" tIns="45720" rIns="91440" bIns="45720" anchor="ctr" anchorCtr="0"/>
          <a:lstStyle/>
          <a:p>
            <a:r>
              <a:rPr lang="en-US" dirty="0">
                <a:ea typeface="Verdana"/>
              </a:rPr>
              <a:t>Industry Demos &amp; POCs – RUC</a:t>
            </a:r>
            <a:endParaRPr lang="en-US" dirty="0"/>
          </a:p>
        </p:txBody>
      </p:sp>
      <p:sp>
        <p:nvSpPr>
          <p:cNvPr id="16" name="Content Placeholder 12">
            <a:extLst>
              <a:ext uri="{FF2B5EF4-FFF2-40B4-BE49-F238E27FC236}">
                <a16:creationId xmlns:a16="http://schemas.microsoft.com/office/drawing/2014/main" id="{E2DD583B-FF83-30C8-D310-8809F902EE3F}"/>
              </a:ext>
            </a:extLst>
          </p:cNvPr>
          <p:cNvSpPr txBox="1">
            <a:spLocks/>
          </p:cNvSpPr>
          <p:nvPr/>
        </p:nvSpPr>
        <p:spPr>
          <a:xfrm>
            <a:off x="483599" y="1989291"/>
            <a:ext cx="2699867" cy="677108"/>
          </a:xfrm>
          <a:prstGeom prst="rect">
            <a:avLst/>
          </a:prstGeom>
          <a:noFill/>
          <a:ln>
            <a:noFill/>
          </a:ln>
        </p:spPr>
        <p:txBody>
          <a:bodyPr wrap="square" lIns="0" tIns="0" rIns="0" bIns="0" anchor="t">
            <a:spAutoFit/>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3"/>
              </a:buBlip>
              <a:tabLst/>
              <a:defRPr lang="en-GB" sz="1200" kern="1200" spc="20" baseline="0" noProof="0" dirty="0" smtClean="0">
                <a:solidFill>
                  <a:schemeClr val="tx1"/>
                </a:solidFill>
                <a:effectLst/>
                <a:latin typeface="+mn-lt"/>
                <a:ea typeface="+mn-ea"/>
                <a:cs typeface="+mn-cs"/>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100" kern="1200" spc="20" baseline="0" noProof="0" dirty="0" smtClean="0">
                <a:solidFill>
                  <a:schemeClr val="tx1"/>
                </a:solidFill>
                <a:effectLst/>
                <a:latin typeface="+mn-lt"/>
                <a:ea typeface="+mn-ea"/>
                <a:cs typeface="+mn-cs"/>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kern="1200" spc="20" baseline="0" noProof="0" dirty="0" smtClean="0">
                <a:solidFill>
                  <a:schemeClr val="tx1"/>
                </a:solidFill>
                <a:effectLst/>
                <a:latin typeface="+mn-lt"/>
                <a:ea typeface="+mn-ea"/>
                <a:cs typeface="+mn-cs"/>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kern="1200" spc="20" baseline="0" noProof="0" dirty="0" smtClean="0">
                <a:solidFill>
                  <a:schemeClr val="tx1"/>
                </a:solidFill>
                <a:effectLst/>
                <a:latin typeface="+mn-lt"/>
                <a:ea typeface="+mn-ea"/>
                <a:cs typeface="+mn-cs"/>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kern="1200" spc="20" baseline="0" dirty="0">
                <a:solidFill>
                  <a:schemeClr val="tx1"/>
                </a:solidFill>
                <a:effectLst/>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674" rtl="0" eaLnBrk="1" fontAlgn="auto" latinLnBrk="0" hangingPunct="1">
              <a:lnSpc>
                <a:spcPct val="100000"/>
              </a:lnSpc>
              <a:spcBef>
                <a:spcPts val="0"/>
              </a:spcBef>
              <a:spcAft>
                <a:spcPts val="450"/>
              </a:spcAft>
              <a:buClr>
                <a:srgbClr val="003F62"/>
              </a:buClr>
              <a:buSzPct val="85000"/>
              <a:buFontTx/>
              <a:buNone/>
              <a:tabLst/>
              <a:defRPr/>
            </a:pPr>
            <a:r>
              <a:rPr kumimoji="0" lang="en-US" sz="1100" b="1" i="0" u="none" strike="noStrike" kern="1200" cap="none" spc="-20" normalizeH="0" baseline="0" noProof="0" dirty="0">
                <a:ln>
                  <a:noFill/>
                </a:ln>
                <a:solidFill>
                  <a:srgbClr val="3D3935"/>
                </a:solidFill>
                <a:effectLst/>
                <a:uLnTx/>
                <a:uFillTx/>
                <a:latin typeface="Verdana"/>
                <a:ea typeface="+mn-ea"/>
                <a:cs typeface="+mn-cs"/>
              </a:rPr>
              <a:t>Road Usage Charging</a:t>
            </a:r>
            <a:br>
              <a:rPr kumimoji="0" lang="en-US" sz="1100" b="1" i="0" u="none" strike="noStrike" kern="1200" cap="none" spc="-20" normalizeH="0" baseline="0" noProof="0" dirty="0">
                <a:ln>
                  <a:noFill/>
                </a:ln>
                <a:solidFill>
                  <a:srgbClr val="3D3935"/>
                </a:solidFill>
                <a:effectLst/>
                <a:uLnTx/>
                <a:uFillTx/>
                <a:latin typeface="Verdana"/>
                <a:ea typeface="+mn-ea"/>
                <a:cs typeface="+mn-cs"/>
              </a:rPr>
            </a:br>
            <a:r>
              <a:rPr kumimoji="0" lang="en-US" sz="1100" b="0" i="0" u="none" strike="noStrike" kern="1200" cap="none" spc="20" normalizeH="0" baseline="0" noProof="0" dirty="0">
                <a:ln>
                  <a:noFill/>
                </a:ln>
                <a:solidFill>
                  <a:srgbClr val="3D3935"/>
                </a:solidFill>
                <a:effectLst/>
                <a:uLnTx/>
                <a:uFillTx/>
                <a:latin typeface="Verdana" panose="020B0604030504040204" pitchFamily="34" charset="0"/>
                <a:ea typeface="Verdana" panose="020B0604030504040204" pitchFamily="34" charset="0"/>
                <a:cs typeface="Verdana" panose="020B0604030504040204" pitchFamily="34" charset="0"/>
              </a:rPr>
              <a:t>Demonstrated collection of needed information to process Road Usage Charges using GNSS location data. </a:t>
            </a:r>
            <a:endParaRPr kumimoji="0" lang="en-US" sz="1100" b="0" i="0" u="none" strike="noStrike" kern="1200" cap="none" spc="-20" normalizeH="0" baseline="0" noProof="0" dirty="0">
              <a:ln>
                <a:noFill/>
              </a:ln>
              <a:solidFill>
                <a:srgbClr val="3D3935"/>
              </a:solidFill>
              <a:effectLst/>
              <a:uLnTx/>
              <a:uFillTx/>
              <a:latin typeface="Verdana"/>
              <a:ea typeface="+mn-ea"/>
              <a:cs typeface="+mn-cs"/>
            </a:endParaRPr>
          </a:p>
        </p:txBody>
      </p:sp>
      <p:pic>
        <p:nvPicPr>
          <p:cNvPr id="19" name="Graphic 18" descr="Route (Two Pins With A Path) with solid fill">
            <a:extLst>
              <a:ext uri="{FF2B5EF4-FFF2-40B4-BE49-F238E27FC236}">
                <a16:creationId xmlns:a16="http://schemas.microsoft.com/office/drawing/2014/main" id="{EB73216E-202C-51C2-C84B-DDAF175AAAD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1066" y="1351570"/>
            <a:ext cx="553574" cy="553574"/>
          </a:xfrm>
          <a:prstGeom prst="rect">
            <a:avLst/>
          </a:prstGeom>
        </p:spPr>
      </p:pic>
      <p:pic>
        <p:nvPicPr>
          <p:cNvPr id="20" name="Picture 19">
            <a:extLst>
              <a:ext uri="{FF2B5EF4-FFF2-40B4-BE49-F238E27FC236}">
                <a16:creationId xmlns:a16="http://schemas.microsoft.com/office/drawing/2014/main" id="{3A1251B4-D0C6-3C57-8575-11FC319FA590}"/>
              </a:ext>
            </a:extLst>
          </p:cNvPr>
          <p:cNvPicPr>
            <a:picLocks noChangeAspect="1"/>
          </p:cNvPicPr>
          <p:nvPr/>
        </p:nvPicPr>
        <p:blipFill>
          <a:blip r:embed="rId6"/>
          <a:stretch>
            <a:fillRect/>
          </a:stretch>
        </p:blipFill>
        <p:spPr>
          <a:xfrm>
            <a:off x="379573" y="2786467"/>
            <a:ext cx="6297399" cy="3169463"/>
          </a:xfrm>
          <a:prstGeom prst="rect">
            <a:avLst/>
          </a:prstGeom>
        </p:spPr>
      </p:pic>
      <p:pic>
        <p:nvPicPr>
          <p:cNvPr id="23" name="Picture 22">
            <a:extLst>
              <a:ext uri="{FF2B5EF4-FFF2-40B4-BE49-F238E27FC236}">
                <a16:creationId xmlns:a16="http://schemas.microsoft.com/office/drawing/2014/main" id="{5D1F51B8-FE1A-20F9-AAB5-C7BFF8D6F5B3}"/>
              </a:ext>
            </a:extLst>
          </p:cNvPr>
          <p:cNvPicPr>
            <a:picLocks noChangeAspect="1"/>
          </p:cNvPicPr>
          <p:nvPr/>
        </p:nvPicPr>
        <p:blipFill>
          <a:blip r:embed="rId7"/>
          <a:stretch>
            <a:fillRect/>
          </a:stretch>
        </p:blipFill>
        <p:spPr>
          <a:xfrm>
            <a:off x="3482376" y="1327934"/>
            <a:ext cx="3234325" cy="1374386"/>
          </a:xfrm>
          <a:prstGeom prst="rect">
            <a:avLst/>
          </a:prstGeom>
        </p:spPr>
      </p:pic>
      <p:pic>
        <p:nvPicPr>
          <p:cNvPr id="25" name="Picture 24">
            <a:extLst>
              <a:ext uri="{FF2B5EF4-FFF2-40B4-BE49-F238E27FC236}">
                <a16:creationId xmlns:a16="http://schemas.microsoft.com/office/drawing/2014/main" id="{158A090D-13E5-1ACA-CABE-2E936B2B423F}"/>
              </a:ext>
            </a:extLst>
          </p:cNvPr>
          <p:cNvPicPr>
            <a:picLocks noChangeAspect="1"/>
          </p:cNvPicPr>
          <p:nvPr/>
        </p:nvPicPr>
        <p:blipFill>
          <a:blip r:embed="rId8"/>
          <a:stretch>
            <a:fillRect/>
          </a:stretch>
        </p:blipFill>
        <p:spPr>
          <a:xfrm>
            <a:off x="6966458" y="1164580"/>
            <a:ext cx="4831332" cy="1286119"/>
          </a:xfrm>
          <a:prstGeom prst="rect">
            <a:avLst/>
          </a:prstGeom>
        </p:spPr>
      </p:pic>
      <p:pic>
        <p:nvPicPr>
          <p:cNvPr id="27" name="Picture 26">
            <a:extLst>
              <a:ext uri="{FF2B5EF4-FFF2-40B4-BE49-F238E27FC236}">
                <a16:creationId xmlns:a16="http://schemas.microsoft.com/office/drawing/2014/main" id="{A14A78A1-355F-6602-B9F8-668D4173F316}"/>
              </a:ext>
            </a:extLst>
          </p:cNvPr>
          <p:cNvPicPr>
            <a:picLocks noChangeAspect="1"/>
          </p:cNvPicPr>
          <p:nvPr/>
        </p:nvPicPr>
        <p:blipFill>
          <a:blip r:embed="rId9"/>
          <a:stretch>
            <a:fillRect/>
          </a:stretch>
        </p:blipFill>
        <p:spPr>
          <a:xfrm>
            <a:off x="7290063" y="2633894"/>
            <a:ext cx="4184121" cy="2029783"/>
          </a:xfrm>
          <a:prstGeom prst="rect">
            <a:avLst/>
          </a:prstGeom>
        </p:spPr>
      </p:pic>
      <p:sp>
        <p:nvSpPr>
          <p:cNvPr id="28" name="TextBox 27">
            <a:extLst>
              <a:ext uri="{FF2B5EF4-FFF2-40B4-BE49-F238E27FC236}">
                <a16:creationId xmlns:a16="http://schemas.microsoft.com/office/drawing/2014/main" id="{9FE01B6E-8F3D-2F7E-EE46-DD0A45B1582C}"/>
              </a:ext>
            </a:extLst>
          </p:cNvPr>
          <p:cNvSpPr txBox="1"/>
          <p:nvPr/>
        </p:nvSpPr>
        <p:spPr>
          <a:xfrm>
            <a:off x="1690732" y="5977393"/>
            <a:ext cx="5175736" cy="736420"/>
          </a:xfrm>
          <a:prstGeom prst="rect">
            <a:avLst/>
          </a:prstGeom>
          <a:noFill/>
        </p:spPr>
        <p:txBody>
          <a:bodyPr wrap="square" lIns="0" rIns="0">
            <a:spAutoFit/>
          </a:bodyPr>
          <a:lstStyle/>
          <a:p>
            <a:pPr marL="0" marR="0" lvl="0" indent="0" algn="l" defTabSz="228509" rtl="0" eaLnBrk="1" fontAlgn="auto" latinLnBrk="0" hangingPunct="1">
              <a:lnSpc>
                <a:spcPct val="107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3D3935"/>
                </a:solidFill>
                <a:effectLst/>
                <a:uLnTx/>
                <a:uFillTx/>
                <a:latin typeface="Verdana" panose="020B0604030504040204" pitchFamily="34" charset="0"/>
                <a:ea typeface="Verdana" panose="020B0604030504040204" pitchFamily="34" charset="0"/>
                <a:cs typeface="Verdana" panose="020B0604030504040204" pitchFamily="34" charset="0"/>
              </a:rPr>
              <a:t>Zone and Rate Data </a:t>
            </a:r>
          </a:p>
          <a:p>
            <a:pPr marL="0" marR="0" lvl="0" indent="0" algn="l" defTabSz="228509" rtl="0" eaLnBrk="1" fontAlgn="auto" latinLnBrk="0" hangingPunct="1">
              <a:lnSpc>
                <a:spcPct val="107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3D3935"/>
                </a:solidFill>
                <a:effectLst/>
                <a:uLnTx/>
                <a:uFillTx/>
                <a:latin typeface="Verdana" panose="020B0604030504040204" pitchFamily="34" charset="0"/>
                <a:ea typeface="Verdana" panose="020B0604030504040204" pitchFamily="34" charset="0"/>
                <a:cs typeface="Verdana" panose="020B0604030504040204" pitchFamily="34" charset="0"/>
              </a:rPr>
              <a:t>Official rates and zones were not provided, so simulated data was used. Additionally, to demonstrate dynamic pricing capabilities related to congestion and high occupancy variable adjustments to rates were also simulated. </a:t>
            </a:r>
          </a:p>
        </p:txBody>
      </p:sp>
      <p:pic>
        <p:nvPicPr>
          <p:cNvPr id="30" name="Picture 29">
            <a:extLst>
              <a:ext uri="{FF2B5EF4-FFF2-40B4-BE49-F238E27FC236}">
                <a16:creationId xmlns:a16="http://schemas.microsoft.com/office/drawing/2014/main" id="{F7549ACB-6A44-7754-7EEB-E7915071BD90}"/>
              </a:ext>
            </a:extLst>
          </p:cNvPr>
          <p:cNvPicPr>
            <a:picLocks noChangeAspect="1"/>
          </p:cNvPicPr>
          <p:nvPr/>
        </p:nvPicPr>
        <p:blipFill>
          <a:blip r:embed="rId10"/>
          <a:stretch>
            <a:fillRect/>
          </a:stretch>
        </p:blipFill>
        <p:spPr>
          <a:xfrm>
            <a:off x="7290063" y="4737155"/>
            <a:ext cx="4232878" cy="1912529"/>
          </a:xfrm>
          <a:prstGeom prst="rect">
            <a:avLst/>
          </a:prstGeom>
        </p:spPr>
      </p:pic>
    </p:spTree>
    <p:extLst>
      <p:ext uri="{BB962C8B-B14F-4D97-AF65-F5344CB8AC3E}">
        <p14:creationId xmlns:p14="http://schemas.microsoft.com/office/powerpoint/2010/main" val="37895946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03"/>
        <p:cNvGrpSpPr/>
        <p:nvPr/>
      </p:nvGrpSpPr>
      <p:grpSpPr>
        <a:xfrm>
          <a:off x="0" y="0"/>
          <a:ext cx="0" cy="0"/>
          <a:chOff x="0" y="0"/>
          <a:chExt cx="0" cy="0"/>
        </a:xfrm>
      </p:grpSpPr>
      <p:sp>
        <p:nvSpPr>
          <p:cNvPr id="3" name="TextBox 2">
            <a:extLst>
              <a:ext uri="{FF2B5EF4-FFF2-40B4-BE49-F238E27FC236}">
                <a16:creationId xmlns:a16="http://schemas.microsoft.com/office/drawing/2014/main" id="{F1C4D96E-BE3E-1DBB-95E9-EA1096EF270D}"/>
              </a:ext>
            </a:extLst>
          </p:cNvPr>
          <p:cNvSpPr txBox="1"/>
          <p:nvPr/>
        </p:nvSpPr>
        <p:spPr>
          <a:xfrm>
            <a:off x="529133" y="1627711"/>
            <a:ext cx="6748745" cy="2677656"/>
          </a:xfrm>
          <a:prstGeom prst="rect">
            <a:avLst/>
          </a:prstGeom>
        </p:spPr>
        <p:txBody>
          <a:bodyPr wrap="square" lIns="90000" rIns="90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srgbClr val="FFFFFF"/>
                </a:solidFill>
                <a:effectLst/>
                <a:uLnTx/>
                <a:uFillTx/>
                <a:latin typeface="Verdana"/>
                <a:ea typeface="+mn-ea"/>
                <a:cs typeface="+mn-cs"/>
              </a:rPr>
              <a:t>"Innovation rarely happens in isolation. The best ideas often come from the collaboration of diverse teams working together to solve problems and invent new solutions.” </a:t>
            </a:r>
            <a:br>
              <a:rPr kumimoji="0" lang="en-US" sz="2800" b="0" i="0" u="none" strike="noStrike" kern="1200" cap="none" spc="0" normalizeH="0" baseline="0" noProof="0">
                <a:ln>
                  <a:noFill/>
                </a:ln>
                <a:solidFill>
                  <a:srgbClr val="FFFFFF"/>
                </a:solidFill>
                <a:effectLst/>
                <a:uLnTx/>
                <a:uFillTx/>
                <a:latin typeface="Verdana"/>
                <a:ea typeface="+mn-ea"/>
                <a:cs typeface="+mn-cs"/>
              </a:rPr>
            </a:br>
            <a:r>
              <a:rPr kumimoji="0" lang="en-US" sz="2800" b="0" i="1" u="none" strike="noStrike" kern="1200" cap="none" spc="0" normalizeH="0" baseline="0" noProof="0">
                <a:ln>
                  <a:noFill/>
                </a:ln>
                <a:solidFill>
                  <a:srgbClr val="FFFFFF"/>
                </a:solidFill>
                <a:effectLst/>
                <a:uLnTx/>
                <a:uFillTx/>
                <a:latin typeface="Verdana"/>
                <a:ea typeface="+mn-ea"/>
                <a:cs typeface="+mn-cs"/>
              </a:rPr>
              <a:t>- </a:t>
            </a:r>
            <a:r>
              <a:rPr kumimoji="0" lang="en-US" sz="2400" b="0" i="1" u="none" strike="noStrike" kern="1200" cap="none" spc="0" normalizeH="0" baseline="0" noProof="0" err="1">
                <a:ln>
                  <a:noFill/>
                </a:ln>
                <a:solidFill>
                  <a:srgbClr val="FFFFFF"/>
                </a:solidFill>
                <a:effectLst/>
                <a:uLnTx/>
                <a:uFillTx/>
                <a:latin typeface="Verdana"/>
                <a:ea typeface="+mn-ea"/>
                <a:cs typeface="+mn-cs"/>
              </a:rPr>
              <a:t>Rosabeth</a:t>
            </a:r>
            <a:r>
              <a:rPr kumimoji="0" lang="en-US" sz="2400" b="0" i="1" u="none" strike="noStrike" kern="1200" cap="none" spc="0" normalizeH="0" baseline="0" noProof="0">
                <a:ln>
                  <a:noFill/>
                </a:ln>
                <a:solidFill>
                  <a:srgbClr val="FFFFFF"/>
                </a:solidFill>
                <a:effectLst/>
                <a:uLnTx/>
                <a:uFillTx/>
                <a:latin typeface="Verdana"/>
                <a:ea typeface="+mn-ea"/>
                <a:cs typeface="+mn-cs"/>
              </a:rPr>
              <a:t> Moss Kanter</a:t>
            </a:r>
            <a:endParaRPr kumimoji="0" lang="en-US" sz="2800" b="0" i="0" u="none" strike="noStrike" kern="1200" cap="none" spc="20" normalizeH="0" baseline="0" noProof="0">
              <a:ln>
                <a:noFill/>
              </a:ln>
              <a:solidFill>
                <a:srgbClr val="FFFFFF"/>
              </a:solidFill>
              <a:effectLst/>
              <a:uLnTx/>
              <a:uFillTx/>
              <a:latin typeface="Verdana"/>
              <a:ea typeface="+mn-ea"/>
              <a:cs typeface="+mn-cs"/>
            </a:endParaRPr>
          </a:p>
        </p:txBody>
      </p:sp>
      <p:grpSp>
        <p:nvGrpSpPr>
          <p:cNvPr id="50" name="Group 49">
            <a:extLst>
              <a:ext uri="{FF2B5EF4-FFF2-40B4-BE49-F238E27FC236}">
                <a16:creationId xmlns:a16="http://schemas.microsoft.com/office/drawing/2014/main" id="{BE92BB2F-0797-A87C-B027-8E9D416FB184}"/>
              </a:ext>
            </a:extLst>
          </p:cNvPr>
          <p:cNvGrpSpPr/>
          <p:nvPr/>
        </p:nvGrpSpPr>
        <p:grpSpPr>
          <a:xfrm>
            <a:off x="8172179" y="336619"/>
            <a:ext cx="3562621" cy="5408490"/>
            <a:chOff x="8172179" y="336619"/>
            <a:chExt cx="3562621" cy="5408490"/>
          </a:xfrm>
        </p:grpSpPr>
        <p:sp>
          <p:nvSpPr>
            <p:cNvPr id="40" name="Rectangle 39">
              <a:extLst>
                <a:ext uri="{FF2B5EF4-FFF2-40B4-BE49-F238E27FC236}">
                  <a16:creationId xmlns:a16="http://schemas.microsoft.com/office/drawing/2014/main" id="{D5033754-3C5F-53C3-901A-0A26E1D1157E}"/>
                </a:ext>
              </a:extLst>
            </p:cNvPr>
            <p:cNvSpPr>
              <a:spLocks noChangeAspect="1"/>
            </p:cNvSpPr>
            <p:nvPr/>
          </p:nvSpPr>
          <p:spPr>
            <a:xfrm>
              <a:off x="8172179" y="336619"/>
              <a:ext cx="3562621" cy="540849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Verdana"/>
                <a:ea typeface="+mn-ea"/>
                <a:cs typeface="+mn-cs"/>
              </a:endParaRPr>
            </a:p>
          </p:txBody>
        </p:sp>
        <p:grpSp>
          <p:nvGrpSpPr>
            <p:cNvPr id="45" name="Group 44">
              <a:extLst>
                <a:ext uri="{FF2B5EF4-FFF2-40B4-BE49-F238E27FC236}">
                  <a16:creationId xmlns:a16="http://schemas.microsoft.com/office/drawing/2014/main" id="{E90FC548-30B3-DA4E-D40E-E9F5CD78ED89}"/>
                </a:ext>
              </a:extLst>
            </p:cNvPr>
            <p:cNvGrpSpPr/>
            <p:nvPr/>
          </p:nvGrpSpPr>
          <p:grpSpPr>
            <a:xfrm>
              <a:off x="8399872" y="3802443"/>
              <a:ext cx="3185080" cy="1529972"/>
              <a:chOff x="8399872" y="3761203"/>
              <a:chExt cx="3185080" cy="1529972"/>
            </a:xfrm>
          </p:grpSpPr>
          <p:sp>
            <p:nvSpPr>
              <p:cNvPr id="5" name="Content Placeholder 12">
                <a:extLst>
                  <a:ext uri="{FF2B5EF4-FFF2-40B4-BE49-F238E27FC236}">
                    <a16:creationId xmlns:a16="http://schemas.microsoft.com/office/drawing/2014/main" id="{792EC7FD-6EE9-C07A-6197-631C3E4E0793}"/>
                  </a:ext>
                </a:extLst>
              </p:cNvPr>
              <p:cNvSpPr txBox="1">
                <a:spLocks/>
              </p:cNvSpPr>
              <p:nvPr/>
            </p:nvSpPr>
            <p:spPr>
              <a:xfrm>
                <a:off x="8830461" y="3842830"/>
                <a:ext cx="2754491" cy="138499"/>
              </a:xfrm>
              <a:prstGeom prst="rect">
                <a:avLst/>
              </a:prstGeom>
              <a:noFill/>
              <a:ln>
                <a:noFill/>
              </a:ln>
            </p:spPr>
            <p:txBody>
              <a:bodyPr wrap="square" lIns="0" tIns="0" rIns="0" bIns="0" anchor="t">
                <a:spAutoFit/>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3"/>
                  </a:buBlip>
                  <a:tabLst/>
                  <a:defRPr lang="en-GB" sz="1200" kern="1200" spc="20" baseline="0" noProof="0" dirty="0" smtClean="0">
                    <a:solidFill>
                      <a:schemeClr val="tx1"/>
                    </a:solidFill>
                    <a:effectLst/>
                    <a:latin typeface="+mn-lt"/>
                    <a:ea typeface="+mn-ea"/>
                    <a:cs typeface="+mn-cs"/>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100" kern="1200" spc="20" baseline="0" noProof="0" dirty="0" smtClean="0">
                    <a:solidFill>
                      <a:schemeClr val="tx1"/>
                    </a:solidFill>
                    <a:effectLst/>
                    <a:latin typeface="+mn-lt"/>
                    <a:ea typeface="+mn-ea"/>
                    <a:cs typeface="+mn-cs"/>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kern="1200" spc="20" baseline="0" noProof="0" dirty="0" smtClean="0">
                    <a:solidFill>
                      <a:schemeClr val="tx1"/>
                    </a:solidFill>
                    <a:effectLst/>
                    <a:latin typeface="+mn-lt"/>
                    <a:ea typeface="+mn-ea"/>
                    <a:cs typeface="+mn-cs"/>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kern="1200" spc="20" baseline="0" noProof="0" dirty="0" smtClean="0">
                    <a:solidFill>
                      <a:schemeClr val="tx1"/>
                    </a:solidFill>
                    <a:effectLst/>
                    <a:latin typeface="+mn-lt"/>
                    <a:ea typeface="+mn-ea"/>
                    <a:cs typeface="+mn-cs"/>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kern="1200" spc="20" baseline="0" dirty="0">
                    <a:solidFill>
                      <a:schemeClr val="tx1"/>
                    </a:solidFill>
                    <a:effectLst/>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674" rtl="0" eaLnBrk="1" fontAlgn="auto" latinLnBrk="0" hangingPunct="1">
                  <a:lnSpc>
                    <a:spcPct val="100000"/>
                  </a:lnSpc>
                  <a:spcBef>
                    <a:spcPts val="0"/>
                  </a:spcBef>
                  <a:spcAft>
                    <a:spcPts val="450"/>
                  </a:spcAft>
                  <a:buClr>
                    <a:srgbClr val="003F62"/>
                  </a:buClr>
                  <a:buSzPct val="85000"/>
                  <a:buFontTx/>
                  <a:buNone/>
                  <a:tabLst/>
                  <a:defRPr/>
                </a:pPr>
                <a:r>
                  <a:rPr kumimoji="0" lang="en-US" sz="900" b="1" i="0" u="none" strike="noStrike" kern="1200" cap="none" spc="0" normalizeH="0" baseline="0" noProof="0" err="1">
                    <a:ln>
                      <a:noFill/>
                    </a:ln>
                    <a:solidFill>
                      <a:srgbClr val="3D3935"/>
                    </a:solidFill>
                    <a:effectLst/>
                    <a:uLnTx/>
                    <a:uFillTx/>
                    <a:latin typeface="Verdana"/>
                    <a:ea typeface="+mn-ea"/>
                    <a:cs typeface="+mn-cs"/>
                  </a:rPr>
                  <a:t>naveen.radhakrishna@verramobility.com</a:t>
                </a: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6" name="Content Placeholder 12">
                <a:extLst>
                  <a:ext uri="{FF2B5EF4-FFF2-40B4-BE49-F238E27FC236}">
                    <a16:creationId xmlns:a16="http://schemas.microsoft.com/office/drawing/2014/main" id="{A710D5B9-B91C-3BF5-DB5C-7AB3141B09C8}"/>
                  </a:ext>
                </a:extLst>
              </p:cNvPr>
              <p:cNvSpPr txBox="1">
                <a:spLocks/>
              </p:cNvSpPr>
              <p:nvPr/>
            </p:nvSpPr>
            <p:spPr>
              <a:xfrm>
                <a:off x="8830461" y="4253550"/>
                <a:ext cx="2754491" cy="138499"/>
              </a:xfrm>
              <a:prstGeom prst="rect">
                <a:avLst/>
              </a:prstGeom>
              <a:noFill/>
              <a:ln>
                <a:noFill/>
              </a:ln>
            </p:spPr>
            <p:txBody>
              <a:bodyPr wrap="square" lIns="0" tIns="0" rIns="0" bIns="0" anchor="t">
                <a:spAutoFit/>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3"/>
                  </a:buBlip>
                  <a:tabLst/>
                  <a:defRPr lang="en-GB" sz="1200" kern="1200" spc="20" baseline="0" noProof="0" dirty="0" smtClean="0">
                    <a:solidFill>
                      <a:schemeClr val="tx1"/>
                    </a:solidFill>
                    <a:effectLst/>
                    <a:latin typeface="+mn-lt"/>
                    <a:ea typeface="+mn-ea"/>
                    <a:cs typeface="+mn-cs"/>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100" kern="1200" spc="20" baseline="0" noProof="0" dirty="0" smtClean="0">
                    <a:solidFill>
                      <a:schemeClr val="tx1"/>
                    </a:solidFill>
                    <a:effectLst/>
                    <a:latin typeface="+mn-lt"/>
                    <a:ea typeface="+mn-ea"/>
                    <a:cs typeface="+mn-cs"/>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kern="1200" spc="20" baseline="0" noProof="0" dirty="0" smtClean="0">
                    <a:solidFill>
                      <a:schemeClr val="tx1"/>
                    </a:solidFill>
                    <a:effectLst/>
                    <a:latin typeface="+mn-lt"/>
                    <a:ea typeface="+mn-ea"/>
                    <a:cs typeface="+mn-cs"/>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kern="1200" spc="20" baseline="0" noProof="0" dirty="0" smtClean="0">
                    <a:solidFill>
                      <a:schemeClr val="tx1"/>
                    </a:solidFill>
                    <a:effectLst/>
                    <a:latin typeface="+mn-lt"/>
                    <a:ea typeface="+mn-ea"/>
                    <a:cs typeface="+mn-cs"/>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kern="1200" spc="20" baseline="0" dirty="0">
                    <a:solidFill>
                      <a:schemeClr val="tx1"/>
                    </a:solidFill>
                    <a:effectLst/>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674" rtl="0" eaLnBrk="1" fontAlgn="auto" latinLnBrk="0" hangingPunct="1">
                  <a:lnSpc>
                    <a:spcPct val="100000"/>
                  </a:lnSpc>
                  <a:spcBef>
                    <a:spcPts val="0"/>
                  </a:spcBef>
                  <a:spcAft>
                    <a:spcPts val="450"/>
                  </a:spcAft>
                  <a:buClr>
                    <a:srgbClr val="003F62"/>
                  </a:buClr>
                  <a:buSzPct val="85000"/>
                  <a:buFontTx/>
                  <a:buNone/>
                  <a:tabLst/>
                  <a:defRPr/>
                </a:pPr>
                <a:r>
                  <a:rPr kumimoji="0" lang="en-US" sz="900" b="0" i="0" u="none" strike="noStrike" kern="1200" cap="none" spc="0" normalizeH="0" baseline="0" noProof="0">
                    <a:ln>
                      <a:noFill/>
                    </a:ln>
                    <a:solidFill>
                      <a:srgbClr val="3D3935"/>
                    </a:solidFill>
                    <a:effectLst/>
                    <a:uLnTx/>
                    <a:uFillTx/>
                    <a:latin typeface="Verdana"/>
                    <a:ea typeface="+mn-ea"/>
                    <a:cs typeface="+mn-cs"/>
                  </a:rPr>
                  <a:t>mobile: </a:t>
                </a:r>
                <a:r>
                  <a:rPr kumimoji="0" lang="en-US" sz="900" b="1" i="0" u="none" strike="noStrike" kern="1200" cap="none" spc="0" normalizeH="0" baseline="0" noProof="0">
                    <a:ln>
                      <a:noFill/>
                    </a:ln>
                    <a:solidFill>
                      <a:srgbClr val="3D3935"/>
                    </a:solidFill>
                    <a:effectLst/>
                    <a:uLnTx/>
                    <a:uFillTx/>
                    <a:latin typeface="Verdana"/>
                    <a:ea typeface="+mn-ea"/>
                    <a:cs typeface="+mn-cs"/>
                  </a:rPr>
                  <a:t>480.371.8945</a:t>
                </a: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7" name="Content Placeholder 12">
                <a:extLst>
                  <a:ext uri="{FF2B5EF4-FFF2-40B4-BE49-F238E27FC236}">
                    <a16:creationId xmlns:a16="http://schemas.microsoft.com/office/drawing/2014/main" id="{C6A09B8C-8734-4C08-1701-52863C5AAF7F}"/>
                  </a:ext>
                </a:extLst>
              </p:cNvPr>
              <p:cNvSpPr txBox="1">
                <a:spLocks/>
              </p:cNvSpPr>
              <p:nvPr/>
            </p:nvSpPr>
            <p:spPr>
              <a:xfrm>
                <a:off x="8830461" y="4659736"/>
                <a:ext cx="2754491" cy="138499"/>
              </a:xfrm>
              <a:prstGeom prst="rect">
                <a:avLst/>
              </a:prstGeom>
              <a:noFill/>
              <a:ln>
                <a:noFill/>
              </a:ln>
            </p:spPr>
            <p:txBody>
              <a:bodyPr wrap="square" lIns="0" tIns="0" rIns="0" bIns="0" anchor="t">
                <a:spAutoFit/>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3"/>
                  </a:buBlip>
                  <a:tabLst/>
                  <a:defRPr lang="en-GB" sz="1200" kern="1200" spc="20" baseline="0" noProof="0" dirty="0" smtClean="0">
                    <a:solidFill>
                      <a:schemeClr val="tx1"/>
                    </a:solidFill>
                    <a:effectLst/>
                    <a:latin typeface="+mn-lt"/>
                    <a:ea typeface="+mn-ea"/>
                    <a:cs typeface="+mn-cs"/>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100" kern="1200" spc="20" baseline="0" noProof="0" dirty="0" smtClean="0">
                    <a:solidFill>
                      <a:schemeClr val="tx1"/>
                    </a:solidFill>
                    <a:effectLst/>
                    <a:latin typeface="+mn-lt"/>
                    <a:ea typeface="+mn-ea"/>
                    <a:cs typeface="+mn-cs"/>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kern="1200" spc="20" baseline="0" noProof="0" dirty="0" smtClean="0">
                    <a:solidFill>
                      <a:schemeClr val="tx1"/>
                    </a:solidFill>
                    <a:effectLst/>
                    <a:latin typeface="+mn-lt"/>
                    <a:ea typeface="+mn-ea"/>
                    <a:cs typeface="+mn-cs"/>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kern="1200" spc="20" baseline="0" noProof="0" dirty="0" smtClean="0">
                    <a:solidFill>
                      <a:schemeClr val="tx1"/>
                    </a:solidFill>
                    <a:effectLst/>
                    <a:latin typeface="+mn-lt"/>
                    <a:ea typeface="+mn-ea"/>
                    <a:cs typeface="+mn-cs"/>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kern="1200" spc="20" baseline="0" dirty="0">
                    <a:solidFill>
                      <a:schemeClr val="tx1"/>
                    </a:solidFill>
                    <a:effectLst/>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674" rtl="0" eaLnBrk="1" fontAlgn="auto" latinLnBrk="0" hangingPunct="1">
                  <a:lnSpc>
                    <a:spcPct val="100000"/>
                  </a:lnSpc>
                  <a:spcBef>
                    <a:spcPts val="0"/>
                  </a:spcBef>
                  <a:spcAft>
                    <a:spcPts val="450"/>
                  </a:spcAft>
                  <a:buClr>
                    <a:srgbClr val="003F62"/>
                  </a:buClr>
                  <a:buSzPct val="85000"/>
                  <a:buFontTx/>
                  <a:buNone/>
                  <a:tabLst/>
                  <a:defRPr/>
                </a:pPr>
                <a:r>
                  <a:rPr kumimoji="0" lang="en-US" sz="900" b="1" i="0" u="none" strike="noStrike" kern="1200" cap="none" spc="0" normalizeH="0" baseline="0" noProof="0" err="1">
                    <a:ln>
                      <a:noFill/>
                    </a:ln>
                    <a:solidFill>
                      <a:srgbClr val="3D3935"/>
                    </a:solidFill>
                    <a:effectLst/>
                    <a:uLnTx/>
                    <a:uFillTx/>
                    <a:latin typeface="Verdana"/>
                    <a:ea typeface="+mn-ea"/>
                    <a:cs typeface="+mn-cs"/>
                  </a:rPr>
                  <a:t>verramobility.com</a:t>
                </a: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8" name="Content Placeholder 12">
                <a:extLst>
                  <a:ext uri="{FF2B5EF4-FFF2-40B4-BE49-F238E27FC236}">
                    <a16:creationId xmlns:a16="http://schemas.microsoft.com/office/drawing/2014/main" id="{52483BE1-7476-4931-2326-EE1A1BF74C43}"/>
                  </a:ext>
                </a:extLst>
              </p:cNvPr>
              <p:cNvSpPr txBox="1">
                <a:spLocks/>
              </p:cNvSpPr>
              <p:nvPr/>
            </p:nvSpPr>
            <p:spPr>
              <a:xfrm>
                <a:off x="8830461" y="5071050"/>
                <a:ext cx="2754491" cy="138499"/>
              </a:xfrm>
              <a:prstGeom prst="rect">
                <a:avLst/>
              </a:prstGeom>
              <a:noFill/>
              <a:ln>
                <a:noFill/>
              </a:ln>
            </p:spPr>
            <p:txBody>
              <a:bodyPr wrap="square" lIns="0" tIns="0" rIns="0" bIns="0" anchor="t">
                <a:spAutoFit/>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3"/>
                  </a:buBlip>
                  <a:tabLst/>
                  <a:defRPr lang="en-GB" sz="1200" kern="1200" spc="20" baseline="0" noProof="0" dirty="0" smtClean="0">
                    <a:solidFill>
                      <a:schemeClr val="tx1"/>
                    </a:solidFill>
                    <a:effectLst/>
                    <a:latin typeface="+mn-lt"/>
                    <a:ea typeface="+mn-ea"/>
                    <a:cs typeface="+mn-cs"/>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100" kern="1200" spc="20" baseline="0" noProof="0" dirty="0" smtClean="0">
                    <a:solidFill>
                      <a:schemeClr val="tx1"/>
                    </a:solidFill>
                    <a:effectLst/>
                    <a:latin typeface="+mn-lt"/>
                    <a:ea typeface="+mn-ea"/>
                    <a:cs typeface="+mn-cs"/>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kern="1200" spc="20" baseline="0" noProof="0" dirty="0" smtClean="0">
                    <a:solidFill>
                      <a:schemeClr val="tx1"/>
                    </a:solidFill>
                    <a:effectLst/>
                    <a:latin typeface="+mn-lt"/>
                    <a:ea typeface="+mn-ea"/>
                    <a:cs typeface="+mn-cs"/>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kern="1200" spc="20" baseline="0" noProof="0" dirty="0" smtClean="0">
                    <a:solidFill>
                      <a:schemeClr val="tx1"/>
                    </a:solidFill>
                    <a:effectLst/>
                    <a:latin typeface="+mn-lt"/>
                    <a:ea typeface="+mn-ea"/>
                    <a:cs typeface="+mn-cs"/>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kern="1200" spc="20" baseline="0" dirty="0">
                    <a:solidFill>
                      <a:schemeClr val="tx1"/>
                    </a:solidFill>
                    <a:effectLst/>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674" rtl="0" eaLnBrk="1" fontAlgn="auto" latinLnBrk="0" hangingPunct="1">
                  <a:lnSpc>
                    <a:spcPct val="100000"/>
                  </a:lnSpc>
                  <a:spcBef>
                    <a:spcPts val="0"/>
                  </a:spcBef>
                  <a:spcAft>
                    <a:spcPts val="450"/>
                  </a:spcAft>
                  <a:buClr>
                    <a:srgbClr val="003F62"/>
                  </a:buClr>
                  <a:buSzPct val="85000"/>
                  <a:buFontTx/>
                  <a:buNone/>
                  <a:tabLst/>
                  <a:defRPr/>
                </a:pPr>
                <a:r>
                  <a:rPr kumimoji="0" lang="en-US" sz="900" b="1" i="0" u="none" strike="noStrike" kern="1200" cap="none" spc="0" normalizeH="0" baseline="0" noProof="0">
                    <a:ln>
                      <a:noFill/>
                    </a:ln>
                    <a:solidFill>
                      <a:srgbClr val="3D3935"/>
                    </a:solidFill>
                    <a:effectLst/>
                    <a:uLnTx/>
                    <a:uFillTx/>
                    <a:latin typeface="Verdana"/>
                    <a:ea typeface="+mn-ea"/>
                    <a:cs typeface="+mn-cs"/>
                  </a:rPr>
                  <a:t>Connect with me on LinkedIn</a:t>
                </a: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grpSp>
            <p:nvGrpSpPr>
              <p:cNvPr id="46" name="Group 45">
                <a:extLst>
                  <a:ext uri="{FF2B5EF4-FFF2-40B4-BE49-F238E27FC236}">
                    <a16:creationId xmlns:a16="http://schemas.microsoft.com/office/drawing/2014/main" id="{D405730D-2620-A7C6-02A3-6556111E314F}"/>
                  </a:ext>
                </a:extLst>
              </p:cNvPr>
              <p:cNvGrpSpPr/>
              <p:nvPr/>
            </p:nvGrpSpPr>
            <p:grpSpPr>
              <a:xfrm>
                <a:off x="8399874" y="4989423"/>
                <a:ext cx="301752" cy="301752"/>
                <a:chOff x="8333068" y="4883226"/>
                <a:chExt cx="301752" cy="301752"/>
              </a:xfrm>
            </p:grpSpPr>
            <p:sp>
              <p:nvSpPr>
                <p:cNvPr id="10" name="Free Form 322">
                  <a:extLst>
                    <a:ext uri="{FF2B5EF4-FFF2-40B4-BE49-F238E27FC236}">
                      <a16:creationId xmlns:a16="http://schemas.microsoft.com/office/drawing/2014/main" id="{BDAD2115-56C2-52AA-C0D6-73CAAC0874AF}"/>
                    </a:ext>
                  </a:extLst>
                </p:cNvPr>
                <p:cNvSpPr/>
                <p:nvPr/>
              </p:nvSpPr>
              <p:spPr>
                <a:xfrm>
                  <a:off x="8333068" y="4883226"/>
                  <a:ext cx="301752" cy="301752"/>
                </a:xfrm>
                <a:custGeom>
                  <a:avLst/>
                  <a:gdLst/>
                  <a:ahLst/>
                  <a:cxnLst/>
                  <a:rect l="0" t="0" r="0" b="0"/>
                  <a:pathLst>
                    <a:path w="457211" h="457211">
                      <a:moveTo>
                        <a:pt x="419110" y="457211"/>
                      </a:moveTo>
                      <a:lnTo>
                        <a:pt x="38100" y="457211"/>
                      </a:lnTo>
                      <a:cubicBezTo>
                        <a:pt x="17056" y="457211"/>
                        <a:pt x="0" y="440154"/>
                        <a:pt x="0" y="419110"/>
                      </a:cubicBezTo>
                      <a:lnTo>
                        <a:pt x="0" y="38100"/>
                      </a:lnTo>
                      <a:cubicBezTo>
                        <a:pt x="0" y="17056"/>
                        <a:pt x="17056" y="0"/>
                        <a:pt x="38100" y="0"/>
                      </a:cubicBezTo>
                      <a:lnTo>
                        <a:pt x="419110" y="0"/>
                      </a:lnTo>
                      <a:cubicBezTo>
                        <a:pt x="440154" y="0"/>
                        <a:pt x="457211" y="17056"/>
                        <a:pt x="457211" y="38100"/>
                      </a:cubicBezTo>
                      <a:lnTo>
                        <a:pt x="457211" y="419110"/>
                      </a:lnTo>
                      <a:cubicBezTo>
                        <a:pt x="457211" y="440154"/>
                        <a:pt x="440154" y="457211"/>
                        <a:pt x="419110" y="457211"/>
                      </a:cubicBezTo>
                      <a:close/>
                    </a:path>
                  </a:pathLst>
                </a:custGeom>
                <a:solidFill>
                  <a:schemeClr val="accent3"/>
                </a:solidFill>
                <a:ln w="1435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11" name="Rectangle 323">
                  <a:extLst>
                    <a:ext uri="{FF2B5EF4-FFF2-40B4-BE49-F238E27FC236}">
                      <a16:creationId xmlns:a16="http://schemas.microsoft.com/office/drawing/2014/main" id="{C4261813-4D27-D7D1-F517-57A7815F282F}"/>
                    </a:ext>
                  </a:extLst>
                </p:cNvPr>
                <p:cNvSpPr/>
                <p:nvPr/>
              </p:nvSpPr>
              <p:spPr>
                <a:xfrm>
                  <a:off x="8376261" y="4998272"/>
                  <a:ext cx="50157" cy="143349"/>
                </a:xfrm>
                <a:prstGeom prst="rect">
                  <a:avLst/>
                </a:prstGeom>
                <a:noFill/>
                <a:ln w="12700" cap="flat" cmpd="sng">
                  <a:solidFill>
                    <a:schemeClr val="bg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12" name="Free Form 324">
                  <a:extLst>
                    <a:ext uri="{FF2B5EF4-FFF2-40B4-BE49-F238E27FC236}">
                      <a16:creationId xmlns:a16="http://schemas.microsoft.com/office/drawing/2014/main" id="{31723562-841F-3DEF-1E33-C7C324DBDDE4}"/>
                    </a:ext>
                  </a:extLst>
                </p:cNvPr>
                <p:cNvSpPr/>
                <p:nvPr/>
              </p:nvSpPr>
              <p:spPr>
                <a:xfrm>
                  <a:off x="8373328" y="4926588"/>
                  <a:ext cx="53092" cy="52899"/>
                </a:xfrm>
                <a:custGeom>
                  <a:avLst/>
                  <a:gdLst/>
                  <a:ahLst/>
                  <a:cxnLst/>
                  <a:rect l="0" t="0" r="0" b="0"/>
                  <a:pathLst>
                    <a:path w="80443" h="80151">
                      <a:moveTo>
                        <a:pt x="42444" y="0"/>
                      </a:moveTo>
                      <a:cubicBezTo>
                        <a:pt x="18631" y="0"/>
                        <a:pt x="0" y="21882"/>
                        <a:pt x="5372" y="46521"/>
                      </a:cubicBezTo>
                      <a:cubicBezTo>
                        <a:pt x="8483" y="60834"/>
                        <a:pt x="20168" y="72341"/>
                        <a:pt x="34532" y="75223"/>
                      </a:cubicBezTo>
                      <a:cubicBezTo>
                        <a:pt x="59018" y="80151"/>
                        <a:pt x="80443" y="61609"/>
                        <a:pt x="80443" y="37999"/>
                      </a:cubicBezTo>
                      <a:cubicBezTo>
                        <a:pt x="80443" y="17056"/>
                        <a:pt x="63463" y="0"/>
                        <a:pt x="42444" y="0"/>
                      </a:cubicBezTo>
                      <a:close/>
                    </a:path>
                  </a:pathLst>
                </a:custGeom>
                <a:noFill/>
                <a:ln w="12700" cap="flat" cmpd="sng">
                  <a:solidFill>
                    <a:schemeClr val="bg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13" name="Free Form 325">
                  <a:extLst>
                    <a:ext uri="{FF2B5EF4-FFF2-40B4-BE49-F238E27FC236}">
                      <a16:creationId xmlns:a16="http://schemas.microsoft.com/office/drawing/2014/main" id="{34816AD6-8879-25D1-4E6A-5B6ABB65168E}"/>
                    </a:ext>
                  </a:extLst>
                </p:cNvPr>
                <p:cNvSpPr/>
                <p:nvPr/>
              </p:nvSpPr>
              <p:spPr>
                <a:xfrm>
                  <a:off x="8455077" y="4998263"/>
                  <a:ext cx="136996" cy="143357"/>
                </a:xfrm>
                <a:custGeom>
                  <a:avLst/>
                  <a:gdLst/>
                  <a:ahLst/>
                  <a:cxnLst/>
                  <a:rect l="0" t="0" r="0" b="0"/>
                  <a:pathLst>
                    <a:path w="207573" h="217213">
                      <a:moveTo>
                        <a:pt x="206367" y="66727"/>
                      </a:moveTo>
                      <a:cubicBezTo>
                        <a:pt x="201261" y="25794"/>
                        <a:pt x="180776" y="0"/>
                        <a:pt x="125441" y="0"/>
                      </a:cubicBezTo>
                      <a:cubicBezTo>
                        <a:pt x="86158" y="0"/>
                        <a:pt x="70537" y="6134"/>
                        <a:pt x="61533" y="23279"/>
                      </a:cubicBezTo>
                      <a:lnTo>
                        <a:pt x="61533" y="0"/>
                      </a:lnTo>
                      <a:lnTo>
                        <a:pt x="0" y="0"/>
                      </a:lnTo>
                      <a:lnTo>
                        <a:pt x="0" y="217213"/>
                      </a:lnTo>
                      <a:lnTo>
                        <a:pt x="63323" y="217213"/>
                      </a:lnTo>
                      <a:lnTo>
                        <a:pt x="63323" y="103507"/>
                      </a:lnTo>
                      <a:cubicBezTo>
                        <a:pt x="63323" y="75122"/>
                        <a:pt x="68696" y="53684"/>
                        <a:pt x="103786" y="53684"/>
                      </a:cubicBezTo>
                      <a:cubicBezTo>
                        <a:pt x="138382" y="53684"/>
                        <a:pt x="141164" y="80075"/>
                        <a:pt x="141164" y="105349"/>
                      </a:cubicBezTo>
                      <a:lnTo>
                        <a:pt x="141164" y="217213"/>
                      </a:lnTo>
                      <a:lnTo>
                        <a:pt x="206367" y="217213"/>
                      </a:lnTo>
                      <a:cubicBezTo>
                        <a:pt x="206367" y="217213"/>
                        <a:pt x="207573" y="76290"/>
                        <a:pt x="206367" y="66727"/>
                      </a:cubicBezTo>
                      <a:close/>
                    </a:path>
                  </a:pathLst>
                </a:custGeom>
                <a:noFill/>
                <a:ln w="12700" cap="flat" cmpd="sng">
                  <a:solidFill>
                    <a:schemeClr val="bg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grpSp>
          <p:grpSp>
            <p:nvGrpSpPr>
              <p:cNvPr id="47" name="Group 46">
                <a:extLst>
                  <a:ext uri="{FF2B5EF4-FFF2-40B4-BE49-F238E27FC236}">
                    <a16:creationId xmlns:a16="http://schemas.microsoft.com/office/drawing/2014/main" id="{ECA89A07-6382-3511-815B-5F51D60F16A9}"/>
                  </a:ext>
                </a:extLst>
              </p:cNvPr>
              <p:cNvGrpSpPr/>
              <p:nvPr/>
            </p:nvGrpSpPr>
            <p:grpSpPr>
              <a:xfrm>
                <a:off x="8399873" y="4578109"/>
                <a:ext cx="301753" cy="301752"/>
                <a:chOff x="8333069" y="4373830"/>
                <a:chExt cx="301753" cy="301752"/>
              </a:xfrm>
            </p:grpSpPr>
            <p:sp>
              <p:nvSpPr>
                <p:cNvPr id="15" name="Free Form 393">
                  <a:extLst>
                    <a:ext uri="{FF2B5EF4-FFF2-40B4-BE49-F238E27FC236}">
                      <a16:creationId xmlns:a16="http://schemas.microsoft.com/office/drawing/2014/main" id="{1B59048C-AB10-979E-C902-A8578F4546AF}"/>
                    </a:ext>
                  </a:extLst>
                </p:cNvPr>
                <p:cNvSpPr/>
                <p:nvPr/>
              </p:nvSpPr>
              <p:spPr>
                <a:xfrm>
                  <a:off x="8333069" y="4373830"/>
                  <a:ext cx="301753" cy="301752"/>
                </a:xfrm>
                <a:custGeom>
                  <a:avLst/>
                  <a:gdLst/>
                  <a:ahLst/>
                  <a:cxnLst/>
                  <a:rect l="0" t="0" r="0" b="0"/>
                  <a:pathLst>
                    <a:path w="457211" h="457211">
                      <a:moveTo>
                        <a:pt x="419110" y="457211"/>
                      </a:moveTo>
                      <a:lnTo>
                        <a:pt x="38100" y="457211"/>
                      </a:lnTo>
                      <a:cubicBezTo>
                        <a:pt x="17056" y="457211"/>
                        <a:pt x="0" y="440154"/>
                        <a:pt x="0" y="419110"/>
                      </a:cubicBezTo>
                      <a:lnTo>
                        <a:pt x="0" y="38100"/>
                      </a:lnTo>
                      <a:cubicBezTo>
                        <a:pt x="0" y="17056"/>
                        <a:pt x="17056" y="0"/>
                        <a:pt x="38100" y="0"/>
                      </a:cubicBezTo>
                      <a:lnTo>
                        <a:pt x="419110" y="0"/>
                      </a:lnTo>
                      <a:cubicBezTo>
                        <a:pt x="440154" y="0"/>
                        <a:pt x="457211" y="17056"/>
                        <a:pt x="457211" y="38100"/>
                      </a:cubicBezTo>
                      <a:lnTo>
                        <a:pt x="457211" y="419110"/>
                      </a:lnTo>
                      <a:cubicBezTo>
                        <a:pt x="457211" y="440154"/>
                        <a:pt x="440154" y="457211"/>
                        <a:pt x="419110" y="457211"/>
                      </a:cubicBezTo>
                      <a:close/>
                    </a:path>
                  </a:pathLst>
                </a:custGeom>
                <a:solidFill>
                  <a:schemeClr val="accent3"/>
                </a:solidFill>
                <a:ln w="1435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16" name="Free Form 394">
                  <a:extLst>
                    <a:ext uri="{FF2B5EF4-FFF2-40B4-BE49-F238E27FC236}">
                      <a16:creationId xmlns:a16="http://schemas.microsoft.com/office/drawing/2014/main" id="{C2ADC2FB-4E68-7A0C-679F-F92706201DF9}"/>
                    </a:ext>
                  </a:extLst>
                </p:cNvPr>
                <p:cNvSpPr/>
                <p:nvPr/>
              </p:nvSpPr>
              <p:spPr>
                <a:xfrm>
                  <a:off x="8391224" y="4419712"/>
                  <a:ext cx="185444" cy="209986"/>
                </a:xfrm>
                <a:custGeom>
                  <a:avLst/>
                  <a:gdLst/>
                  <a:ahLst/>
                  <a:cxnLst/>
                  <a:rect l="0" t="0" r="0" b="0"/>
                  <a:pathLst>
                    <a:path w="280981" h="318168">
                      <a:moveTo>
                        <a:pt x="0" y="0"/>
                      </a:moveTo>
                      <a:lnTo>
                        <a:pt x="0" y="114823"/>
                      </a:lnTo>
                      <a:lnTo>
                        <a:pt x="125606" y="159084"/>
                      </a:lnTo>
                      <a:lnTo>
                        <a:pt x="0" y="203344"/>
                      </a:lnTo>
                      <a:lnTo>
                        <a:pt x="0" y="318168"/>
                      </a:lnTo>
                      <a:lnTo>
                        <a:pt x="280981" y="205707"/>
                      </a:lnTo>
                      <a:lnTo>
                        <a:pt x="280981" y="112461"/>
                      </a:lnTo>
                      <a:lnTo>
                        <a:pt x="0" y="0"/>
                      </a:lnTo>
                      <a:close/>
                    </a:path>
                  </a:pathLst>
                </a:custGeom>
                <a:noFill/>
                <a:ln w="12700" cap="flat" cmpd="sng">
                  <a:solidFill>
                    <a:schemeClr val="bg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grpSp>
          <p:grpSp>
            <p:nvGrpSpPr>
              <p:cNvPr id="49" name="Group 48">
                <a:extLst>
                  <a:ext uri="{FF2B5EF4-FFF2-40B4-BE49-F238E27FC236}">
                    <a16:creationId xmlns:a16="http://schemas.microsoft.com/office/drawing/2014/main" id="{22E14BBB-FB4B-3A05-C40E-94B8259035F8}"/>
                  </a:ext>
                </a:extLst>
              </p:cNvPr>
              <p:cNvGrpSpPr/>
              <p:nvPr/>
            </p:nvGrpSpPr>
            <p:grpSpPr>
              <a:xfrm>
                <a:off x="8399872" y="3761203"/>
                <a:ext cx="301753" cy="301752"/>
                <a:chOff x="8333069" y="3180571"/>
                <a:chExt cx="301753" cy="301752"/>
              </a:xfrm>
            </p:grpSpPr>
            <p:sp>
              <p:nvSpPr>
                <p:cNvPr id="22" name="Free Form 393">
                  <a:extLst>
                    <a:ext uri="{FF2B5EF4-FFF2-40B4-BE49-F238E27FC236}">
                      <a16:creationId xmlns:a16="http://schemas.microsoft.com/office/drawing/2014/main" id="{1074A2D8-D4C2-032E-64BA-28E689EC32AF}"/>
                    </a:ext>
                  </a:extLst>
                </p:cNvPr>
                <p:cNvSpPr/>
                <p:nvPr/>
              </p:nvSpPr>
              <p:spPr>
                <a:xfrm>
                  <a:off x="8333069" y="3180571"/>
                  <a:ext cx="301753" cy="301752"/>
                </a:xfrm>
                <a:custGeom>
                  <a:avLst/>
                  <a:gdLst/>
                  <a:ahLst/>
                  <a:cxnLst/>
                  <a:rect l="0" t="0" r="0" b="0"/>
                  <a:pathLst>
                    <a:path w="457211" h="457211">
                      <a:moveTo>
                        <a:pt x="419110" y="457211"/>
                      </a:moveTo>
                      <a:lnTo>
                        <a:pt x="38100" y="457211"/>
                      </a:lnTo>
                      <a:cubicBezTo>
                        <a:pt x="17056" y="457211"/>
                        <a:pt x="0" y="440154"/>
                        <a:pt x="0" y="419110"/>
                      </a:cubicBezTo>
                      <a:lnTo>
                        <a:pt x="0" y="38100"/>
                      </a:lnTo>
                      <a:cubicBezTo>
                        <a:pt x="0" y="17056"/>
                        <a:pt x="17056" y="0"/>
                        <a:pt x="38100" y="0"/>
                      </a:cubicBezTo>
                      <a:lnTo>
                        <a:pt x="419110" y="0"/>
                      </a:lnTo>
                      <a:cubicBezTo>
                        <a:pt x="440154" y="0"/>
                        <a:pt x="457211" y="17056"/>
                        <a:pt x="457211" y="38100"/>
                      </a:cubicBezTo>
                      <a:lnTo>
                        <a:pt x="457211" y="419110"/>
                      </a:lnTo>
                      <a:cubicBezTo>
                        <a:pt x="457211" y="440154"/>
                        <a:pt x="440154" y="457211"/>
                        <a:pt x="419110" y="457211"/>
                      </a:cubicBezTo>
                      <a:close/>
                    </a:path>
                  </a:pathLst>
                </a:custGeom>
                <a:solidFill>
                  <a:schemeClr val="accent3"/>
                </a:solidFill>
                <a:ln w="1435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grpSp>
              <p:nvGrpSpPr>
                <p:cNvPr id="24" name="Group 23">
                  <a:extLst>
                    <a:ext uri="{FF2B5EF4-FFF2-40B4-BE49-F238E27FC236}">
                      <a16:creationId xmlns:a16="http://schemas.microsoft.com/office/drawing/2014/main" id="{5F672301-73BB-0DE8-9C91-1F76443426A6}"/>
                    </a:ext>
                  </a:extLst>
                </p:cNvPr>
                <p:cNvGrpSpPr>
                  <a:grpSpLocks noChangeAspect="1"/>
                </p:cNvGrpSpPr>
                <p:nvPr/>
              </p:nvGrpSpPr>
              <p:grpSpPr>
                <a:xfrm>
                  <a:off x="8384370" y="3267760"/>
                  <a:ext cx="199152" cy="127373"/>
                  <a:chOff x="3666141" y="3955908"/>
                  <a:chExt cx="265512" cy="169816"/>
                </a:xfrm>
              </p:grpSpPr>
              <p:sp>
                <p:nvSpPr>
                  <p:cNvPr id="25" name="Free Form 411">
                    <a:extLst>
                      <a:ext uri="{FF2B5EF4-FFF2-40B4-BE49-F238E27FC236}">
                        <a16:creationId xmlns:a16="http://schemas.microsoft.com/office/drawing/2014/main" id="{DD601BFF-14EE-32D1-0E7E-4CEF6D6B9D8F}"/>
                      </a:ext>
                    </a:extLst>
                  </p:cNvPr>
                  <p:cNvSpPr/>
                  <p:nvPr/>
                </p:nvSpPr>
                <p:spPr>
                  <a:xfrm>
                    <a:off x="3666141" y="3955908"/>
                    <a:ext cx="265512" cy="169816"/>
                  </a:xfrm>
                  <a:custGeom>
                    <a:avLst/>
                    <a:gdLst/>
                    <a:ahLst/>
                    <a:cxnLst/>
                    <a:rect l="0" t="0" r="0" b="0"/>
                    <a:pathLst>
                      <a:path w="265512" h="169815">
                        <a:moveTo>
                          <a:pt x="248850" y="169815"/>
                        </a:moveTo>
                        <a:lnTo>
                          <a:pt x="16662" y="169815"/>
                        </a:lnTo>
                        <a:cubicBezTo>
                          <a:pt x="7455" y="169815"/>
                          <a:pt x="0" y="162360"/>
                          <a:pt x="0" y="153153"/>
                        </a:cubicBezTo>
                        <a:lnTo>
                          <a:pt x="0" y="16662"/>
                        </a:lnTo>
                        <a:cubicBezTo>
                          <a:pt x="0" y="7467"/>
                          <a:pt x="7455" y="0"/>
                          <a:pt x="16662" y="0"/>
                        </a:cubicBezTo>
                        <a:lnTo>
                          <a:pt x="248850" y="0"/>
                        </a:lnTo>
                        <a:cubicBezTo>
                          <a:pt x="258057" y="0"/>
                          <a:pt x="265512" y="7467"/>
                          <a:pt x="265512" y="16662"/>
                        </a:cubicBezTo>
                        <a:lnTo>
                          <a:pt x="265512" y="153153"/>
                        </a:lnTo>
                        <a:cubicBezTo>
                          <a:pt x="265512" y="162360"/>
                          <a:pt x="258057" y="169815"/>
                          <a:pt x="248850" y="169815"/>
                        </a:cubicBezTo>
                        <a:close/>
                      </a:path>
                    </a:pathLst>
                  </a:custGeom>
                  <a:noFill/>
                  <a:ln w="12700" cap="flat" cmpd="sng">
                    <a:solidFill>
                      <a:schemeClr val="bg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9" name="Free Form 415">
                    <a:extLst>
                      <a:ext uri="{FF2B5EF4-FFF2-40B4-BE49-F238E27FC236}">
                        <a16:creationId xmlns:a16="http://schemas.microsoft.com/office/drawing/2014/main" id="{CF1008AD-EB7F-2BD5-262B-1F1B52767BD9}"/>
                      </a:ext>
                    </a:extLst>
                  </p:cNvPr>
                  <p:cNvSpPr/>
                  <p:nvPr/>
                </p:nvSpPr>
                <p:spPr>
                  <a:xfrm>
                    <a:off x="3671061" y="3960824"/>
                    <a:ext cx="255682" cy="98668"/>
                  </a:xfrm>
                  <a:custGeom>
                    <a:avLst/>
                    <a:gdLst/>
                    <a:ahLst/>
                    <a:cxnLst/>
                    <a:rect l="0" t="0" r="0" b="0"/>
                    <a:pathLst>
                      <a:path w="255682" h="98668">
                        <a:moveTo>
                          <a:pt x="0" y="12"/>
                        </a:moveTo>
                        <a:lnTo>
                          <a:pt x="114213" y="92255"/>
                        </a:lnTo>
                        <a:cubicBezTo>
                          <a:pt x="122164" y="98668"/>
                          <a:pt x="133493" y="98668"/>
                          <a:pt x="141430" y="92255"/>
                        </a:cubicBezTo>
                        <a:lnTo>
                          <a:pt x="255682" y="0"/>
                        </a:lnTo>
                      </a:path>
                    </a:pathLst>
                  </a:custGeom>
                  <a:noFill/>
                  <a:ln w="12700" cap="flat" cmpd="sng">
                    <a:solidFill>
                      <a:schemeClr val="bg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grpSp>
          </p:grpSp>
          <p:grpSp>
            <p:nvGrpSpPr>
              <p:cNvPr id="48" name="Group 47">
                <a:extLst>
                  <a:ext uri="{FF2B5EF4-FFF2-40B4-BE49-F238E27FC236}">
                    <a16:creationId xmlns:a16="http://schemas.microsoft.com/office/drawing/2014/main" id="{7CFF4D2E-1475-D3F7-0963-962A670796D0}"/>
                  </a:ext>
                </a:extLst>
              </p:cNvPr>
              <p:cNvGrpSpPr/>
              <p:nvPr/>
            </p:nvGrpSpPr>
            <p:grpSpPr>
              <a:xfrm>
                <a:off x="8399873" y="4171923"/>
                <a:ext cx="301753" cy="301752"/>
                <a:chOff x="8333069" y="3796656"/>
                <a:chExt cx="301753" cy="301752"/>
              </a:xfrm>
            </p:grpSpPr>
            <p:sp>
              <p:nvSpPr>
                <p:cNvPr id="18" name="Free Form 393">
                  <a:extLst>
                    <a:ext uri="{FF2B5EF4-FFF2-40B4-BE49-F238E27FC236}">
                      <a16:creationId xmlns:a16="http://schemas.microsoft.com/office/drawing/2014/main" id="{C3901001-7DEC-A318-D599-C8D984053B13}"/>
                    </a:ext>
                  </a:extLst>
                </p:cNvPr>
                <p:cNvSpPr/>
                <p:nvPr/>
              </p:nvSpPr>
              <p:spPr>
                <a:xfrm>
                  <a:off x="8333069" y="3796656"/>
                  <a:ext cx="301753" cy="301752"/>
                </a:xfrm>
                <a:custGeom>
                  <a:avLst/>
                  <a:gdLst/>
                  <a:ahLst/>
                  <a:cxnLst/>
                  <a:rect l="0" t="0" r="0" b="0"/>
                  <a:pathLst>
                    <a:path w="457211" h="457211">
                      <a:moveTo>
                        <a:pt x="419110" y="457211"/>
                      </a:moveTo>
                      <a:lnTo>
                        <a:pt x="38100" y="457211"/>
                      </a:lnTo>
                      <a:cubicBezTo>
                        <a:pt x="17056" y="457211"/>
                        <a:pt x="0" y="440154"/>
                        <a:pt x="0" y="419110"/>
                      </a:cubicBezTo>
                      <a:lnTo>
                        <a:pt x="0" y="38100"/>
                      </a:lnTo>
                      <a:cubicBezTo>
                        <a:pt x="0" y="17056"/>
                        <a:pt x="17056" y="0"/>
                        <a:pt x="38100" y="0"/>
                      </a:cubicBezTo>
                      <a:lnTo>
                        <a:pt x="419110" y="0"/>
                      </a:lnTo>
                      <a:cubicBezTo>
                        <a:pt x="440154" y="0"/>
                        <a:pt x="457211" y="17056"/>
                        <a:pt x="457211" y="38100"/>
                      </a:cubicBezTo>
                      <a:lnTo>
                        <a:pt x="457211" y="419110"/>
                      </a:lnTo>
                      <a:cubicBezTo>
                        <a:pt x="457211" y="440154"/>
                        <a:pt x="440154" y="457211"/>
                        <a:pt x="419110" y="457211"/>
                      </a:cubicBezTo>
                      <a:close/>
                    </a:path>
                  </a:pathLst>
                </a:custGeom>
                <a:solidFill>
                  <a:schemeClr val="accent3"/>
                </a:solidFill>
                <a:ln w="1435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grpSp>
              <p:nvGrpSpPr>
                <p:cNvPr id="30" name="Group 29">
                  <a:extLst>
                    <a:ext uri="{FF2B5EF4-FFF2-40B4-BE49-F238E27FC236}">
                      <a16:creationId xmlns:a16="http://schemas.microsoft.com/office/drawing/2014/main" id="{63C4B6DE-9C18-DB6E-DD90-4B602365939D}"/>
                    </a:ext>
                  </a:extLst>
                </p:cNvPr>
                <p:cNvGrpSpPr>
                  <a:grpSpLocks noChangeAspect="1"/>
                </p:cNvGrpSpPr>
                <p:nvPr/>
              </p:nvGrpSpPr>
              <p:grpSpPr>
                <a:xfrm>
                  <a:off x="8390483" y="3847956"/>
                  <a:ext cx="186925" cy="199152"/>
                  <a:chOff x="1672437" y="997283"/>
                  <a:chExt cx="365128" cy="389011"/>
                </a:xfrm>
              </p:grpSpPr>
              <p:sp>
                <p:nvSpPr>
                  <p:cNvPr id="31" name="Free Form 62">
                    <a:extLst>
                      <a:ext uri="{FF2B5EF4-FFF2-40B4-BE49-F238E27FC236}">
                        <a16:creationId xmlns:a16="http://schemas.microsoft.com/office/drawing/2014/main" id="{47B55BBF-38BF-E3B8-71BA-12DF09DEB7ED}"/>
                      </a:ext>
                    </a:extLst>
                  </p:cNvPr>
                  <p:cNvSpPr/>
                  <p:nvPr/>
                </p:nvSpPr>
                <p:spPr>
                  <a:xfrm>
                    <a:off x="1783800" y="1295692"/>
                    <a:ext cx="222522" cy="77345"/>
                  </a:xfrm>
                  <a:custGeom>
                    <a:avLst/>
                    <a:gdLst/>
                    <a:ahLst/>
                    <a:cxnLst/>
                    <a:rect l="0" t="0" r="0" b="0"/>
                    <a:pathLst>
                      <a:path w="222522" h="77344">
                        <a:moveTo>
                          <a:pt x="222522" y="0"/>
                        </a:moveTo>
                        <a:lnTo>
                          <a:pt x="222522" y="52719"/>
                        </a:lnTo>
                        <a:cubicBezTo>
                          <a:pt x="222522" y="66321"/>
                          <a:pt x="211498" y="77344"/>
                          <a:pt x="197909" y="77344"/>
                        </a:cubicBezTo>
                        <a:lnTo>
                          <a:pt x="23927" y="77344"/>
                        </a:lnTo>
                        <a:cubicBezTo>
                          <a:pt x="12344" y="77344"/>
                          <a:pt x="2641" y="69343"/>
                          <a:pt x="0" y="58586"/>
                        </a:cubicBezTo>
                      </a:path>
                    </a:pathLst>
                  </a:custGeom>
                  <a:noFill/>
                  <a:ln w="12700" cap="flat" cmpd="sng">
                    <a:solidFill>
                      <a:schemeClr val="bg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2" name="Free Form 63">
                    <a:extLst>
                      <a:ext uri="{FF2B5EF4-FFF2-40B4-BE49-F238E27FC236}">
                        <a16:creationId xmlns:a16="http://schemas.microsoft.com/office/drawing/2014/main" id="{D0C1A837-8A77-F9D8-5D09-70339A784A96}"/>
                      </a:ext>
                    </a:extLst>
                  </p:cNvPr>
                  <p:cNvSpPr/>
                  <p:nvPr/>
                </p:nvSpPr>
                <p:spPr>
                  <a:xfrm>
                    <a:off x="1783099" y="997283"/>
                    <a:ext cx="223221" cy="141329"/>
                  </a:xfrm>
                  <a:custGeom>
                    <a:avLst/>
                    <a:gdLst/>
                    <a:ahLst/>
                    <a:cxnLst/>
                    <a:rect l="0" t="0" r="0" b="0"/>
                    <a:pathLst>
                      <a:path w="223220" h="141329">
                        <a:moveTo>
                          <a:pt x="0" y="141329"/>
                        </a:moveTo>
                        <a:lnTo>
                          <a:pt x="0" y="24613"/>
                        </a:lnTo>
                        <a:cubicBezTo>
                          <a:pt x="0" y="11023"/>
                          <a:pt x="11023" y="0"/>
                          <a:pt x="24625" y="0"/>
                        </a:cubicBezTo>
                        <a:lnTo>
                          <a:pt x="198607" y="0"/>
                        </a:lnTo>
                        <a:cubicBezTo>
                          <a:pt x="212196" y="0"/>
                          <a:pt x="223220" y="11023"/>
                          <a:pt x="223220" y="24613"/>
                        </a:cubicBezTo>
                        <a:lnTo>
                          <a:pt x="223220" y="124120"/>
                        </a:lnTo>
                      </a:path>
                    </a:pathLst>
                  </a:custGeom>
                  <a:noFill/>
                  <a:ln w="12700" cap="flat" cmpd="sng">
                    <a:solidFill>
                      <a:schemeClr val="bg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3" name="Free Form 64">
                    <a:extLst>
                      <a:ext uri="{FF2B5EF4-FFF2-40B4-BE49-F238E27FC236}">
                        <a16:creationId xmlns:a16="http://schemas.microsoft.com/office/drawing/2014/main" id="{76AC8B14-1CE2-7C32-74CE-5252A995AFE3}"/>
                      </a:ext>
                    </a:extLst>
                  </p:cNvPr>
                  <p:cNvSpPr/>
                  <p:nvPr/>
                </p:nvSpPr>
                <p:spPr>
                  <a:xfrm>
                    <a:off x="1813751" y="1225574"/>
                    <a:ext cx="141088" cy="24892"/>
                  </a:xfrm>
                  <a:custGeom>
                    <a:avLst/>
                    <a:gdLst/>
                    <a:ahLst/>
                    <a:cxnLst/>
                    <a:rect l="0" t="0" r="0" b="0"/>
                    <a:pathLst>
                      <a:path w="141087" h="24892">
                        <a:moveTo>
                          <a:pt x="141087" y="24892"/>
                        </a:moveTo>
                        <a:lnTo>
                          <a:pt x="12293" y="24892"/>
                        </a:lnTo>
                        <a:cubicBezTo>
                          <a:pt x="5499" y="24892"/>
                          <a:pt x="0" y="19380"/>
                          <a:pt x="0" y="12573"/>
                        </a:cubicBezTo>
                        <a:lnTo>
                          <a:pt x="0" y="0"/>
                        </a:lnTo>
                      </a:path>
                    </a:pathLst>
                  </a:custGeom>
                  <a:noFill/>
                  <a:ln w="12700" cap="flat" cmpd="sng">
                    <a:solidFill>
                      <a:schemeClr val="bg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4" name="Free Form 65">
                    <a:extLst>
                      <a:ext uri="{FF2B5EF4-FFF2-40B4-BE49-F238E27FC236}">
                        <a16:creationId xmlns:a16="http://schemas.microsoft.com/office/drawing/2014/main" id="{A707F51C-DFDC-360A-B41A-A42EC3F38647}"/>
                      </a:ext>
                    </a:extLst>
                  </p:cNvPr>
                  <p:cNvSpPr/>
                  <p:nvPr/>
                </p:nvSpPr>
                <p:spPr>
                  <a:xfrm>
                    <a:off x="1813746" y="1044961"/>
                    <a:ext cx="161942" cy="83975"/>
                  </a:xfrm>
                  <a:custGeom>
                    <a:avLst/>
                    <a:gdLst/>
                    <a:ahLst/>
                    <a:cxnLst/>
                    <a:rect l="0" t="0" r="0" b="0"/>
                    <a:pathLst>
                      <a:path w="161941" h="83974">
                        <a:moveTo>
                          <a:pt x="0" y="82513"/>
                        </a:moveTo>
                        <a:lnTo>
                          <a:pt x="0" y="12319"/>
                        </a:lnTo>
                        <a:cubicBezTo>
                          <a:pt x="0" y="5511"/>
                          <a:pt x="5511" y="0"/>
                          <a:pt x="12306" y="0"/>
                        </a:cubicBezTo>
                        <a:lnTo>
                          <a:pt x="149622" y="0"/>
                        </a:lnTo>
                        <a:cubicBezTo>
                          <a:pt x="156417" y="0"/>
                          <a:pt x="161941" y="5511"/>
                          <a:pt x="161941" y="12319"/>
                        </a:cubicBezTo>
                        <a:lnTo>
                          <a:pt x="161941" y="83974"/>
                        </a:lnTo>
                      </a:path>
                    </a:pathLst>
                  </a:custGeom>
                  <a:noFill/>
                  <a:ln w="12700" cap="flat" cmpd="sng">
                    <a:solidFill>
                      <a:schemeClr val="bg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5" name="Free Form 66">
                    <a:extLst>
                      <a:ext uri="{FF2B5EF4-FFF2-40B4-BE49-F238E27FC236}">
                        <a16:creationId xmlns:a16="http://schemas.microsoft.com/office/drawing/2014/main" id="{FDE8084C-5CE6-2235-C05E-F3E07ED1E835}"/>
                      </a:ext>
                    </a:extLst>
                  </p:cNvPr>
                  <p:cNvSpPr/>
                  <p:nvPr/>
                </p:nvSpPr>
                <p:spPr>
                  <a:xfrm>
                    <a:off x="1672437" y="1104194"/>
                    <a:ext cx="216172" cy="282100"/>
                  </a:xfrm>
                  <a:custGeom>
                    <a:avLst/>
                    <a:gdLst/>
                    <a:ahLst/>
                    <a:cxnLst/>
                    <a:rect l="0" t="0" r="0" b="0"/>
                    <a:pathLst>
                      <a:path w="216172" h="282099">
                        <a:moveTo>
                          <a:pt x="5016" y="133937"/>
                        </a:moveTo>
                        <a:lnTo>
                          <a:pt x="59678" y="112550"/>
                        </a:lnTo>
                        <a:lnTo>
                          <a:pt x="105171" y="36411"/>
                        </a:lnTo>
                        <a:lnTo>
                          <a:pt x="195178" y="3708"/>
                        </a:lnTo>
                        <a:cubicBezTo>
                          <a:pt x="205376" y="0"/>
                          <a:pt x="216172" y="7556"/>
                          <a:pt x="216172" y="18415"/>
                        </a:cubicBezTo>
                        <a:cubicBezTo>
                          <a:pt x="216172" y="45568"/>
                          <a:pt x="199560" y="69940"/>
                          <a:pt x="174299" y="79872"/>
                        </a:cubicBezTo>
                        <a:lnTo>
                          <a:pt x="146066" y="90959"/>
                        </a:lnTo>
                        <a:lnTo>
                          <a:pt x="122697" y="240353"/>
                        </a:lnTo>
                        <a:cubicBezTo>
                          <a:pt x="78868" y="282099"/>
                          <a:pt x="36310" y="273323"/>
                          <a:pt x="36310" y="273323"/>
                        </a:cubicBezTo>
                        <a:cubicBezTo>
                          <a:pt x="36310" y="273323"/>
                          <a:pt x="0" y="172876"/>
                          <a:pt x="5016" y="133937"/>
                        </a:cubicBezTo>
                        <a:close/>
                      </a:path>
                    </a:pathLst>
                  </a:custGeom>
                  <a:noFill/>
                  <a:ln w="12700" cap="flat" cmpd="sng">
                    <a:solidFill>
                      <a:schemeClr val="bg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6" name="Free Form 67">
                    <a:extLst>
                      <a:ext uri="{FF2B5EF4-FFF2-40B4-BE49-F238E27FC236}">
                        <a16:creationId xmlns:a16="http://schemas.microsoft.com/office/drawing/2014/main" id="{85B38A0B-871C-4DC8-A552-C59F7A366231}"/>
                      </a:ext>
                    </a:extLst>
                  </p:cNvPr>
                  <p:cNvSpPr/>
                  <p:nvPr/>
                </p:nvSpPr>
                <p:spPr>
                  <a:xfrm>
                    <a:off x="1943925" y="1116843"/>
                    <a:ext cx="93640" cy="182719"/>
                  </a:xfrm>
                  <a:custGeom>
                    <a:avLst/>
                    <a:gdLst/>
                    <a:ahLst/>
                    <a:cxnLst/>
                    <a:rect l="0" t="0" r="0" b="0"/>
                    <a:pathLst>
                      <a:path w="93639" h="182719">
                        <a:moveTo>
                          <a:pt x="93639" y="23152"/>
                        </a:moveTo>
                        <a:lnTo>
                          <a:pt x="93639" y="156137"/>
                        </a:lnTo>
                        <a:cubicBezTo>
                          <a:pt x="93639" y="166158"/>
                          <a:pt x="86425" y="174718"/>
                          <a:pt x="76544" y="176420"/>
                        </a:cubicBezTo>
                        <a:lnTo>
                          <a:pt x="39929" y="182719"/>
                        </a:lnTo>
                        <a:cubicBezTo>
                          <a:pt x="22809" y="178198"/>
                          <a:pt x="15265" y="158144"/>
                          <a:pt x="25159" y="143475"/>
                        </a:cubicBezTo>
                        <a:lnTo>
                          <a:pt x="25514" y="142954"/>
                        </a:lnTo>
                        <a:lnTo>
                          <a:pt x="19774" y="140338"/>
                        </a:lnTo>
                        <a:cubicBezTo>
                          <a:pt x="3670" y="133035"/>
                          <a:pt x="0" y="111788"/>
                          <a:pt x="12713" y="99519"/>
                        </a:cubicBezTo>
                        <a:lnTo>
                          <a:pt x="10833" y="96941"/>
                        </a:lnTo>
                        <a:cubicBezTo>
                          <a:pt x="457" y="82742"/>
                          <a:pt x="4267" y="62739"/>
                          <a:pt x="19113" y="53341"/>
                        </a:cubicBezTo>
                        <a:cubicBezTo>
                          <a:pt x="7175" y="38405"/>
                          <a:pt x="14795" y="16129"/>
                          <a:pt x="33363" y="11620"/>
                        </a:cubicBezTo>
                        <a:lnTo>
                          <a:pt x="68188" y="3149"/>
                        </a:lnTo>
                        <a:cubicBezTo>
                          <a:pt x="81155" y="0"/>
                          <a:pt x="93639" y="9817"/>
                          <a:pt x="93639" y="23152"/>
                        </a:cubicBezTo>
                        <a:close/>
                      </a:path>
                    </a:pathLst>
                  </a:custGeom>
                  <a:noFill/>
                  <a:ln w="12700" cap="flat" cmpd="sng">
                    <a:solidFill>
                      <a:schemeClr val="bg2"/>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7" name="Free Form 68">
                    <a:extLst>
                      <a:ext uri="{FF2B5EF4-FFF2-40B4-BE49-F238E27FC236}">
                        <a16:creationId xmlns:a16="http://schemas.microsoft.com/office/drawing/2014/main" id="{E3D5A721-6A04-398D-B641-D16C16A8C4CA}"/>
                      </a:ext>
                    </a:extLst>
                  </p:cNvPr>
                  <p:cNvSpPr/>
                  <p:nvPr/>
                </p:nvSpPr>
                <p:spPr>
                  <a:xfrm>
                    <a:off x="1879902" y="1295153"/>
                    <a:ext cx="29630" cy="29642"/>
                  </a:xfrm>
                  <a:custGeom>
                    <a:avLst/>
                    <a:gdLst/>
                    <a:ahLst/>
                    <a:cxnLst/>
                    <a:rect l="0" t="0" r="0" b="0"/>
                    <a:pathLst>
                      <a:path w="29629" h="29642">
                        <a:moveTo>
                          <a:pt x="29629" y="14821"/>
                        </a:moveTo>
                        <a:cubicBezTo>
                          <a:pt x="29629" y="23000"/>
                          <a:pt x="23000" y="29642"/>
                          <a:pt x="14808" y="29642"/>
                        </a:cubicBezTo>
                        <a:cubicBezTo>
                          <a:pt x="6629" y="29642"/>
                          <a:pt x="0" y="23000"/>
                          <a:pt x="0" y="14821"/>
                        </a:cubicBezTo>
                        <a:cubicBezTo>
                          <a:pt x="0" y="6629"/>
                          <a:pt x="6629" y="0"/>
                          <a:pt x="14808" y="0"/>
                        </a:cubicBezTo>
                        <a:cubicBezTo>
                          <a:pt x="23000" y="0"/>
                          <a:pt x="29629" y="6629"/>
                          <a:pt x="29629" y="14821"/>
                        </a:cubicBezTo>
                        <a:close/>
                      </a:path>
                    </a:pathLst>
                  </a:custGeom>
                  <a:noFill/>
                  <a:ln w="12700" cap="flat" cmpd="sng">
                    <a:solidFill>
                      <a:schemeClr val="bg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grpSp>
          </p:grpSp>
        </p:grpSp>
        <p:sp>
          <p:nvSpPr>
            <p:cNvPr id="43" name="Content Placeholder 12">
              <a:extLst>
                <a:ext uri="{FF2B5EF4-FFF2-40B4-BE49-F238E27FC236}">
                  <a16:creationId xmlns:a16="http://schemas.microsoft.com/office/drawing/2014/main" id="{37A6B17E-E647-65C4-A49D-BD08B9664317}"/>
                </a:ext>
              </a:extLst>
            </p:cNvPr>
            <p:cNvSpPr txBox="1">
              <a:spLocks/>
            </p:cNvSpPr>
            <p:nvPr/>
          </p:nvSpPr>
          <p:spPr>
            <a:xfrm>
              <a:off x="8399865" y="2839613"/>
              <a:ext cx="3185088" cy="707886"/>
            </a:xfrm>
            <a:prstGeom prst="rect">
              <a:avLst/>
            </a:prstGeom>
            <a:noFill/>
            <a:ln>
              <a:noFill/>
            </a:ln>
          </p:spPr>
          <p:txBody>
            <a:bodyPr wrap="square" lIns="0" tIns="0" rIns="0" bIns="0" anchor="t">
              <a:spAutoFit/>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3"/>
                </a:buBlip>
                <a:tabLst/>
                <a:defRPr lang="en-GB" sz="1200" kern="1200" spc="20" baseline="0" noProof="0" dirty="0" smtClean="0">
                  <a:solidFill>
                    <a:schemeClr val="tx1"/>
                  </a:solidFill>
                  <a:effectLst/>
                  <a:latin typeface="+mn-lt"/>
                  <a:ea typeface="+mn-ea"/>
                  <a:cs typeface="+mn-cs"/>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100" kern="1200" spc="20" baseline="0" noProof="0" dirty="0" smtClean="0">
                  <a:solidFill>
                    <a:schemeClr val="tx1"/>
                  </a:solidFill>
                  <a:effectLst/>
                  <a:latin typeface="+mn-lt"/>
                  <a:ea typeface="+mn-ea"/>
                  <a:cs typeface="+mn-cs"/>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kern="1200" spc="20" baseline="0" noProof="0" dirty="0" smtClean="0">
                  <a:solidFill>
                    <a:schemeClr val="tx1"/>
                  </a:solidFill>
                  <a:effectLst/>
                  <a:latin typeface="+mn-lt"/>
                  <a:ea typeface="+mn-ea"/>
                  <a:cs typeface="+mn-cs"/>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kern="1200" spc="20" baseline="0" noProof="0" dirty="0" smtClean="0">
                  <a:solidFill>
                    <a:schemeClr val="tx1"/>
                  </a:solidFill>
                  <a:effectLst/>
                  <a:latin typeface="+mn-lt"/>
                  <a:ea typeface="+mn-ea"/>
                  <a:cs typeface="+mn-cs"/>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kern="1200" spc="20" baseline="0" dirty="0">
                  <a:solidFill>
                    <a:schemeClr val="tx1"/>
                  </a:solidFill>
                  <a:effectLst/>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674" rtl="0" eaLnBrk="1" fontAlgn="auto" latinLnBrk="0" hangingPunct="1">
                <a:lnSpc>
                  <a:spcPct val="100000"/>
                </a:lnSpc>
                <a:spcBef>
                  <a:spcPts val="0"/>
                </a:spcBef>
                <a:spcAft>
                  <a:spcPts val="0"/>
                </a:spcAft>
                <a:buClr>
                  <a:srgbClr val="003F62"/>
                </a:buClr>
                <a:buSzPct val="85000"/>
                <a:buFontTx/>
                <a:buNone/>
                <a:tabLst/>
                <a:defRPr/>
              </a:pPr>
              <a:r>
                <a:rPr kumimoji="0" lang="en-US" sz="1800" b="1" i="0" u="none" strike="noStrike" kern="1200" cap="none" spc="0" normalizeH="0" baseline="0" noProof="0" dirty="0">
                  <a:ln>
                    <a:noFill/>
                  </a:ln>
                  <a:solidFill>
                    <a:srgbClr val="3D3935"/>
                  </a:solidFill>
                  <a:effectLst/>
                  <a:uLnTx/>
                  <a:uFillTx/>
                  <a:latin typeface="Verdana"/>
                  <a:ea typeface="+mn-ea"/>
                  <a:cs typeface="+mn-cs"/>
                </a:rPr>
                <a:t>Naveen Radhakrishna</a:t>
              </a:r>
            </a:p>
            <a:p>
              <a:pPr marL="0" marR="0" lvl="0" indent="0" algn="l" defTabSz="914674" rtl="0" eaLnBrk="1" fontAlgn="auto" latinLnBrk="0" hangingPunct="1">
                <a:lnSpc>
                  <a:spcPct val="100000"/>
                </a:lnSpc>
                <a:spcBef>
                  <a:spcPts val="0"/>
                </a:spcBef>
                <a:spcAft>
                  <a:spcPts val="0"/>
                </a:spcAft>
                <a:buClr>
                  <a:srgbClr val="003F62"/>
                </a:buClr>
                <a:buSzPct val="85000"/>
                <a:buFontTx/>
                <a:buNone/>
                <a:tabLst/>
                <a:defRPr/>
              </a:pPr>
              <a:r>
                <a:rPr kumimoji="0" lang="en-US" sz="1400" b="0" i="0" u="none" strike="noStrike" kern="1200" cap="none" spc="0" normalizeH="0" baseline="0" noProof="0" dirty="0">
                  <a:ln>
                    <a:noFill/>
                  </a:ln>
                  <a:solidFill>
                    <a:srgbClr val="3D3935"/>
                  </a:solidFill>
                  <a:effectLst/>
                  <a:uLnTx/>
                  <a:uFillTx/>
                  <a:latin typeface="Verdana"/>
                  <a:ea typeface="+mn-ea"/>
                  <a:cs typeface="+mn-cs"/>
                </a:rPr>
                <a:t>Connected Vehicle Services</a:t>
              </a:r>
            </a:p>
            <a:p>
              <a:pPr marL="0" marR="0" lvl="0" indent="0" algn="l" defTabSz="914674" rtl="0" eaLnBrk="1" fontAlgn="auto" latinLnBrk="0" hangingPunct="1">
                <a:lnSpc>
                  <a:spcPct val="100000"/>
                </a:lnSpc>
                <a:spcBef>
                  <a:spcPts val="0"/>
                </a:spcBef>
                <a:spcAft>
                  <a:spcPts val="0"/>
                </a:spcAft>
                <a:buClr>
                  <a:srgbClr val="003F62"/>
                </a:buClr>
                <a:buSzPct val="85000"/>
                <a:buFontTx/>
                <a:buNone/>
                <a:tabLst/>
                <a:defRPr/>
              </a:pPr>
              <a:r>
                <a:rPr kumimoji="0" lang="en-US" sz="1400" b="0" i="0" u="none" strike="noStrike" kern="1200" cap="none" spc="0" normalizeH="0" baseline="0" noProof="0" dirty="0">
                  <a:ln>
                    <a:noFill/>
                  </a:ln>
                  <a:solidFill>
                    <a:srgbClr val="3D3935"/>
                  </a:solidFill>
                  <a:effectLst/>
                  <a:uLnTx/>
                  <a:uFillTx/>
                  <a:latin typeface="Verdana"/>
                  <a:ea typeface="+mn-ea"/>
                  <a:cs typeface="+mn-cs"/>
                </a:rPr>
                <a:t>Verra Mobility</a:t>
              </a:r>
            </a:p>
          </p:txBody>
        </p:sp>
        <p:sp>
          <p:nvSpPr>
            <p:cNvPr id="51" name="Rectangle 50">
              <a:extLst>
                <a:ext uri="{FF2B5EF4-FFF2-40B4-BE49-F238E27FC236}">
                  <a16:creationId xmlns:a16="http://schemas.microsoft.com/office/drawing/2014/main" id="{ECCF9888-B22B-ECCF-09E3-CBCBDC8576B1}"/>
                </a:ext>
              </a:extLst>
            </p:cNvPr>
            <p:cNvSpPr/>
            <p:nvPr/>
          </p:nvSpPr>
          <p:spPr>
            <a:xfrm>
              <a:off x="8172179" y="336619"/>
              <a:ext cx="3562621" cy="1742841"/>
            </a:xfrm>
            <a:prstGeom prst="rect">
              <a:avLst/>
            </a:prstGeom>
            <a:gradFill>
              <a:gsLst>
                <a:gs pos="0">
                  <a:schemeClr val="bg2"/>
                </a:gs>
                <a:gs pos="100000">
                  <a:schemeClr val="tx2">
                    <a:lumMod val="20000"/>
                    <a:lumOff val="80000"/>
                  </a:schemeClr>
                </a:gs>
              </a:gsLst>
              <a:lin ang="5400000" scaled="1"/>
            </a:gra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Verdana"/>
                <a:ea typeface="+mn-ea"/>
                <a:cs typeface="+mn-cs"/>
              </a:endParaRPr>
            </a:p>
          </p:txBody>
        </p:sp>
        <p:sp>
          <p:nvSpPr>
            <p:cNvPr id="52" name="Oval 51">
              <a:extLst>
                <a:ext uri="{FF2B5EF4-FFF2-40B4-BE49-F238E27FC236}">
                  <a16:creationId xmlns:a16="http://schemas.microsoft.com/office/drawing/2014/main" id="{B7EA905C-3FA4-6341-4227-41162AB6648D}"/>
                </a:ext>
              </a:extLst>
            </p:cNvPr>
            <p:cNvSpPr/>
            <p:nvPr/>
          </p:nvSpPr>
          <p:spPr>
            <a:xfrm>
              <a:off x="8397432" y="1508268"/>
              <a:ext cx="1142383" cy="1142383"/>
            </a:xfrm>
            <a:prstGeom prst="ellipse">
              <a:avLst/>
            </a:prstGeom>
            <a:blipFill>
              <a:blip r:embed="rId4"/>
              <a:stretch>
                <a:fillRect l="-9064" t="-380" r="-9064" b="-28850"/>
              </a:stretch>
            </a:blipFill>
            <a:ln w="31750">
              <a:solidFill>
                <a:schemeClr val="bg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Verdana"/>
                <a:ea typeface="+mn-ea"/>
                <a:cs typeface="+mn-cs"/>
              </a:endParaRPr>
            </a:p>
          </p:txBody>
        </p:sp>
        <p:grpSp>
          <p:nvGrpSpPr>
            <p:cNvPr id="20" name="Group 19">
              <a:extLst>
                <a:ext uri="{FF2B5EF4-FFF2-40B4-BE49-F238E27FC236}">
                  <a16:creationId xmlns:a16="http://schemas.microsoft.com/office/drawing/2014/main" id="{0971784E-ADDC-3C85-C4B4-C3672ABC866B}"/>
                </a:ext>
              </a:extLst>
            </p:cNvPr>
            <p:cNvGrpSpPr/>
            <p:nvPr/>
          </p:nvGrpSpPr>
          <p:grpSpPr>
            <a:xfrm>
              <a:off x="10142706" y="1591485"/>
              <a:ext cx="946826" cy="946826"/>
              <a:chOff x="10142706" y="1483000"/>
              <a:chExt cx="946826" cy="946826"/>
            </a:xfrm>
          </p:grpSpPr>
          <p:sp>
            <p:nvSpPr>
              <p:cNvPr id="19" name="Rounded Rectangle 18">
                <a:extLst>
                  <a:ext uri="{FF2B5EF4-FFF2-40B4-BE49-F238E27FC236}">
                    <a16:creationId xmlns:a16="http://schemas.microsoft.com/office/drawing/2014/main" id="{6E5AAD45-DDC8-BC32-CE74-8F00F5E92667}"/>
                  </a:ext>
                </a:extLst>
              </p:cNvPr>
              <p:cNvSpPr>
                <a:spLocks noChangeAspect="1"/>
              </p:cNvSpPr>
              <p:nvPr/>
            </p:nvSpPr>
            <p:spPr>
              <a:xfrm>
                <a:off x="10142706" y="1483000"/>
                <a:ext cx="946826" cy="946826"/>
              </a:xfrm>
              <a:prstGeom prst="roundRect">
                <a:avLst>
                  <a:gd name="adj" fmla="val 7763"/>
                </a:avLst>
              </a:prstGeom>
              <a:solidFill>
                <a:schemeClr val="bg2"/>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Verdana"/>
                  <a:ea typeface="+mn-ea"/>
                  <a:cs typeface="+mn-cs"/>
                </a:endParaRPr>
              </a:p>
            </p:txBody>
          </p:sp>
          <p:pic>
            <p:nvPicPr>
              <p:cNvPr id="2" name="Picture 1">
                <a:extLst>
                  <a:ext uri="{FF2B5EF4-FFF2-40B4-BE49-F238E27FC236}">
                    <a16:creationId xmlns:a16="http://schemas.microsoft.com/office/drawing/2014/main" id="{2D2D4210-76EC-2783-CD4B-B0BBD21B812C}"/>
                  </a:ext>
                </a:extLst>
              </p:cNvPr>
              <p:cNvPicPr>
                <a:picLocks noChangeAspect="1"/>
              </p:cNvPicPr>
              <p:nvPr/>
            </p:nvPicPr>
            <p:blipFill>
              <a:blip r:embed="rId5"/>
              <a:stretch>
                <a:fillRect/>
              </a:stretch>
            </p:blipFill>
            <p:spPr>
              <a:xfrm>
                <a:off x="10207706" y="1540728"/>
                <a:ext cx="828706" cy="832955"/>
              </a:xfrm>
              <a:prstGeom prst="rect">
                <a:avLst/>
              </a:prstGeom>
            </p:spPr>
          </p:pic>
        </p:grpSp>
        <p:grpSp>
          <p:nvGrpSpPr>
            <p:cNvPr id="38" name="Group 37">
              <a:extLst>
                <a:ext uri="{FF2B5EF4-FFF2-40B4-BE49-F238E27FC236}">
                  <a16:creationId xmlns:a16="http://schemas.microsoft.com/office/drawing/2014/main" id="{AC6AFFBA-64B0-D467-B293-FA62CBD49815}"/>
                </a:ext>
              </a:extLst>
            </p:cNvPr>
            <p:cNvGrpSpPr>
              <a:grpSpLocks noChangeAspect="1"/>
            </p:cNvGrpSpPr>
            <p:nvPr/>
          </p:nvGrpSpPr>
          <p:grpSpPr>
            <a:xfrm>
              <a:off x="8810489" y="527370"/>
              <a:ext cx="2286000" cy="866899"/>
              <a:chOff x="612665" y="352828"/>
              <a:chExt cx="4095161" cy="1552970"/>
            </a:xfrm>
          </p:grpSpPr>
          <p:sp>
            <p:nvSpPr>
              <p:cNvPr id="39" name="Free Form 4">
                <a:extLst>
                  <a:ext uri="{FF2B5EF4-FFF2-40B4-BE49-F238E27FC236}">
                    <a16:creationId xmlns:a16="http://schemas.microsoft.com/office/drawing/2014/main" id="{75E7900A-4B22-DB2D-F6F2-21191AE2039D}"/>
                  </a:ext>
                </a:extLst>
              </p:cNvPr>
              <p:cNvSpPr/>
              <p:nvPr/>
            </p:nvSpPr>
            <p:spPr>
              <a:xfrm>
                <a:off x="612665" y="352828"/>
                <a:ext cx="1561543" cy="1552970"/>
              </a:xfrm>
              <a:custGeom>
                <a:avLst/>
                <a:gdLst/>
                <a:ahLst/>
                <a:cxnLst/>
                <a:rect l="0" t="0" r="0" b="0"/>
                <a:pathLst>
                  <a:path w="1561542" h="1552969">
                    <a:moveTo>
                      <a:pt x="346909" y="325534"/>
                    </a:moveTo>
                    <a:lnTo>
                      <a:pt x="246043" y="393659"/>
                    </a:lnTo>
                    <a:lnTo>
                      <a:pt x="279673" y="276689"/>
                    </a:lnTo>
                    <a:lnTo>
                      <a:pt x="213657" y="228720"/>
                    </a:lnTo>
                    <a:lnTo>
                      <a:pt x="158118" y="459827"/>
                    </a:lnTo>
                    <a:lnTo>
                      <a:pt x="210291" y="497738"/>
                    </a:lnTo>
                    <a:lnTo>
                      <a:pt x="412925" y="373503"/>
                    </a:lnTo>
                    <a:close/>
                    <a:moveTo>
                      <a:pt x="1214633" y="1227434"/>
                    </a:moveTo>
                    <a:lnTo>
                      <a:pt x="1315498" y="1159310"/>
                    </a:lnTo>
                    <a:lnTo>
                      <a:pt x="1281868" y="1276280"/>
                    </a:lnTo>
                    <a:lnTo>
                      <a:pt x="1347884" y="1324249"/>
                    </a:lnTo>
                    <a:lnTo>
                      <a:pt x="1403423" y="1093141"/>
                    </a:lnTo>
                    <a:lnTo>
                      <a:pt x="1351250" y="1055231"/>
                    </a:lnTo>
                    <a:lnTo>
                      <a:pt x="1148616" y="1179465"/>
                    </a:lnTo>
                    <a:close/>
                    <a:moveTo>
                      <a:pt x="694834" y="156645"/>
                    </a:moveTo>
                    <a:lnTo>
                      <a:pt x="573190" y="152480"/>
                    </a:lnTo>
                    <a:lnTo>
                      <a:pt x="669141" y="77598"/>
                    </a:lnTo>
                    <a:lnTo>
                      <a:pt x="643931" y="0"/>
                    </a:lnTo>
                    <a:lnTo>
                      <a:pt x="463155" y="154308"/>
                    </a:lnTo>
                    <a:lnTo>
                      <a:pt x="483094" y="215651"/>
                    </a:lnTo>
                    <a:lnTo>
                      <a:pt x="720044" y="234244"/>
                    </a:lnTo>
                    <a:close/>
                    <a:moveTo>
                      <a:pt x="866707" y="1396323"/>
                    </a:moveTo>
                    <a:lnTo>
                      <a:pt x="988351" y="1400502"/>
                    </a:lnTo>
                    <a:lnTo>
                      <a:pt x="892400" y="1475370"/>
                    </a:lnTo>
                    <a:lnTo>
                      <a:pt x="917610" y="1552969"/>
                    </a:lnTo>
                    <a:lnTo>
                      <a:pt x="1098374" y="1398660"/>
                    </a:lnTo>
                    <a:lnTo>
                      <a:pt x="1078447" y="1337318"/>
                    </a:lnTo>
                    <a:lnTo>
                      <a:pt x="841497" y="1318724"/>
                    </a:lnTo>
                    <a:close/>
                    <a:moveTo>
                      <a:pt x="1075577" y="224503"/>
                    </a:moveTo>
                    <a:lnTo>
                      <a:pt x="979613" y="149635"/>
                    </a:lnTo>
                    <a:lnTo>
                      <a:pt x="1101257" y="145456"/>
                    </a:lnTo>
                    <a:lnTo>
                      <a:pt x="1126467" y="67857"/>
                    </a:lnTo>
                    <a:lnTo>
                      <a:pt x="889517" y="86451"/>
                    </a:lnTo>
                    <a:lnTo>
                      <a:pt x="869590" y="147793"/>
                    </a:lnTo>
                    <a:lnTo>
                      <a:pt x="1050354" y="302115"/>
                    </a:lnTo>
                    <a:close/>
                    <a:moveTo>
                      <a:pt x="485964" y="1328465"/>
                    </a:moveTo>
                    <a:lnTo>
                      <a:pt x="581915" y="1403334"/>
                    </a:lnTo>
                    <a:lnTo>
                      <a:pt x="460284" y="1407500"/>
                    </a:lnTo>
                    <a:lnTo>
                      <a:pt x="435062" y="1485111"/>
                    </a:lnTo>
                    <a:lnTo>
                      <a:pt x="672024" y="1466518"/>
                    </a:lnTo>
                    <a:lnTo>
                      <a:pt x="691951" y="1405175"/>
                    </a:lnTo>
                    <a:lnTo>
                      <a:pt x="511187" y="1250854"/>
                    </a:lnTo>
                    <a:close/>
                    <a:moveTo>
                      <a:pt x="1343719" y="503199"/>
                    </a:moveTo>
                    <a:lnTo>
                      <a:pt x="1310088" y="386229"/>
                    </a:lnTo>
                    <a:lnTo>
                      <a:pt x="1410954" y="454353"/>
                    </a:lnTo>
                    <a:lnTo>
                      <a:pt x="1476970" y="406397"/>
                    </a:lnTo>
                    <a:lnTo>
                      <a:pt x="1274337" y="282150"/>
                    </a:lnTo>
                    <a:lnTo>
                      <a:pt x="1222164" y="320073"/>
                    </a:lnTo>
                    <a:lnTo>
                      <a:pt x="1277702" y="551168"/>
                    </a:lnTo>
                    <a:close/>
                    <a:moveTo>
                      <a:pt x="217823" y="1049757"/>
                    </a:moveTo>
                    <a:lnTo>
                      <a:pt x="251440" y="1166740"/>
                    </a:lnTo>
                    <a:lnTo>
                      <a:pt x="150587" y="1098615"/>
                    </a:lnTo>
                    <a:lnTo>
                      <a:pt x="84571" y="1146572"/>
                    </a:lnTo>
                    <a:lnTo>
                      <a:pt x="287192" y="1270819"/>
                    </a:lnTo>
                    <a:lnTo>
                      <a:pt x="339377" y="1232896"/>
                    </a:lnTo>
                    <a:lnTo>
                      <a:pt x="283839" y="1001801"/>
                    </a:lnTo>
                    <a:close/>
                    <a:moveTo>
                      <a:pt x="1396831" y="886291"/>
                    </a:moveTo>
                    <a:lnTo>
                      <a:pt x="1438387" y="771899"/>
                    </a:lnTo>
                    <a:lnTo>
                      <a:pt x="1479942" y="886291"/>
                    </a:lnTo>
                    <a:lnTo>
                      <a:pt x="1561542" y="886291"/>
                    </a:lnTo>
                    <a:lnTo>
                      <a:pt x="1470633" y="666677"/>
                    </a:lnTo>
                    <a:lnTo>
                      <a:pt x="1406141" y="666677"/>
                    </a:lnTo>
                    <a:lnTo>
                      <a:pt x="1315232" y="886291"/>
                    </a:lnTo>
                    <a:close/>
                    <a:moveTo>
                      <a:pt x="246309" y="666677"/>
                    </a:moveTo>
                    <a:lnTo>
                      <a:pt x="155401" y="886291"/>
                    </a:lnTo>
                    <a:lnTo>
                      <a:pt x="90896" y="886291"/>
                    </a:lnTo>
                    <a:lnTo>
                      <a:pt x="0" y="666677"/>
                    </a:lnTo>
                    <a:lnTo>
                      <a:pt x="81599" y="666677"/>
                    </a:lnTo>
                    <a:lnTo>
                      <a:pt x="123154" y="781082"/>
                    </a:lnTo>
                    <a:lnTo>
                      <a:pt x="164710" y="666677"/>
                    </a:lnTo>
                    <a:close/>
                  </a:path>
                </a:pathLst>
              </a:custGeom>
              <a:solidFill>
                <a:schemeClr val="accent1"/>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41" name="Free Form 6">
                <a:extLst>
                  <a:ext uri="{FF2B5EF4-FFF2-40B4-BE49-F238E27FC236}">
                    <a16:creationId xmlns:a16="http://schemas.microsoft.com/office/drawing/2014/main" id="{C89C5CF4-80CC-17D6-41B8-78DD844C0174}"/>
                  </a:ext>
                </a:extLst>
              </p:cNvPr>
              <p:cNvSpPr/>
              <p:nvPr/>
            </p:nvSpPr>
            <p:spPr>
              <a:xfrm>
                <a:off x="2477828" y="737742"/>
                <a:ext cx="2229998" cy="783141"/>
              </a:xfrm>
              <a:custGeom>
                <a:avLst/>
                <a:gdLst/>
                <a:ahLst/>
                <a:cxnLst/>
                <a:rect l="0" t="0" r="0" b="0"/>
                <a:pathLst>
                  <a:path w="2229998" h="783139">
                    <a:moveTo>
                      <a:pt x="2219317" y="482739"/>
                    </a:moveTo>
                    <a:lnTo>
                      <a:pt x="2201917" y="503643"/>
                    </a:lnTo>
                    <a:lnTo>
                      <a:pt x="2200012" y="503643"/>
                    </a:lnTo>
                    <a:lnTo>
                      <a:pt x="2182702" y="482739"/>
                    </a:lnTo>
                    <a:lnTo>
                      <a:pt x="2182702" y="517753"/>
                    </a:lnTo>
                    <a:lnTo>
                      <a:pt x="2172021" y="517753"/>
                    </a:lnTo>
                    <a:lnTo>
                      <a:pt x="2172021" y="465885"/>
                    </a:lnTo>
                    <a:lnTo>
                      <a:pt x="2181635" y="465885"/>
                    </a:lnTo>
                    <a:lnTo>
                      <a:pt x="2201003" y="489000"/>
                    </a:lnTo>
                    <a:lnTo>
                      <a:pt x="2220383" y="465885"/>
                    </a:lnTo>
                    <a:lnTo>
                      <a:pt x="2229998" y="465885"/>
                    </a:lnTo>
                    <a:lnTo>
                      <a:pt x="2229998" y="517753"/>
                    </a:lnTo>
                    <a:lnTo>
                      <a:pt x="2219317" y="517753"/>
                    </a:lnTo>
                    <a:close/>
                    <a:moveTo>
                      <a:pt x="2146620" y="475271"/>
                    </a:moveTo>
                    <a:lnTo>
                      <a:pt x="2146620" y="517753"/>
                    </a:lnTo>
                    <a:lnTo>
                      <a:pt x="2135939" y="517753"/>
                    </a:lnTo>
                    <a:lnTo>
                      <a:pt x="2135939" y="475271"/>
                    </a:lnTo>
                    <a:lnTo>
                      <a:pt x="2118857" y="475271"/>
                    </a:lnTo>
                    <a:lnTo>
                      <a:pt x="2118857" y="465885"/>
                    </a:lnTo>
                    <a:lnTo>
                      <a:pt x="2163092" y="465885"/>
                    </a:lnTo>
                    <a:lnTo>
                      <a:pt x="2163092" y="475271"/>
                    </a:lnTo>
                    <a:close/>
                    <a:moveTo>
                      <a:pt x="982648" y="690414"/>
                    </a:moveTo>
                    <a:cubicBezTo>
                      <a:pt x="982648" y="751388"/>
                      <a:pt x="933155" y="776484"/>
                      <a:pt x="889136" y="776484"/>
                    </a:cubicBezTo>
                    <a:lnTo>
                      <a:pt x="719092" y="776484"/>
                    </a:lnTo>
                    <a:lnTo>
                      <a:pt x="719092" y="465885"/>
                    </a:lnTo>
                    <a:lnTo>
                      <a:pt x="862846" y="465885"/>
                    </a:lnTo>
                    <a:cubicBezTo>
                      <a:pt x="926297" y="465885"/>
                      <a:pt x="965351" y="498284"/>
                      <a:pt x="965351" y="547091"/>
                    </a:cubicBezTo>
                    <a:cubicBezTo>
                      <a:pt x="965351" y="577242"/>
                      <a:pt x="951507" y="598604"/>
                      <a:pt x="933524" y="611914"/>
                    </a:cubicBezTo>
                    <a:cubicBezTo>
                      <a:pt x="964106" y="626354"/>
                      <a:pt x="982648" y="652402"/>
                      <a:pt x="982648" y="690414"/>
                    </a:cubicBezTo>
                    <a:close/>
                    <a:moveTo>
                      <a:pt x="859125" y="592800"/>
                    </a:moveTo>
                    <a:cubicBezTo>
                      <a:pt x="890076" y="592800"/>
                      <a:pt x="907221" y="578537"/>
                      <a:pt x="907221" y="556629"/>
                    </a:cubicBezTo>
                    <a:cubicBezTo>
                      <a:pt x="907221" y="534721"/>
                      <a:pt x="890076" y="520459"/>
                      <a:pt x="859125" y="520459"/>
                    </a:cubicBezTo>
                    <a:lnTo>
                      <a:pt x="779482" y="520459"/>
                    </a:lnTo>
                    <a:lnTo>
                      <a:pt x="779482" y="592800"/>
                    </a:lnTo>
                    <a:close/>
                    <a:moveTo>
                      <a:pt x="779482" y="642928"/>
                    </a:moveTo>
                    <a:lnTo>
                      <a:pt x="779482" y="721911"/>
                    </a:lnTo>
                    <a:lnTo>
                      <a:pt x="869933" y="721911"/>
                    </a:lnTo>
                    <a:cubicBezTo>
                      <a:pt x="903995" y="721911"/>
                      <a:pt x="924519" y="712284"/>
                      <a:pt x="924519" y="682426"/>
                    </a:cubicBezTo>
                    <a:cubicBezTo>
                      <a:pt x="924519" y="656377"/>
                      <a:pt x="903995" y="642928"/>
                      <a:pt x="869933" y="642928"/>
                    </a:cubicBezTo>
                    <a:close/>
                    <a:moveTo>
                      <a:pt x="253333" y="0"/>
                    </a:moveTo>
                    <a:lnTo>
                      <a:pt x="162271" y="234079"/>
                    </a:lnTo>
                    <a:lnTo>
                      <a:pt x="71210" y="0"/>
                    </a:lnTo>
                    <a:lnTo>
                      <a:pt x="0" y="0"/>
                    </a:lnTo>
                    <a:lnTo>
                      <a:pt x="0" y="3987"/>
                    </a:lnTo>
                    <a:lnTo>
                      <a:pt x="126914" y="310586"/>
                    </a:lnTo>
                    <a:lnTo>
                      <a:pt x="197629" y="310586"/>
                    </a:lnTo>
                    <a:lnTo>
                      <a:pt x="324556" y="3987"/>
                    </a:lnTo>
                    <a:lnTo>
                      <a:pt x="324556" y="0"/>
                    </a:lnTo>
                    <a:close/>
                    <a:moveTo>
                      <a:pt x="2077619" y="465885"/>
                    </a:moveTo>
                    <a:lnTo>
                      <a:pt x="2008834" y="465885"/>
                    </a:lnTo>
                    <a:lnTo>
                      <a:pt x="1930080" y="593752"/>
                    </a:lnTo>
                    <a:lnTo>
                      <a:pt x="1851312" y="465885"/>
                    </a:lnTo>
                    <a:lnTo>
                      <a:pt x="1782540" y="465885"/>
                    </a:lnTo>
                    <a:lnTo>
                      <a:pt x="1782540" y="469873"/>
                    </a:lnTo>
                    <a:lnTo>
                      <a:pt x="1899878" y="646547"/>
                    </a:lnTo>
                    <a:lnTo>
                      <a:pt x="1899878" y="776484"/>
                    </a:lnTo>
                    <a:lnTo>
                      <a:pt x="1960281" y="776484"/>
                    </a:lnTo>
                    <a:lnTo>
                      <a:pt x="1960281" y="646547"/>
                    </a:lnTo>
                    <a:lnTo>
                      <a:pt x="2077619" y="469873"/>
                    </a:lnTo>
                    <a:close/>
                    <a:moveTo>
                      <a:pt x="1606348" y="776484"/>
                    </a:moveTo>
                    <a:lnTo>
                      <a:pt x="1666738" y="776484"/>
                    </a:lnTo>
                    <a:lnTo>
                      <a:pt x="1666738" y="522681"/>
                    </a:lnTo>
                    <a:lnTo>
                      <a:pt x="1764340" y="522681"/>
                    </a:lnTo>
                    <a:lnTo>
                      <a:pt x="1764340" y="465885"/>
                    </a:lnTo>
                    <a:lnTo>
                      <a:pt x="1508759" y="465885"/>
                    </a:lnTo>
                    <a:lnTo>
                      <a:pt x="1508759" y="522681"/>
                    </a:lnTo>
                    <a:lnTo>
                      <a:pt x="1606348" y="522681"/>
                    </a:lnTo>
                    <a:close/>
                    <a:moveTo>
                      <a:pt x="1161710" y="465885"/>
                    </a:moveTo>
                    <a:lnTo>
                      <a:pt x="1161710" y="776484"/>
                    </a:lnTo>
                    <a:lnTo>
                      <a:pt x="1370796" y="776484"/>
                    </a:lnTo>
                    <a:lnTo>
                      <a:pt x="1370796" y="719688"/>
                    </a:lnTo>
                    <a:lnTo>
                      <a:pt x="1222088" y="719688"/>
                    </a:lnTo>
                    <a:lnTo>
                      <a:pt x="1222088" y="465885"/>
                    </a:lnTo>
                    <a:close/>
                    <a:moveTo>
                      <a:pt x="1471052" y="776484"/>
                    </a:moveTo>
                    <a:lnTo>
                      <a:pt x="1471052" y="621185"/>
                    </a:lnTo>
                    <a:lnTo>
                      <a:pt x="1471052" y="465885"/>
                    </a:lnTo>
                    <a:lnTo>
                      <a:pt x="1408503" y="465885"/>
                    </a:lnTo>
                    <a:lnTo>
                      <a:pt x="1408503" y="621185"/>
                    </a:lnTo>
                    <a:lnTo>
                      <a:pt x="1408503" y="776484"/>
                    </a:lnTo>
                    <a:close/>
                    <a:moveTo>
                      <a:pt x="1096126" y="776484"/>
                    </a:moveTo>
                    <a:lnTo>
                      <a:pt x="1096126" y="621185"/>
                    </a:lnTo>
                    <a:lnTo>
                      <a:pt x="1096126" y="465885"/>
                    </a:lnTo>
                    <a:lnTo>
                      <a:pt x="1033577" y="465885"/>
                    </a:lnTo>
                    <a:lnTo>
                      <a:pt x="1033577" y="621185"/>
                    </a:lnTo>
                    <a:lnTo>
                      <a:pt x="1033577" y="776484"/>
                    </a:lnTo>
                    <a:close/>
                    <a:moveTo>
                      <a:pt x="677841" y="622518"/>
                    </a:moveTo>
                    <a:cubicBezTo>
                      <a:pt x="676952" y="702835"/>
                      <a:pt x="627700" y="783139"/>
                      <a:pt x="518553" y="783139"/>
                    </a:cubicBezTo>
                    <a:cubicBezTo>
                      <a:pt x="409394" y="783139"/>
                      <a:pt x="358809" y="704613"/>
                      <a:pt x="358809" y="622963"/>
                    </a:cubicBezTo>
                    <a:cubicBezTo>
                      <a:pt x="358809" y="541325"/>
                      <a:pt x="411172" y="459230"/>
                      <a:pt x="518553" y="459230"/>
                    </a:cubicBezTo>
                    <a:cubicBezTo>
                      <a:pt x="625490" y="459230"/>
                      <a:pt x="678730" y="541325"/>
                      <a:pt x="677841" y="622518"/>
                    </a:cubicBezTo>
                    <a:close/>
                    <a:moveTo>
                      <a:pt x="615851" y="623306"/>
                    </a:moveTo>
                    <a:cubicBezTo>
                      <a:pt x="616702" y="573038"/>
                      <a:pt x="588659" y="516801"/>
                      <a:pt x="518541" y="516801"/>
                    </a:cubicBezTo>
                    <a:cubicBezTo>
                      <a:pt x="448435" y="516801"/>
                      <a:pt x="419542" y="573457"/>
                      <a:pt x="420812" y="623738"/>
                    </a:cubicBezTo>
                    <a:cubicBezTo>
                      <a:pt x="422095" y="672735"/>
                      <a:pt x="448435" y="725137"/>
                      <a:pt x="518541" y="725137"/>
                    </a:cubicBezTo>
                    <a:cubicBezTo>
                      <a:pt x="588659" y="725137"/>
                      <a:pt x="615000" y="672304"/>
                      <a:pt x="615851" y="623306"/>
                    </a:cubicBezTo>
                    <a:close/>
                    <a:moveTo>
                      <a:pt x="252291" y="465885"/>
                    </a:moveTo>
                    <a:lnTo>
                      <a:pt x="162271" y="589599"/>
                    </a:lnTo>
                    <a:lnTo>
                      <a:pt x="72264" y="465885"/>
                    </a:lnTo>
                    <a:lnTo>
                      <a:pt x="6972" y="465885"/>
                    </a:lnTo>
                    <a:lnTo>
                      <a:pt x="6972" y="776484"/>
                    </a:lnTo>
                    <a:lnTo>
                      <a:pt x="67375" y="776484"/>
                    </a:lnTo>
                    <a:lnTo>
                      <a:pt x="67375" y="553124"/>
                    </a:lnTo>
                    <a:lnTo>
                      <a:pt x="159363" y="678946"/>
                    </a:lnTo>
                    <a:lnTo>
                      <a:pt x="165193" y="678946"/>
                    </a:lnTo>
                    <a:lnTo>
                      <a:pt x="257181" y="553124"/>
                    </a:lnTo>
                    <a:lnTo>
                      <a:pt x="257181" y="776484"/>
                    </a:lnTo>
                    <a:lnTo>
                      <a:pt x="317571" y="776484"/>
                    </a:lnTo>
                    <a:lnTo>
                      <a:pt x="317571" y="465885"/>
                    </a:lnTo>
                    <a:close/>
                    <a:moveTo>
                      <a:pt x="1580795" y="310586"/>
                    </a:moveTo>
                    <a:lnTo>
                      <a:pt x="1519123" y="310586"/>
                    </a:lnTo>
                    <a:lnTo>
                      <a:pt x="1492503" y="252012"/>
                    </a:lnTo>
                    <a:lnTo>
                      <a:pt x="1330104" y="252012"/>
                    </a:lnTo>
                    <a:lnTo>
                      <a:pt x="1303484" y="310586"/>
                    </a:lnTo>
                    <a:lnTo>
                      <a:pt x="1241824" y="310586"/>
                    </a:lnTo>
                    <a:lnTo>
                      <a:pt x="1241824" y="306598"/>
                    </a:lnTo>
                    <a:lnTo>
                      <a:pt x="1379356" y="0"/>
                    </a:lnTo>
                    <a:lnTo>
                      <a:pt x="1443251" y="0"/>
                    </a:lnTo>
                    <a:lnTo>
                      <a:pt x="1580795" y="306598"/>
                    </a:lnTo>
                    <a:close/>
                    <a:moveTo>
                      <a:pt x="1468982" y="197451"/>
                    </a:moveTo>
                    <a:lnTo>
                      <a:pt x="1411297" y="65216"/>
                    </a:lnTo>
                    <a:lnTo>
                      <a:pt x="1353625" y="197451"/>
                    </a:lnTo>
                    <a:close/>
                    <a:moveTo>
                      <a:pt x="852724" y="310586"/>
                    </a:moveTo>
                    <a:lnTo>
                      <a:pt x="762209" y="206761"/>
                    </a:lnTo>
                    <a:lnTo>
                      <a:pt x="707687" y="206761"/>
                    </a:lnTo>
                    <a:lnTo>
                      <a:pt x="707687" y="310586"/>
                    </a:lnTo>
                    <a:lnTo>
                      <a:pt x="647284" y="310586"/>
                    </a:lnTo>
                    <a:lnTo>
                      <a:pt x="647284" y="0"/>
                    </a:lnTo>
                    <a:lnTo>
                      <a:pt x="795039" y="0"/>
                    </a:lnTo>
                    <a:cubicBezTo>
                      <a:pt x="868257" y="431"/>
                      <a:pt x="906853" y="49251"/>
                      <a:pt x="906853" y="102936"/>
                    </a:cubicBezTo>
                    <a:cubicBezTo>
                      <a:pt x="906853" y="145532"/>
                      <a:pt x="887333" y="188574"/>
                      <a:pt x="828327" y="200550"/>
                    </a:cubicBezTo>
                    <a:lnTo>
                      <a:pt x="922398" y="306598"/>
                    </a:lnTo>
                    <a:lnTo>
                      <a:pt x="922398" y="310586"/>
                    </a:lnTo>
                    <a:close/>
                    <a:moveTo>
                      <a:pt x="795039" y="153965"/>
                    </a:moveTo>
                    <a:cubicBezTo>
                      <a:pt x="832315" y="153965"/>
                      <a:pt x="848292" y="129111"/>
                      <a:pt x="848292" y="104269"/>
                    </a:cubicBezTo>
                    <a:cubicBezTo>
                      <a:pt x="848292" y="79415"/>
                      <a:pt x="831870" y="54573"/>
                      <a:pt x="795039" y="54573"/>
                    </a:cubicBezTo>
                    <a:lnTo>
                      <a:pt x="707687" y="54573"/>
                    </a:lnTo>
                    <a:lnTo>
                      <a:pt x="707687" y="153965"/>
                    </a:lnTo>
                    <a:close/>
                    <a:moveTo>
                      <a:pt x="1160631" y="310586"/>
                    </a:moveTo>
                    <a:lnTo>
                      <a:pt x="1070116" y="206761"/>
                    </a:lnTo>
                    <a:lnTo>
                      <a:pt x="1015580" y="206761"/>
                    </a:lnTo>
                    <a:lnTo>
                      <a:pt x="1015580" y="310586"/>
                    </a:lnTo>
                    <a:lnTo>
                      <a:pt x="955190" y="310586"/>
                    </a:lnTo>
                    <a:lnTo>
                      <a:pt x="955190" y="0"/>
                    </a:lnTo>
                    <a:lnTo>
                      <a:pt x="1102946" y="0"/>
                    </a:lnTo>
                    <a:cubicBezTo>
                      <a:pt x="1176163" y="431"/>
                      <a:pt x="1214760" y="49251"/>
                      <a:pt x="1214760" y="102936"/>
                    </a:cubicBezTo>
                    <a:cubicBezTo>
                      <a:pt x="1214760" y="145532"/>
                      <a:pt x="1195239" y="188574"/>
                      <a:pt x="1136221" y="200550"/>
                    </a:cubicBezTo>
                    <a:lnTo>
                      <a:pt x="1230292" y="306598"/>
                    </a:lnTo>
                    <a:lnTo>
                      <a:pt x="1230292" y="310586"/>
                    </a:lnTo>
                    <a:close/>
                    <a:moveTo>
                      <a:pt x="1102946" y="153965"/>
                    </a:moveTo>
                    <a:cubicBezTo>
                      <a:pt x="1140221" y="153965"/>
                      <a:pt x="1156198" y="129111"/>
                      <a:pt x="1156198" y="104269"/>
                    </a:cubicBezTo>
                    <a:cubicBezTo>
                      <a:pt x="1156198" y="79415"/>
                      <a:pt x="1139777" y="54573"/>
                      <a:pt x="1102946" y="54573"/>
                    </a:cubicBezTo>
                    <a:lnTo>
                      <a:pt x="1015580" y="54573"/>
                    </a:lnTo>
                    <a:lnTo>
                      <a:pt x="1015580" y="153965"/>
                    </a:lnTo>
                    <a:close/>
                    <a:moveTo>
                      <a:pt x="593739" y="253803"/>
                    </a:moveTo>
                    <a:lnTo>
                      <a:pt x="421637" y="253803"/>
                    </a:lnTo>
                    <a:lnTo>
                      <a:pt x="421637" y="179252"/>
                    </a:lnTo>
                    <a:lnTo>
                      <a:pt x="587529" y="179252"/>
                    </a:lnTo>
                    <a:lnTo>
                      <a:pt x="587529" y="124679"/>
                    </a:lnTo>
                    <a:lnTo>
                      <a:pt x="421637" y="124679"/>
                    </a:lnTo>
                    <a:lnTo>
                      <a:pt x="421637" y="56783"/>
                    </a:lnTo>
                    <a:lnTo>
                      <a:pt x="593739" y="56783"/>
                    </a:lnTo>
                    <a:lnTo>
                      <a:pt x="593739" y="0"/>
                    </a:lnTo>
                    <a:lnTo>
                      <a:pt x="361235" y="0"/>
                    </a:lnTo>
                    <a:lnTo>
                      <a:pt x="361235" y="310586"/>
                    </a:lnTo>
                    <a:lnTo>
                      <a:pt x="593739" y="310586"/>
                    </a:lnTo>
                    <a:close/>
                  </a:path>
                </a:pathLst>
              </a:custGeom>
              <a:solidFill>
                <a:schemeClr val="tx2"/>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gr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4F356-65D2-7E6F-1D00-D7A7CBE0C5D6}"/>
              </a:ext>
            </a:extLst>
          </p:cNvPr>
          <p:cNvSpPr>
            <a:spLocks noGrp="1"/>
          </p:cNvSpPr>
          <p:nvPr>
            <p:ph type="title"/>
          </p:nvPr>
        </p:nvSpPr>
        <p:spPr>
          <a:xfrm>
            <a:off x="457200" y="2182475"/>
            <a:ext cx="7810500" cy="1143000"/>
          </a:xfrm>
        </p:spPr>
        <p:txBody>
          <a:bodyPr/>
          <a:lstStyle/>
          <a:p>
            <a:r>
              <a:rPr lang="en-US" sz="3200" dirty="0">
                <a:solidFill>
                  <a:schemeClr val="bg2"/>
                </a:solidFill>
              </a:rPr>
              <a:t>Unleashing Vehicle Telematics</a:t>
            </a:r>
            <a:br>
              <a:rPr lang="en-US" sz="3200" dirty="0">
                <a:solidFill>
                  <a:schemeClr val="bg2"/>
                </a:solidFill>
              </a:rPr>
            </a:br>
            <a:br>
              <a:rPr lang="en-US" sz="800" dirty="0">
                <a:solidFill>
                  <a:schemeClr val="bg2"/>
                </a:solidFill>
              </a:rPr>
            </a:br>
            <a:r>
              <a:rPr lang="en-US" sz="1800" dirty="0">
                <a:solidFill>
                  <a:schemeClr val="bg2"/>
                </a:solidFill>
              </a:rPr>
              <a:t>Building the Future of Tolling with Connected Vehicles</a:t>
            </a:r>
            <a:endParaRPr lang="en-US" dirty="0"/>
          </a:p>
        </p:txBody>
      </p:sp>
      <p:sp>
        <p:nvSpPr>
          <p:cNvPr id="3" name="Text Placeholder 2">
            <a:extLst>
              <a:ext uri="{FF2B5EF4-FFF2-40B4-BE49-F238E27FC236}">
                <a16:creationId xmlns:a16="http://schemas.microsoft.com/office/drawing/2014/main" id="{7B2CCFDC-3FAB-3FFC-632F-8271469B967D}"/>
              </a:ext>
            </a:extLst>
          </p:cNvPr>
          <p:cNvSpPr>
            <a:spLocks noGrp="1"/>
          </p:cNvSpPr>
          <p:nvPr>
            <p:ph type="body" sz="quarter" idx="10"/>
          </p:nvPr>
        </p:nvSpPr>
        <p:spPr/>
        <p:txBody>
          <a:bodyPr/>
          <a:lstStyle/>
          <a:p>
            <a:r>
              <a:rPr lang="en-US" dirty="0"/>
              <a:t>Naveen Radhakrishna</a:t>
            </a:r>
          </a:p>
        </p:txBody>
      </p:sp>
      <p:sp>
        <p:nvSpPr>
          <p:cNvPr id="4" name="Text Placeholder 3">
            <a:extLst>
              <a:ext uri="{FF2B5EF4-FFF2-40B4-BE49-F238E27FC236}">
                <a16:creationId xmlns:a16="http://schemas.microsoft.com/office/drawing/2014/main" id="{5B4739BC-7BC8-5A51-96B8-8780AC84C316}"/>
              </a:ext>
            </a:extLst>
          </p:cNvPr>
          <p:cNvSpPr>
            <a:spLocks noGrp="1"/>
          </p:cNvSpPr>
          <p:nvPr>
            <p:ph type="body" sz="quarter" idx="11"/>
          </p:nvPr>
        </p:nvSpPr>
        <p:spPr/>
        <p:txBody>
          <a:bodyPr/>
          <a:lstStyle/>
          <a:p>
            <a:r>
              <a:rPr lang="en-US" dirty="0"/>
              <a:t>Director, Product Management</a:t>
            </a:r>
          </a:p>
        </p:txBody>
      </p:sp>
      <p:sp>
        <p:nvSpPr>
          <p:cNvPr id="5" name="Text Placeholder 4">
            <a:extLst>
              <a:ext uri="{FF2B5EF4-FFF2-40B4-BE49-F238E27FC236}">
                <a16:creationId xmlns:a16="http://schemas.microsoft.com/office/drawing/2014/main" id="{2C5EB06D-2562-FAC7-9E39-2B8E4FC38765}"/>
              </a:ext>
            </a:extLst>
          </p:cNvPr>
          <p:cNvSpPr>
            <a:spLocks noGrp="1"/>
          </p:cNvSpPr>
          <p:nvPr>
            <p:ph type="body" sz="quarter" idx="12"/>
          </p:nvPr>
        </p:nvSpPr>
        <p:spPr/>
        <p:txBody>
          <a:bodyPr/>
          <a:lstStyle/>
          <a:p>
            <a:r>
              <a:rPr lang="en-US" dirty="0"/>
              <a:t>Sept 26, 2024</a:t>
            </a:r>
          </a:p>
        </p:txBody>
      </p:sp>
    </p:spTree>
    <p:extLst>
      <p:ext uri="{BB962C8B-B14F-4D97-AF65-F5344CB8AC3E}">
        <p14:creationId xmlns:p14="http://schemas.microsoft.com/office/powerpoint/2010/main" val="1177520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6DC0E-DED3-5149-877C-AD5D1EAFE5BF}"/>
              </a:ext>
            </a:extLst>
          </p:cNvPr>
          <p:cNvSpPr>
            <a:spLocks noGrp="1"/>
          </p:cNvSpPr>
          <p:nvPr>
            <p:ph type="title"/>
          </p:nvPr>
        </p:nvSpPr>
        <p:spPr/>
        <p:txBody>
          <a:bodyPr vert="horz" lIns="91440" tIns="45720" rIns="91440" bIns="45720" rtlCol="0" anchor="b">
            <a:normAutofit/>
          </a:bodyPr>
          <a:lstStyle/>
          <a:p>
            <a:r>
              <a:rPr lang="en-US" sz="3400">
                <a:solidFill>
                  <a:schemeClr val="tx1"/>
                </a:solidFill>
                <a:ea typeface="+mj-ea"/>
                <a:cs typeface="+mj-cs"/>
              </a:rPr>
              <a:t>Who We Are</a:t>
            </a:r>
          </a:p>
        </p:txBody>
      </p:sp>
      <p:sp>
        <p:nvSpPr>
          <p:cNvPr id="5" name="TextBox 4">
            <a:extLst>
              <a:ext uri="{FF2B5EF4-FFF2-40B4-BE49-F238E27FC236}">
                <a16:creationId xmlns:a16="http://schemas.microsoft.com/office/drawing/2014/main" id="{85C9938C-6541-D721-BE6B-82C3CA437527}"/>
              </a:ext>
            </a:extLst>
          </p:cNvPr>
          <p:cNvSpPr txBox="1"/>
          <p:nvPr/>
        </p:nvSpPr>
        <p:spPr>
          <a:xfrm>
            <a:off x="457200" y="1798786"/>
            <a:ext cx="5201920" cy="3646511"/>
          </a:xfrm>
          <a:prstGeom prst="rect">
            <a:avLst/>
          </a:prstGeom>
        </p:spPr>
        <p:txBody>
          <a:bodyPr vert="horz" wrap="square" lIns="91440" tIns="45720" rIns="91440" bIns="45720" rtlCol="0" anchor="t">
            <a:spAutoFit/>
          </a:bodyPr>
          <a:lstStyle/>
          <a:p>
            <a:pPr marL="0" marR="0" lvl="0" indent="0" algn="l" defTabSz="914400" rtl="0" eaLnBrk="1" fontAlgn="auto" latinLnBrk="0" hangingPunct="1">
              <a:lnSpc>
                <a:spcPct val="110000"/>
              </a:lnSpc>
              <a:spcBef>
                <a:spcPts val="0"/>
              </a:spcBef>
              <a:spcAft>
                <a:spcPts val="900"/>
              </a:spcAft>
              <a:buClrTx/>
              <a:buSzTx/>
              <a:buFontTx/>
              <a:buNone/>
              <a:tabLst/>
              <a:defRPr/>
            </a:pPr>
            <a:r>
              <a:rPr kumimoji="0" lang="en-US" sz="1800" b="0" i="0" u="none" strike="noStrike" kern="1200" cap="none" spc="50" normalizeH="0" baseline="0" noProof="0" dirty="0">
                <a:ln>
                  <a:noFill/>
                </a:ln>
                <a:solidFill>
                  <a:srgbClr val="3D3935"/>
                </a:solidFill>
                <a:effectLst/>
                <a:uLnTx/>
                <a:uFillTx/>
                <a:latin typeface="Verdana"/>
                <a:ea typeface="+mn-ea"/>
                <a:cs typeface="+mn-cs"/>
              </a:rPr>
              <a:t>Verra Mobility is a global leader in smart transportation, focusing on smart cities, smart roadways and the connected systems that tie them seamlessly together.</a:t>
            </a:r>
          </a:p>
          <a:p>
            <a:pPr marL="0" marR="0" lvl="0" indent="0" algn="l" defTabSz="914400" rtl="0" eaLnBrk="1" fontAlgn="auto" latinLnBrk="0" hangingPunct="1">
              <a:lnSpc>
                <a:spcPct val="110000"/>
              </a:lnSpc>
              <a:spcBef>
                <a:spcPts val="0"/>
              </a:spcBef>
              <a:spcAft>
                <a:spcPts val="900"/>
              </a:spcAft>
              <a:buClrTx/>
              <a:buSzTx/>
              <a:buFontTx/>
              <a:buNone/>
              <a:tabLst/>
              <a:defRPr/>
            </a:pPr>
            <a:endParaRPr kumimoji="0" lang="en-US" sz="1800" b="0" i="0" u="none" strike="noStrike" kern="1200" cap="none" spc="50" normalizeH="0" baseline="0" noProof="0" dirty="0">
              <a:ln>
                <a:noFill/>
              </a:ln>
              <a:solidFill>
                <a:srgbClr val="3D3935"/>
              </a:solidFill>
              <a:effectLst/>
              <a:uLnTx/>
              <a:uFillTx/>
              <a:latin typeface="Verdana"/>
              <a:ea typeface="+mn-ea"/>
              <a:cs typeface="+mn-cs"/>
            </a:endParaRPr>
          </a:p>
          <a:p>
            <a:pPr marL="0" marR="0" lvl="0" indent="0" algn="l" defTabSz="914400" rtl="0" eaLnBrk="1" fontAlgn="auto" latinLnBrk="0" hangingPunct="1">
              <a:lnSpc>
                <a:spcPct val="110000"/>
              </a:lnSpc>
              <a:spcBef>
                <a:spcPts val="0"/>
              </a:spcBef>
              <a:spcAft>
                <a:spcPts val="900"/>
              </a:spcAft>
              <a:buClrTx/>
              <a:buSzTx/>
              <a:buFontTx/>
              <a:buNone/>
              <a:tabLst/>
              <a:defRPr/>
            </a:pPr>
            <a:r>
              <a:rPr kumimoji="0" lang="en-US" sz="1800" b="0" i="0" u="none" strike="noStrike" kern="1200" cap="none" spc="50" normalizeH="0" baseline="0" noProof="0" dirty="0">
                <a:ln>
                  <a:noFill/>
                </a:ln>
                <a:solidFill>
                  <a:srgbClr val="3D3935"/>
                </a:solidFill>
                <a:effectLst/>
                <a:uLnTx/>
                <a:uFillTx/>
                <a:latin typeface="Verdana"/>
                <a:ea typeface="+mn-ea"/>
                <a:cs typeface="+mn-cs"/>
              </a:rPr>
              <a:t>We work alongside our customers and behind the scenes to innovate and develop customized technology solutions that solve complex mobility challenges at scale.</a:t>
            </a:r>
          </a:p>
        </p:txBody>
      </p:sp>
    </p:spTree>
    <p:extLst>
      <p:ext uri="{BB962C8B-B14F-4D97-AF65-F5344CB8AC3E}">
        <p14:creationId xmlns:p14="http://schemas.microsoft.com/office/powerpoint/2010/main" val="1579173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37DB8C9-84C8-A9CB-F9E3-2EDF5F99CD4D}"/>
              </a:ext>
            </a:extLst>
          </p:cNvPr>
          <p:cNvSpPr>
            <a:spLocks noGrp="1"/>
          </p:cNvSpPr>
          <p:nvPr>
            <p:ph type="body" sz="quarter" idx="11"/>
          </p:nvPr>
        </p:nvSpPr>
        <p:spPr>
          <a:prstGeom prst="rect">
            <a:avLst/>
          </a:prstGeom>
        </p:spPr>
        <p:txBody>
          <a:bodyPr/>
          <a:lstStyle/>
          <a:p>
            <a:r>
              <a:rPr lang="en-US"/>
              <a:t>Commercial Services</a:t>
            </a:r>
          </a:p>
        </p:txBody>
      </p:sp>
      <p:sp>
        <p:nvSpPr>
          <p:cNvPr id="5" name="Text Placeholder 4">
            <a:extLst>
              <a:ext uri="{FF2B5EF4-FFF2-40B4-BE49-F238E27FC236}">
                <a16:creationId xmlns:a16="http://schemas.microsoft.com/office/drawing/2014/main" id="{2E5D7FC6-7528-D8AE-819A-7E66D900CFC9}"/>
              </a:ext>
            </a:extLst>
          </p:cNvPr>
          <p:cNvSpPr>
            <a:spLocks noGrp="1"/>
          </p:cNvSpPr>
          <p:nvPr>
            <p:ph type="body" sz="quarter" idx="12"/>
          </p:nvPr>
        </p:nvSpPr>
        <p:spPr>
          <a:xfrm>
            <a:off x="457200" y="4895273"/>
            <a:ext cx="767918" cy="301752"/>
          </a:xfrm>
          <a:prstGeom prst="rect">
            <a:avLst/>
          </a:prstGeom>
        </p:spPr>
        <p:txBody>
          <a:bodyPr>
            <a:normAutofit lnSpcReduction="10000"/>
          </a:bodyPr>
          <a:lstStyle/>
          <a:p>
            <a:r>
              <a:rPr lang="en-US" b="1" dirty="0">
                <a:ea typeface="Verdana"/>
              </a:rPr>
              <a:t>300M</a:t>
            </a:r>
            <a:endParaRPr lang="en-US" sz="1000" dirty="0">
              <a:ea typeface="Verdana"/>
            </a:endParaRPr>
          </a:p>
        </p:txBody>
      </p:sp>
      <p:sp>
        <p:nvSpPr>
          <p:cNvPr id="6" name="Text Placeholder 5">
            <a:extLst>
              <a:ext uri="{FF2B5EF4-FFF2-40B4-BE49-F238E27FC236}">
                <a16:creationId xmlns:a16="http://schemas.microsoft.com/office/drawing/2014/main" id="{37974896-C14F-C99F-2D2A-0DA0172EA7FE}"/>
              </a:ext>
            </a:extLst>
          </p:cNvPr>
          <p:cNvSpPr>
            <a:spLocks noGrp="1"/>
          </p:cNvSpPr>
          <p:nvPr>
            <p:ph type="body" sz="quarter" idx="13"/>
          </p:nvPr>
        </p:nvSpPr>
        <p:spPr>
          <a:prstGeom prst="rect">
            <a:avLst/>
          </a:prstGeom>
        </p:spPr>
        <p:txBody>
          <a:bodyPr/>
          <a:lstStyle/>
          <a:p>
            <a:r>
              <a:rPr lang="en-US"/>
              <a:t>Government Solutions</a:t>
            </a:r>
          </a:p>
        </p:txBody>
      </p:sp>
      <p:sp>
        <p:nvSpPr>
          <p:cNvPr id="8" name="Text Placeholder 7">
            <a:extLst>
              <a:ext uri="{FF2B5EF4-FFF2-40B4-BE49-F238E27FC236}">
                <a16:creationId xmlns:a16="http://schemas.microsoft.com/office/drawing/2014/main" id="{9D6B58E2-0227-183F-C35C-54AC76425B28}"/>
              </a:ext>
            </a:extLst>
          </p:cNvPr>
          <p:cNvSpPr>
            <a:spLocks noGrp="1"/>
          </p:cNvSpPr>
          <p:nvPr>
            <p:ph type="body" sz="quarter" idx="15"/>
          </p:nvPr>
        </p:nvSpPr>
        <p:spPr>
          <a:prstGeom prst="rect">
            <a:avLst/>
          </a:prstGeom>
        </p:spPr>
        <p:txBody>
          <a:bodyPr/>
          <a:lstStyle/>
          <a:p>
            <a:r>
              <a:rPr lang="en-US"/>
              <a:t>Parking Solutions</a:t>
            </a:r>
            <a:r>
              <a:rPr lang="en-US" sz="1200"/>
              <a:t> (T2 Systems)</a:t>
            </a:r>
            <a:endParaRPr lang="en-US" sz="1400"/>
          </a:p>
        </p:txBody>
      </p:sp>
      <p:sp>
        <p:nvSpPr>
          <p:cNvPr id="14" name="Title 13">
            <a:extLst>
              <a:ext uri="{FF2B5EF4-FFF2-40B4-BE49-F238E27FC236}">
                <a16:creationId xmlns:a16="http://schemas.microsoft.com/office/drawing/2014/main" id="{0F2324B9-FE38-EC05-C80D-8BF5063E3CA5}"/>
              </a:ext>
            </a:extLst>
          </p:cNvPr>
          <p:cNvSpPr>
            <a:spLocks noGrp="1"/>
          </p:cNvSpPr>
          <p:nvPr>
            <p:ph type="title"/>
          </p:nvPr>
        </p:nvSpPr>
        <p:spPr>
          <a:prstGeom prst="rect">
            <a:avLst/>
          </a:prstGeom>
        </p:spPr>
        <p:txBody>
          <a:bodyPr lIns="0" tIns="45720" rIns="91440" bIns="45720" anchor="ctr" anchorCtr="0"/>
          <a:lstStyle/>
          <a:p>
            <a:r>
              <a:rPr lang="en-US">
                <a:ea typeface="Verdana"/>
              </a:rPr>
              <a:t>Our Businesses: </a:t>
            </a:r>
            <a:r>
              <a:rPr lang="en-US"/>
              <a:t>Breadth and Depth of Expertise</a:t>
            </a:r>
            <a:endParaRPr lang="en-US" sz="1800"/>
          </a:p>
        </p:txBody>
      </p:sp>
      <p:sp>
        <p:nvSpPr>
          <p:cNvPr id="35" name="Text Placeholder 34">
            <a:extLst>
              <a:ext uri="{FF2B5EF4-FFF2-40B4-BE49-F238E27FC236}">
                <a16:creationId xmlns:a16="http://schemas.microsoft.com/office/drawing/2014/main" id="{4618FD91-8A4C-F7EB-BB48-54CAF4691C58}"/>
              </a:ext>
            </a:extLst>
          </p:cNvPr>
          <p:cNvSpPr>
            <a:spLocks noGrp="1"/>
          </p:cNvSpPr>
          <p:nvPr>
            <p:ph type="body" sz="quarter" idx="23"/>
          </p:nvPr>
        </p:nvSpPr>
        <p:spPr>
          <a:xfrm>
            <a:off x="457200" y="4488917"/>
            <a:ext cx="767918" cy="301752"/>
          </a:xfrm>
        </p:spPr>
        <p:txBody>
          <a:bodyPr>
            <a:normAutofit lnSpcReduction="10000"/>
          </a:bodyPr>
          <a:lstStyle/>
          <a:p>
            <a:r>
              <a:rPr lang="en-US" dirty="0">
                <a:ea typeface="Verdana"/>
              </a:rPr>
              <a:t>7M</a:t>
            </a:r>
            <a:endParaRPr lang="en-US" sz="1100" dirty="0"/>
          </a:p>
        </p:txBody>
      </p:sp>
      <p:sp>
        <p:nvSpPr>
          <p:cNvPr id="36" name="Text Placeholder 35">
            <a:extLst>
              <a:ext uri="{FF2B5EF4-FFF2-40B4-BE49-F238E27FC236}">
                <a16:creationId xmlns:a16="http://schemas.microsoft.com/office/drawing/2014/main" id="{ABCD385F-3EA9-8E71-D769-3F929B332D91}"/>
              </a:ext>
            </a:extLst>
          </p:cNvPr>
          <p:cNvSpPr>
            <a:spLocks noGrp="1"/>
          </p:cNvSpPr>
          <p:nvPr>
            <p:ph type="body" sz="quarter" idx="24"/>
          </p:nvPr>
        </p:nvSpPr>
        <p:spPr/>
        <p:txBody>
          <a:bodyPr>
            <a:normAutofit lnSpcReduction="10000"/>
          </a:bodyPr>
          <a:lstStyle/>
          <a:p>
            <a:r>
              <a:rPr lang="en-US"/>
              <a:t>10K</a:t>
            </a:r>
          </a:p>
        </p:txBody>
      </p:sp>
      <p:sp>
        <p:nvSpPr>
          <p:cNvPr id="37" name="Text Placeholder 36">
            <a:extLst>
              <a:ext uri="{FF2B5EF4-FFF2-40B4-BE49-F238E27FC236}">
                <a16:creationId xmlns:a16="http://schemas.microsoft.com/office/drawing/2014/main" id="{E030EF16-416F-4FAF-2D75-DAA486FBF187}"/>
              </a:ext>
            </a:extLst>
          </p:cNvPr>
          <p:cNvSpPr>
            <a:spLocks noGrp="1"/>
          </p:cNvSpPr>
          <p:nvPr>
            <p:ph type="body" sz="quarter" idx="25"/>
          </p:nvPr>
        </p:nvSpPr>
        <p:spPr/>
        <p:txBody>
          <a:bodyPr>
            <a:normAutofit lnSpcReduction="10000"/>
          </a:bodyPr>
          <a:lstStyle/>
          <a:p>
            <a:r>
              <a:rPr lang="en-US"/>
              <a:t>40M</a:t>
            </a:r>
          </a:p>
        </p:txBody>
      </p:sp>
      <p:sp>
        <p:nvSpPr>
          <p:cNvPr id="38" name="Text Placeholder 37">
            <a:extLst>
              <a:ext uri="{FF2B5EF4-FFF2-40B4-BE49-F238E27FC236}">
                <a16:creationId xmlns:a16="http://schemas.microsoft.com/office/drawing/2014/main" id="{6613043B-4CBE-2A7D-7EFA-0BDEDCCE155D}"/>
              </a:ext>
            </a:extLst>
          </p:cNvPr>
          <p:cNvSpPr>
            <a:spLocks noGrp="1"/>
          </p:cNvSpPr>
          <p:nvPr>
            <p:ph type="body" sz="quarter" idx="26"/>
          </p:nvPr>
        </p:nvSpPr>
        <p:spPr/>
        <p:txBody>
          <a:bodyPr>
            <a:normAutofit lnSpcReduction="10000"/>
          </a:bodyPr>
          <a:lstStyle/>
          <a:p>
            <a:r>
              <a:rPr lang="en-US"/>
              <a:t>2K+</a:t>
            </a:r>
          </a:p>
        </p:txBody>
      </p:sp>
      <p:sp>
        <p:nvSpPr>
          <p:cNvPr id="39" name="Text Placeholder 38">
            <a:extLst>
              <a:ext uri="{FF2B5EF4-FFF2-40B4-BE49-F238E27FC236}">
                <a16:creationId xmlns:a16="http://schemas.microsoft.com/office/drawing/2014/main" id="{FC5C83CE-8AED-778F-D143-41158E8D7C7E}"/>
              </a:ext>
            </a:extLst>
          </p:cNvPr>
          <p:cNvSpPr>
            <a:spLocks noGrp="1"/>
          </p:cNvSpPr>
          <p:nvPr>
            <p:ph type="body" sz="quarter" idx="27"/>
          </p:nvPr>
        </p:nvSpPr>
        <p:spPr/>
        <p:txBody>
          <a:bodyPr>
            <a:normAutofit lnSpcReduction="10000"/>
          </a:bodyPr>
          <a:lstStyle/>
          <a:p>
            <a:r>
              <a:rPr lang="en-US"/>
              <a:t>380M</a:t>
            </a:r>
          </a:p>
        </p:txBody>
      </p:sp>
      <p:sp>
        <p:nvSpPr>
          <p:cNvPr id="40" name="Text Placeholder 39">
            <a:extLst>
              <a:ext uri="{FF2B5EF4-FFF2-40B4-BE49-F238E27FC236}">
                <a16:creationId xmlns:a16="http://schemas.microsoft.com/office/drawing/2014/main" id="{78038995-6BAA-6034-2E56-BF1658D328A6}"/>
              </a:ext>
            </a:extLst>
          </p:cNvPr>
          <p:cNvSpPr>
            <a:spLocks noGrp="1"/>
          </p:cNvSpPr>
          <p:nvPr>
            <p:ph type="body" sz="quarter" idx="28"/>
          </p:nvPr>
        </p:nvSpPr>
        <p:spPr/>
        <p:txBody>
          <a:bodyPr>
            <a:normAutofit lnSpcReduction="10000"/>
          </a:bodyPr>
          <a:lstStyle/>
          <a:p>
            <a:r>
              <a:rPr lang="en-US"/>
              <a:t>2.5B</a:t>
            </a:r>
          </a:p>
        </p:txBody>
      </p:sp>
      <p:sp>
        <p:nvSpPr>
          <p:cNvPr id="41" name="Text Placeholder 40">
            <a:extLst>
              <a:ext uri="{FF2B5EF4-FFF2-40B4-BE49-F238E27FC236}">
                <a16:creationId xmlns:a16="http://schemas.microsoft.com/office/drawing/2014/main" id="{B583E8D0-4DD5-9170-F942-64A80E8824DB}"/>
              </a:ext>
            </a:extLst>
          </p:cNvPr>
          <p:cNvSpPr>
            <a:spLocks noGrp="1"/>
          </p:cNvSpPr>
          <p:nvPr>
            <p:ph type="body" sz="quarter" idx="29"/>
          </p:nvPr>
        </p:nvSpPr>
        <p:spPr/>
        <p:txBody>
          <a:bodyPr>
            <a:normAutofit lnSpcReduction="10000"/>
          </a:bodyPr>
          <a:lstStyle/>
          <a:p>
            <a:r>
              <a:rPr lang="en-US"/>
              <a:t>16K</a:t>
            </a:r>
          </a:p>
        </p:txBody>
      </p:sp>
      <p:sp>
        <p:nvSpPr>
          <p:cNvPr id="42" name="Text Placeholder 41">
            <a:extLst>
              <a:ext uri="{FF2B5EF4-FFF2-40B4-BE49-F238E27FC236}">
                <a16:creationId xmlns:a16="http://schemas.microsoft.com/office/drawing/2014/main" id="{F1BA0794-DAE3-D1AB-57D0-E20C6FD32EDF}"/>
              </a:ext>
            </a:extLst>
          </p:cNvPr>
          <p:cNvSpPr>
            <a:spLocks noGrp="1"/>
          </p:cNvSpPr>
          <p:nvPr>
            <p:ph type="body" sz="quarter" idx="30"/>
          </p:nvPr>
        </p:nvSpPr>
        <p:spPr>
          <a:xfrm>
            <a:off x="457200" y="5272952"/>
            <a:ext cx="767918" cy="301752"/>
          </a:xfrm>
        </p:spPr>
        <p:txBody>
          <a:bodyPr>
            <a:normAutofit lnSpcReduction="10000"/>
          </a:bodyPr>
          <a:lstStyle/>
          <a:p>
            <a:r>
              <a:rPr lang="en-US" dirty="0">
                <a:ea typeface="Verdana"/>
              </a:rPr>
              <a:t>7M</a:t>
            </a:r>
            <a:endParaRPr lang="en-US" sz="1100" dirty="0"/>
          </a:p>
        </p:txBody>
      </p:sp>
      <p:sp>
        <p:nvSpPr>
          <p:cNvPr id="43" name="Text Placeholder 42">
            <a:extLst>
              <a:ext uri="{FF2B5EF4-FFF2-40B4-BE49-F238E27FC236}">
                <a16:creationId xmlns:a16="http://schemas.microsoft.com/office/drawing/2014/main" id="{31973059-49ED-DE05-D455-AF396FA5F57A}"/>
              </a:ext>
            </a:extLst>
          </p:cNvPr>
          <p:cNvSpPr>
            <a:spLocks noGrp="1"/>
          </p:cNvSpPr>
          <p:nvPr>
            <p:ph type="body" sz="quarter" idx="31"/>
          </p:nvPr>
        </p:nvSpPr>
        <p:spPr/>
        <p:txBody>
          <a:bodyPr>
            <a:normAutofit lnSpcReduction="10000"/>
          </a:bodyPr>
          <a:lstStyle/>
          <a:p>
            <a:r>
              <a:rPr lang="en-US"/>
              <a:t>300+</a:t>
            </a:r>
          </a:p>
        </p:txBody>
      </p:sp>
      <p:sp>
        <p:nvSpPr>
          <p:cNvPr id="44" name="Text Placeholder 43">
            <a:extLst>
              <a:ext uri="{FF2B5EF4-FFF2-40B4-BE49-F238E27FC236}">
                <a16:creationId xmlns:a16="http://schemas.microsoft.com/office/drawing/2014/main" id="{473DB400-8E68-F60B-9D73-A273543D301A}"/>
              </a:ext>
            </a:extLst>
          </p:cNvPr>
          <p:cNvSpPr>
            <a:spLocks noGrp="1"/>
          </p:cNvSpPr>
          <p:nvPr>
            <p:ph type="body" sz="quarter" idx="32"/>
          </p:nvPr>
        </p:nvSpPr>
        <p:spPr>
          <a:xfrm>
            <a:off x="1225117" y="4867697"/>
            <a:ext cx="2789469" cy="301752"/>
          </a:xfrm>
        </p:spPr>
        <p:txBody>
          <a:bodyPr/>
          <a:lstStyle/>
          <a:p>
            <a:r>
              <a:rPr lang="en-US" dirty="0"/>
              <a:t>tolls processed annually</a:t>
            </a:r>
          </a:p>
        </p:txBody>
      </p:sp>
      <p:sp>
        <p:nvSpPr>
          <p:cNvPr id="45" name="Text Placeholder 44">
            <a:extLst>
              <a:ext uri="{FF2B5EF4-FFF2-40B4-BE49-F238E27FC236}">
                <a16:creationId xmlns:a16="http://schemas.microsoft.com/office/drawing/2014/main" id="{52D915F5-1E95-54BD-A792-981C3A5AAE2D}"/>
              </a:ext>
            </a:extLst>
          </p:cNvPr>
          <p:cNvSpPr>
            <a:spLocks noGrp="1"/>
          </p:cNvSpPr>
          <p:nvPr>
            <p:ph type="body" sz="quarter" idx="33"/>
          </p:nvPr>
        </p:nvSpPr>
        <p:spPr>
          <a:xfrm>
            <a:off x="1225117" y="4460260"/>
            <a:ext cx="2789469" cy="301752"/>
          </a:xfrm>
        </p:spPr>
        <p:txBody>
          <a:bodyPr/>
          <a:lstStyle/>
          <a:p>
            <a:r>
              <a:rPr lang="en-US" dirty="0"/>
              <a:t>vehicles supported by our services</a:t>
            </a:r>
          </a:p>
        </p:txBody>
      </p:sp>
      <p:sp>
        <p:nvSpPr>
          <p:cNvPr id="46" name="Text Placeholder 45">
            <a:extLst>
              <a:ext uri="{FF2B5EF4-FFF2-40B4-BE49-F238E27FC236}">
                <a16:creationId xmlns:a16="http://schemas.microsoft.com/office/drawing/2014/main" id="{F8B0EB4E-DFE9-656E-3B30-0DF1D9F913B7}"/>
              </a:ext>
            </a:extLst>
          </p:cNvPr>
          <p:cNvSpPr>
            <a:spLocks noGrp="1"/>
          </p:cNvSpPr>
          <p:nvPr>
            <p:ph type="body" sz="quarter" idx="34"/>
          </p:nvPr>
        </p:nvSpPr>
        <p:spPr>
          <a:xfrm>
            <a:off x="1225118" y="5272952"/>
            <a:ext cx="2789469" cy="301752"/>
          </a:xfrm>
        </p:spPr>
        <p:txBody>
          <a:bodyPr/>
          <a:lstStyle/>
          <a:p>
            <a:r>
              <a:rPr lang="en-US"/>
              <a:t>violations processed annually</a:t>
            </a:r>
          </a:p>
        </p:txBody>
      </p:sp>
      <p:sp>
        <p:nvSpPr>
          <p:cNvPr id="47" name="Text Placeholder 46">
            <a:extLst>
              <a:ext uri="{FF2B5EF4-FFF2-40B4-BE49-F238E27FC236}">
                <a16:creationId xmlns:a16="http://schemas.microsoft.com/office/drawing/2014/main" id="{5F1FD197-0C05-3F5D-041B-02FFD1D867BD}"/>
              </a:ext>
            </a:extLst>
          </p:cNvPr>
          <p:cNvSpPr>
            <a:spLocks noGrp="1"/>
          </p:cNvSpPr>
          <p:nvPr>
            <p:ph type="body" sz="quarter" idx="35"/>
          </p:nvPr>
        </p:nvSpPr>
        <p:spPr/>
        <p:txBody>
          <a:bodyPr/>
          <a:lstStyle/>
          <a:p>
            <a:r>
              <a:rPr lang="en-US"/>
              <a:t>safety camera systems deployed globally</a:t>
            </a:r>
          </a:p>
        </p:txBody>
      </p:sp>
      <p:sp>
        <p:nvSpPr>
          <p:cNvPr id="48" name="Text Placeholder 47">
            <a:extLst>
              <a:ext uri="{FF2B5EF4-FFF2-40B4-BE49-F238E27FC236}">
                <a16:creationId xmlns:a16="http://schemas.microsoft.com/office/drawing/2014/main" id="{18FB187C-EDE0-44A1-BE89-C93E9C67BCEC}"/>
              </a:ext>
            </a:extLst>
          </p:cNvPr>
          <p:cNvSpPr>
            <a:spLocks noGrp="1"/>
          </p:cNvSpPr>
          <p:nvPr>
            <p:ph type="body" sz="quarter" idx="36"/>
          </p:nvPr>
        </p:nvSpPr>
        <p:spPr/>
        <p:txBody>
          <a:bodyPr/>
          <a:lstStyle/>
          <a:p>
            <a:r>
              <a:rPr lang="en-US"/>
              <a:t>traffic events processed for clients globally</a:t>
            </a:r>
          </a:p>
        </p:txBody>
      </p:sp>
      <p:sp>
        <p:nvSpPr>
          <p:cNvPr id="49" name="Text Placeholder 48">
            <a:extLst>
              <a:ext uri="{FF2B5EF4-FFF2-40B4-BE49-F238E27FC236}">
                <a16:creationId xmlns:a16="http://schemas.microsoft.com/office/drawing/2014/main" id="{11E5E44B-8567-AEC1-FF8A-E6BD203D0DC9}"/>
              </a:ext>
            </a:extLst>
          </p:cNvPr>
          <p:cNvSpPr>
            <a:spLocks noGrp="1"/>
          </p:cNvSpPr>
          <p:nvPr>
            <p:ph type="body" sz="quarter" idx="37"/>
          </p:nvPr>
        </p:nvSpPr>
        <p:spPr/>
        <p:txBody>
          <a:bodyPr/>
          <a:lstStyle/>
          <a:p>
            <a:r>
              <a:rPr lang="en-US"/>
              <a:t>customers around the world</a:t>
            </a:r>
          </a:p>
        </p:txBody>
      </p:sp>
      <p:sp>
        <p:nvSpPr>
          <p:cNvPr id="50" name="Text Placeholder 49">
            <a:extLst>
              <a:ext uri="{FF2B5EF4-FFF2-40B4-BE49-F238E27FC236}">
                <a16:creationId xmlns:a16="http://schemas.microsoft.com/office/drawing/2014/main" id="{20539B15-E1AF-CF32-662B-DEF2BA7E82EA}"/>
              </a:ext>
            </a:extLst>
          </p:cNvPr>
          <p:cNvSpPr>
            <a:spLocks noGrp="1"/>
          </p:cNvSpPr>
          <p:nvPr>
            <p:ph type="body" sz="quarter" idx="38"/>
          </p:nvPr>
        </p:nvSpPr>
        <p:spPr/>
        <p:txBody>
          <a:bodyPr/>
          <a:lstStyle/>
          <a:p>
            <a:r>
              <a:rPr lang="en-US"/>
              <a:t>parking customers supported</a:t>
            </a:r>
          </a:p>
        </p:txBody>
      </p:sp>
      <p:sp>
        <p:nvSpPr>
          <p:cNvPr id="51" name="Text Placeholder 50">
            <a:extLst>
              <a:ext uri="{FF2B5EF4-FFF2-40B4-BE49-F238E27FC236}">
                <a16:creationId xmlns:a16="http://schemas.microsoft.com/office/drawing/2014/main" id="{638A22D5-07D3-E0E5-F9AB-F5D465163C75}"/>
              </a:ext>
            </a:extLst>
          </p:cNvPr>
          <p:cNvSpPr>
            <a:spLocks noGrp="1"/>
          </p:cNvSpPr>
          <p:nvPr>
            <p:ph type="body" sz="quarter" idx="39"/>
          </p:nvPr>
        </p:nvSpPr>
        <p:spPr/>
        <p:txBody>
          <a:bodyPr/>
          <a:lstStyle/>
          <a:p>
            <a:r>
              <a:rPr lang="en-US"/>
              <a:t>parking permits issued</a:t>
            </a:r>
          </a:p>
        </p:txBody>
      </p:sp>
      <p:sp>
        <p:nvSpPr>
          <p:cNvPr id="52" name="Text Placeholder 51">
            <a:extLst>
              <a:ext uri="{FF2B5EF4-FFF2-40B4-BE49-F238E27FC236}">
                <a16:creationId xmlns:a16="http://schemas.microsoft.com/office/drawing/2014/main" id="{05FC856E-6215-619D-1ECD-8ECBDA1E101F}"/>
              </a:ext>
            </a:extLst>
          </p:cNvPr>
          <p:cNvSpPr>
            <a:spLocks noGrp="1"/>
          </p:cNvSpPr>
          <p:nvPr>
            <p:ph type="body" sz="quarter" idx="40"/>
          </p:nvPr>
        </p:nvSpPr>
        <p:spPr/>
        <p:txBody>
          <a:bodyPr/>
          <a:lstStyle/>
          <a:p>
            <a:r>
              <a:rPr lang="en-US"/>
              <a:t>in parking commerce processed</a:t>
            </a:r>
          </a:p>
        </p:txBody>
      </p:sp>
      <p:sp>
        <p:nvSpPr>
          <p:cNvPr id="53" name="Text Placeholder 52">
            <a:extLst>
              <a:ext uri="{FF2B5EF4-FFF2-40B4-BE49-F238E27FC236}">
                <a16:creationId xmlns:a16="http://schemas.microsoft.com/office/drawing/2014/main" id="{794DCC94-95A9-BADC-9701-18B09F4FC254}"/>
              </a:ext>
            </a:extLst>
          </p:cNvPr>
          <p:cNvSpPr>
            <a:spLocks noGrp="1"/>
          </p:cNvSpPr>
          <p:nvPr>
            <p:ph type="body" sz="quarter" idx="41"/>
          </p:nvPr>
        </p:nvSpPr>
        <p:spPr/>
        <p:txBody>
          <a:bodyPr/>
          <a:lstStyle/>
          <a:p>
            <a:r>
              <a:rPr lang="en-US"/>
              <a:t>parking pay stations across North America</a:t>
            </a:r>
          </a:p>
        </p:txBody>
      </p:sp>
      <p:sp>
        <p:nvSpPr>
          <p:cNvPr id="54" name="Text Placeholder 53">
            <a:extLst>
              <a:ext uri="{FF2B5EF4-FFF2-40B4-BE49-F238E27FC236}">
                <a16:creationId xmlns:a16="http://schemas.microsoft.com/office/drawing/2014/main" id="{48B95493-B2A0-4C6C-B1A0-7C9B3D79EC37}"/>
              </a:ext>
            </a:extLst>
          </p:cNvPr>
          <p:cNvSpPr>
            <a:spLocks noGrp="1"/>
          </p:cNvSpPr>
          <p:nvPr>
            <p:ph type="body" sz="quarter" idx="42"/>
          </p:nvPr>
        </p:nvSpPr>
        <p:spPr/>
        <p:txBody>
          <a:bodyPr/>
          <a:lstStyle/>
          <a:p>
            <a:r>
              <a:rPr lang="en-US" b="1">
                <a:solidFill>
                  <a:schemeClr val="accent4"/>
                </a:solidFill>
              </a:rPr>
              <a:t>#1 Provider</a:t>
            </a:r>
            <a:r>
              <a:rPr lang="en-US" b="1"/>
              <a:t> </a:t>
            </a:r>
            <a:r>
              <a:rPr lang="en-US"/>
              <a:t>of </a:t>
            </a:r>
            <a:r>
              <a:rPr lang="en-US" b="1"/>
              <a:t>toll management</a:t>
            </a:r>
            <a:r>
              <a:rPr lang="en-US"/>
              <a:t> to Rental Car Companies (RAC) and Fleet Management Companies (FMC) in North America</a:t>
            </a:r>
          </a:p>
        </p:txBody>
      </p:sp>
      <p:sp>
        <p:nvSpPr>
          <p:cNvPr id="7" name="Text Placeholder 6">
            <a:extLst>
              <a:ext uri="{FF2B5EF4-FFF2-40B4-BE49-F238E27FC236}">
                <a16:creationId xmlns:a16="http://schemas.microsoft.com/office/drawing/2014/main" id="{9C3701E0-30F7-098E-DA1C-383EF71D4BE5}"/>
              </a:ext>
            </a:extLst>
          </p:cNvPr>
          <p:cNvSpPr>
            <a:spLocks noGrp="1"/>
          </p:cNvSpPr>
          <p:nvPr>
            <p:ph type="body" sz="quarter" idx="14"/>
          </p:nvPr>
        </p:nvSpPr>
        <p:spPr>
          <a:prstGeom prst="rect">
            <a:avLst/>
          </a:prstGeom>
        </p:spPr>
        <p:txBody>
          <a:bodyPr/>
          <a:lstStyle/>
          <a:p>
            <a:pPr algn="l"/>
            <a:r>
              <a:rPr lang="en-US" b="1">
                <a:solidFill>
                  <a:schemeClr val="accent1"/>
                </a:solidFill>
              </a:rPr>
              <a:t>#1 Provider</a:t>
            </a:r>
            <a:r>
              <a:rPr lang="en-US" b="1"/>
              <a:t> </a:t>
            </a:r>
            <a:r>
              <a:rPr lang="en-US"/>
              <a:t>of </a:t>
            </a:r>
            <a:r>
              <a:rPr lang="en-US" b="1"/>
              <a:t>road safety cameras</a:t>
            </a:r>
            <a:r>
              <a:rPr lang="en-US"/>
              <a:t> in the world, partnering with ~300 jurisdictions and school districts</a:t>
            </a:r>
          </a:p>
        </p:txBody>
      </p:sp>
      <p:sp>
        <p:nvSpPr>
          <p:cNvPr id="9" name="Text Placeholder 8">
            <a:extLst>
              <a:ext uri="{FF2B5EF4-FFF2-40B4-BE49-F238E27FC236}">
                <a16:creationId xmlns:a16="http://schemas.microsoft.com/office/drawing/2014/main" id="{BCC17826-7D8A-D3F0-A184-2690BFE89AC1}"/>
              </a:ext>
            </a:extLst>
          </p:cNvPr>
          <p:cNvSpPr>
            <a:spLocks noGrp="1"/>
          </p:cNvSpPr>
          <p:nvPr>
            <p:ph type="body" sz="quarter" idx="16"/>
          </p:nvPr>
        </p:nvSpPr>
        <p:spPr>
          <a:prstGeom prst="rect">
            <a:avLst/>
          </a:prstGeom>
        </p:spPr>
        <p:txBody>
          <a:bodyPr/>
          <a:lstStyle/>
          <a:p>
            <a:pPr algn="l"/>
            <a:r>
              <a:rPr lang="en-US" b="1">
                <a:solidFill>
                  <a:schemeClr val="accent3"/>
                </a:solidFill>
              </a:rPr>
              <a:t>#1 Provider</a:t>
            </a:r>
            <a:r>
              <a:rPr lang="en-US" b="1"/>
              <a:t> </a:t>
            </a:r>
            <a:r>
              <a:rPr lang="en-US"/>
              <a:t>of </a:t>
            </a:r>
            <a:r>
              <a:rPr lang="en-US" b="1"/>
              <a:t>parking solutions</a:t>
            </a:r>
            <a:r>
              <a:rPr lang="en-US"/>
              <a:t> to large universities in North America, serving ~2,000 customers with end-to-end solutions</a:t>
            </a:r>
          </a:p>
        </p:txBody>
      </p:sp>
      <p:sp>
        <p:nvSpPr>
          <p:cNvPr id="62" name="Text Placeholder 61">
            <a:extLst>
              <a:ext uri="{FF2B5EF4-FFF2-40B4-BE49-F238E27FC236}">
                <a16:creationId xmlns:a16="http://schemas.microsoft.com/office/drawing/2014/main" id="{92CD133E-3798-3636-1644-0933D5565BC4}"/>
              </a:ext>
            </a:extLst>
          </p:cNvPr>
          <p:cNvSpPr>
            <a:spLocks noGrp="1"/>
          </p:cNvSpPr>
          <p:nvPr>
            <p:ph type="body" sz="quarter" idx="43"/>
          </p:nvPr>
        </p:nvSpPr>
        <p:spPr/>
        <p:txBody>
          <a:bodyPr/>
          <a:lstStyle/>
          <a:p>
            <a:r>
              <a:rPr lang="en-US"/>
              <a:t>SaaS: Permits &amp; Enforcement</a:t>
            </a:r>
          </a:p>
          <a:p>
            <a:r>
              <a:rPr lang="en-US"/>
              <a:t>Access &amp; Revenue Control Systems</a:t>
            </a:r>
          </a:p>
          <a:p>
            <a:r>
              <a:rPr lang="en-US"/>
              <a:t>Pay Stations</a:t>
            </a:r>
          </a:p>
          <a:p>
            <a:r>
              <a:rPr lang="en-US"/>
              <a:t>Services</a:t>
            </a:r>
          </a:p>
        </p:txBody>
      </p:sp>
      <p:sp>
        <p:nvSpPr>
          <p:cNvPr id="67" name="Text Placeholder 66">
            <a:extLst>
              <a:ext uri="{FF2B5EF4-FFF2-40B4-BE49-F238E27FC236}">
                <a16:creationId xmlns:a16="http://schemas.microsoft.com/office/drawing/2014/main" id="{8B197992-201C-B48A-3C9B-938CC3D88362}"/>
              </a:ext>
            </a:extLst>
          </p:cNvPr>
          <p:cNvSpPr>
            <a:spLocks noGrp="1"/>
          </p:cNvSpPr>
          <p:nvPr>
            <p:ph type="body" sz="quarter" idx="47"/>
          </p:nvPr>
        </p:nvSpPr>
        <p:spPr/>
        <p:txBody>
          <a:bodyPr/>
          <a:lstStyle/>
          <a:p>
            <a:r>
              <a:rPr lang="en-US"/>
              <a:t>Speed Safety Cameras</a:t>
            </a:r>
          </a:p>
          <a:p>
            <a:r>
              <a:rPr lang="en-US"/>
              <a:t>School Bus Stop-Arm Cameras</a:t>
            </a:r>
          </a:p>
          <a:p>
            <a:r>
              <a:rPr lang="en-US"/>
              <a:t>Red-Light Safety Cameras</a:t>
            </a:r>
          </a:p>
          <a:p>
            <a:r>
              <a:rPr lang="en-US"/>
              <a:t>Bus Lane Enforcement Cameras</a:t>
            </a:r>
          </a:p>
        </p:txBody>
      </p:sp>
      <p:sp>
        <p:nvSpPr>
          <p:cNvPr id="71" name="Text Placeholder 70">
            <a:extLst>
              <a:ext uri="{FF2B5EF4-FFF2-40B4-BE49-F238E27FC236}">
                <a16:creationId xmlns:a16="http://schemas.microsoft.com/office/drawing/2014/main" id="{2C6D04AE-B049-9EFF-7840-933ACF235D13}"/>
              </a:ext>
            </a:extLst>
          </p:cNvPr>
          <p:cNvSpPr>
            <a:spLocks noGrp="1"/>
          </p:cNvSpPr>
          <p:nvPr>
            <p:ph type="body" sz="quarter" idx="51"/>
          </p:nvPr>
        </p:nvSpPr>
        <p:spPr/>
        <p:txBody>
          <a:bodyPr/>
          <a:lstStyle/>
          <a:p>
            <a:r>
              <a:rPr lang="en-US" dirty="0"/>
              <a:t>Toll Management Solutions</a:t>
            </a:r>
          </a:p>
          <a:p>
            <a:r>
              <a:rPr lang="en-US" dirty="0"/>
              <a:t>Violation Processing Solutions</a:t>
            </a:r>
          </a:p>
          <a:p>
            <a:r>
              <a:rPr lang="en-US" dirty="0"/>
              <a:t>Title &amp; Registration Services</a:t>
            </a:r>
          </a:p>
        </p:txBody>
      </p:sp>
      <p:sp>
        <p:nvSpPr>
          <p:cNvPr id="78" name="Text Placeholder 77">
            <a:extLst>
              <a:ext uri="{FF2B5EF4-FFF2-40B4-BE49-F238E27FC236}">
                <a16:creationId xmlns:a16="http://schemas.microsoft.com/office/drawing/2014/main" id="{F88389F2-87BA-C389-62FE-738DD1784DAE}"/>
              </a:ext>
            </a:extLst>
          </p:cNvPr>
          <p:cNvSpPr>
            <a:spLocks noGrp="1"/>
          </p:cNvSpPr>
          <p:nvPr>
            <p:ph type="body" sz="quarter" idx="55"/>
          </p:nvPr>
        </p:nvSpPr>
        <p:spPr/>
        <p:txBody>
          <a:bodyPr/>
          <a:lstStyle/>
          <a:p>
            <a:r>
              <a:rPr lang="en-US"/>
              <a:t>Core Products and Solutions</a:t>
            </a:r>
          </a:p>
        </p:txBody>
      </p:sp>
      <p:sp>
        <p:nvSpPr>
          <p:cNvPr id="79" name="Text Placeholder 78">
            <a:extLst>
              <a:ext uri="{FF2B5EF4-FFF2-40B4-BE49-F238E27FC236}">
                <a16:creationId xmlns:a16="http://schemas.microsoft.com/office/drawing/2014/main" id="{6DF9E17B-8B72-B10C-A284-3CB8195FEBD1}"/>
              </a:ext>
            </a:extLst>
          </p:cNvPr>
          <p:cNvSpPr>
            <a:spLocks noGrp="1"/>
          </p:cNvSpPr>
          <p:nvPr>
            <p:ph type="body" sz="quarter" idx="56"/>
          </p:nvPr>
        </p:nvSpPr>
        <p:spPr/>
        <p:txBody>
          <a:bodyPr/>
          <a:lstStyle/>
          <a:p>
            <a:r>
              <a:rPr lang="en-US"/>
              <a:t>Business Highlights</a:t>
            </a:r>
          </a:p>
        </p:txBody>
      </p:sp>
      <p:sp>
        <p:nvSpPr>
          <p:cNvPr id="3" name="Rectangle 2">
            <a:extLst>
              <a:ext uri="{FF2B5EF4-FFF2-40B4-BE49-F238E27FC236}">
                <a16:creationId xmlns:a16="http://schemas.microsoft.com/office/drawing/2014/main" id="{A8483B39-1EB0-7EE1-A1B4-E563D9DD6FF7}"/>
              </a:ext>
            </a:extLst>
          </p:cNvPr>
          <p:cNvSpPr/>
          <p:nvPr/>
        </p:nvSpPr>
        <p:spPr>
          <a:xfrm>
            <a:off x="277091" y="1034473"/>
            <a:ext cx="3897745" cy="5144654"/>
          </a:xfrm>
          <a:prstGeom prst="rect">
            <a:avLst/>
          </a:prstGeom>
          <a:noFill/>
          <a:ln w="19050">
            <a:solidFill>
              <a:schemeClr val="accent4">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Verdana"/>
              <a:ea typeface="+mn-ea"/>
              <a:cs typeface="+mn-cs"/>
            </a:endParaRPr>
          </a:p>
        </p:txBody>
      </p:sp>
    </p:spTree>
    <p:extLst>
      <p:ext uri="{BB962C8B-B14F-4D97-AF65-F5344CB8AC3E}">
        <p14:creationId xmlns:p14="http://schemas.microsoft.com/office/powerpoint/2010/main" val="1448813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6DB28E1-4F49-C495-885D-9F2F9D16B88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4" imgH="344" progId="TCLayout.ActiveDocument.1">
                  <p:embed/>
                </p:oleObj>
              </mc:Choice>
              <mc:Fallback>
                <p:oleObj name="think-cell Slide" r:id="rId3" imgW="344" imgH="344" progId="TCLayout.ActiveDocument.1">
                  <p:embed/>
                  <p:pic>
                    <p:nvPicPr>
                      <p:cNvPr id="2" name="think-cell data - do not delete" hidden="1">
                        <a:extLst>
                          <a:ext uri="{FF2B5EF4-FFF2-40B4-BE49-F238E27FC236}">
                            <a16:creationId xmlns:a16="http://schemas.microsoft.com/office/drawing/2014/main" id="{86DB28E1-4F49-C495-885D-9F2F9D16B88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437" name="Title 1"/>
          <p:cNvSpPr txBox="1">
            <a:spLocks noGrp="1"/>
          </p:cNvSpPr>
          <p:nvPr>
            <p:ph type="title"/>
          </p:nvPr>
        </p:nvSpPr>
        <p:spPr>
          <a:prstGeom prst="rect">
            <a:avLst/>
          </a:prstGeom>
        </p:spPr>
        <p:txBody>
          <a:bodyPr/>
          <a:lstStyle>
            <a:lvl1pPr>
              <a:defRPr spc="0"/>
            </a:lvl1pPr>
          </a:lstStyle>
          <a:p>
            <a:r>
              <a:rPr lang="en-US" dirty="0"/>
              <a:t>Overview of US </a:t>
            </a:r>
            <a:r>
              <a:rPr dirty="0"/>
              <a:t>Tolling </a:t>
            </a:r>
            <a:r>
              <a:rPr lang="en-US" dirty="0"/>
              <a:t>Industry</a:t>
            </a:r>
            <a:endParaRPr dirty="0"/>
          </a:p>
        </p:txBody>
      </p:sp>
      <p:sp>
        <p:nvSpPr>
          <p:cNvPr id="3438" name="Rectangle 4"/>
          <p:cNvSpPr/>
          <p:nvPr/>
        </p:nvSpPr>
        <p:spPr>
          <a:xfrm>
            <a:off x="466970" y="1673340"/>
            <a:ext cx="1638922" cy="459741"/>
          </a:xfrm>
          <a:prstGeom prst="rect">
            <a:avLst/>
          </a:prstGeom>
          <a:solidFill>
            <a:srgbClr val="EFEFEF"/>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nchor="ctr">
            <a:spAutoFit/>
          </a:bodyPr>
          <a:lstStyle>
            <a:lvl1pPr algn="ctr" defTabSz="914400">
              <a:defRPr sz="2400" b="1" spc="20">
                <a:solidFill>
                  <a:schemeClr val="accent3"/>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sz="2400" b="1" i="0" u="none" strike="noStrike" kern="1200" cap="none" spc="20" normalizeH="0" baseline="0" noProof="0" dirty="0">
                <a:ln>
                  <a:noFill/>
                </a:ln>
                <a:solidFill>
                  <a:srgbClr val="1D8296"/>
                </a:solidFill>
                <a:effectLst/>
                <a:uLnTx/>
                <a:uFillTx/>
                <a:latin typeface="Verdana"/>
                <a:ea typeface="+mn-ea"/>
                <a:cs typeface="+mn-cs"/>
              </a:rPr>
              <a:t>13</a:t>
            </a:r>
            <a:r>
              <a:rPr kumimoji="0" lang="en-US" sz="2400" b="1" i="0" u="none" strike="noStrike" kern="1200" cap="none" spc="20" normalizeH="0" baseline="0" noProof="0" dirty="0">
                <a:ln>
                  <a:noFill/>
                </a:ln>
                <a:solidFill>
                  <a:srgbClr val="1D8296"/>
                </a:solidFill>
                <a:effectLst/>
                <a:uLnTx/>
                <a:uFillTx/>
                <a:latin typeface="Verdana"/>
                <a:ea typeface="+mn-ea"/>
                <a:cs typeface="+mn-cs"/>
              </a:rPr>
              <a:t>1</a:t>
            </a:r>
            <a:endParaRPr kumimoji="0" sz="2400" b="1" i="0" u="none" strike="noStrike" kern="1200" cap="none" spc="20" normalizeH="0" baseline="0" noProof="0" dirty="0">
              <a:ln>
                <a:noFill/>
              </a:ln>
              <a:solidFill>
                <a:srgbClr val="1D8296"/>
              </a:solidFill>
              <a:effectLst/>
              <a:uLnTx/>
              <a:uFillTx/>
              <a:latin typeface="Verdana"/>
              <a:ea typeface="+mn-ea"/>
              <a:cs typeface="+mn-cs"/>
            </a:endParaRPr>
          </a:p>
        </p:txBody>
      </p:sp>
      <p:sp>
        <p:nvSpPr>
          <p:cNvPr id="3439" name="Rectangle 4"/>
          <p:cNvSpPr/>
          <p:nvPr/>
        </p:nvSpPr>
        <p:spPr>
          <a:xfrm>
            <a:off x="4211749" y="1673340"/>
            <a:ext cx="1638922" cy="459741"/>
          </a:xfrm>
          <a:prstGeom prst="rect">
            <a:avLst/>
          </a:prstGeom>
          <a:solidFill>
            <a:srgbClr val="EFEFEF"/>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ctr">
            <a:spAutoFit/>
          </a:bodyPr>
          <a:lstStyle>
            <a:lvl1pPr algn="ctr" defTabSz="914400">
              <a:defRPr sz="2400" b="1" spc="20">
                <a:solidFill>
                  <a:schemeClr val="accent3"/>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20" normalizeH="0" baseline="0" noProof="0" dirty="0">
                <a:ln>
                  <a:noFill/>
                </a:ln>
                <a:solidFill>
                  <a:srgbClr val="1D8296"/>
                </a:solidFill>
                <a:effectLst/>
                <a:uLnTx/>
                <a:uFillTx/>
                <a:latin typeface="Verdana"/>
                <a:ea typeface="+mn-ea"/>
                <a:cs typeface="+mn-cs"/>
              </a:rPr>
              <a:t>6,800</a:t>
            </a:r>
            <a:endParaRPr kumimoji="0" sz="2400" b="1" i="0" u="none" strike="noStrike" kern="1200" cap="none" spc="20" normalizeH="0" baseline="0" noProof="0" dirty="0">
              <a:ln>
                <a:noFill/>
              </a:ln>
              <a:solidFill>
                <a:srgbClr val="1D8296"/>
              </a:solidFill>
              <a:effectLst/>
              <a:uLnTx/>
              <a:uFillTx/>
              <a:latin typeface="Verdana"/>
              <a:ea typeface="+mn-ea"/>
              <a:cs typeface="+mn-cs"/>
            </a:endParaRPr>
          </a:p>
        </p:txBody>
      </p:sp>
      <p:sp>
        <p:nvSpPr>
          <p:cNvPr id="3440" name="Rectangle 4"/>
          <p:cNvSpPr/>
          <p:nvPr/>
        </p:nvSpPr>
        <p:spPr>
          <a:xfrm>
            <a:off x="7930052" y="1673340"/>
            <a:ext cx="1638922" cy="459741"/>
          </a:xfrm>
          <a:prstGeom prst="rect">
            <a:avLst/>
          </a:prstGeom>
          <a:solidFill>
            <a:srgbClr val="EFEFEF"/>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ctr">
            <a:spAutoFit/>
          </a:bodyPr>
          <a:lstStyle>
            <a:lvl1pPr algn="ctr" defTabSz="914400">
              <a:defRPr sz="2400" b="1" spc="20">
                <a:solidFill>
                  <a:schemeClr val="accent3"/>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sz="2400" b="1" i="0" u="none" strike="noStrike" kern="1200" cap="none" spc="20" normalizeH="0" baseline="0" noProof="0" dirty="0">
                <a:ln>
                  <a:noFill/>
                </a:ln>
                <a:solidFill>
                  <a:srgbClr val="1D8296"/>
                </a:solidFill>
                <a:effectLst/>
                <a:uLnTx/>
                <a:uFillTx/>
                <a:latin typeface="Verdana"/>
                <a:ea typeface="+mn-ea"/>
                <a:cs typeface="+mn-cs"/>
              </a:rPr>
              <a:t>$</a:t>
            </a:r>
            <a:r>
              <a:rPr kumimoji="0" lang="en-US" sz="2400" b="1" i="0" u="none" strike="noStrike" kern="1200" cap="none" spc="20" normalizeH="0" baseline="0" noProof="0" dirty="0">
                <a:ln>
                  <a:noFill/>
                </a:ln>
                <a:solidFill>
                  <a:srgbClr val="1D8296"/>
                </a:solidFill>
                <a:effectLst/>
                <a:uLnTx/>
                <a:uFillTx/>
                <a:latin typeface="Verdana"/>
                <a:ea typeface="+mn-ea"/>
                <a:cs typeface="+mn-cs"/>
              </a:rPr>
              <a:t>22B</a:t>
            </a:r>
            <a:r>
              <a:rPr kumimoji="0" sz="2400" b="1" i="0" u="none" strike="noStrike" kern="1200" cap="none" spc="20" normalizeH="0" baseline="0" noProof="0" dirty="0">
                <a:ln>
                  <a:noFill/>
                </a:ln>
                <a:solidFill>
                  <a:srgbClr val="1D8296"/>
                </a:solidFill>
                <a:effectLst/>
                <a:uLnTx/>
                <a:uFillTx/>
                <a:latin typeface="Verdana"/>
                <a:ea typeface="+mn-ea"/>
                <a:cs typeface="+mn-cs"/>
              </a:rPr>
              <a:t>+</a:t>
            </a:r>
          </a:p>
        </p:txBody>
      </p:sp>
      <p:sp>
        <p:nvSpPr>
          <p:cNvPr id="3441" name="Rectangle 4"/>
          <p:cNvSpPr/>
          <p:nvPr/>
        </p:nvSpPr>
        <p:spPr>
          <a:xfrm>
            <a:off x="9810085" y="1673340"/>
            <a:ext cx="1638922" cy="459741"/>
          </a:xfrm>
          <a:prstGeom prst="rect">
            <a:avLst/>
          </a:prstGeom>
          <a:solidFill>
            <a:srgbClr val="EFEFEF"/>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nchor="ctr">
            <a:spAutoFit/>
          </a:bodyPr>
          <a:lstStyle>
            <a:lvl1pPr algn="ctr" defTabSz="914400">
              <a:defRPr sz="2400" b="1" spc="20">
                <a:solidFill>
                  <a:schemeClr val="accent3"/>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sz="2400" b="1" i="0" u="none" strike="noStrike" kern="1200" cap="none" spc="20" normalizeH="0" baseline="0" noProof="0" dirty="0">
                <a:ln>
                  <a:noFill/>
                </a:ln>
                <a:solidFill>
                  <a:srgbClr val="1D8296"/>
                </a:solidFill>
                <a:effectLst/>
                <a:uLnTx/>
                <a:uFillTx/>
                <a:latin typeface="Verdana"/>
                <a:ea typeface="+mn-ea"/>
                <a:cs typeface="+mn-cs"/>
              </a:rPr>
              <a:t>8.8B+</a:t>
            </a:r>
          </a:p>
        </p:txBody>
      </p:sp>
      <p:pic>
        <p:nvPicPr>
          <p:cNvPr id="3442" name="Picture 6" descr="Picture 6"/>
          <p:cNvPicPr>
            <a:picLocks noChangeAspect="1"/>
          </p:cNvPicPr>
          <p:nvPr/>
        </p:nvPicPr>
        <p:blipFill>
          <a:blip r:embed="rId5"/>
          <a:srcRect b="3591"/>
          <a:stretch>
            <a:fillRect/>
          </a:stretch>
        </p:blipFill>
        <p:spPr>
          <a:xfrm>
            <a:off x="6105769" y="2354092"/>
            <a:ext cx="5249714" cy="3717742"/>
          </a:xfrm>
          <a:prstGeom prst="rect">
            <a:avLst/>
          </a:prstGeom>
          <a:ln w="12700">
            <a:miter lim="400000"/>
          </a:ln>
        </p:spPr>
      </p:pic>
      <p:grpSp>
        <p:nvGrpSpPr>
          <p:cNvPr id="3447" name="Group 7"/>
          <p:cNvGrpSpPr/>
          <p:nvPr/>
        </p:nvGrpSpPr>
        <p:grpSpPr>
          <a:xfrm>
            <a:off x="5869840" y="6016063"/>
            <a:ext cx="5677291" cy="218445"/>
            <a:chOff x="0" y="-1"/>
            <a:chExt cx="5677290" cy="218444"/>
          </a:xfrm>
        </p:grpSpPr>
        <p:pic>
          <p:nvPicPr>
            <p:cNvPr id="3443" name="Picture 8" descr="Picture 8"/>
            <p:cNvPicPr>
              <a:picLocks noChangeAspect="1"/>
            </p:cNvPicPr>
            <p:nvPr/>
          </p:nvPicPr>
          <p:blipFill>
            <a:blip r:embed="rId5"/>
            <a:srcRect l="13872" t="96441" r="10056"/>
            <a:stretch>
              <a:fillRect/>
            </a:stretch>
          </p:blipFill>
          <p:spPr>
            <a:xfrm>
              <a:off x="0" y="28060"/>
              <a:ext cx="4730791" cy="159808"/>
            </a:xfrm>
            <a:prstGeom prst="rect">
              <a:avLst/>
            </a:prstGeom>
            <a:ln w="12700" cap="flat">
              <a:noFill/>
              <a:miter lim="400000"/>
            </a:ln>
            <a:effectLst/>
          </p:spPr>
        </p:pic>
        <p:grpSp>
          <p:nvGrpSpPr>
            <p:cNvPr id="3446" name="Group 9"/>
            <p:cNvGrpSpPr/>
            <p:nvPr/>
          </p:nvGrpSpPr>
          <p:grpSpPr>
            <a:xfrm>
              <a:off x="4768142" y="-1"/>
              <a:ext cx="909148" cy="218444"/>
              <a:chOff x="0" y="0"/>
              <a:chExt cx="909148" cy="218441"/>
            </a:xfrm>
          </p:grpSpPr>
          <p:sp>
            <p:nvSpPr>
              <p:cNvPr id="3444" name="Oval 10"/>
              <p:cNvSpPr/>
              <p:nvPr/>
            </p:nvSpPr>
            <p:spPr>
              <a:xfrm>
                <a:off x="0" y="71677"/>
                <a:ext cx="75905" cy="74551"/>
              </a:xfrm>
              <a:prstGeom prst="ellipse">
                <a:avLst/>
              </a:prstGeom>
              <a:solidFill>
                <a:srgbClr val="FFB800"/>
              </a:solidFill>
              <a:ln w="6350" cap="flat">
                <a:solidFill>
                  <a:srgbClr val="3D3935"/>
                </a:solidFill>
                <a:prstDash val="solid"/>
                <a:miter lim="800000"/>
              </a:ln>
              <a:effectLst/>
            </p:spPr>
            <p:txBody>
              <a:bodyPr wrap="square" lIns="45719" tIns="45719" rIns="45719" bIns="45719" numCol="1" anchor="ctr">
                <a:noAutofit/>
              </a:bodyPr>
              <a:lstStyle/>
              <a:p>
                <a:pPr marL="0" marR="0" lvl="0" indent="0" algn="ctr" defTabSz="228509" rtl="0" eaLnBrk="1" fontAlgn="auto" latinLnBrk="0" hangingPunct="1">
                  <a:lnSpc>
                    <a:spcPct val="100000"/>
                  </a:lnSpc>
                  <a:spcBef>
                    <a:spcPts val="0"/>
                  </a:spcBef>
                  <a:spcAft>
                    <a:spcPts val="0"/>
                  </a:spcAft>
                  <a:buClrTx/>
                  <a:buSzTx/>
                  <a:buFontTx/>
                  <a:buNone/>
                  <a:tabLst/>
                  <a:defRPr>
                    <a:solidFill>
                      <a:srgbClr val="FFFFFF"/>
                    </a:solidFill>
                  </a:defRPr>
                </a:pPr>
                <a:endParaRPr kumimoji="0" sz="900" b="0" i="0" u="none" strike="noStrike" kern="1200" cap="none" spc="0" normalizeH="0" baseline="0" noProof="0" dirty="0">
                  <a:ln>
                    <a:noFill/>
                  </a:ln>
                  <a:solidFill>
                    <a:srgbClr val="FFFFFF"/>
                  </a:solidFill>
                  <a:effectLst/>
                  <a:uLnTx/>
                  <a:uFillTx/>
                  <a:latin typeface="Verdana"/>
                  <a:ea typeface="+mn-ea"/>
                  <a:cs typeface="+mn-cs"/>
                </a:endParaRPr>
              </a:p>
            </p:txBody>
          </p:sp>
          <p:sp>
            <p:nvSpPr>
              <p:cNvPr id="3445" name="TextBox 11"/>
              <p:cNvSpPr txBox="1"/>
              <p:nvPr/>
            </p:nvSpPr>
            <p:spPr>
              <a:xfrm>
                <a:off x="104787" y="0"/>
                <a:ext cx="804361" cy="2184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anchor="ctr">
                <a:spAutoFit/>
              </a:bodyPr>
              <a:lstStyle>
                <a:lvl1pPr defTabSz="914400">
                  <a:defRPr sz="800" spc="20"/>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800" b="0" i="0" u="none" strike="noStrike" kern="1200" cap="none" spc="20" normalizeH="0" baseline="0" noProof="0" dirty="0">
                    <a:ln>
                      <a:noFill/>
                    </a:ln>
                    <a:solidFill>
                      <a:srgbClr val="3D3935"/>
                    </a:solidFill>
                    <a:effectLst/>
                    <a:uLnTx/>
                    <a:uFillTx/>
                    <a:latin typeface="Verdana"/>
                    <a:ea typeface="+mn-ea"/>
                    <a:cs typeface="+mn-cs"/>
                  </a:rPr>
                  <a:t>Toll Facility</a:t>
                </a:r>
              </a:p>
            </p:txBody>
          </p:sp>
        </p:grpSp>
      </p:grpSp>
      <p:sp>
        <p:nvSpPr>
          <p:cNvPr id="3449" name="TextBox 13"/>
          <p:cNvSpPr txBox="1"/>
          <p:nvPr/>
        </p:nvSpPr>
        <p:spPr>
          <a:xfrm>
            <a:off x="457200" y="2325268"/>
            <a:ext cx="4908032" cy="368062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a:spAutoFit/>
          </a:bodyPr>
          <a:lstStyle/>
          <a:p>
            <a:pPr marL="0" marR="0" lvl="0" indent="0" algn="l" defTabSz="914400" rtl="0" eaLnBrk="1" fontAlgn="auto" latinLnBrk="0" hangingPunct="1">
              <a:lnSpc>
                <a:spcPct val="110000"/>
              </a:lnSpc>
              <a:spcBef>
                <a:spcPts val="900"/>
              </a:spcBef>
              <a:spcAft>
                <a:spcPts val="0"/>
              </a:spcAft>
              <a:buClrTx/>
              <a:buSzTx/>
              <a:buFontTx/>
              <a:buNone/>
              <a:tabLst/>
              <a:defRPr sz="2000" b="1" spc="19"/>
            </a:pPr>
            <a:r>
              <a:rPr kumimoji="0" lang="en-US" sz="2000" b="1" i="0" u="none" strike="noStrike" kern="1200" cap="none" spc="19" normalizeH="0" baseline="0" noProof="0" dirty="0">
                <a:ln>
                  <a:noFill/>
                </a:ln>
                <a:solidFill>
                  <a:srgbClr val="3D3935"/>
                </a:solidFill>
                <a:effectLst/>
                <a:uLnTx/>
                <a:uFillTx/>
                <a:latin typeface="Verdana"/>
                <a:ea typeface="+mn-ea"/>
                <a:cs typeface="+mn-cs"/>
              </a:rPr>
              <a:t>Key</a:t>
            </a:r>
            <a:r>
              <a:rPr kumimoji="0" sz="2000" b="1" i="0" u="none" strike="noStrike" kern="1200" cap="none" spc="19" normalizeH="0" baseline="0" noProof="0" dirty="0">
                <a:ln>
                  <a:noFill/>
                </a:ln>
                <a:solidFill>
                  <a:srgbClr val="3D3935"/>
                </a:solidFill>
                <a:effectLst/>
                <a:uLnTx/>
                <a:uFillTx/>
                <a:latin typeface="Verdana"/>
                <a:ea typeface="+mn-ea"/>
                <a:cs typeface="+mn-cs"/>
              </a:rPr>
              <a:t> Tolling Trends</a:t>
            </a:r>
          </a:p>
          <a:p>
            <a:pPr marL="0" marR="0" lvl="0" indent="0" algn="l" defTabSz="914400" rtl="0" eaLnBrk="1" fontAlgn="auto" latinLnBrk="0" hangingPunct="1">
              <a:lnSpc>
                <a:spcPct val="110000"/>
              </a:lnSpc>
              <a:spcBef>
                <a:spcPts val="900"/>
              </a:spcBef>
              <a:spcAft>
                <a:spcPts val="0"/>
              </a:spcAft>
              <a:buClrTx/>
              <a:buSzTx/>
              <a:buFontTx/>
              <a:buNone/>
              <a:tabLst/>
              <a:defRPr sz="1200" b="1" spc="20"/>
            </a:pPr>
            <a:r>
              <a:rPr kumimoji="0" sz="1200" b="1" i="0" u="none" strike="noStrike" kern="1200" cap="none" spc="20" normalizeH="0" baseline="0" noProof="0" dirty="0">
                <a:ln>
                  <a:noFill/>
                </a:ln>
                <a:solidFill>
                  <a:srgbClr val="3D3935"/>
                </a:solidFill>
                <a:effectLst/>
                <a:uLnTx/>
                <a:uFillTx/>
                <a:latin typeface="Verdana"/>
                <a:ea typeface="+mn-ea"/>
                <a:cs typeface="+mn-cs"/>
              </a:rPr>
              <a:t>Shift to All-Electronic Tolling (AET)</a:t>
            </a:r>
          </a:p>
          <a:p>
            <a:pPr marL="0" marR="0" lvl="0" indent="0" algn="l" defTabSz="914400" rtl="0" eaLnBrk="1" fontAlgn="auto" latinLnBrk="0" hangingPunct="1">
              <a:lnSpc>
                <a:spcPct val="110000"/>
              </a:lnSpc>
              <a:spcBef>
                <a:spcPts val="900"/>
              </a:spcBef>
              <a:spcAft>
                <a:spcPts val="0"/>
              </a:spcAft>
              <a:buClrTx/>
              <a:buSzTx/>
              <a:buFontTx/>
              <a:buNone/>
              <a:tabLst/>
              <a:defRPr sz="1200" spc="20"/>
            </a:pPr>
            <a:r>
              <a:rPr kumimoji="0" sz="1200" b="0" i="0" u="none" strike="noStrike" kern="1200" cap="none" spc="20" normalizeH="0" baseline="0" noProof="0" dirty="0">
                <a:ln>
                  <a:noFill/>
                </a:ln>
                <a:solidFill>
                  <a:srgbClr val="3D3935"/>
                </a:solidFill>
                <a:effectLst/>
                <a:uLnTx/>
                <a:uFillTx/>
                <a:latin typeface="Verdana"/>
                <a:ea typeface="+mn-ea"/>
                <a:cs typeface="+mn-cs"/>
              </a:rPr>
              <a:t>Continued replacement of cash and barriered lanes with </a:t>
            </a:r>
            <a:r>
              <a:rPr kumimoji="0" lang="en-US" sz="1200" b="0" i="0" u="none" strike="noStrike" kern="1200" cap="none" spc="20" normalizeH="0" baseline="0" noProof="0" dirty="0">
                <a:ln>
                  <a:noFill/>
                </a:ln>
                <a:solidFill>
                  <a:srgbClr val="3D3935"/>
                </a:solidFill>
                <a:effectLst/>
                <a:uLnTx/>
                <a:uFillTx/>
                <a:latin typeface="Verdana"/>
                <a:ea typeface="+mn-ea"/>
                <a:cs typeface="+mn-cs"/>
              </a:rPr>
              <a:t>wireless </a:t>
            </a:r>
            <a:r>
              <a:rPr kumimoji="0" sz="1200" b="0" i="0" u="none" strike="noStrike" kern="1200" cap="none" spc="20" normalizeH="0" baseline="0" noProof="0" dirty="0">
                <a:ln>
                  <a:noFill/>
                </a:ln>
                <a:solidFill>
                  <a:srgbClr val="3D3935"/>
                </a:solidFill>
                <a:effectLst/>
                <a:uLnTx/>
                <a:uFillTx/>
                <a:latin typeface="Verdana"/>
                <a:ea typeface="+mn-ea"/>
                <a:cs typeface="+mn-cs"/>
              </a:rPr>
              <a:t>tolling</a:t>
            </a:r>
            <a:r>
              <a:rPr kumimoji="0" lang="en-US" sz="1200" b="0" i="0" u="none" strike="noStrike" kern="1200" cap="none" spc="20" normalizeH="0" baseline="0" noProof="0" dirty="0">
                <a:ln>
                  <a:noFill/>
                </a:ln>
                <a:solidFill>
                  <a:srgbClr val="3D3935"/>
                </a:solidFill>
                <a:effectLst/>
                <a:uLnTx/>
                <a:uFillTx/>
                <a:latin typeface="Verdana"/>
                <a:ea typeface="+mn-ea"/>
                <a:cs typeface="+mn-cs"/>
              </a:rPr>
              <a:t>; ~97% of tolling facilities in the US</a:t>
            </a:r>
            <a:endParaRPr kumimoji="0" sz="1200" b="1" i="0" u="none" strike="noStrike" kern="1200" cap="none" spc="20" normalizeH="0" baseline="0" noProof="0" dirty="0">
              <a:ln>
                <a:noFill/>
              </a:ln>
              <a:solidFill>
                <a:srgbClr val="3D3935"/>
              </a:solidFill>
              <a:effectLst/>
              <a:uLnTx/>
              <a:uFillTx/>
              <a:latin typeface="Verdana"/>
              <a:ea typeface="+mn-ea"/>
              <a:cs typeface="+mn-cs"/>
            </a:endParaRPr>
          </a:p>
          <a:p>
            <a:pPr marL="0" marR="0" lvl="0" indent="0" algn="l" defTabSz="914400" rtl="0" eaLnBrk="1" fontAlgn="auto" latinLnBrk="0" hangingPunct="1">
              <a:lnSpc>
                <a:spcPct val="110000"/>
              </a:lnSpc>
              <a:spcBef>
                <a:spcPts val="900"/>
              </a:spcBef>
              <a:spcAft>
                <a:spcPts val="0"/>
              </a:spcAft>
              <a:buClrTx/>
              <a:buSzTx/>
              <a:buFontTx/>
              <a:buNone/>
              <a:tabLst/>
              <a:defRPr sz="1200" b="1" spc="20"/>
            </a:pPr>
            <a:r>
              <a:rPr kumimoji="0" sz="1200" b="1" i="0" u="none" strike="noStrike" kern="1200" cap="none" spc="20" normalizeH="0" baseline="0" noProof="0" dirty="0">
                <a:ln>
                  <a:noFill/>
                </a:ln>
                <a:solidFill>
                  <a:srgbClr val="3D3935"/>
                </a:solidFill>
                <a:effectLst/>
                <a:uLnTx/>
                <a:uFillTx/>
                <a:latin typeface="Verdana"/>
                <a:ea typeface="+mn-ea"/>
                <a:cs typeface="+mn-cs"/>
              </a:rPr>
              <a:t>Road Usage Charging</a:t>
            </a:r>
          </a:p>
          <a:p>
            <a:pPr marL="0" marR="0" lvl="0" indent="0" algn="l" defTabSz="914400" rtl="0" eaLnBrk="1" fontAlgn="auto" latinLnBrk="0" hangingPunct="1">
              <a:lnSpc>
                <a:spcPct val="110000"/>
              </a:lnSpc>
              <a:spcBef>
                <a:spcPts val="900"/>
              </a:spcBef>
              <a:spcAft>
                <a:spcPts val="0"/>
              </a:spcAft>
              <a:buClrTx/>
              <a:buSzTx/>
              <a:buFontTx/>
              <a:buNone/>
              <a:tabLst/>
              <a:defRPr sz="1200" spc="20"/>
            </a:pPr>
            <a:r>
              <a:rPr kumimoji="0" sz="1200" b="0" i="0" u="none" strike="noStrike" kern="1200" cap="none" spc="20" normalizeH="0" baseline="0" noProof="0" dirty="0">
                <a:ln>
                  <a:noFill/>
                </a:ln>
                <a:solidFill>
                  <a:srgbClr val="3D3935"/>
                </a:solidFill>
                <a:effectLst/>
                <a:uLnTx/>
                <a:uFillTx/>
                <a:latin typeface="Verdana"/>
                <a:ea typeface="+mn-ea"/>
                <a:cs typeface="+mn-cs"/>
              </a:rPr>
              <a:t>New form of road tax that charges customers based on miles driven in a jurisdiction</a:t>
            </a:r>
            <a:endParaRPr kumimoji="0" lang="en-US" sz="1200" b="0" i="0" u="none" strike="noStrike" kern="1200" cap="none" spc="20" normalizeH="0" baseline="0" noProof="0" dirty="0">
              <a:ln>
                <a:noFill/>
              </a:ln>
              <a:solidFill>
                <a:srgbClr val="3D3935"/>
              </a:solidFill>
              <a:effectLst/>
              <a:uLnTx/>
              <a:uFillTx/>
              <a:latin typeface="Verdana"/>
              <a:ea typeface="+mn-ea"/>
              <a:cs typeface="+mn-cs"/>
            </a:endParaRPr>
          </a:p>
          <a:p>
            <a:pPr marL="0" marR="0" lvl="0" indent="0" algn="l" defTabSz="914400" rtl="0" eaLnBrk="1" fontAlgn="auto" latinLnBrk="0" hangingPunct="1">
              <a:lnSpc>
                <a:spcPct val="110000"/>
              </a:lnSpc>
              <a:spcBef>
                <a:spcPts val="900"/>
              </a:spcBef>
              <a:spcAft>
                <a:spcPts val="0"/>
              </a:spcAft>
              <a:buClrTx/>
              <a:buSzTx/>
              <a:buFontTx/>
              <a:buNone/>
              <a:tabLst/>
              <a:defRPr sz="1200" b="1" spc="20"/>
            </a:pPr>
            <a:r>
              <a:rPr kumimoji="0" lang="en-US" sz="1200" b="1" i="0" u="none" strike="noStrike" kern="1200" cap="none" spc="20" normalizeH="0" baseline="0" noProof="0" dirty="0">
                <a:ln>
                  <a:noFill/>
                </a:ln>
                <a:solidFill>
                  <a:srgbClr val="3D3935"/>
                </a:solidFill>
                <a:effectLst/>
                <a:uLnTx/>
                <a:uFillTx/>
                <a:latin typeface="Verdana"/>
                <a:ea typeface="+mn-ea"/>
                <a:cs typeface="+mn-cs"/>
              </a:rPr>
              <a:t>Price Managed Lanes</a:t>
            </a:r>
          </a:p>
          <a:p>
            <a:pPr marL="0" marR="0" lvl="0" indent="0" algn="l" defTabSz="914400" rtl="0" eaLnBrk="1" fontAlgn="auto" latinLnBrk="0" hangingPunct="1">
              <a:lnSpc>
                <a:spcPct val="110000"/>
              </a:lnSpc>
              <a:spcBef>
                <a:spcPts val="900"/>
              </a:spcBef>
              <a:spcAft>
                <a:spcPts val="0"/>
              </a:spcAft>
              <a:buClrTx/>
              <a:buSzTx/>
              <a:buFontTx/>
              <a:buNone/>
              <a:tabLst/>
              <a:defRPr sz="1200" spc="20"/>
            </a:pPr>
            <a:r>
              <a:rPr kumimoji="0" lang="en-US" sz="1200" b="0" i="0" u="none" strike="noStrike" kern="1200" cap="none" spc="20" normalizeH="0" baseline="0" noProof="0" dirty="0">
                <a:ln>
                  <a:noFill/>
                </a:ln>
                <a:solidFill>
                  <a:srgbClr val="3D3935"/>
                </a:solidFill>
                <a:effectLst/>
                <a:uLnTx/>
                <a:uFillTx/>
                <a:latin typeface="Verdana"/>
                <a:ea typeface="+mn-ea"/>
                <a:cs typeface="+mn-cs"/>
              </a:rPr>
              <a:t>Increasing number of states (11) and roads (1,100 miles) with peak and dynamic pricing methods</a:t>
            </a:r>
          </a:p>
          <a:p>
            <a:pPr marL="0" marR="0" lvl="0" indent="0" algn="l" defTabSz="914400" rtl="0" eaLnBrk="1" fontAlgn="auto" latinLnBrk="0" hangingPunct="1">
              <a:lnSpc>
                <a:spcPct val="110000"/>
              </a:lnSpc>
              <a:spcBef>
                <a:spcPts val="900"/>
              </a:spcBef>
              <a:spcAft>
                <a:spcPts val="0"/>
              </a:spcAft>
              <a:buClrTx/>
              <a:buSzTx/>
              <a:buFontTx/>
              <a:buNone/>
              <a:tabLst/>
              <a:defRPr sz="1200" b="1" spc="20"/>
            </a:pPr>
            <a:r>
              <a:rPr kumimoji="0" sz="1200" b="1" i="0" u="none" strike="noStrike" kern="1200" cap="none" spc="20" normalizeH="0" baseline="0" noProof="0" dirty="0">
                <a:ln>
                  <a:noFill/>
                </a:ln>
                <a:solidFill>
                  <a:srgbClr val="3D3935"/>
                </a:solidFill>
                <a:effectLst/>
                <a:uLnTx/>
                <a:uFillTx/>
                <a:latin typeface="Verdana"/>
                <a:ea typeface="+mn-ea"/>
                <a:cs typeface="+mn-cs"/>
              </a:rPr>
              <a:t>Equitable Tolling </a:t>
            </a:r>
          </a:p>
          <a:p>
            <a:pPr marL="0" marR="0" lvl="0" indent="0" algn="l" defTabSz="914400" rtl="0" eaLnBrk="1" fontAlgn="auto" latinLnBrk="0" hangingPunct="1">
              <a:lnSpc>
                <a:spcPct val="110000"/>
              </a:lnSpc>
              <a:spcBef>
                <a:spcPts val="900"/>
              </a:spcBef>
              <a:spcAft>
                <a:spcPts val="0"/>
              </a:spcAft>
              <a:buClrTx/>
              <a:buSzTx/>
              <a:buFontTx/>
              <a:buNone/>
              <a:tabLst/>
              <a:defRPr sz="1200" spc="20"/>
            </a:pPr>
            <a:r>
              <a:rPr kumimoji="0" sz="1200" b="0" i="0" u="none" strike="noStrike" kern="1200" cap="none" spc="20" normalizeH="0" baseline="0" noProof="0" dirty="0">
                <a:ln>
                  <a:noFill/>
                </a:ln>
                <a:solidFill>
                  <a:srgbClr val="3D3935"/>
                </a:solidFill>
                <a:effectLst/>
                <a:uLnTx/>
                <a:uFillTx/>
                <a:latin typeface="Verdana"/>
                <a:ea typeface="+mn-ea"/>
                <a:cs typeface="+mn-cs"/>
              </a:rPr>
              <a:t>Accelerating low-cost payment schemes for circumstantial use like low-income drivers, carpoolers, etc.</a:t>
            </a:r>
          </a:p>
        </p:txBody>
      </p:sp>
      <p:sp>
        <p:nvSpPr>
          <p:cNvPr id="3450" name="Rectangle 4"/>
          <p:cNvSpPr/>
          <p:nvPr/>
        </p:nvSpPr>
        <p:spPr>
          <a:xfrm>
            <a:off x="466970" y="1398883"/>
            <a:ext cx="1638922" cy="281941"/>
          </a:xfrm>
          <a:prstGeom prst="rect">
            <a:avLst/>
          </a:prstGeom>
          <a:solidFill>
            <a:srgbClr val="3D3935"/>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nchor="ctr">
            <a:spAutoFit/>
          </a:bodyPr>
          <a:lstStyle>
            <a:lvl1pPr algn="ctr" defTabSz="914400">
              <a:defRPr sz="1200" spc="20">
                <a:solidFill>
                  <a:srgbClr val="FFFFFF"/>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sz="1200" b="0" i="0" u="none" strike="noStrike" kern="1200" cap="none" spc="20" normalizeH="0" baseline="0" noProof="0" dirty="0">
                <a:ln>
                  <a:noFill/>
                </a:ln>
                <a:solidFill>
                  <a:srgbClr val="FFFFFF"/>
                </a:solidFill>
                <a:effectLst/>
                <a:uLnTx/>
                <a:uFillTx/>
                <a:latin typeface="Verdana"/>
                <a:ea typeface="+mn-ea"/>
                <a:cs typeface="+mn-cs"/>
              </a:rPr>
              <a:t>Tolling Operators</a:t>
            </a:r>
          </a:p>
        </p:txBody>
      </p:sp>
      <p:sp>
        <p:nvSpPr>
          <p:cNvPr id="3451" name="Rectangle 4"/>
          <p:cNvSpPr/>
          <p:nvPr/>
        </p:nvSpPr>
        <p:spPr>
          <a:xfrm>
            <a:off x="4211749" y="1398883"/>
            <a:ext cx="1638922" cy="281941"/>
          </a:xfrm>
          <a:prstGeom prst="rect">
            <a:avLst/>
          </a:prstGeom>
          <a:solidFill>
            <a:srgbClr val="3D3935"/>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nchor="ctr">
            <a:spAutoFit/>
          </a:bodyPr>
          <a:lstStyle>
            <a:lvl1pPr algn="ctr" defTabSz="914400">
              <a:defRPr sz="1200" spc="20">
                <a:solidFill>
                  <a:srgbClr val="FFFFFF"/>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sz="1200" b="0" i="0" u="none" strike="noStrike" kern="1200" cap="none" spc="20" normalizeH="0" baseline="0" noProof="0" dirty="0">
                <a:ln>
                  <a:noFill/>
                </a:ln>
                <a:solidFill>
                  <a:srgbClr val="FFFFFF"/>
                </a:solidFill>
                <a:effectLst/>
                <a:uLnTx/>
                <a:uFillTx/>
                <a:latin typeface="Verdana"/>
                <a:ea typeface="+mn-ea"/>
                <a:cs typeface="+mn-cs"/>
              </a:rPr>
              <a:t>Miles of Toll Roads</a:t>
            </a:r>
          </a:p>
        </p:txBody>
      </p:sp>
      <p:sp>
        <p:nvSpPr>
          <p:cNvPr id="3452" name="Rectangle 4"/>
          <p:cNvSpPr/>
          <p:nvPr/>
        </p:nvSpPr>
        <p:spPr>
          <a:xfrm>
            <a:off x="7930052" y="1398883"/>
            <a:ext cx="1638922" cy="281941"/>
          </a:xfrm>
          <a:prstGeom prst="rect">
            <a:avLst/>
          </a:prstGeom>
          <a:solidFill>
            <a:srgbClr val="3D3935"/>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nchor="ctr">
            <a:spAutoFit/>
          </a:bodyPr>
          <a:lstStyle>
            <a:lvl1pPr algn="ctr" defTabSz="914400">
              <a:defRPr sz="1200" spc="20">
                <a:solidFill>
                  <a:srgbClr val="FFFFFF"/>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sz="1200" b="0" i="0" u="none" strike="noStrike" kern="1200" cap="none" spc="20" normalizeH="0" baseline="0" noProof="0" dirty="0">
                <a:ln>
                  <a:noFill/>
                </a:ln>
                <a:solidFill>
                  <a:srgbClr val="FFFFFF"/>
                </a:solidFill>
                <a:effectLst/>
                <a:uLnTx/>
                <a:uFillTx/>
                <a:latin typeface="Verdana"/>
                <a:ea typeface="+mn-ea"/>
                <a:cs typeface="+mn-cs"/>
              </a:rPr>
              <a:t>Toll Revenues</a:t>
            </a:r>
          </a:p>
        </p:txBody>
      </p:sp>
      <p:sp>
        <p:nvSpPr>
          <p:cNvPr id="3453" name="Rectangle 4"/>
          <p:cNvSpPr/>
          <p:nvPr/>
        </p:nvSpPr>
        <p:spPr>
          <a:xfrm>
            <a:off x="9810085" y="1398883"/>
            <a:ext cx="1638922" cy="281941"/>
          </a:xfrm>
          <a:prstGeom prst="rect">
            <a:avLst/>
          </a:prstGeom>
          <a:solidFill>
            <a:srgbClr val="3D3935"/>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nchor="ctr">
            <a:spAutoFit/>
          </a:bodyPr>
          <a:lstStyle>
            <a:lvl1pPr algn="ctr" defTabSz="914400">
              <a:defRPr sz="1200" spc="20">
                <a:solidFill>
                  <a:srgbClr val="FFFFFF"/>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20" normalizeH="0" baseline="0" noProof="0" dirty="0">
                <a:ln>
                  <a:noFill/>
                </a:ln>
                <a:solidFill>
                  <a:srgbClr val="FFFFFF"/>
                </a:solidFill>
                <a:effectLst/>
                <a:uLnTx/>
                <a:uFillTx/>
                <a:latin typeface="Verdana"/>
                <a:ea typeface="+mn-ea"/>
                <a:cs typeface="+mn-cs"/>
              </a:rPr>
              <a:t># </a:t>
            </a:r>
            <a:r>
              <a:rPr kumimoji="0" sz="1200" b="0" i="0" u="none" strike="noStrike" kern="1200" cap="none" spc="20" normalizeH="0" baseline="0" noProof="0" dirty="0">
                <a:ln>
                  <a:noFill/>
                </a:ln>
                <a:solidFill>
                  <a:srgbClr val="FFFFFF"/>
                </a:solidFill>
                <a:effectLst/>
                <a:uLnTx/>
                <a:uFillTx/>
                <a:latin typeface="Verdana"/>
                <a:ea typeface="+mn-ea"/>
                <a:cs typeface="+mn-cs"/>
              </a:rPr>
              <a:t>Toll Transactions</a:t>
            </a:r>
          </a:p>
        </p:txBody>
      </p:sp>
      <p:sp>
        <p:nvSpPr>
          <p:cNvPr id="3" name="Rectangle 4">
            <a:extLst>
              <a:ext uri="{FF2B5EF4-FFF2-40B4-BE49-F238E27FC236}">
                <a16:creationId xmlns:a16="http://schemas.microsoft.com/office/drawing/2014/main" id="{1673FC7E-FBA0-DE43-4EBA-B6EFB7F51D4D}"/>
              </a:ext>
            </a:extLst>
          </p:cNvPr>
          <p:cNvSpPr/>
          <p:nvPr/>
        </p:nvSpPr>
        <p:spPr>
          <a:xfrm>
            <a:off x="2337333" y="1668723"/>
            <a:ext cx="1638922" cy="459741"/>
          </a:xfrm>
          <a:prstGeom prst="rect">
            <a:avLst/>
          </a:prstGeom>
          <a:solidFill>
            <a:srgbClr val="EFEFEF"/>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nchor="ctr">
            <a:spAutoFit/>
          </a:bodyPr>
          <a:lstStyle>
            <a:lvl1pPr algn="ctr" defTabSz="914400">
              <a:defRPr sz="2400" b="1" spc="20">
                <a:solidFill>
                  <a:schemeClr val="accent3"/>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20" normalizeH="0" baseline="0" noProof="0" dirty="0">
                <a:ln>
                  <a:noFill/>
                </a:ln>
                <a:solidFill>
                  <a:srgbClr val="1D8296"/>
                </a:solidFill>
                <a:effectLst/>
                <a:uLnTx/>
                <a:uFillTx/>
                <a:latin typeface="Verdana"/>
                <a:ea typeface="+mn-ea"/>
                <a:cs typeface="+mn-cs"/>
              </a:rPr>
              <a:t>358</a:t>
            </a:r>
            <a:endParaRPr kumimoji="0" sz="2400" b="1" i="0" u="none" strike="noStrike" kern="1200" cap="none" spc="20" normalizeH="0" baseline="0" noProof="0" dirty="0">
              <a:ln>
                <a:noFill/>
              </a:ln>
              <a:solidFill>
                <a:srgbClr val="1D8296"/>
              </a:solidFill>
              <a:effectLst/>
              <a:uLnTx/>
              <a:uFillTx/>
              <a:latin typeface="Verdana"/>
              <a:ea typeface="+mn-ea"/>
              <a:cs typeface="+mn-cs"/>
            </a:endParaRPr>
          </a:p>
        </p:txBody>
      </p:sp>
      <p:sp>
        <p:nvSpPr>
          <p:cNvPr id="4" name="Rectangle 4">
            <a:extLst>
              <a:ext uri="{FF2B5EF4-FFF2-40B4-BE49-F238E27FC236}">
                <a16:creationId xmlns:a16="http://schemas.microsoft.com/office/drawing/2014/main" id="{C6F8AB94-C2C6-177A-E14F-BAF389A3019F}"/>
              </a:ext>
            </a:extLst>
          </p:cNvPr>
          <p:cNvSpPr/>
          <p:nvPr/>
        </p:nvSpPr>
        <p:spPr>
          <a:xfrm>
            <a:off x="2337333" y="1394266"/>
            <a:ext cx="1638922" cy="281941"/>
          </a:xfrm>
          <a:prstGeom prst="rect">
            <a:avLst/>
          </a:prstGeom>
          <a:solidFill>
            <a:srgbClr val="3D3935"/>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nchor="ctr">
            <a:spAutoFit/>
          </a:bodyPr>
          <a:lstStyle>
            <a:lvl1pPr algn="ctr" defTabSz="914400">
              <a:defRPr sz="1200" spc="20">
                <a:solidFill>
                  <a:srgbClr val="FFFFFF"/>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20" normalizeH="0" baseline="0" noProof="0" dirty="0">
                <a:ln>
                  <a:noFill/>
                </a:ln>
                <a:solidFill>
                  <a:srgbClr val="FFFFFF"/>
                </a:solidFill>
                <a:effectLst/>
                <a:uLnTx/>
                <a:uFillTx/>
                <a:latin typeface="Verdana"/>
                <a:ea typeface="+mn-ea"/>
                <a:cs typeface="+mn-cs"/>
              </a:rPr>
              <a:t>Tolling Facilities</a:t>
            </a:r>
            <a:endParaRPr kumimoji="0" sz="1200" b="0" i="0" u="none" strike="noStrike" kern="1200" cap="none" spc="20" normalizeH="0" baseline="0" noProof="0" dirty="0">
              <a:ln>
                <a:noFill/>
              </a:ln>
              <a:solidFill>
                <a:srgbClr val="FFFFFF"/>
              </a:solidFill>
              <a:effectLst/>
              <a:uLnTx/>
              <a:uFillTx/>
              <a:latin typeface="Verdana"/>
              <a:ea typeface="+mn-ea"/>
              <a:cs typeface="+mn-cs"/>
            </a:endParaRPr>
          </a:p>
        </p:txBody>
      </p:sp>
      <p:sp>
        <p:nvSpPr>
          <p:cNvPr id="5" name="Rectangle 4">
            <a:extLst>
              <a:ext uri="{FF2B5EF4-FFF2-40B4-BE49-F238E27FC236}">
                <a16:creationId xmlns:a16="http://schemas.microsoft.com/office/drawing/2014/main" id="{F5F1D35E-BCFA-5CBA-7DEC-23AEF9A43B8B}"/>
              </a:ext>
            </a:extLst>
          </p:cNvPr>
          <p:cNvSpPr/>
          <p:nvPr/>
        </p:nvSpPr>
        <p:spPr>
          <a:xfrm>
            <a:off x="6054967" y="1673341"/>
            <a:ext cx="1638922" cy="459741"/>
          </a:xfrm>
          <a:prstGeom prst="rect">
            <a:avLst/>
          </a:prstGeom>
          <a:solidFill>
            <a:srgbClr val="EFEFEF"/>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nchor="ctr">
            <a:spAutoFit/>
          </a:bodyPr>
          <a:lstStyle>
            <a:lvl1pPr algn="ctr" defTabSz="914400">
              <a:defRPr sz="2400" b="1" spc="20">
                <a:solidFill>
                  <a:schemeClr val="accent3"/>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20" normalizeH="0" baseline="0" noProof="0" dirty="0">
                <a:ln>
                  <a:noFill/>
                </a:ln>
                <a:solidFill>
                  <a:srgbClr val="1D8296"/>
                </a:solidFill>
                <a:effectLst/>
                <a:uLnTx/>
                <a:uFillTx/>
                <a:latin typeface="Verdana"/>
                <a:ea typeface="+mn-ea"/>
                <a:cs typeface="+mn-cs"/>
              </a:rPr>
              <a:t>33</a:t>
            </a:r>
            <a:endParaRPr kumimoji="0" sz="2400" b="1" i="0" u="none" strike="noStrike" kern="1200" cap="none" spc="20" normalizeH="0" baseline="0" noProof="0" dirty="0">
              <a:ln>
                <a:noFill/>
              </a:ln>
              <a:solidFill>
                <a:srgbClr val="1D8296"/>
              </a:solidFill>
              <a:effectLst/>
              <a:uLnTx/>
              <a:uFillTx/>
              <a:latin typeface="Verdana"/>
              <a:ea typeface="+mn-ea"/>
              <a:cs typeface="+mn-cs"/>
            </a:endParaRPr>
          </a:p>
        </p:txBody>
      </p:sp>
      <p:sp>
        <p:nvSpPr>
          <p:cNvPr id="6" name="Rectangle 4">
            <a:extLst>
              <a:ext uri="{FF2B5EF4-FFF2-40B4-BE49-F238E27FC236}">
                <a16:creationId xmlns:a16="http://schemas.microsoft.com/office/drawing/2014/main" id="{64D113DC-E2E7-A9E4-F195-810309755C6B}"/>
              </a:ext>
            </a:extLst>
          </p:cNvPr>
          <p:cNvSpPr/>
          <p:nvPr/>
        </p:nvSpPr>
        <p:spPr>
          <a:xfrm>
            <a:off x="6054967" y="1398884"/>
            <a:ext cx="1638922" cy="281941"/>
          </a:xfrm>
          <a:prstGeom prst="rect">
            <a:avLst/>
          </a:prstGeom>
          <a:solidFill>
            <a:srgbClr val="3D3935"/>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nchor="ctr">
            <a:spAutoFit/>
          </a:bodyPr>
          <a:lstStyle>
            <a:lvl1pPr algn="ctr" defTabSz="914400">
              <a:defRPr sz="1200" spc="20">
                <a:solidFill>
                  <a:srgbClr val="FFFFFF"/>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20" normalizeH="0" baseline="0" noProof="0" dirty="0">
                <a:ln>
                  <a:noFill/>
                </a:ln>
                <a:solidFill>
                  <a:srgbClr val="FFFFFF"/>
                </a:solidFill>
                <a:effectLst/>
                <a:uLnTx/>
                <a:uFillTx/>
                <a:latin typeface="Verdana"/>
                <a:ea typeface="+mn-ea"/>
                <a:cs typeface="+mn-cs"/>
              </a:rPr>
              <a:t>States</a:t>
            </a:r>
            <a:endParaRPr kumimoji="0" sz="1200" b="0" i="0" u="none" strike="noStrike" kern="1200" cap="none" spc="20" normalizeH="0" baseline="0" noProof="0" dirty="0">
              <a:ln>
                <a:noFill/>
              </a:ln>
              <a:solidFill>
                <a:srgbClr val="FFFFFF"/>
              </a:solidFill>
              <a:effectLst/>
              <a:uLnTx/>
              <a:uFillTx/>
              <a:latin typeface="Verdana"/>
              <a:ea typeface="+mn-ea"/>
              <a:cs typeface="+mn-cs"/>
            </a:endParaRPr>
          </a:p>
        </p:txBody>
      </p:sp>
      <p:sp>
        <p:nvSpPr>
          <p:cNvPr id="7" name="TextBox 12">
            <a:extLst>
              <a:ext uri="{FF2B5EF4-FFF2-40B4-BE49-F238E27FC236}">
                <a16:creationId xmlns:a16="http://schemas.microsoft.com/office/drawing/2014/main" id="{A5DED822-DDC0-A417-C9E7-F30CCFDB08E2}"/>
              </a:ext>
            </a:extLst>
          </p:cNvPr>
          <p:cNvSpPr txBox="1"/>
          <p:nvPr/>
        </p:nvSpPr>
        <p:spPr>
          <a:xfrm>
            <a:off x="1966396" y="6403757"/>
            <a:ext cx="4908032" cy="13970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anchor="ctr" anchorCtr="0">
            <a:spAutoFit/>
          </a:bodyPr>
          <a:lstStyle>
            <a:lvl1pPr defTabSz="914400">
              <a:defRPr spc="20"/>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900" b="0" i="0" u="none" strike="noStrike" kern="1200" cap="none" spc="20" normalizeH="0" baseline="0" noProof="0" dirty="0">
                <a:ln>
                  <a:noFill/>
                </a:ln>
                <a:solidFill>
                  <a:srgbClr val="3D3935"/>
                </a:solidFill>
                <a:effectLst/>
                <a:uLnTx/>
                <a:uFillTx/>
                <a:latin typeface="Verdana"/>
                <a:ea typeface="+mn-ea"/>
                <a:cs typeface="+mn-cs"/>
              </a:rPr>
              <a:t>Source: IBTTA Toll Miner</a:t>
            </a:r>
          </a:p>
        </p:txBody>
      </p:sp>
    </p:spTree>
    <p:extLst>
      <p:ext uri="{BB962C8B-B14F-4D97-AF65-F5344CB8AC3E}">
        <p14:creationId xmlns:p14="http://schemas.microsoft.com/office/powerpoint/2010/main" val="25243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ettyImages-1210942046">
            <a:hlinkClick r:id="" action="ppaction://media"/>
            <a:extLst>
              <a:ext uri="{FF2B5EF4-FFF2-40B4-BE49-F238E27FC236}">
                <a16:creationId xmlns:a16="http://schemas.microsoft.com/office/drawing/2014/main" id="{F23966DD-9FFD-080D-E69A-70D80E3CEFE1}"/>
              </a:ext>
            </a:extLst>
          </p:cNvPr>
          <p:cNvPicPr>
            <a:picLocks noChangeAspect="1"/>
          </p:cNvPicPr>
          <p:nvPr>
            <a:videoFile r:link="rId2"/>
            <p:extLst>
              <p:ext uri="{DAA4B4D4-6D71-4841-9C94-3DE7FCFB9230}">
                <p14:media xmlns:p14="http://schemas.microsoft.com/office/powerpoint/2010/main" r:embed="rId1"/>
              </p:ext>
            </p:extLst>
          </p:nvPr>
        </p:nvPicPr>
        <p:blipFill>
          <a:blip r:embed="rId9"/>
          <a:stretch>
            <a:fillRect/>
          </a:stretch>
        </p:blipFill>
        <p:spPr>
          <a:xfrm>
            <a:off x="8073692" y="3968726"/>
            <a:ext cx="3438511" cy="1798069"/>
          </a:xfrm>
          <a:prstGeom prst="rect">
            <a:avLst/>
          </a:prstGeom>
        </p:spPr>
      </p:pic>
      <p:pic>
        <p:nvPicPr>
          <p:cNvPr id="8" name="GettyImages-483990061">
            <a:hlinkClick r:id="" action="ppaction://media"/>
            <a:extLst>
              <a:ext uri="{FF2B5EF4-FFF2-40B4-BE49-F238E27FC236}">
                <a16:creationId xmlns:a16="http://schemas.microsoft.com/office/drawing/2014/main" id="{77700D61-F7F9-58D3-92F6-9CE1A0662740}"/>
              </a:ext>
            </a:extLst>
          </p:cNvPr>
          <p:cNvPicPr>
            <a:picLocks noChangeAspect="1"/>
          </p:cNvPicPr>
          <p:nvPr>
            <a:videoFile r:link="rId4"/>
            <p:extLst>
              <p:ext uri="{DAA4B4D4-6D71-4841-9C94-3DE7FCFB9230}">
                <p14:media xmlns:p14="http://schemas.microsoft.com/office/powerpoint/2010/main" r:embed="rId3"/>
              </p:ext>
            </p:extLst>
          </p:nvPr>
        </p:nvPicPr>
        <p:blipFill>
          <a:blip r:embed="rId10"/>
          <a:stretch>
            <a:fillRect/>
          </a:stretch>
        </p:blipFill>
        <p:spPr>
          <a:xfrm>
            <a:off x="4369600" y="3968726"/>
            <a:ext cx="3455374" cy="1809178"/>
          </a:xfrm>
          <a:prstGeom prst="rect">
            <a:avLst/>
          </a:prstGeom>
        </p:spPr>
      </p:pic>
      <p:pic>
        <p:nvPicPr>
          <p:cNvPr id="5" name="GettyImages-1497074083">
            <a:hlinkClick r:id="" action="ppaction://media"/>
            <a:extLst>
              <a:ext uri="{FF2B5EF4-FFF2-40B4-BE49-F238E27FC236}">
                <a16:creationId xmlns:a16="http://schemas.microsoft.com/office/drawing/2014/main" id="{4F213728-ADBA-0DD4-3062-EAE6E0B13516}"/>
              </a:ext>
            </a:extLst>
          </p:cNvPr>
          <p:cNvPicPr>
            <a:picLocks noChangeAspect="1"/>
          </p:cNvPicPr>
          <p:nvPr>
            <a:videoFile r:link="rId6"/>
            <p:extLst>
              <p:ext uri="{DAA4B4D4-6D71-4841-9C94-3DE7FCFB9230}">
                <p14:media xmlns:p14="http://schemas.microsoft.com/office/powerpoint/2010/main" r:embed="rId5"/>
              </p:ext>
            </p:extLst>
          </p:nvPr>
        </p:nvPicPr>
        <p:blipFill>
          <a:blip r:embed="rId11"/>
          <a:stretch>
            <a:fillRect/>
          </a:stretch>
        </p:blipFill>
        <p:spPr>
          <a:xfrm>
            <a:off x="682685" y="3968725"/>
            <a:ext cx="3455371" cy="1809177"/>
          </a:xfrm>
          <a:prstGeom prst="rect">
            <a:avLst/>
          </a:prstGeom>
        </p:spPr>
      </p:pic>
      <p:sp>
        <p:nvSpPr>
          <p:cNvPr id="31" name="Title 30">
            <a:extLst>
              <a:ext uri="{FF2B5EF4-FFF2-40B4-BE49-F238E27FC236}">
                <a16:creationId xmlns:a16="http://schemas.microsoft.com/office/drawing/2014/main" id="{6381A4C0-DBB2-CF09-A7C6-D2CE2ADA34A6}"/>
              </a:ext>
            </a:extLst>
          </p:cNvPr>
          <p:cNvSpPr>
            <a:spLocks noGrp="1"/>
          </p:cNvSpPr>
          <p:nvPr>
            <p:ph type="title"/>
          </p:nvPr>
        </p:nvSpPr>
        <p:spPr/>
        <p:txBody>
          <a:bodyPr lIns="0" tIns="45720" bIns="45720" anchor="ctr" anchorCtr="0">
            <a:normAutofit/>
          </a:bodyPr>
          <a:lstStyle/>
          <a:p>
            <a:r>
              <a:rPr lang="en-US"/>
              <a:t>The Evolving Landscape of Tolling</a:t>
            </a:r>
            <a:endParaRPr lang="en-US" b="1" kern="1200" spc="20" baseline="0">
              <a:latin typeface="+mj-lt"/>
              <a:ea typeface="Verdana" panose="020B0604030504040204" pitchFamily="34" charset="0"/>
              <a:cs typeface="Verdana" panose="020B0604030504040204" pitchFamily="34" charset="0"/>
            </a:endParaRPr>
          </a:p>
        </p:txBody>
      </p:sp>
      <p:pic>
        <p:nvPicPr>
          <p:cNvPr id="7" name="Picture 6" descr="A horse drawn carriage with horses and people&#10;&#10;Rischgitz // Getty Images">
            <a:extLst>
              <a:ext uri="{FF2B5EF4-FFF2-40B4-BE49-F238E27FC236}">
                <a16:creationId xmlns:a16="http://schemas.microsoft.com/office/drawing/2014/main" id="{27BB057E-9732-66F2-F8B1-3020BA6B48D0}"/>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t="9089"/>
          <a:stretch/>
        </p:blipFill>
        <p:spPr>
          <a:xfrm>
            <a:off x="667150" y="1703858"/>
            <a:ext cx="3462757" cy="2011978"/>
          </a:xfrm>
          <a:prstGeom prst="rect">
            <a:avLst/>
          </a:prstGeom>
        </p:spPr>
      </p:pic>
      <p:pic>
        <p:nvPicPr>
          <p:cNvPr id="1028" name="Picture 4" descr="Bettmann // Getty Images&#10;">
            <a:extLst>
              <a:ext uri="{FF2B5EF4-FFF2-40B4-BE49-F238E27FC236}">
                <a16:creationId xmlns:a16="http://schemas.microsoft.com/office/drawing/2014/main" id="{3930962B-0F42-D961-02A9-61D1F4784369}"/>
              </a:ext>
            </a:extLst>
          </p:cNvPr>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5" t="920" r="-5" b="8312"/>
          <a:stretch/>
        </p:blipFill>
        <p:spPr bwMode="auto">
          <a:xfrm>
            <a:off x="4367718" y="1724143"/>
            <a:ext cx="3453320" cy="199644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1792: First American turnpike America's first turnpike, known as the Philadelphia and Lancaster Turnpike in Pennsylvania, was constructed in 1792. Shortly after, dozens of turnpike companies popped up in surrounding states—including Connecticut, New York, and Massachusetts—with longer, better roads expanding outward. In 1806 the federal government agreed to fund the Cumberland Road—stretching from Maryland through Pennsylvania, over the Cumberland Mountains, to the Ohio River.">
            <a:extLst>
              <a:ext uri="{FF2B5EF4-FFF2-40B4-BE49-F238E27FC236}">
                <a16:creationId xmlns:a16="http://schemas.microsoft.com/office/drawing/2014/main" id="{A911ECE2-CEAA-4735-C45F-93955205FCBC}"/>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rot="20429323">
            <a:off x="4566832" y="2406260"/>
            <a:ext cx="1666428" cy="106139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1945-1955: Many state turnpikes built World War II significantly increased reliance on American roadways, as soldiers returning from war were met with a GI Bill that allowed them to purchase homes in newly constructed suburbs winding out away from cities and employment. The commute, the Sunday drive, and the distinctly American tradition of drive-in restaurants and movies were all born of this time. Car culture meant more roads and more road maintenance. State turnpikes were constructed en masse throughout the late '40s and early '50s, with funds raised at tolls ostensibly going to road repair—although a 2017 report from American Transportation Research Institute (the nonprofit arm of American Trucking Associations) found that tolls were the least effective means of funding national highways.">
            <a:extLst>
              <a:ext uri="{FF2B5EF4-FFF2-40B4-BE49-F238E27FC236}">
                <a16:creationId xmlns:a16="http://schemas.microsoft.com/office/drawing/2014/main" id="{9722A29E-4156-76D2-E882-D71FB548ECCA}"/>
              </a:ext>
            </a:extLst>
          </p:cNvPr>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b="10641"/>
          <a:stretch/>
        </p:blipFill>
        <p:spPr bwMode="auto">
          <a:xfrm>
            <a:off x="8067136" y="1716207"/>
            <a:ext cx="3467162" cy="1999258"/>
          </a:xfrm>
          <a:prstGeom prst="rect">
            <a:avLst/>
          </a:prstGeom>
          <a:noFill/>
          <a:extLst>
            <a:ext uri="{909E8E84-426E-40DD-AFC4-6F175D3DCCD1}">
              <a14:hiddenFill xmlns:a14="http://schemas.microsoft.com/office/drawing/2010/main">
                <a:solidFill>
                  <a:srgbClr val="FFFFFF"/>
                </a:solidFill>
              </a14:hiddenFill>
            </a:ext>
          </a:extLst>
        </p:spPr>
      </p:pic>
      <p:sp>
        <p:nvSpPr>
          <p:cNvPr id="16" name="Text Placeholder 13">
            <a:extLst>
              <a:ext uri="{FF2B5EF4-FFF2-40B4-BE49-F238E27FC236}">
                <a16:creationId xmlns:a16="http://schemas.microsoft.com/office/drawing/2014/main" id="{B5AACF8C-998F-52ED-1C2B-8A0FFD1F8A13}"/>
              </a:ext>
            </a:extLst>
          </p:cNvPr>
          <p:cNvSpPr txBox="1">
            <a:spLocks/>
          </p:cNvSpPr>
          <p:nvPr/>
        </p:nvSpPr>
        <p:spPr>
          <a:xfrm>
            <a:off x="676590" y="5772031"/>
            <a:ext cx="3459688" cy="307777"/>
          </a:xfrm>
          <a:prstGeom prst="rect">
            <a:avLst/>
          </a:prstGeom>
          <a:solidFill>
            <a:schemeClr val="tx2"/>
          </a:solidFill>
        </p:spPr>
        <p:txBody>
          <a:bodyPr wrap="square" lIns="0" rIns="0">
            <a:spAutoFit/>
          </a:bodyPr>
          <a:lstStyle>
            <a:defPPr>
              <a:defRPr lang="en-US"/>
            </a:defPPr>
            <a:lvl1pPr marL="0" algn="l" defTabSz="228509" rtl="0" eaLnBrk="1" latinLnBrk="0" hangingPunct="1">
              <a:defRPr sz="900" kern="1200">
                <a:solidFill>
                  <a:schemeClr val="tx1"/>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pPr marL="0" marR="0" lvl="0" indent="0" algn="ctr" defTabSz="228509"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Verdana"/>
                <a:ea typeface="+mn-ea"/>
                <a:cs typeface="+mn-cs"/>
              </a:rPr>
              <a:t>Electronic Toll Collection</a:t>
            </a:r>
          </a:p>
        </p:txBody>
      </p:sp>
      <p:sp>
        <p:nvSpPr>
          <p:cNvPr id="17" name="Text Placeholder 13">
            <a:extLst>
              <a:ext uri="{FF2B5EF4-FFF2-40B4-BE49-F238E27FC236}">
                <a16:creationId xmlns:a16="http://schemas.microsoft.com/office/drawing/2014/main" id="{CFEF62DC-20D9-0E62-252B-D92F60CBBAC0}"/>
              </a:ext>
            </a:extLst>
          </p:cNvPr>
          <p:cNvSpPr txBox="1">
            <a:spLocks/>
          </p:cNvSpPr>
          <p:nvPr/>
        </p:nvSpPr>
        <p:spPr>
          <a:xfrm>
            <a:off x="4365288" y="5772031"/>
            <a:ext cx="3459686" cy="307777"/>
          </a:xfrm>
          <a:prstGeom prst="rect">
            <a:avLst/>
          </a:prstGeom>
          <a:solidFill>
            <a:schemeClr val="tx2"/>
          </a:solidFill>
        </p:spPr>
        <p:txBody>
          <a:bodyPr wrap="square" lIns="0" rIns="0">
            <a:spAutoFit/>
          </a:bodyPr>
          <a:lstStyle>
            <a:defPPr>
              <a:defRPr lang="en-US"/>
            </a:defPPr>
            <a:lvl1pPr marL="0" algn="l" defTabSz="228509" rtl="0" eaLnBrk="1" latinLnBrk="0" hangingPunct="1">
              <a:defRPr sz="900" kern="1200">
                <a:solidFill>
                  <a:schemeClr val="tx1"/>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pPr marL="0" marR="0" lvl="0" indent="0" algn="ctr" defTabSz="228509"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Verdana"/>
                <a:ea typeface="+mn-ea"/>
                <a:cs typeface="+mn-cs"/>
              </a:rPr>
              <a:t>Open Road Tolling</a:t>
            </a:r>
          </a:p>
        </p:txBody>
      </p:sp>
      <p:sp>
        <p:nvSpPr>
          <p:cNvPr id="18" name="Text Placeholder 13">
            <a:extLst>
              <a:ext uri="{FF2B5EF4-FFF2-40B4-BE49-F238E27FC236}">
                <a16:creationId xmlns:a16="http://schemas.microsoft.com/office/drawing/2014/main" id="{3BED95D4-834C-3D0B-7E30-53807092EC9D}"/>
              </a:ext>
            </a:extLst>
          </p:cNvPr>
          <p:cNvSpPr txBox="1">
            <a:spLocks/>
          </p:cNvSpPr>
          <p:nvPr/>
        </p:nvSpPr>
        <p:spPr>
          <a:xfrm>
            <a:off x="8073692" y="5772031"/>
            <a:ext cx="3449716" cy="307777"/>
          </a:xfrm>
          <a:prstGeom prst="rect">
            <a:avLst/>
          </a:prstGeom>
          <a:solidFill>
            <a:schemeClr val="tx2"/>
          </a:solidFill>
        </p:spPr>
        <p:txBody>
          <a:bodyPr wrap="square" lIns="0" rIns="0">
            <a:spAutoFit/>
          </a:bodyPr>
          <a:lstStyle>
            <a:defPPr>
              <a:defRPr lang="en-US"/>
            </a:defPPr>
            <a:lvl1pPr marL="0" algn="l" defTabSz="228509" rtl="0" eaLnBrk="1" latinLnBrk="0" hangingPunct="1">
              <a:defRPr sz="900" kern="1200">
                <a:solidFill>
                  <a:schemeClr val="tx1"/>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pPr marL="0" marR="0" lvl="0" indent="0" algn="ctr" defTabSz="228509"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Verdana"/>
                <a:ea typeface="+mn-ea"/>
                <a:cs typeface="+mn-cs"/>
              </a:rPr>
              <a:t>What’s Next?</a:t>
            </a:r>
          </a:p>
        </p:txBody>
      </p:sp>
      <p:sp>
        <p:nvSpPr>
          <p:cNvPr id="6" name="Text Placeholder 13">
            <a:extLst>
              <a:ext uri="{FF2B5EF4-FFF2-40B4-BE49-F238E27FC236}">
                <a16:creationId xmlns:a16="http://schemas.microsoft.com/office/drawing/2014/main" id="{299D21EB-36D8-6DB7-29A8-6B2298E2393F}"/>
              </a:ext>
            </a:extLst>
          </p:cNvPr>
          <p:cNvSpPr txBox="1">
            <a:spLocks/>
          </p:cNvSpPr>
          <p:nvPr/>
        </p:nvSpPr>
        <p:spPr>
          <a:xfrm>
            <a:off x="670220" y="3429000"/>
            <a:ext cx="3459687" cy="307777"/>
          </a:xfrm>
          <a:prstGeom prst="rect">
            <a:avLst/>
          </a:prstGeom>
          <a:solidFill>
            <a:schemeClr val="tx2"/>
          </a:solidFill>
        </p:spPr>
        <p:txBody>
          <a:bodyPr wrap="square" lIns="0" rIns="0">
            <a:spAutoFit/>
          </a:bodyPr>
          <a:lstStyle>
            <a:defPPr>
              <a:defRPr lang="en-US"/>
            </a:defPPr>
            <a:lvl1pPr marL="0" algn="l" defTabSz="228509" rtl="0" eaLnBrk="1" latinLnBrk="0" hangingPunct="1">
              <a:defRPr sz="900" kern="1200">
                <a:solidFill>
                  <a:schemeClr val="tx1"/>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pPr marL="0" marR="0" lvl="0" indent="0" algn="ctr" defTabSz="228509"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Verdana"/>
                <a:ea typeface="+mn-ea"/>
                <a:cs typeface="+mn-cs"/>
              </a:rPr>
              <a:t>Medieval Tolling</a:t>
            </a:r>
          </a:p>
        </p:txBody>
      </p:sp>
      <p:sp>
        <p:nvSpPr>
          <p:cNvPr id="9" name="Text Placeholder 13">
            <a:extLst>
              <a:ext uri="{FF2B5EF4-FFF2-40B4-BE49-F238E27FC236}">
                <a16:creationId xmlns:a16="http://schemas.microsoft.com/office/drawing/2014/main" id="{E0E7FF1E-70A7-9576-30C4-2A6ADBA47FD2}"/>
              </a:ext>
            </a:extLst>
          </p:cNvPr>
          <p:cNvSpPr txBox="1">
            <a:spLocks/>
          </p:cNvSpPr>
          <p:nvPr/>
        </p:nvSpPr>
        <p:spPr>
          <a:xfrm>
            <a:off x="4365288" y="3429000"/>
            <a:ext cx="3453320" cy="307777"/>
          </a:xfrm>
          <a:prstGeom prst="rect">
            <a:avLst/>
          </a:prstGeom>
          <a:solidFill>
            <a:schemeClr val="tx2"/>
          </a:solidFill>
        </p:spPr>
        <p:txBody>
          <a:bodyPr wrap="square" lIns="0" rIns="0">
            <a:spAutoFit/>
          </a:bodyPr>
          <a:lstStyle>
            <a:defPPr>
              <a:defRPr lang="en-US"/>
            </a:defPPr>
            <a:lvl1pPr marL="0" algn="l" defTabSz="228509" rtl="0" eaLnBrk="1" latinLnBrk="0" hangingPunct="1">
              <a:defRPr sz="900" kern="1200">
                <a:solidFill>
                  <a:schemeClr val="tx1"/>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pPr marL="0" marR="0" lvl="0" indent="0" algn="ctr" defTabSz="228509"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Verdana"/>
                <a:ea typeface="+mn-ea"/>
                <a:cs typeface="+mn-cs"/>
              </a:rPr>
              <a:t>First Tolling Booths</a:t>
            </a:r>
          </a:p>
        </p:txBody>
      </p:sp>
      <p:sp>
        <p:nvSpPr>
          <p:cNvPr id="10" name="Text Placeholder 13">
            <a:extLst>
              <a:ext uri="{FF2B5EF4-FFF2-40B4-BE49-F238E27FC236}">
                <a16:creationId xmlns:a16="http://schemas.microsoft.com/office/drawing/2014/main" id="{BD6A7F7B-BFD8-F320-00A3-834207B0EB8B}"/>
              </a:ext>
            </a:extLst>
          </p:cNvPr>
          <p:cNvSpPr txBox="1">
            <a:spLocks/>
          </p:cNvSpPr>
          <p:nvPr/>
        </p:nvSpPr>
        <p:spPr>
          <a:xfrm>
            <a:off x="8067135" y="3429000"/>
            <a:ext cx="3462758" cy="307777"/>
          </a:xfrm>
          <a:prstGeom prst="rect">
            <a:avLst/>
          </a:prstGeom>
          <a:solidFill>
            <a:schemeClr val="tx2"/>
          </a:solidFill>
        </p:spPr>
        <p:txBody>
          <a:bodyPr wrap="square" lIns="0" rIns="0">
            <a:spAutoFit/>
          </a:bodyPr>
          <a:lstStyle>
            <a:defPPr>
              <a:defRPr lang="en-US"/>
            </a:defPPr>
            <a:lvl1pPr marL="0" algn="l" defTabSz="228509" rtl="0" eaLnBrk="1" latinLnBrk="0" hangingPunct="1">
              <a:defRPr sz="900" kern="1200">
                <a:solidFill>
                  <a:schemeClr val="tx1"/>
                </a:solidFill>
                <a:latin typeface="+mn-lt"/>
                <a:ea typeface="+mn-ea"/>
                <a:cs typeface="+mn-cs"/>
              </a:defRPr>
            </a:lvl1pPr>
            <a:lvl2pPr marL="228509" algn="l" defTabSz="228509" rtl="0" eaLnBrk="1" latinLnBrk="0" hangingPunct="1">
              <a:defRPr sz="900" kern="1200">
                <a:solidFill>
                  <a:schemeClr val="tx1"/>
                </a:solidFill>
                <a:latin typeface="+mn-lt"/>
                <a:ea typeface="+mn-ea"/>
                <a:cs typeface="+mn-cs"/>
              </a:defRPr>
            </a:lvl2pPr>
            <a:lvl3pPr marL="457017" algn="l" defTabSz="228509" rtl="0" eaLnBrk="1" latinLnBrk="0" hangingPunct="1">
              <a:defRPr sz="900" kern="1200">
                <a:solidFill>
                  <a:schemeClr val="tx1"/>
                </a:solidFill>
                <a:latin typeface="+mn-lt"/>
                <a:ea typeface="+mn-ea"/>
                <a:cs typeface="+mn-cs"/>
              </a:defRPr>
            </a:lvl3pPr>
            <a:lvl4pPr marL="685526" algn="l" defTabSz="228509" rtl="0" eaLnBrk="1" latinLnBrk="0" hangingPunct="1">
              <a:defRPr sz="900" kern="1200">
                <a:solidFill>
                  <a:schemeClr val="tx1"/>
                </a:solidFill>
                <a:latin typeface="+mn-lt"/>
                <a:ea typeface="+mn-ea"/>
                <a:cs typeface="+mn-cs"/>
              </a:defRPr>
            </a:lvl4pPr>
            <a:lvl5pPr marL="914034" algn="l" defTabSz="228509" rtl="0" eaLnBrk="1" latinLnBrk="0" hangingPunct="1">
              <a:defRPr sz="900" kern="1200">
                <a:solidFill>
                  <a:schemeClr val="tx1"/>
                </a:solidFill>
                <a:latin typeface="+mn-lt"/>
                <a:ea typeface="+mn-ea"/>
                <a:cs typeface="+mn-cs"/>
              </a:defRPr>
            </a:lvl5pPr>
            <a:lvl6pPr marL="1142543" algn="l" defTabSz="228509" rtl="0" eaLnBrk="1" latinLnBrk="0" hangingPunct="1">
              <a:defRPr sz="900" kern="1200">
                <a:solidFill>
                  <a:schemeClr val="tx1"/>
                </a:solidFill>
                <a:latin typeface="+mn-lt"/>
                <a:ea typeface="+mn-ea"/>
                <a:cs typeface="+mn-cs"/>
              </a:defRPr>
            </a:lvl6pPr>
            <a:lvl7pPr marL="1371051" algn="l" defTabSz="228509" rtl="0" eaLnBrk="1" latinLnBrk="0" hangingPunct="1">
              <a:defRPr sz="900" kern="1200">
                <a:solidFill>
                  <a:schemeClr val="tx1"/>
                </a:solidFill>
                <a:latin typeface="+mn-lt"/>
                <a:ea typeface="+mn-ea"/>
                <a:cs typeface="+mn-cs"/>
              </a:defRPr>
            </a:lvl7pPr>
            <a:lvl8pPr marL="1599560" algn="l" defTabSz="228509" rtl="0" eaLnBrk="1" latinLnBrk="0" hangingPunct="1">
              <a:defRPr sz="900" kern="1200">
                <a:solidFill>
                  <a:schemeClr val="tx1"/>
                </a:solidFill>
                <a:latin typeface="+mn-lt"/>
                <a:ea typeface="+mn-ea"/>
                <a:cs typeface="+mn-cs"/>
              </a:defRPr>
            </a:lvl8pPr>
            <a:lvl9pPr marL="1828068" algn="l" defTabSz="228509" rtl="0" eaLnBrk="1" latinLnBrk="0" hangingPunct="1">
              <a:defRPr sz="900" kern="1200">
                <a:solidFill>
                  <a:schemeClr val="tx1"/>
                </a:solidFill>
                <a:latin typeface="+mn-lt"/>
                <a:ea typeface="+mn-ea"/>
                <a:cs typeface="+mn-cs"/>
              </a:defRPr>
            </a:lvl9pPr>
          </a:lstStyle>
          <a:p>
            <a:pPr marL="0" marR="0" lvl="0" indent="0" algn="ctr" defTabSz="228509"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Verdana"/>
                <a:ea typeface="+mn-ea"/>
                <a:cs typeface="+mn-cs"/>
              </a:rPr>
              <a:t>Expansion to States</a:t>
            </a:r>
          </a:p>
        </p:txBody>
      </p:sp>
    </p:spTree>
    <p:extLst>
      <p:ext uri="{BB962C8B-B14F-4D97-AF65-F5344CB8AC3E}">
        <p14:creationId xmlns:p14="http://schemas.microsoft.com/office/powerpoint/2010/main" val="846707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510"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9877" fill="hold"/>
                                        <p:tgtEl>
                                          <p:spTgt spid="8"/>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007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5" fill="hold" display="0">
                  <p:stCondLst>
                    <p:cond delay="indefinite"/>
                  </p:stCondLst>
                </p:cTn>
                <p:tgtEl>
                  <p:spTgt spid="5"/>
                </p:tgtEl>
              </p:cMediaNode>
            </p:video>
            <p:seq concurrent="1" nextAc="seek">
              <p:cTn id="16" restart="whenNotActive" fill="hold" evtFilter="cancelBubble" nodeType="interactiveSeq">
                <p:stCondLst>
                  <p:cond evt="onClick" delay="0">
                    <p:tgtEl>
                      <p:spTgt spid="5"/>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clickEffect">
                                  <p:stCondLst>
                                    <p:cond delay="0"/>
                                  </p:stCondLst>
                                  <p:childTnLst>
                                    <p:cmd type="call" cmd="togglePause">
                                      <p:cBhvr>
                                        <p:cTn id="20" dur="1" fill="hold"/>
                                        <p:tgtEl>
                                          <p:spTgt spid="5"/>
                                        </p:tgtEl>
                                      </p:cBhvr>
                                    </p:cmd>
                                  </p:childTnLst>
                                </p:cTn>
                              </p:par>
                            </p:childTnLst>
                          </p:cTn>
                        </p:par>
                      </p:childTnLst>
                    </p:cTn>
                  </p:par>
                </p:childTnLst>
              </p:cTn>
              <p:nextCondLst>
                <p:cond evt="onClick" delay="0">
                  <p:tgtEl>
                    <p:spTgt spid="5"/>
                  </p:tgtEl>
                </p:cond>
              </p:nextCondLst>
            </p:seq>
            <p:video>
              <p:cMediaNode vol="80000">
                <p:cTn id="21" fill="hold" display="0">
                  <p:stCondLst>
                    <p:cond delay="indefinite"/>
                  </p:stCondLst>
                </p:cTn>
                <p:tgtEl>
                  <p:spTgt spid="8"/>
                </p:tgtEl>
              </p:cMediaNode>
            </p:video>
            <p:seq concurrent="1" nextAc="seek">
              <p:cTn id="22" restart="whenNotActive" fill="hold" evtFilter="cancelBubble" nodeType="interactiveSeq">
                <p:stCondLst>
                  <p:cond evt="onClick" delay="0">
                    <p:tgtEl>
                      <p:spTgt spid="8"/>
                    </p:tgtEl>
                  </p:cond>
                </p:stCondLst>
                <p:endSync evt="end" delay="0">
                  <p:rtn val="all"/>
                </p:endSync>
                <p:childTnLst>
                  <p:par>
                    <p:cTn id="23" fill="hold">
                      <p:stCondLst>
                        <p:cond delay="0"/>
                      </p:stCondLst>
                      <p:childTnLst>
                        <p:par>
                          <p:cTn id="24" fill="hold">
                            <p:stCondLst>
                              <p:cond delay="0"/>
                            </p:stCondLst>
                            <p:childTnLst>
                              <p:par>
                                <p:cTn id="25" presetID="2" presetClass="mediacall" presetSubtype="0" fill="hold" nodeType="clickEffect">
                                  <p:stCondLst>
                                    <p:cond delay="0"/>
                                  </p:stCondLst>
                                  <p:childTnLst>
                                    <p:cmd type="call" cmd="togglePause">
                                      <p:cBhvr>
                                        <p:cTn id="26" dur="1" fill="hold"/>
                                        <p:tgtEl>
                                          <p:spTgt spid="8"/>
                                        </p:tgtEl>
                                      </p:cBhvr>
                                    </p:cmd>
                                  </p:childTnLst>
                                </p:cTn>
                              </p:par>
                            </p:childTnLst>
                          </p:cTn>
                        </p:par>
                      </p:childTnLst>
                    </p:cTn>
                  </p:par>
                </p:childTnLst>
              </p:cTn>
              <p:nextCondLst>
                <p:cond evt="onClick" delay="0">
                  <p:tgtEl>
                    <p:spTgt spid="8"/>
                  </p:tgtEl>
                </p:cond>
              </p:nextCondLst>
            </p:seq>
            <p:video>
              <p:cMediaNode vol="80000">
                <p:cTn id="27" fill="hold" display="0">
                  <p:stCondLst>
                    <p:cond delay="indefinite"/>
                  </p:stCondLst>
                </p:cTn>
                <p:tgtEl>
                  <p:spTgt spid="11"/>
                </p:tgtEl>
              </p:cMediaNode>
            </p:video>
            <p:seq concurrent="1" nextAc="seek">
              <p:cTn id="28" restart="whenNotActive" fill="hold" evtFilter="cancelBubble" nodeType="interactiveSeq">
                <p:stCondLst>
                  <p:cond evt="onClick" delay="0">
                    <p:tgtEl>
                      <p:spTgt spid="11"/>
                    </p:tgtEl>
                  </p:cond>
                </p:stCondLst>
                <p:endSync evt="end" delay="0">
                  <p:rtn val="all"/>
                </p:endSync>
                <p:childTnLst>
                  <p:par>
                    <p:cTn id="29" fill="hold">
                      <p:stCondLst>
                        <p:cond delay="0"/>
                      </p:stCondLst>
                      <p:childTnLst>
                        <p:par>
                          <p:cTn id="30" fill="hold">
                            <p:stCondLst>
                              <p:cond delay="0"/>
                            </p:stCondLst>
                            <p:childTnLst>
                              <p:par>
                                <p:cTn id="31" presetID="2" presetClass="mediacall" presetSubtype="0" fill="hold" nodeType="clickEffect">
                                  <p:stCondLst>
                                    <p:cond delay="0"/>
                                  </p:stCondLst>
                                  <p:childTnLst>
                                    <p:cmd type="call" cmd="togglePause">
                                      <p:cBhvr>
                                        <p:cTn id="3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30EE35E-D828-C6EC-A83D-A2C9A63389EC}"/>
              </a:ext>
            </a:extLst>
          </p:cNvPr>
          <p:cNvSpPr txBox="1">
            <a:spLocks/>
          </p:cNvSpPr>
          <p:nvPr/>
        </p:nvSpPr>
        <p:spPr>
          <a:xfrm>
            <a:off x="705900" y="4437019"/>
            <a:ext cx="5033967" cy="1727860"/>
          </a:xfrm>
          <a:prstGeom prst="rect">
            <a:avLst/>
          </a:prstGeom>
          <a:noFill/>
          <a:ln>
            <a:noFill/>
          </a:ln>
        </p:spPr>
        <p:txBody>
          <a:bodyPr>
            <a:normAutofit/>
          </a:bodyPr>
          <a:lstStyle>
            <a:lvl1pPr marL="179442" marR="0" indent="-179442" algn="l" defTabSz="914674" rtl="0" eaLnBrk="1" fontAlgn="auto" latinLnBrk="0" hangingPunct="1">
              <a:lnSpc>
                <a:spcPct val="120000"/>
              </a:lnSpc>
              <a:spcBef>
                <a:spcPts val="300"/>
              </a:spcBef>
              <a:spcAft>
                <a:spcPts val="0"/>
              </a:spcAft>
              <a:buClr>
                <a:srgbClr val="003F62"/>
              </a:buClr>
              <a:buSzPct val="85000"/>
              <a:buFontTx/>
              <a:buBlip>
                <a:blip r:embed="rId5"/>
              </a:buBlip>
              <a:tabLst/>
              <a:defRPr lang="en-GB" sz="1400" kern="1200" spc="20" baseline="0" noProof="0" dirty="0" smtClean="0">
                <a:solidFill>
                  <a:schemeClr val="tx1"/>
                </a:solidFill>
                <a:effectLst/>
                <a:latin typeface="+mn-lt"/>
                <a:ea typeface="+mn-ea"/>
                <a:cs typeface="+mn-cs"/>
              </a:defRPr>
            </a:lvl1pPr>
            <a:lvl2pPr marL="358883" marR="0" indent="-179442" algn="l" defTabSz="914674" rtl="0" eaLnBrk="1" fontAlgn="auto" latinLnBrk="0" hangingPunct="1">
              <a:lnSpc>
                <a:spcPct val="120000"/>
              </a:lnSpc>
              <a:spcBef>
                <a:spcPts val="0"/>
              </a:spcBef>
              <a:spcAft>
                <a:spcPts val="0"/>
              </a:spcAft>
              <a:buClr>
                <a:srgbClr val="969696"/>
              </a:buClr>
              <a:buSzPct val="85000"/>
              <a:buFont typeface="Verdana" panose="020B0604030504040204" pitchFamily="34" charset="0"/>
              <a:buChar char="—"/>
              <a:tabLst/>
              <a:defRPr lang="en-GB" sz="1200" kern="1200" spc="20" baseline="0" noProof="0" dirty="0" smtClean="0">
                <a:solidFill>
                  <a:schemeClr val="tx1"/>
                </a:solidFill>
                <a:effectLst/>
                <a:latin typeface="+mn-lt"/>
                <a:ea typeface="+mn-ea"/>
                <a:cs typeface="+mn-cs"/>
              </a:defRPr>
            </a:lvl2pPr>
            <a:lvl3pPr marL="540162" marR="0" indent="-179442" algn="l" defTabSz="914674" rtl="0" eaLnBrk="1" fontAlgn="auto" latinLnBrk="0" hangingPunct="1">
              <a:lnSpc>
                <a:spcPct val="120000"/>
              </a:lnSpc>
              <a:spcBef>
                <a:spcPts val="0"/>
              </a:spcBef>
              <a:spcAft>
                <a:spcPts val="0"/>
              </a:spcAft>
              <a:buClr>
                <a:srgbClr val="969696"/>
              </a:buClr>
              <a:buSzPct val="100000"/>
              <a:buFont typeface="Arial" panose="020B0604020202020204" pitchFamily="34" charset="0"/>
              <a:buChar char="–"/>
              <a:tabLst/>
              <a:defRPr lang="en-GB" sz="1000" kern="1200" spc="20" baseline="0" noProof="0" dirty="0" smtClean="0">
                <a:solidFill>
                  <a:schemeClr val="tx1"/>
                </a:solidFill>
                <a:effectLst/>
                <a:latin typeface="+mn-lt"/>
                <a:ea typeface="+mn-ea"/>
                <a:cs typeface="+mn-cs"/>
              </a:defRPr>
            </a:lvl3pPr>
            <a:lvl4pPr marL="720216"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900" kern="1200" spc="20" baseline="0" noProof="0" dirty="0" smtClean="0">
                <a:solidFill>
                  <a:schemeClr val="tx1"/>
                </a:solidFill>
                <a:effectLst/>
                <a:latin typeface="+mn-lt"/>
                <a:ea typeface="+mn-ea"/>
                <a:cs typeface="+mn-cs"/>
              </a:defRPr>
            </a:lvl4pPr>
            <a:lvl5pPr marL="900270" marR="0" indent="-180054" algn="l" defTabSz="914674" rtl="0" eaLnBrk="1" fontAlgn="auto" latinLnBrk="0" hangingPunct="1">
              <a:lnSpc>
                <a:spcPct val="120000"/>
              </a:lnSpc>
              <a:spcBef>
                <a:spcPts val="0"/>
              </a:spcBef>
              <a:spcAft>
                <a:spcPts val="0"/>
              </a:spcAft>
              <a:buClr>
                <a:srgbClr val="BBB2B2"/>
              </a:buClr>
              <a:buSzPct val="100000"/>
              <a:buFont typeface="Arial" panose="020B0604020202020204" pitchFamily="34" charset="0"/>
              <a:buChar char="–"/>
              <a:tabLst/>
              <a:defRPr lang="en-GB" sz="800" kern="1200" spc="20" baseline="0" dirty="0">
                <a:solidFill>
                  <a:schemeClr val="tx1"/>
                </a:solidFill>
                <a:effectLst/>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9442" marR="0" lvl="0" indent="-179442" algn="l" defTabSz="914674" rtl="0" eaLnBrk="1" fontAlgn="auto" latinLnBrk="0" hangingPunct="1">
              <a:lnSpc>
                <a:spcPct val="110000"/>
              </a:lnSpc>
              <a:spcBef>
                <a:spcPts val="0"/>
              </a:spcBef>
              <a:spcAft>
                <a:spcPts val="300"/>
              </a:spcAft>
              <a:buClr>
                <a:srgbClr val="003F62"/>
              </a:buClr>
              <a:buSzPct val="85000"/>
              <a:buFontTx/>
              <a:buBlip>
                <a:blip r:embed="rId5"/>
              </a:buBlip>
              <a:tabLst/>
              <a:defRPr/>
            </a:pPr>
            <a:r>
              <a:rPr kumimoji="0" lang="en-US" sz="1400" b="0" i="0" u="none" strike="noStrike" kern="1200" cap="none" spc="20" normalizeH="0" baseline="0" noProof="0" dirty="0">
                <a:ln>
                  <a:noFill/>
                </a:ln>
                <a:solidFill>
                  <a:srgbClr val="3D3935"/>
                </a:solidFill>
                <a:effectLst/>
                <a:uLnTx/>
                <a:uFillTx/>
                <a:latin typeface="Verdana"/>
                <a:ea typeface="+mn-ea"/>
                <a:cs typeface="+mn-cs"/>
              </a:rPr>
              <a:t>Enhanced technology in the cars</a:t>
            </a:r>
          </a:p>
          <a:p>
            <a:pPr marL="179442" marR="0" lvl="0" indent="-179442" algn="l" defTabSz="914674" rtl="0" eaLnBrk="1" fontAlgn="auto" latinLnBrk="0" hangingPunct="1">
              <a:lnSpc>
                <a:spcPct val="110000"/>
              </a:lnSpc>
              <a:spcBef>
                <a:spcPts val="0"/>
              </a:spcBef>
              <a:spcAft>
                <a:spcPts val="300"/>
              </a:spcAft>
              <a:buClr>
                <a:srgbClr val="003F62"/>
              </a:buClr>
              <a:buSzPct val="85000"/>
              <a:buFontTx/>
              <a:buBlip>
                <a:blip r:embed="rId5"/>
              </a:buBlip>
              <a:tabLst/>
              <a:defRPr/>
            </a:pPr>
            <a:r>
              <a:rPr kumimoji="0" lang="en-US" sz="1400" b="0" i="0" u="none" strike="noStrike" kern="1200" cap="none" spc="20" normalizeH="0" baseline="0" noProof="0" dirty="0">
                <a:ln>
                  <a:noFill/>
                </a:ln>
                <a:solidFill>
                  <a:srgbClr val="3D3935"/>
                </a:solidFill>
                <a:effectLst/>
                <a:uLnTx/>
                <a:uFillTx/>
                <a:latin typeface="Verdana"/>
                <a:ea typeface="+mn-ea"/>
                <a:cs typeface="+mn-cs"/>
              </a:rPr>
              <a:t>Advancement of communication technologies</a:t>
            </a:r>
          </a:p>
          <a:p>
            <a:pPr marL="179442" marR="0" lvl="0" indent="-179442" algn="l" defTabSz="914674" rtl="0" eaLnBrk="1" fontAlgn="auto" latinLnBrk="0" hangingPunct="1">
              <a:lnSpc>
                <a:spcPct val="110000"/>
              </a:lnSpc>
              <a:spcBef>
                <a:spcPts val="0"/>
              </a:spcBef>
              <a:spcAft>
                <a:spcPts val="300"/>
              </a:spcAft>
              <a:buClr>
                <a:srgbClr val="003F62"/>
              </a:buClr>
              <a:buSzPct val="85000"/>
              <a:buFontTx/>
              <a:buBlip>
                <a:blip r:embed="rId5"/>
              </a:buBlip>
              <a:tabLst/>
              <a:defRPr/>
            </a:pPr>
            <a:r>
              <a:rPr kumimoji="0" lang="en-US" sz="1400" b="0" i="0" u="none" strike="noStrike" kern="1200" cap="none" spc="20" normalizeH="0" baseline="0" noProof="0" dirty="0">
                <a:ln>
                  <a:noFill/>
                </a:ln>
                <a:solidFill>
                  <a:srgbClr val="3D3935"/>
                </a:solidFill>
                <a:effectLst/>
                <a:uLnTx/>
                <a:uFillTx/>
                <a:latin typeface="Verdana"/>
                <a:ea typeface="+mn-ea"/>
                <a:cs typeface="+mn-cs"/>
              </a:rPr>
              <a:t>Opportunity to offer personalized services</a:t>
            </a:r>
          </a:p>
          <a:p>
            <a:pPr marL="179442" marR="0" lvl="0" indent="-179442" algn="l" defTabSz="914674" rtl="0" eaLnBrk="1" fontAlgn="auto" latinLnBrk="0" hangingPunct="1">
              <a:lnSpc>
                <a:spcPct val="110000"/>
              </a:lnSpc>
              <a:spcBef>
                <a:spcPts val="0"/>
              </a:spcBef>
              <a:spcAft>
                <a:spcPts val="300"/>
              </a:spcAft>
              <a:buClr>
                <a:srgbClr val="003F62"/>
              </a:buClr>
              <a:buSzPct val="85000"/>
              <a:buFontTx/>
              <a:buBlip>
                <a:blip r:embed="rId5"/>
              </a:buBlip>
              <a:tabLst/>
              <a:defRPr/>
            </a:pPr>
            <a:r>
              <a:rPr kumimoji="0" lang="en-US" sz="1400" b="0" i="0" u="none" strike="noStrike" kern="1200" cap="none" spc="20" normalizeH="0" baseline="0" noProof="0" dirty="0">
                <a:ln>
                  <a:noFill/>
                </a:ln>
                <a:solidFill>
                  <a:srgbClr val="3D3935"/>
                </a:solidFill>
                <a:effectLst/>
                <a:uLnTx/>
                <a:uFillTx/>
                <a:latin typeface="Verdana"/>
                <a:ea typeface="+mn-ea"/>
                <a:cs typeface="+mn-cs"/>
              </a:rPr>
              <a:t>Growing interest among customers</a:t>
            </a:r>
          </a:p>
        </p:txBody>
      </p:sp>
      <p:sp>
        <p:nvSpPr>
          <p:cNvPr id="7" name="Title 6">
            <a:extLst>
              <a:ext uri="{FF2B5EF4-FFF2-40B4-BE49-F238E27FC236}">
                <a16:creationId xmlns:a16="http://schemas.microsoft.com/office/drawing/2014/main" id="{32861B73-7DC8-778B-C988-61945078E38D}"/>
              </a:ext>
            </a:extLst>
          </p:cNvPr>
          <p:cNvSpPr>
            <a:spLocks noGrp="1"/>
          </p:cNvSpPr>
          <p:nvPr>
            <p:ph type="title"/>
          </p:nvPr>
        </p:nvSpPr>
        <p:spPr>
          <a:xfrm>
            <a:off x="457200" y="542779"/>
            <a:ext cx="11277600" cy="562056"/>
          </a:xfrm>
        </p:spPr>
        <p:txBody>
          <a:bodyPr/>
          <a:lstStyle/>
          <a:p>
            <a:r>
              <a:rPr lang="en-US" dirty="0"/>
              <a:t>Connected Vehicle Tolling</a:t>
            </a:r>
          </a:p>
        </p:txBody>
      </p:sp>
      <p:grpSp>
        <p:nvGrpSpPr>
          <p:cNvPr id="33" name="Group 32">
            <a:extLst>
              <a:ext uri="{FF2B5EF4-FFF2-40B4-BE49-F238E27FC236}">
                <a16:creationId xmlns:a16="http://schemas.microsoft.com/office/drawing/2014/main" id="{049EACCF-563B-50DC-CCD0-E58559A90A01}"/>
              </a:ext>
            </a:extLst>
          </p:cNvPr>
          <p:cNvGrpSpPr/>
          <p:nvPr/>
        </p:nvGrpSpPr>
        <p:grpSpPr>
          <a:xfrm>
            <a:off x="6313514" y="1185279"/>
            <a:ext cx="5420428" cy="4920052"/>
            <a:chOff x="6313514" y="1185279"/>
            <a:chExt cx="5420428" cy="4920052"/>
          </a:xfrm>
        </p:grpSpPr>
        <p:sp>
          <p:nvSpPr>
            <p:cNvPr id="11" name="TextBox 10">
              <a:extLst>
                <a:ext uri="{FF2B5EF4-FFF2-40B4-BE49-F238E27FC236}">
                  <a16:creationId xmlns:a16="http://schemas.microsoft.com/office/drawing/2014/main" id="{44ECA412-178D-249F-24A0-E1F5DE74B161}"/>
                </a:ext>
              </a:extLst>
            </p:cNvPr>
            <p:cNvSpPr txBox="1"/>
            <p:nvPr/>
          </p:nvSpPr>
          <p:spPr>
            <a:xfrm>
              <a:off x="6313514" y="3471286"/>
              <a:ext cx="1031027" cy="466281"/>
            </a:xfrm>
            <a:prstGeom prst="rect">
              <a:avLst/>
            </a:prstGeom>
            <a:noFill/>
          </p:spPr>
          <p:txBody>
            <a:bodyPr wrap="square">
              <a:spAutoFit/>
            </a:bodyPr>
            <a:lstStyle/>
            <a:p>
              <a:pPr marL="0" marR="0" lvl="0" indent="0" algn="r" defTabSz="770447" rtl="0" eaLnBrk="1" fontAlgn="auto" latinLnBrk="0" hangingPunct="1">
                <a:lnSpc>
                  <a:spcPct val="90000"/>
                </a:lnSpc>
                <a:spcBef>
                  <a:spcPct val="0"/>
                </a:spcBef>
                <a:spcAft>
                  <a:spcPts val="0"/>
                </a:spcAft>
                <a:buClrTx/>
                <a:buSzTx/>
                <a:buFontTx/>
                <a:buNone/>
                <a:tabLst/>
                <a:defRPr/>
              </a:pPr>
              <a:r>
                <a:rPr kumimoji="0" lang="en-US" sz="900" b="0" i="0" u="none" strike="noStrike" kern="1200" cap="none" spc="0" normalizeH="0" baseline="0" noProof="0" dirty="0">
                  <a:ln>
                    <a:noFill/>
                  </a:ln>
                  <a:solidFill>
                    <a:srgbClr val="3D3935"/>
                  </a:solidFill>
                  <a:effectLst/>
                  <a:uLnTx/>
                  <a:uFillTx/>
                  <a:latin typeface="Verdana"/>
                  <a:ea typeface="+mn-ea"/>
                  <a:cs typeface="+mn-cs"/>
                </a:rPr>
                <a:t>Global </a:t>
              </a:r>
              <a:br>
                <a:rPr kumimoji="0" lang="en-US" sz="900" b="0" i="0" u="none" strike="noStrike" kern="1200" cap="none" spc="0" normalizeH="0" baseline="0" noProof="0" dirty="0">
                  <a:ln>
                    <a:noFill/>
                  </a:ln>
                  <a:solidFill>
                    <a:srgbClr val="3D3935"/>
                  </a:solidFill>
                  <a:effectLst/>
                  <a:uLnTx/>
                  <a:uFillTx/>
                  <a:latin typeface="Verdana"/>
                  <a:ea typeface="+mn-ea"/>
                  <a:cs typeface="+mn-cs"/>
                </a:rPr>
              </a:br>
              <a:r>
                <a:rPr kumimoji="0" lang="en-US" sz="900" b="0" i="0" u="none" strike="noStrike" kern="1200" cap="none" spc="0" normalizeH="0" baseline="0" noProof="0" dirty="0">
                  <a:ln>
                    <a:noFill/>
                  </a:ln>
                  <a:solidFill>
                    <a:srgbClr val="3D3935"/>
                  </a:solidFill>
                  <a:effectLst/>
                  <a:uLnTx/>
                  <a:uFillTx/>
                  <a:latin typeface="Verdana"/>
                  <a:ea typeface="+mn-ea"/>
                  <a:cs typeface="+mn-cs"/>
                </a:rPr>
                <a:t>connected vehicles</a:t>
              </a:r>
            </a:p>
          </p:txBody>
        </p:sp>
        <p:sp>
          <p:nvSpPr>
            <p:cNvPr id="12" name="TextBox 11">
              <a:extLst>
                <a:ext uri="{FF2B5EF4-FFF2-40B4-BE49-F238E27FC236}">
                  <a16:creationId xmlns:a16="http://schemas.microsoft.com/office/drawing/2014/main" id="{1CD57F64-AC80-382F-F0EA-9079C0E1A1AC}"/>
                </a:ext>
              </a:extLst>
            </p:cNvPr>
            <p:cNvSpPr txBox="1"/>
            <p:nvPr/>
          </p:nvSpPr>
          <p:spPr>
            <a:xfrm>
              <a:off x="6313515" y="3969486"/>
              <a:ext cx="1031025" cy="341632"/>
            </a:xfrm>
            <a:prstGeom prst="rect">
              <a:avLst/>
            </a:prstGeom>
            <a:noFill/>
          </p:spPr>
          <p:txBody>
            <a:bodyPr wrap="square">
              <a:spAutoFit/>
            </a:bodyPr>
            <a:lstStyle/>
            <a:p>
              <a:pPr marL="0" marR="0" lvl="0" indent="0" algn="r" defTabSz="770447" rtl="0" eaLnBrk="1" fontAlgn="auto" latinLnBrk="0" hangingPunct="1">
                <a:lnSpc>
                  <a:spcPct val="90000"/>
                </a:lnSpc>
                <a:spcBef>
                  <a:spcPct val="0"/>
                </a:spcBef>
                <a:spcAft>
                  <a:spcPts val="0"/>
                </a:spcAft>
                <a:buClrTx/>
                <a:buSzTx/>
                <a:buFontTx/>
                <a:buNone/>
                <a:tabLst/>
                <a:defRPr/>
              </a:pPr>
              <a:r>
                <a:rPr kumimoji="0" lang="en-US" sz="900" b="0" i="0" u="none" strike="noStrike" kern="1200" cap="none" spc="0" normalizeH="0" baseline="0" noProof="0" dirty="0">
                  <a:ln>
                    <a:noFill/>
                  </a:ln>
                  <a:solidFill>
                    <a:srgbClr val="3D3935"/>
                  </a:solidFill>
                  <a:effectLst/>
                  <a:uLnTx/>
                  <a:uFillTx/>
                  <a:latin typeface="Verdana"/>
                  <a:ea typeface="+mn-ea"/>
                  <a:cs typeface="+mn-cs"/>
                </a:rPr>
                <a:t>US connected vehicles </a:t>
              </a:r>
            </a:p>
          </p:txBody>
        </p:sp>
        <p:sp>
          <p:nvSpPr>
            <p:cNvPr id="13" name="TextBox 12">
              <a:extLst>
                <a:ext uri="{FF2B5EF4-FFF2-40B4-BE49-F238E27FC236}">
                  <a16:creationId xmlns:a16="http://schemas.microsoft.com/office/drawing/2014/main" id="{40FAA393-F953-6B9D-6CC0-96D6DD97A552}"/>
                </a:ext>
              </a:extLst>
            </p:cNvPr>
            <p:cNvSpPr txBox="1"/>
            <p:nvPr/>
          </p:nvSpPr>
          <p:spPr>
            <a:xfrm>
              <a:off x="6313515" y="4330205"/>
              <a:ext cx="1031026" cy="466281"/>
            </a:xfrm>
            <a:prstGeom prst="rect">
              <a:avLst/>
            </a:prstGeom>
            <a:noFill/>
          </p:spPr>
          <p:txBody>
            <a:bodyPr wrap="square">
              <a:spAutoFit/>
            </a:bodyPr>
            <a:lstStyle/>
            <a:p>
              <a:pPr marL="0" marR="0" lvl="0" indent="0" algn="r" defTabSz="770447" rtl="0" eaLnBrk="1" fontAlgn="auto" latinLnBrk="0" hangingPunct="1">
                <a:lnSpc>
                  <a:spcPct val="90000"/>
                </a:lnSpc>
                <a:spcBef>
                  <a:spcPct val="0"/>
                </a:spcBef>
                <a:spcAft>
                  <a:spcPts val="0"/>
                </a:spcAft>
                <a:buClrTx/>
                <a:buSzTx/>
                <a:buFontTx/>
                <a:buNone/>
                <a:tabLst/>
                <a:defRPr/>
              </a:pPr>
              <a:r>
                <a:rPr kumimoji="0" lang="en-US" sz="900" b="0" i="0" u="none" strike="noStrike" kern="1200" cap="none" spc="0" normalizeH="0" baseline="0" noProof="0" dirty="0">
                  <a:ln>
                    <a:noFill/>
                  </a:ln>
                  <a:solidFill>
                    <a:srgbClr val="3D3935"/>
                  </a:solidFill>
                  <a:effectLst/>
                  <a:uLnTx/>
                  <a:uFillTx/>
                  <a:latin typeface="Verdana"/>
                  <a:ea typeface="+mn-ea"/>
                  <a:cs typeface="+mn-cs"/>
                </a:rPr>
                <a:t>Toll Region connected vehicles*</a:t>
              </a:r>
            </a:p>
          </p:txBody>
        </p:sp>
        <p:sp>
          <p:nvSpPr>
            <p:cNvPr id="14" name="Freeform 8">
              <a:extLst>
                <a:ext uri="{FF2B5EF4-FFF2-40B4-BE49-F238E27FC236}">
                  <a16:creationId xmlns:a16="http://schemas.microsoft.com/office/drawing/2014/main" id="{BA7AA2CB-FF36-716E-9A5F-90C809586CD7}"/>
                </a:ext>
              </a:extLst>
            </p:cNvPr>
            <p:cNvSpPr/>
            <p:nvPr/>
          </p:nvSpPr>
          <p:spPr>
            <a:xfrm>
              <a:off x="7395892" y="3599202"/>
              <a:ext cx="1514587" cy="1387189"/>
            </a:xfrm>
            <a:custGeom>
              <a:avLst/>
              <a:gdLst>
                <a:gd name="connsiteX0" fmla="*/ 0 w 2895600"/>
                <a:gd name="connsiteY0" fmla="*/ 1447800 h 2895600"/>
                <a:gd name="connsiteX1" fmla="*/ 1447800 w 2895600"/>
                <a:gd name="connsiteY1" fmla="*/ 0 h 2895600"/>
                <a:gd name="connsiteX2" fmla="*/ 2895600 w 2895600"/>
                <a:gd name="connsiteY2" fmla="*/ 1447800 h 2895600"/>
                <a:gd name="connsiteX3" fmla="*/ 1447800 w 2895600"/>
                <a:gd name="connsiteY3" fmla="*/ 2895600 h 2895600"/>
                <a:gd name="connsiteX4" fmla="*/ 0 w 2895600"/>
                <a:gd name="connsiteY4" fmla="*/ 1447800 h 2895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5600" h="2895600">
                  <a:moveTo>
                    <a:pt x="0" y="1447800"/>
                  </a:moveTo>
                  <a:cubicBezTo>
                    <a:pt x="0" y="648202"/>
                    <a:pt x="648202" y="0"/>
                    <a:pt x="1447800" y="0"/>
                  </a:cubicBezTo>
                  <a:cubicBezTo>
                    <a:pt x="2247398" y="0"/>
                    <a:pt x="2895600" y="648202"/>
                    <a:pt x="2895600" y="1447800"/>
                  </a:cubicBezTo>
                  <a:cubicBezTo>
                    <a:pt x="2895600" y="2247398"/>
                    <a:pt x="2247398" y="2895600"/>
                    <a:pt x="1447800" y="2895600"/>
                  </a:cubicBezTo>
                  <a:cubicBezTo>
                    <a:pt x="648202" y="2895600"/>
                    <a:pt x="0" y="2247398"/>
                    <a:pt x="0" y="1447800"/>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182880" rIns="91440" bIns="182880" numCol="1" spcCol="1270" anchor="t" anchorCtr="0">
              <a:noAutofit/>
            </a:bodyPr>
            <a:lstStyle/>
            <a:p>
              <a:pPr marL="0" marR="0" lvl="0" indent="0" algn="ctr" defTabSz="770447" rtl="0" eaLnBrk="1" fontAlgn="auto" latinLnBrk="0" hangingPunct="1">
                <a:lnSpc>
                  <a:spcPct val="90000"/>
                </a:lnSpc>
                <a:spcBef>
                  <a:spcPct val="0"/>
                </a:spcBef>
                <a:spcAft>
                  <a:spcPts val="0"/>
                </a:spcAft>
                <a:buClrTx/>
                <a:buSzTx/>
                <a:buFontTx/>
                <a:buNone/>
                <a:tabLst/>
                <a:defRPr/>
              </a:pPr>
              <a:r>
                <a:rPr kumimoji="0" lang="en-US" sz="1050" b="1" i="0" u="none" strike="noStrike" kern="1200" cap="none" spc="0" normalizeH="0" baseline="0" noProof="0">
                  <a:ln>
                    <a:noFill/>
                  </a:ln>
                  <a:solidFill>
                    <a:srgbClr val="FFFFFF"/>
                  </a:solidFill>
                  <a:effectLst/>
                  <a:uLnTx/>
                  <a:uFillTx/>
                  <a:latin typeface="Verdana"/>
                  <a:ea typeface="+mn-ea"/>
                  <a:cs typeface="+mn-cs"/>
                </a:rPr>
                <a:t>300M</a:t>
              </a:r>
              <a:r>
                <a:rPr kumimoji="0" lang="en-US" sz="1050" b="0" i="0" u="none" strike="noStrike" kern="1200" cap="none" spc="0" normalizeH="0" baseline="0" noProof="0">
                  <a:ln>
                    <a:noFill/>
                  </a:ln>
                  <a:solidFill>
                    <a:srgbClr val="FFFFFF"/>
                  </a:solidFill>
                  <a:effectLst/>
                  <a:uLnTx/>
                  <a:uFillTx/>
                  <a:latin typeface="Verdana"/>
                  <a:ea typeface="+mn-ea"/>
                  <a:cs typeface="+mn-cs"/>
                </a:rPr>
                <a:t> </a:t>
              </a:r>
            </a:p>
          </p:txBody>
        </p:sp>
        <p:sp>
          <p:nvSpPr>
            <p:cNvPr id="15" name="Freeform 11">
              <a:extLst>
                <a:ext uri="{FF2B5EF4-FFF2-40B4-BE49-F238E27FC236}">
                  <a16:creationId xmlns:a16="http://schemas.microsoft.com/office/drawing/2014/main" id="{F8A53CFA-1A29-01B5-AE5A-2CBCB7B0C29F}"/>
                </a:ext>
              </a:extLst>
            </p:cNvPr>
            <p:cNvSpPr/>
            <p:nvPr/>
          </p:nvSpPr>
          <p:spPr>
            <a:xfrm>
              <a:off x="7595424" y="3949299"/>
              <a:ext cx="1115523" cy="1032311"/>
            </a:xfrm>
            <a:custGeom>
              <a:avLst/>
              <a:gdLst>
                <a:gd name="connsiteX0" fmla="*/ 0 w 2316480"/>
                <a:gd name="connsiteY0" fmla="*/ 1158240 h 2316480"/>
                <a:gd name="connsiteX1" fmla="*/ 1158240 w 2316480"/>
                <a:gd name="connsiteY1" fmla="*/ 0 h 2316480"/>
                <a:gd name="connsiteX2" fmla="*/ 2316480 w 2316480"/>
                <a:gd name="connsiteY2" fmla="*/ 1158240 h 2316480"/>
                <a:gd name="connsiteX3" fmla="*/ 1158240 w 2316480"/>
                <a:gd name="connsiteY3" fmla="*/ 2316480 h 2316480"/>
                <a:gd name="connsiteX4" fmla="*/ 0 w 2316480"/>
                <a:gd name="connsiteY4" fmla="*/ 1158240 h 231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6480" h="2316480">
                  <a:moveTo>
                    <a:pt x="0" y="1158240"/>
                  </a:moveTo>
                  <a:cubicBezTo>
                    <a:pt x="0" y="518562"/>
                    <a:pt x="518562" y="0"/>
                    <a:pt x="1158240" y="0"/>
                  </a:cubicBezTo>
                  <a:cubicBezTo>
                    <a:pt x="1797918" y="0"/>
                    <a:pt x="2316480" y="518562"/>
                    <a:pt x="2316480" y="1158240"/>
                  </a:cubicBezTo>
                  <a:cubicBezTo>
                    <a:pt x="2316480" y="1797918"/>
                    <a:pt x="1797918" y="2316480"/>
                    <a:pt x="1158240" y="2316480"/>
                  </a:cubicBezTo>
                  <a:cubicBezTo>
                    <a:pt x="518562" y="2316480"/>
                    <a:pt x="0" y="1797918"/>
                    <a:pt x="0" y="1158240"/>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182880" rIns="91440" bIns="182880" numCol="1" spcCol="1270" anchor="t" anchorCtr="0">
              <a:noAutofit/>
            </a:bodyPr>
            <a:lstStyle/>
            <a:p>
              <a:pPr marL="0" marR="0" lvl="0" indent="0" algn="ctr" defTabSz="770447" rtl="0" eaLnBrk="1" fontAlgn="auto" latinLnBrk="0" hangingPunct="1">
                <a:lnSpc>
                  <a:spcPct val="90000"/>
                </a:lnSpc>
                <a:spcBef>
                  <a:spcPct val="0"/>
                </a:spcBef>
                <a:spcAft>
                  <a:spcPts val="0"/>
                </a:spcAft>
                <a:buClrTx/>
                <a:buSzTx/>
                <a:buFontTx/>
                <a:buNone/>
                <a:tabLst/>
                <a:defRPr/>
              </a:pPr>
              <a:r>
                <a:rPr kumimoji="0" lang="en-US" sz="1050" b="1" i="0" u="none" strike="noStrike" kern="1200" cap="none" spc="0" normalizeH="0" baseline="0" noProof="0">
                  <a:ln>
                    <a:noFill/>
                  </a:ln>
                  <a:solidFill>
                    <a:srgbClr val="FFFFFF"/>
                  </a:solidFill>
                  <a:effectLst/>
                  <a:uLnTx/>
                  <a:uFillTx/>
                  <a:latin typeface="Verdana"/>
                  <a:ea typeface="+mn-ea"/>
                  <a:cs typeface="+mn-cs"/>
                </a:rPr>
                <a:t>130M</a:t>
              </a:r>
              <a:r>
                <a:rPr kumimoji="0" lang="en-US" sz="1050" b="0" i="0" u="none" strike="noStrike" kern="1200" cap="none" spc="0" normalizeH="0" baseline="0" noProof="0">
                  <a:ln>
                    <a:noFill/>
                  </a:ln>
                  <a:solidFill>
                    <a:srgbClr val="FFFFFF"/>
                  </a:solidFill>
                  <a:effectLst/>
                  <a:uLnTx/>
                  <a:uFillTx/>
                  <a:latin typeface="Verdana"/>
                  <a:ea typeface="+mn-ea"/>
                  <a:cs typeface="+mn-cs"/>
                </a:rPr>
                <a:t> </a:t>
              </a:r>
            </a:p>
          </p:txBody>
        </p:sp>
        <p:sp>
          <p:nvSpPr>
            <p:cNvPr id="16" name="Freeform 13">
              <a:extLst>
                <a:ext uri="{FF2B5EF4-FFF2-40B4-BE49-F238E27FC236}">
                  <a16:creationId xmlns:a16="http://schemas.microsoft.com/office/drawing/2014/main" id="{9C6B2061-F845-BEE7-50F1-53B86DAFED2D}"/>
                </a:ext>
              </a:extLst>
            </p:cNvPr>
            <p:cNvSpPr/>
            <p:nvPr/>
          </p:nvSpPr>
          <p:spPr>
            <a:xfrm>
              <a:off x="7795817" y="4323337"/>
              <a:ext cx="714736" cy="658273"/>
            </a:xfrm>
            <a:custGeom>
              <a:avLst/>
              <a:gdLst>
                <a:gd name="connsiteX0" fmla="*/ 0 w 1737360"/>
                <a:gd name="connsiteY0" fmla="*/ 868680 h 1737360"/>
                <a:gd name="connsiteX1" fmla="*/ 868680 w 1737360"/>
                <a:gd name="connsiteY1" fmla="*/ 0 h 1737360"/>
                <a:gd name="connsiteX2" fmla="*/ 1737360 w 1737360"/>
                <a:gd name="connsiteY2" fmla="*/ 868680 h 1737360"/>
                <a:gd name="connsiteX3" fmla="*/ 868680 w 1737360"/>
                <a:gd name="connsiteY3" fmla="*/ 1737360 h 1737360"/>
                <a:gd name="connsiteX4" fmla="*/ 0 w 1737360"/>
                <a:gd name="connsiteY4" fmla="*/ 868680 h 17373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360" h="1737360">
                  <a:moveTo>
                    <a:pt x="0" y="868680"/>
                  </a:moveTo>
                  <a:cubicBezTo>
                    <a:pt x="0" y="388921"/>
                    <a:pt x="388921" y="0"/>
                    <a:pt x="868680" y="0"/>
                  </a:cubicBezTo>
                  <a:cubicBezTo>
                    <a:pt x="1348439" y="0"/>
                    <a:pt x="1737360" y="388921"/>
                    <a:pt x="1737360" y="868680"/>
                  </a:cubicBezTo>
                  <a:cubicBezTo>
                    <a:pt x="1737360" y="1348439"/>
                    <a:pt x="1348439" y="1737360"/>
                    <a:pt x="868680" y="1737360"/>
                  </a:cubicBezTo>
                  <a:cubicBezTo>
                    <a:pt x="388921" y="1737360"/>
                    <a:pt x="0" y="1348439"/>
                    <a:pt x="0" y="868680"/>
                  </a:cubicBezTo>
                  <a:close/>
                </a:path>
              </a:pathLst>
            </a:custGeom>
            <a:solidFill>
              <a:schemeClr val="dk1"/>
            </a:solidFill>
            <a:ln>
              <a:noFill/>
            </a:ln>
          </p:spPr>
          <p:style>
            <a:lnRef idx="0">
              <a:scrgbClr r="0" g="0" b="0"/>
            </a:lnRef>
            <a:fillRef idx="0">
              <a:scrgbClr r="0" g="0" b="0"/>
            </a:fillRef>
            <a:effectRef idx="0">
              <a:scrgbClr r="0" g="0" b="0"/>
            </a:effectRef>
            <a:fontRef idx="minor">
              <a:schemeClr val="lt1"/>
            </a:fontRef>
          </p:style>
          <p:txBody>
            <a:bodyPr spcFirstLastPara="0" vert="horz" wrap="square" lIns="91440" tIns="182880" rIns="91440" bIns="182880" numCol="1" spcCol="1270" anchor="ctr" anchorCtr="0">
              <a:noAutofit/>
            </a:bodyPr>
            <a:lstStyle/>
            <a:p>
              <a:pPr marL="0" marR="0" lvl="0" indent="0" algn="ctr" defTabSz="770447" rtl="0" eaLnBrk="1" fontAlgn="auto" latinLnBrk="0" hangingPunct="1">
                <a:lnSpc>
                  <a:spcPct val="90000"/>
                </a:lnSpc>
                <a:spcBef>
                  <a:spcPct val="0"/>
                </a:spcBef>
                <a:spcAft>
                  <a:spcPts val="0"/>
                </a:spcAft>
                <a:buClrTx/>
                <a:buSzTx/>
                <a:buFontTx/>
                <a:buNone/>
                <a:tabLst/>
                <a:defRPr/>
              </a:pPr>
              <a:r>
                <a:rPr kumimoji="0" lang="en-US" sz="1050" b="1" i="0" u="none" strike="noStrike" kern="1200" cap="none" spc="0" normalizeH="0" baseline="0" noProof="0">
                  <a:ln>
                    <a:noFill/>
                  </a:ln>
                  <a:solidFill>
                    <a:srgbClr val="FFFFFF"/>
                  </a:solidFill>
                  <a:effectLst/>
                  <a:uLnTx/>
                  <a:uFillTx/>
                  <a:latin typeface="Verdana"/>
                  <a:ea typeface="+mn-ea"/>
                  <a:cs typeface="+mn-cs"/>
                </a:rPr>
                <a:t>55M</a:t>
              </a:r>
            </a:p>
          </p:txBody>
        </p:sp>
        <p:sp>
          <p:nvSpPr>
            <p:cNvPr id="17" name="Freeform 8">
              <a:extLst>
                <a:ext uri="{FF2B5EF4-FFF2-40B4-BE49-F238E27FC236}">
                  <a16:creationId xmlns:a16="http://schemas.microsoft.com/office/drawing/2014/main" id="{A60167C4-35D9-2E58-E37C-75213D5D792E}"/>
                </a:ext>
              </a:extLst>
            </p:cNvPr>
            <p:cNvSpPr/>
            <p:nvPr/>
          </p:nvSpPr>
          <p:spPr>
            <a:xfrm>
              <a:off x="9634892" y="3188204"/>
              <a:ext cx="1963329" cy="1798187"/>
            </a:xfrm>
            <a:custGeom>
              <a:avLst/>
              <a:gdLst>
                <a:gd name="connsiteX0" fmla="*/ 0 w 2895600"/>
                <a:gd name="connsiteY0" fmla="*/ 1447800 h 2895600"/>
                <a:gd name="connsiteX1" fmla="*/ 1447800 w 2895600"/>
                <a:gd name="connsiteY1" fmla="*/ 0 h 2895600"/>
                <a:gd name="connsiteX2" fmla="*/ 2895600 w 2895600"/>
                <a:gd name="connsiteY2" fmla="*/ 1447800 h 2895600"/>
                <a:gd name="connsiteX3" fmla="*/ 1447800 w 2895600"/>
                <a:gd name="connsiteY3" fmla="*/ 2895600 h 2895600"/>
                <a:gd name="connsiteX4" fmla="*/ 0 w 2895600"/>
                <a:gd name="connsiteY4" fmla="*/ 1447800 h 2895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5600" h="2895600">
                  <a:moveTo>
                    <a:pt x="0" y="1447800"/>
                  </a:moveTo>
                  <a:cubicBezTo>
                    <a:pt x="0" y="648202"/>
                    <a:pt x="648202" y="0"/>
                    <a:pt x="1447800" y="0"/>
                  </a:cubicBezTo>
                  <a:cubicBezTo>
                    <a:pt x="2247398" y="0"/>
                    <a:pt x="2895600" y="648202"/>
                    <a:pt x="2895600" y="1447800"/>
                  </a:cubicBezTo>
                  <a:cubicBezTo>
                    <a:pt x="2895600" y="2247398"/>
                    <a:pt x="2247398" y="2895600"/>
                    <a:pt x="1447800" y="2895600"/>
                  </a:cubicBezTo>
                  <a:cubicBezTo>
                    <a:pt x="648202" y="2895600"/>
                    <a:pt x="0" y="2247398"/>
                    <a:pt x="0" y="1447800"/>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182880" rIns="91440" bIns="182880" numCol="1" spcCol="1270" anchor="t" anchorCtr="0">
              <a:noAutofit/>
            </a:bodyPr>
            <a:lstStyle/>
            <a:p>
              <a:pPr marL="0" marR="0" lvl="0" indent="0" algn="ctr" defTabSz="770447" rtl="0" eaLnBrk="1" fontAlgn="auto" latinLnBrk="0" hangingPunct="1">
                <a:lnSpc>
                  <a:spcPct val="90000"/>
                </a:lnSpc>
                <a:spcBef>
                  <a:spcPct val="0"/>
                </a:spcBef>
                <a:spcAft>
                  <a:spcPts val="0"/>
                </a:spcAft>
                <a:buClrTx/>
                <a:buSzTx/>
                <a:buFontTx/>
                <a:buNone/>
                <a:tabLst/>
                <a:defRPr/>
              </a:pPr>
              <a:r>
                <a:rPr kumimoji="0" lang="en-US" sz="1050" b="1" i="0" u="none" strike="noStrike" kern="1200" cap="none" spc="0" normalizeH="0" baseline="0" noProof="0">
                  <a:ln>
                    <a:noFill/>
                  </a:ln>
                  <a:solidFill>
                    <a:srgbClr val="FFFFFF"/>
                  </a:solidFill>
                  <a:effectLst/>
                  <a:uLnTx/>
                  <a:uFillTx/>
                  <a:latin typeface="Verdana"/>
                  <a:ea typeface="+mn-ea"/>
                  <a:cs typeface="+mn-cs"/>
                </a:rPr>
                <a:t>600M</a:t>
              </a:r>
              <a:r>
                <a:rPr kumimoji="0" lang="en-US" sz="1050" b="0" i="0" u="none" strike="noStrike" kern="1200" cap="none" spc="0" normalizeH="0" baseline="0" noProof="0">
                  <a:ln>
                    <a:noFill/>
                  </a:ln>
                  <a:solidFill>
                    <a:srgbClr val="FFFFFF"/>
                  </a:solidFill>
                  <a:effectLst/>
                  <a:uLnTx/>
                  <a:uFillTx/>
                  <a:latin typeface="Verdana"/>
                  <a:ea typeface="+mn-ea"/>
                  <a:cs typeface="+mn-cs"/>
                </a:rPr>
                <a:t> </a:t>
              </a:r>
            </a:p>
          </p:txBody>
        </p:sp>
        <p:sp>
          <p:nvSpPr>
            <p:cNvPr id="18" name="Freeform 11">
              <a:extLst>
                <a:ext uri="{FF2B5EF4-FFF2-40B4-BE49-F238E27FC236}">
                  <a16:creationId xmlns:a16="http://schemas.microsoft.com/office/drawing/2014/main" id="{AE8834C4-DDEA-C00C-30E7-B5B07310609D}"/>
                </a:ext>
              </a:extLst>
            </p:cNvPr>
            <p:cNvSpPr/>
            <p:nvPr/>
          </p:nvSpPr>
          <p:spPr>
            <a:xfrm>
              <a:off x="9842628" y="3553995"/>
              <a:ext cx="1547857" cy="1432396"/>
            </a:xfrm>
            <a:custGeom>
              <a:avLst/>
              <a:gdLst>
                <a:gd name="connsiteX0" fmla="*/ 0 w 2316480"/>
                <a:gd name="connsiteY0" fmla="*/ 1158240 h 2316480"/>
                <a:gd name="connsiteX1" fmla="*/ 1158240 w 2316480"/>
                <a:gd name="connsiteY1" fmla="*/ 0 h 2316480"/>
                <a:gd name="connsiteX2" fmla="*/ 2316480 w 2316480"/>
                <a:gd name="connsiteY2" fmla="*/ 1158240 h 2316480"/>
                <a:gd name="connsiteX3" fmla="*/ 1158240 w 2316480"/>
                <a:gd name="connsiteY3" fmla="*/ 2316480 h 2316480"/>
                <a:gd name="connsiteX4" fmla="*/ 0 w 2316480"/>
                <a:gd name="connsiteY4" fmla="*/ 1158240 h 2316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6480" h="2316480">
                  <a:moveTo>
                    <a:pt x="0" y="1158240"/>
                  </a:moveTo>
                  <a:cubicBezTo>
                    <a:pt x="0" y="518562"/>
                    <a:pt x="518562" y="0"/>
                    <a:pt x="1158240" y="0"/>
                  </a:cubicBezTo>
                  <a:cubicBezTo>
                    <a:pt x="1797918" y="0"/>
                    <a:pt x="2316480" y="518562"/>
                    <a:pt x="2316480" y="1158240"/>
                  </a:cubicBezTo>
                  <a:cubicBezTo>
                    <a:pt x="2316480" y="1797918"/>
                    <a:pt x="1797918" y="2316480"/>
                    <a:pt x="1158240" y="2316480"/>
                  </a:cubicBezTo>
                  <a:cubicBezTo>
                    <a:pt x="518562" y="2316480"/>
                    <a:pt x="0" y="1797918"/>
                    <a:pt x="0" y="1158240"/>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182880" rIns="91440" bIns="182880" numCol="1" spcCol="1270" anchor="t" anchorCtr="0">
              <a:noAutofit/>
            </a:bodyPr>
            <a:lstStyle/>
            <a:p>
              <a:pPr marL="0" marR="0" lvl="0" indent="0" algn="ctr" defTabSz="770447" rtl="0" eaLnBrk="1" fontAlgn="auto" latinLnBrk="0" hangingPunct="1">
                <a:lnSpc>
                  <a:spcPct val="90000"/>
                </a:lnSpc>
                <a:spcBef>
                  <a:spcPct val="0"/>
                </a:spcBef>
                <a:spcAft>
                  <a:spcPts val="0"/>
                </a:spcAft>
                <a:buClrTx/>
                <a:buSzTx/>
                <a:buFontTx/>
                <a:buNone/>
                <a:tabLst/>
                <a:defRPr/>
              </a:pPr>
              <a:r>
                <a:rPr kumimoji="0" lang="en-US" sz="1050" b="1" i="0" u="none" strike="noStrike" kern="1200" cap="none" spc="0" normalizeH="0" baseline="0" noProof="0">
                  <a:ln>
                    <a:noFill/>
                  </a:ln>
                  <a:solidFill>
                    <a:srgbClr val="FFFFFF"/>
                  </a:solidFill>
                  <a:effectLst/>
                  <a:uLnTx/>
                  <a:uFillTx/>
                  <a:latin typeface="Verdana"/>
                  <a:ea typeface="+mn-ea"/>
                  <a:cs typeface="+mn-cs"/>
                </a:rPr>
                <a:t>255M</a:t>
              </a:r>
              <a:endParaRPr kumimoji="0" lang="en-US" sz="1050" b="0" i="0" u="none" strike="noStrike" kern="1200" cap="none" spc="0" normalizeH="0" baseline="0" noProof="0">
                <a:ln>
                  <a:noFill/>
                </a:ln>
                <a:solidFill>
                  <a:srgbClr val="FFFFFF"/>
                </a:solidFill>
                <a:effectLst/>
                <a:uLnTx/>
                <a:uFillTx/>
                <a:latin typeface="Verdana"/>
                <a:ea typeface="+mn-ea"/>
                <a:cs typeface="+mn-cs"/>
              </a:endParaRPr>
            </a:p>
          </p:txBody>
        </p:sp>
        <p:sp>
          <p:nvSpPr>
            <p:cNvPr id="19" name="Freeform 13">
              <a:extLst>
                <a:ext uri="{FF2B5EF4-FFF2-40B4-BE49-F238E27FC236}">
                  <a16:creationId xmlns:a16="http://schemas.microsoft.com/office/drawing/2014/main" id="{24C91E34-17AE-F416-6D3A-182EC0951C5A}"/>
                </a:ext>
              </a:extLst>
            </p:cNvPr>
            <p:cNvSpPr/>
            <p:nvPr/>
          </p:nvSpPr>
          <p:spPr>
            <a:xfrm>
              <a:off x="10083661" y="4004797"/>
              <a:ext cx="1065790" cy="981594"/>
            </a:xfrm>
            <a:custGeom>
              <a:avLst/>
              <a:gdLst>
                <a:gd name="connsiteX0" fmla="*/ 0 w 1737360"/>
                <a:gd name="connsiteY0" fmla="*/ 868680 h 1737360"/>
                <a:gd name="connsiteX1" fmla="*/ 868680 w 1737360"/>
                <a:gd name="connsiteY1" fmla="*/ 0 h 1737360"/>
                <a:gd name="connsiteX2" fmla="*/ 1737360 w 1737360"/>
                <a:gd name="connsiteY2" fmla="*/ 868680 h 1737360"/>
                <a:gd name="connsiteX3" fmla="*/ 868680 w 1737360"/>
                <a:gd name="connsiteY3" fmla="*/ 1737360 h 1737360"/>
                <a:gd name="connsiteX4" fmla="*/ 0 w 1737360"/>
                <a:gd name="connsiteY4" fmla="*/ 868680 h 17373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360" h="1737360">
                  <a:moveTo>
                    <a:pt x="0" y="868680"/>
                  </a:moveTo>
                  <a:cubicBezTo>
                    <a:pt x="0" y="388921"/>
                    <a:pt x="388921" y="0"/>
                    <a:pt x="868680" y="0"/>
                  </a:cubicBezTo>
                  <a:cubicBezTo>
                    <a:pt x="1348439" y="0"/>
                    <a:pt x="1737360" y="388921"/>
                    <a:pt x="1737360" y="868680"/>
                  </a:cubicBezTo>
                  <a:cubicBezTo>
                    <a:pt x="1737360" y="1348439"/>
                    <a:pt x="1348439" y="1737360"/>
                    <a:pt x="868680" y="1737360"/>
                  </a:cubicBezTo>
                  <a:cubicBezTo>
                    <a:pt x="388921" y="1737360"/>
                    <a:pt x="0" y="1348439"/>
                    <a:pt x="0" y="868680"/>
                  </a:cubicBezTo>
                  <a:close/>
                </a:path>
              </a:pathLst>
            </a:custGeom>
            <a:solidFill>
              <a:schemeClr val="dk1"/>
            </a:solidFill>
            <a:ln>
              <a:noFill/>
            </a:ln>
          </p:spPr>
          <p:style>
            <a:lnRef idx="0">
              <a:scrgbClr r="0" g="0" b="0"/>
            </a:lnRef>
            <a:fillRef idx="0">
              <a:scrgbClr r="0" g="0" b="0"/>
            </a:fillRef>
            <a:effectRef idx="0">
              <a:scrgbClr r="0" g="0" b="0"/>
            </a:effectRef>
            <a:fontRef idx="minor">
              <a:schemeClr val="lt1"/>
            </a:fontRef>
          </p:style>
          <p:txBody>
            <a:bodyPr spcFirstLastPara="0" vert="horz" wrap="square" lIns="91440" tIns="182880" rIns="91440" bIns="182880" numCol="1" spcCol="1270" anchor="ctr" anchorCtr="0">
              <a:noAutofit/>
            </a:bodyPr>
            <a:lstStyle/>
            <a:p>
              <a:pPr marL="0" marR="0" lvl="0" indent="0" algn="ctr" defTabSz="770447" rtl="0" eaLnBrk="1" fontAlgn="auto" latinLnBrk="0" hangingPunct="1">
                <a:lnSpc>
                  <a:spcPct val="90000"/>
                </a:lnSpc>
                <a:spcBef>
                  <a:spcPct val="0"/>
                </a:spcBef>
                <a:spcAft>
                  <a:spcPts val="0"/>
                </a:spcAft>
                <a:buClrTx/>
                <a:buSzTx/>
                <a:buFontTx/>
                <a:buNone/>
                <a:tabLst/>
                <a:defRPr/>
              </a:pPr>
              <a:r>
                <a:rPr kumimoji="0" lang="en-US" sz="1050" b="1" i="0" u="none" strike="noStrike" kern="1200" cap="none" spc="0" normalizeH="0" baseline="0" noProof="0">
                  <a:ln>
                    <a:noFill/>
                  </a:ln>
                  <a:solidFill>
                    <a:srgbClr val="FFFFFF"/>
                  </a:solidFill>
                  <a:effectLst/>
                  <a:uLnTx/>
                  <a:uFillTx/>
                  <a:latin typeface="Verdana"/>
                  <a:ea typeface="+mn-ea"/>
                  <a:cs typeface="+mn-cs"/>
                </a:rPr>
                <a:t>110M</a:t>
              </a:r>
            </a:p>
          </p:txBody>
        </p:sp>
        <p:sp>
          <p:nvSpPr>
            <p:cNvPr id="20" name="TextBox 19">
              <a:extLst>
                <a:ext uri="{FF2B5EF4-FFF2-40B4-BE49-F238E27FC236}">
                  <a16:creationId xmlns:a16="http://schemas.microsoft.com/office/drawing/2014/main" id="{3162117B-BE70-1D0C-8B02-CBB9D7681574}"/>
                </a:ext>
              </a:extLst>
            </p:cNvPr>
            <p:cNvSpPr txBox="1"/>
            <p:nvPr/>
          </p:nvSpPr>
          <p:spPr>
            <a:xfrm>
              <a:off x="7035800" y="2371586"/>
              <a:ext cx="2234771" cy="457200"/>
            </a:xfrm>
            <a:prstGeom prst="rect">
              <a:avLst/>
            </a:prstGeom>
            <a:solidFill>
              <a:schemeClr val="tx2"/>
            </a:solidFill>
          </p:spPr>
          <p:txBody>
            <a:bodyPr wrap="square" lIns="90000" rIns="9000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20" normalizeH="0" baseline="0" noProof="0" dirty="0">
                  <a:ln>
                    <a:noFill/>
                  </a:ln>
                  <a:solidFill>
                    <a:srgbClr val="FFFFFF"/>
                  </a:solidFill>
                  <a:effectLst/>
                  <a:uLnTx/>
                  <a:uFillTx/>
                  <a:latin typeface="Verdana"/>
                  <a:ea typeface="+mn-ea"/>
                  <a:cs typeface="+mn-cs"/>
                </a:rPr>
                <a:t>2023</a:t>
              </a:r>
            </a:p>
          </p:txBody>
        </p:sp>
        <p:sp>
          <p:nvSpPr>
            <p:cNvPr id="21" name="TextBox 20">
              <a:extLst>
                <a:ext uri="{FF2B5EF4-FFF2-40B4-BE49-F238E27FC236}">
                  <a16:creationId xmlns:a16="http://schemas.microsoft.com/office/drawing/2014/main" id="{43E86CE4-6FF6-D18E-388F-6CC84C8CAF8B}"/>
                </a:ext>
              </a:extLst>
            </p:cNvPr>
            <p:cNvSpPr txBox="1"/>
            <p:nvPr/>
          </p:nvSpPr>
          <p:spPr>
            <a:xfrm>
              <a:off x="9499171" y="2371774"/>
              <a:ext cx="2234771" cy="457200"/>
            </a:xfrm>
            <a:prstGeom prst="rect">
              <a:avLst/>
            </a:prstGeom>
            <a:solidFill>
              <a:schemeClr val="tx2"/>
            </a:solidFill>
          </p:spPr>
          <p:txBody>
            <a:bodyPr wrap="square" lIns="90000" rIns="9000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20" normalizeH="0" baseline="0" noProof="0" dirty="0">
                  <a:ln>
                    <a:noFill/>
                  </a:ln>
                  <a:solidFill>
                    <a:srgbClr val="FFFFFF"/>
                  </a:solidFill>
                  <a:effectLst/>
                  <a:uLnTx/>
                  <a:uFillTx/>
                  <a:latin typeface="Verdana"/>
                  <a:ea typeface="+mn-ea"/>
                  <a:cs typeface="+mn-cs"/>
                </a:rPr>
                <a:t>2030</a:t>
              </a:r>
            </a:p>
          </p:txBody>
        </p:sp>
        <p:cxnSp>
          <p:nvCxnSpPr>
            <p:cNvPr id="22" name="Straight Connector 21">
              <a:extLst>
                <a:ext uri="{FF2B5EF4-FFF2-40B4-BE49-F238E27FC236}">
                  <a16:creationId xmlns:a16="http://schemas.microsoft.com/office/drawing/2014/main" id="{BB944FEE-3BA4-41DF-4D84-438DDEF7F882}"/>
                </a:ext>
              </a:extLst>
            </p:cNvPr>
            <p:cNvCxnSpPr>
              <a:cxnSpLocks/>
            </p:cNvCxnSpPr>
            <p:nvPr/>
          </p:nvCxnSpPr>
          <p:spPr>
            <a:xfrm flipV="1">
              <a:off x="8380791" y="3226316"/>
              <a:ext cx="1797599" cy="352753"/>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0F39CD97-97B9-9B62-4E6D-17FA903C2D26}"/>
                </a:ext>
              </a:extLst>
            </p:cNvPr>
            <p:cNvCxnSpPr>
              <a:cxnSpLocks/>
            </p:cNvCxnSpPr>
            <p:nvPr/>
          </p:nvCxnSpPr>
          <p:spPr>
            <a:xfrm flipV="1">
              <a:off x="7340192" y="3700009"/>
              <a:ext cx="403569" cy="0"/>
            </a:xfrm>
            <a:prstGeom prst="line">
              <a:avLst/>
            </a:prstGeom>
            <a:ln>
              <a:headEnd type="none"/>
              <a:tailEnd type="none"/>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45EB8900-784A-2DB3-7AA2-28E4B2C77393}"/>
                </a:ext>
              </a:extLst>
            </p:cNvPr>
            <p:cNvCxnSpPr>
              <a:cxnSpLocks/>
            </p:cNvCxnSpPr>
            <p:nvPr/>
          </p:nvCxnSpPr>
          <p:spPr>
            <a:xfrm>
              <a:off x="7340192" y="4062264"/>
              <a:ext cx="460425" cy="0"/>
            </a:xfrm>
            <a:prstGeom prst="line">
              <a:avLst/>
            </a:prstGeom>
            <a:ln>
              <a:headEnd type="none"/>
              <a:tailEnd type="none"/>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7582A93B-66CF-8B68-501B-CDAC123A2EC1}"/>
                </a:ext>
              </a:extLst>
            </p:cNvPr>
            <p:cNvCxnSpPr>
              <a:cxnSpLocks/>
            </p:cNvCxnSpPr>
            <p:nvPr/>
          </p:nvCxnSpPr>
          <p:spPr>
            <a:xfrm flipV="1">
              <a:off x="7340192" y="4563346"/>
              <a:ext cx="585882" cy="0"/>
            </a:xfrm>
            <a:prstGeom prst="line">
              <a:avLst/>
            </a:prstGeom>
            <a:ln>
              <a:headEnd type="none"/>
              <a:tailEnd type="none"/>
            </a:ln>
          </p:spPr>
          <p:style>
            <a:lnRef idx="1">
              <a:schemeClr val="dk1"/>
            </a:lnRef>
            <a:fillRef idx="0">
              <a:schemeClr val="dk1"/>
            </a:fillRef>
            <a:effectRef idx="0">
              <a:schemeClr val="dk1"/>
            </a:effectRef>
            <a:fontRef idx="minor">
              <a:schemeClr val="tx1"/>
            </a:fontRef>
          </p:style>
        </p:cxnSp>
        <p:sp>
          <p:nvSpPr>
            <p:cNvPr id="28" name="Oval 27">
              <a:extLst>
                <a:ext uri="{FF2B5EF4-FFF2-40B4-BE49-F238E27FC236}">
                  <a16:creationId xmlns:a16="http://schemas.microsoft.com/office/drawing/2014/main" id="{36BFDA51-142F-A82F-7FE1-2FFA8303D18F}"/>
                </a:ext>
              </a:extLst>
            </p:cNvPr>
            <p:cNvSpPr/>
            <p:nvPr/>
          </p:nvSpPr>
          <p:spPr>
            <a:xfrm>
              <a:off x="8819796" y="3285628"/>
              <a:ext cx="905779" cy="281210"/>
            </a:xfrm>
            <a:prstGeom prst="ellipse">
              <a:avLst/>
            </a:prstGeom>
            <a:solidFill>
              <a:schemeClr val="tx1"/>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228509"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Verdana"/>
                  <a:ea typeface="+mn-ea"/>
                  <a:cs typeface="+mn-cs"/>
                </a:rPr>
                <a:t>+10% p.a.</a:t>
              </a:r>
            </a:p>
          </p:txBody>
        </p:sp>
        <p:sp>
          <p:nvSpPr>
            <p:cNvPr id="30" name="TextBox 29">
              <a:extLst>
                <a:ext uri="{FF2B5EF4-FFF2-40B4-BE49-F238E27FC236}">
                  <a16:creationId xmlns:a16="http://schemas.microsoft.com/office/drawing/2014/main" id="{01507BA2-F4CA-AFC1-306C-7C35605F405E}"/>
                </a:ext>
              </a:extLst>
            </p:cNvPr>
            <p:cNvSpPr txBox="1"/>
            <p:nvPr/>
          </p:nvSpPr>
          <p:spPr>
            <a:xfrm>
              <a:off x="7035800" y="5489778"/>
              <a:ext cx="4698142" cy="615553"/>
            </a:xfrm>
            <a:prstGeom prst="rect">
              <a:avLst/>
            </a:prstGeom>
            <a:noFill/>
          </p:spPr>
          <p:txBody>
            <a:bodyPr wrap="square" lIns="0" r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50" b="0" i="0" u="none" strike="noStrike" kern="1200" cap="none" spc="20" normalizeH="0" baseline="0" noProof="0" dirty="0">
                  <a:ln>
                    <a:noFill/>
                  </a:ln>
                  <a:solidFill>
                    <a:srgbClr val="3D3935"/>
                  </a:solidFill>
                  <a:effectLst/>
                  <a:uLnTx/>
                  <a:uFillTx/>
                  <a:latin typeface="Verdana"/>
                  <a:ea typeface="+mn-ea"/>
                  <a:cs typeface="+mn-cs"/>
                </a:rPr>
                <a:t>Source: </a:t>
              </a:r>
              <a:r>
                <a:rPr kumimoji="0" lang="en-US" sz="850" b="0" i="0" u="none" strike="noStrike" kern="1200" cap="none" spc="0" normalizeH="0" baseline="0" noProof="0" dirty="0">
                  <a:ln>
                    <a:noFill/>
                  </a:ln>
                  <a:solidFill>
                    <a:srgbClr val="3D3935"/>
                  </a:solidFill>
                  <a:effectLst/>
                  <a:uLnTx/>
                  <a:uFillTx/>
                  <a:latin typeface="Verdana"/>
                  <a:ea typeface="+mn-ea"/>
                  <a:cs typeface="+mn-cs"/>
                </a:rPr>
                <a:t>McKinsey, Statista and </a:t>
              </a:r>
              <a:r>
                <a:rPr kumimoji="0" lang="en-US" sz="850" b="0" i="0" u="none" strike="noStrike" kern="1200" cap="none" spc="0" normalizeH="0" baseline="0" noProof="0" dirty="0" err="1">
                  <a:ln>
                    <a:noFill/>
                  </a:ln>
                  <a:solidFill>
                    <a:srgbClr val="3D3935"/>
                  </a:solidFill>
                  <a:effectLst/>
                  <a:uLnTx/>
                  <a:uFillTx/>
                  <a:latin typeface="Verdana"/>
                  <a:ea typeface="+mn-ea"/>
                  <a:cs typeface="+mn-cs"/>
                </a:rPr>
                <a:t>Ptolemus</a:t>
              </a:r>
              <a:r>
                <a:rPr kumimoji="0" lang="en-US" sz="850" b="0" i="0" u="none" strike="noStrike" kern="1200" cap="none" spc="0" normalizeH="0" baseline="0" noProof="0" dirty="0">
                  <a:ln>
                    <a:noFill/>
                  </a:ln>
                  <a:solidFill>
                    <a:srgbClr val="3D3935"/>
                  </a:solidFill>
                  <a:effectLst/>
                  <a:uLnTx/>
                  <a:uFillTx/>
                  <a:latin typeface="Verdana"/>
                  <a:ea typeface="+mn-ea"/>
                  <a:cs typeface="+mn-cs"/>
                </a:rPr>
                <a:t> as of 2030</a:t>
              </a:r>
              <a:endParaRPr kumimoji="0" lang="en-US" sz="850" b="0" i="0" u="none" strike="noStrike" kern="1200" cap="none" spc="20" normalizeH="0" baseline="0" noProof="0" dirty="0">
                <a:ln>
                  <a:noFill/>
                </a:ln>
                <a:solidFill>
                  <a:srgbClr val="3D3935"/>
                </a:solidFill>
                <a:effectLst/>
                <a:uLnTx/>
                <a:uFillTx/>
                <a:latin typeface="Verdan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50" b="0" i="0" u="none" strike="noStrike" kern="1200" cap="none" spc="20" normalizeH="0" baseline="0" noProof="0" dirty="0">
                  <a:ln>
                    <a:noFill/>
                  </a:ln>
                  <a:solidFill>
                    <a:srgbClr val="3D3935"/>
                  </a:solidFill>
                  <a:effectLst/>
                  <a:uLnTx/>
                  <a:uFillTx/>
                  <a:latin typeface="Verdana"/>
                  <a:ea typeface="+mn-ea"/>
                  <a:cs typeface="+mn-cs"/>
                </a:rPr>
                <a:t>*Toll region connected vehicles estimated based on 43% of states with toll roads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50" b="0" i="0" u="none" strike="noStrike" kern="1200" cap="none" spc="20" normalizeH="0" baseline="0" noProof="0" dirty="0">
                  <a:ln>
                    <a:noFill/>
                  </a:ln>
                  <a:solidFill>
                    <a:srgbClr val="3D3935"/>
                  </a:solidFill>
                  <a:effectLst/>
                  <a:uLnTx/>
                  <a:uFillTx/>
                  <a:latin typeface="Verdana"/>
                  <a:ea typeface="+mn-ea"/>
                  <a:cs typeface="+mn-cs"/>
                </a:rPr>
                <a:t>Note: 2030 US connected vehicles assumes ~85% of US vehicles will be connected based on </a:t>
              </a:r>
              <a:r>
                <a:rPr kumimoji="0" lang="en-US" sz="850" b="0" i="0" u="none" strike="noStrike" kern="1200" cap="none" spc="20" normalizeH="0" baseline="0" noProof="0" dirty="0" err="1">
                  <a:ln>
                    <a:noFill/>
                  </a:ln>
                  <a:solidFill>
                    <a:srgbClr val="3D3935"/>
                  </a:solidFill>
                  <a:effectLst/>
                  <a:uLnTx/>
                  <a:uFillTx/>
                  <a:latin typeface="Verdana"/>
                  <a:ea typeface="+mn-ea"/>
                  <a:cs typeface="+mn-cs"/>
                </a:rPr>
                <a:t>Ptolemus</a:t>
              </a:r>
              <a:r>
                <a:rPr kumimoji="0" lang="en-US" sz="850" b="0" i="0" u="none" strike="noStrike" kern="1200" cap="none" spc="20" normalizeH="0" baseline="0" noProof="0" dirty="0">
                  <a:ln>
                    <a:noFill/>
                  </a:ln>
                  <a:solidFill>
                    <a:srgbClr val="3D3935"/>
                  </a:solidFill>
                  <a:effectLst/>
                  <a:uLnTx/>
                  <a:uFillTx/>
                  <a:latin typeface="Verdana"/>
                  <a:ea typeface="+mn-ea"/>
                  <a:cs typeface="+mn-cs"/>
                </a:rPr>
                <a:t> report</a:t>
              </a:r>
            </a:p>
          </p:txBody>
        </p:sp>
        <p:sp>
          <p:nvSpPr>
            <p:cNvPr id="29" name="Lorem ipsum sit lom dolor sit amet, consectetur sit. Lorem ipsum sit lom dolor sit amet, consectetur. Lorem ipsum sit lom dolor.">
              <a:extLst>
                <a:ext uri="{FF2B5EF4-FFF2-40B4-BE49-F238E27FC236}">
                  <a16:creationId xmlns:a16="http://schemas.microsoft.com/office/drawing/2014/main" id="{24F8C9E7-B8D3-A05B-AC6B-7E2876309BAE}"/>
                </a:ext>
              </a:extLst>
            </p:cNvPr>
            <p:cNvSpPr txBox="1"/>
            <p:nvPr/>
          </p:nvSpPr>
          <p:spPr>
            <a:xfrm>
              <a:off x="7035800" y="1185279"/>
              <a:ext cx="4698142" cy="64562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b" anchorCtr="0">
              <a:spAutoFit/>
            </a:bodyPr>
            <a:lstStyle/>
            <a:p>
              <a:pPr marL="0" marR="0" lvl="0" indent="0" algn="l" defTabSz="412750" rtl="0" eaLnBrk="1" fontAlgn="auto" latinLnBrk="0" hangingPunct="0">
                <a:lnSpc>
                  <a:spcPct val="110000"/>
                </a:lnSpc>
                <a:spcBef>
                  <a:spcPts val="0"/>
                </a:spcBef>
                <a:spcAft>
                  <a:spcPts val="0"/>
                </a:spcAft>
                <a:buClrTx/>
                <a:buSzTx/>
                <a:buFontTx/>
                <a:buNone/>
                <a:tabLst/>
                <a:defRPr/>
              </a:pPr>
              <a:r>
                <a:rPr kumimoji="0" lang="en-US" sz="2000" b="1" i="0" u="none" strike="noStrike" kern="0" cap="none" spc="38" normalizeH="0" baseline="0" noProof="0" dirty="0">
                  <a:ln>
                    <a:noFill/>
                  </a:ln>
                  <a:solidFill>
                    <a:srgbClr val="3D3935"/>
                  </a:solidFill>
                  <a:effectLst/>
                  <a:uLnTx/>
                  <a:uFillTx/>
                  <a:latin typeface="Verdana"/>
                  <a:ea typeface="Raleway"/>
                  <a:cs typeface="Raleway"/>
                  <a:sym typeface="Raleway"/>
                </a:rPr>
                <a:t>Connected Vehicles </a:t>
              </a:r>
              <a:br>
                <a:rPr kumimoji="0" lang="en-US" sz="2000" b="1" i="0" u="none" strike="noStrike" kern="0" cap="none" spc="38" normalizeH="0" baseline="0" noProof="0" dirty="0">
                  <a:ln>
                    <a:noFill/>
                  </a:ln>
                  <a:solidFill>
                    <a:srgbClr val="3D3935"/>
                  </a:solidFill>
                  <a:effectLst/>
                  <a:uLnTx/>
                  <a:uFillTx/>
                  <a:latin typeface="Verdana"/>
                  <a:ea typeface="Raleway"/>
                  <a:cs typeface="Raleway"/>
                  <a:sym typeface="Raleway"/>
                </a:rPr>
              </a:br>
              <a:r>
                <a:rPr kumimoji="0" lang="en-US" sz="2000" b="1" i="0" u="none" strike="noStrike" kern="0" cap="none" spc="38" normalizeH="0" baseline="0" noProof="0" dirty="0">
                  <a:ln>
                    <a:noFill/>
                  </a:ln>
                  <a:solidFill>
                    <a:srgbClr val="3D3935"/>
                  </a:solidFill>
                  <a:effectLst/>
                  <a:uLnTx/>
                  <a:uFillTx/>
                  <a:latin typeface="Verdana"/>
                  <a:ea typeface="Raleway"/>
                  <a:cs typeface="Raleway"/>
                  <a:sym typeface="Raleway"/>
                </a:rPr>
                <a:t>Expected to Double by 2030</a:t>
              </a:r>
              <a:endParaRPr kumimoji="0" lang="en-US" sz="2000" b="0" i="0" u="none" strike="noStrike" kern="0" cap="none" spc="38" normalizeH="0" baseline="0" noProof="0" dirty="0">
                <a:ln>
                  <a:noFill/>
                </a:ln>
                <a:solidFill>
                  <a:srgbClr val="3D3935"/>
                </a:solidFill>
                <a:effectLst/>
                <a:uLnTx/>
                <a:uFillTx/>
                <a:latin typeface="Verdana"/>
                <a:ea typeface="+mn-ea"/>
                <a:cs typeface="+mn-cs"/>
                <a:sym typeface="Raleway Light"/>
              </a:endParaRPr>
            </a:p>
          </p:txBody>
        </p:sp>
        <p:cxnSp>
          <p:nvCxnSpPr>
            <p:cNvPr id="31" name="Straight Connector 30">
              <a:extLst>
                <a:ext uri="{FF2B5EF4-FFF2-40B4-BE49-F238E27FC236}">
                  <a16:creationId xmlns:a16="http://schemas.microsoft.com/office/drawing/2014/main" id="{14CD37CF-3FA3-AB2D-1A8A-4AAF13796F7A}"/>
                </a:ext>
              </a:extLst>
            </p:cNvPr>
            <p:cNvCxnSpPr>
              <a:cxnSpLocks/>
            </p:cNvCxnSpPr>
            <p:nvPr/>
          </p:nvCxnSpPr>
          <p:spPr>
            <a:xfrm>
              <a:off x="7036657" y="1995652"/>
              <a:ext cx="469728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3" name="GettyImages-1170876318">
            <a:hlinkClick r:id="" action="ppaction://media"/>
            <a:extLst>
              <a:ext uri="{FF2B5EF4-FFF2-40B4-BE49-F238E27FC236}">
                <a16:creationId xmlns:a16="http://schemas.microsoft.com/office/drawing/2014/main" id="{069B655C-AA12-5276-A5CE-C3CE56605D7E}"/>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705900" y="1420042"/>
            <a:ext cx="4697284" cy="2642222"/>
          </a:xfrm>
          <a:prstGeom prst="rect">
            <a:avLst/>
          </a:prstGeom>
        </p:spPr>
      </p:pic>
    </p:spTree>
    <p:extLst>
      <p:ext uri="{BB962C8B-B14F-4D97-AF65-F5344CB8AC3E}">
        <p14:creationId xmlns:p14="http://schemas.microsoft.com/office/powerpoint/2010/main" val="779848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23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 name="think-cell data - do not delete" hidden="1">
            <a:extLst>
              <a:ext uri="{FF2B5EF4-FFF2-40B4-BE49-F238E27FC236}">
                <a16:creationId xmlns:a16="http://schemas.microsoft.com/office/drawing/2014/main" id="{042518BD-A175-B582-DDB3-49F342ADD03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44" imgH="344" progId="TCLayout.ActiveDocument.1">
                  <p:embed/>
                </p:oleObj>
              </mc:Choice>
              <mc:Fallback>
                <p:oleObj name="think-cell Slide" r:id="rId3" imgW="344" imgH="344" progId="TCLayout.ActiveDocument.1">
                  <p:embed/>
                  <p:pic>
                    <p:nvPicPr>
                      <p:cNvPr id="43" name="think-cell data - do not delete" hidden="1">
                        <a:extLst>
                          <a:ext uri="{FF2B5EF4-FFF2-40B4-BE49-F238E27FC236}">
                            <a16:creationId xmlns:a16="http://schemas.microsoft.com/office/drawing/2014/main" id="{042518BD-A175-B582-DDB3-49F342ADD03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085D661C-ACEC-DDC3-1985-031DD4E58AEA}"/>
              </a:ext>
            </a:extLst>
          </p:cNvPr>
          <p:cNvSpPr>
            <a:spLocks noGrp="1"/>
          </p:cNvSpPr>
          <p:nvPr>
            <p:ph type="title"/>
          </p:nvPr>
        </p:nvSpPr>
        <p:spPr/>
        <p:txBody>
          <a:bodyPr vert="horz"/>
          <a:lstStyle/>
          <a:p>
            <a:r>
              <a:rPr lang="en-US" dirty="0"/>
              <a:t>Connected Vehicle Voice of Customer Insights</a:t>
            </a:r>
          </a:p>
        </p:txBody>
      </p:sp>
      <p:sp>
        <p:nvSpPr>
          <p:cNvPr id="5" name="Free Form 7">
            <a:extLst>
              <a:ext uri="{FF2B5EF4-FFF2-40B4-BE49-F238E27FC236}">
                <a16:creationId xmlns:a16="http://schemas.microsoft.com/office/drawing/2014/main" id="{3A7E3109-F306-BA03-E242-8D3F97752DC0}"/>
              </a:ext>
            </a:extLst>
          </p:cNvPr>
          <p:cNvSpPr/>
          <p:nvPr/>
        </p:nvSpPr>
        <p:spPr>
          <a:xfrm>
            <a:off x="2085550" y="3499711"/>
            <a:ext cx="2855755" cy="2171246"/>
          </a:xfrm>
          <a:custGeom>
            <a:avLst/>
            <a:gdLst/>
            <a:ahLst/>
            <a:cxnLst/>
            <a:rect l="0" t="0" r="0" b="0"/>
            <a:pathLst>
              <a:path w="2855755" h="2171246">
                <a:moveTo>
                  <a:pt x="2356366" y="2171246"/>
                </a:moveTo>
                <a:lnTo>
                  <a:pt x="0" y="2171246"/>
                </a:lnTo>
                <a:lnTo>
                  <a:pt x="499401" y="0"/>
                </a:lnTo>
                <a:lnTo>
                  <a:pt x="2855755" y="0"/>
                </a:lnTo>
                <a:close/>
              </a:path>
            </a:pathLst>
          </a:custGeom>
          <a:solidFill>
            <a:srgbClr val="1C8295">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6" name="Free Form 8">
            <a:extLst>
              <a:ext uri="{FF2B5EF4-FFF2-40B4-BE49-F238E27FC236}">
                <a16:creationId xmlns:a16="http://schemas.microsoft.com/office/drawing/2014/main" id="{8AAE3CFE-9BB0-C2E3-F026-DB6E3EE0E638}"/>
              </a:ext>
            </a:extLst>
          </p:cNvPr>
          <p:cNvSpPr/>
          <p:nvPr/>
        </p:nvSpPr>
        <p:spPr>
          <a:xfrm>
            <a:off x="4670520" y="3499711"/>
            <a:ext cx="2855756" cy="2171246"/>
          </a:xfrm>
          <a:custGeom>
            <a:avLst/>
            <a:gdLst/>
            <a:ahLst/>
            <a:cxnLst/>
            <a:rect l="0" t="0" r="0" b="0"/>
            <a:pathLst>
              <a:path w="2855755" h="2171246">
                <a:moveTo>
                  <a:pt x="2356366" y="2171246"/>
                </a:moveTo>
                <a:lnTo>
                  <a:pt x="0" y="2171246"/>
                </a:lnTo>
                <a:lnTo>
                  <a:pt x="499401" y="0"/>
                </a:lnTo>
                <a:lnTo>
                  <a:pt x="2855755" y="0"/>
                </a:lnTo>
                <a:close/>
              </a:path>
            </a:pathLst>
          </a:custGeom>
          <a:solidFill>
            <a:srgbClr val="1C8295">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7" name="Free Form 9">
            <a:extLst>
              <a:ext uri="{FF2B5EF4-FFF2-40B4-BE49-F238E27FC236}">
                <a16:creationId xmlns:a16="http://schemas.microsoft.com/office/drawing/2014/main" id="{B9C8EBBC-3EBB-E208-3EC3-2436AF4C391C}"/>
              </a:ext>
            </a:extLst>
          </p:cNvPr>
          <p:cNvSpPr/>
          <p:nvPr/>
        </p:nvSpPr>
        <p:spPr>
          <a:xfrm>
            <a:off x="-18" y="3495380"/>
            <a:ext cx="2356353" cy="2175577"/>
          </a:xfrm>
          <a:custGeom>
            <a:avLst/>
            <a:gdLst/>
            <a:ahLst/>
            <a:cxnLst/>
            <a:rect l="0" t="0" r="0" b="0"/>
            <a:pathLst>
              <a:path w="2356353" h="2175577">
                <a:moveTo>
                  <a:pt x="1856964" y="2175577"/>
                </a:moveTo>
                <a:lnTo>
                  <a:pt x="0" y="2175577"/>
                </a:lnTo>
                <a:lnTo>
                  <a:pt x="0" y="0"/>
                </a:lnTo>
                <a:lnTo>
                  <a:pt x="2356353" y="4330"/>
                </a:lnTo>
                <a:close/>
              </a:path>
            </a:pathLst>
          </a:custGeom>
          <a:solidFill>
            <a:srgbClr val="1C8295">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nvGrpSpPr>
          <p:cNvPr id="64" name="Group 63">
            <a:extLst>
              <a:ext uri="{FF2B5EF4-FFF2-40B4-BE49-F238E27FC236}">
                <a16:creationId xmlns:a16="http://schemas.microsoft.com/office/drawing/2014/main" id="{1FA24A6C-9209-E184-1C81-9A4A99AE5CBB}"/>
              </a:ext>
            </a:extLst>
          </p:cNvPr>
          <p:cNvGrpSpPr/>
          <p:nvPr/>
        </p:nvGrpSpPr>
        <p:grpSpPr>
          <a:xfrm>
            <a:off x="663795" y="2981017"/>
            <a:ext cx="1028726" cy="1028726"/>
            <a:chOff x="663795" y="2981017"/>
            <a:chExt cx="1028726" cy="1028726"/>
          </a:xfrm>
        </p:grpSpPr>
        <p:sp>
          <p:nvSpPr>
            <p:cNvPr id="8" name="Free Form 10">
              <a:extLst>
                <a:ext uri="{FF2B5EF4-FFF2-40B4-BE49-F238E27FC236}">
                  <a16:creationId xmlns:a16="http://schemas.microsoft.com/office/drawing/2014/main" id="{CAFA0E12-D089-8267-5C57-4174B31D5513}"/>
                </a:ext>
              </a:extLst>
            </p:cNvPr>
            <p:cNvSpPr/>
            <p:nvPr/>
          </p:nvSpPr>
          <p:spPr>
            <a:xfrm>
              <a:off x="663795" y="2981017"/>
              <a:ext cx="1028726" cy="1028726"/>
            </a:xfrm>
            <a:custGeom>
              <a:avLst/>
              <a:gdLst/>
              <a:ahLst/>
              <a:cxnLst/>
              <a:rect l="0" t="0" r="0" b="0"/>
              <a:pathLst>
                <a:path w="1028725" h="1028725">
                  <a:moveTo>
                    <a:pt x="1028725" y="514362"/>
                  </a:moveTo>
                  <a:cubicBezTo>
                    <a:pt x="1028725" y="798443"/>
                    <a:pt x="798443" y="1028725"/>
                    <a:pt x="514362" y="1028725"/>
                  </a:cubicBezTo>
                  <a:cubicBezTo>
                    <a:pt x="230282" y="1028725"/>
                    <a:pt x="0" y="798443"/>
                    <a:pt x="0" y="514362"/>
                  </a:cubicBezTo>
                  <a:cubicBezTo>
                    <a:pt x="0" y="230282"/>
                    <a:pt x="230282" y="0"/>
                    <a:pt x="514362" y="0"/>
                  </a:cubicBezTo>
                  <a:cubicBezTo>
                    <a:pt x="798443" y="0"/>
                    <a:pt x="1028725" y="230282"/>
                    <a:pt x="1028725" y="514362"/>
                  </a:cubicBezTo>
                  <a:close/>
                </a:path>
              </a:pathLst>
            </a:custGeom>
            <a:solidFill>
              <a:srgbClr val="F1F1F1">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13" name="Free Form 15">
              <a:extLst>
                <a:ext uri="{FF2B5EF4-FFF2-40B4-BE49-F238E27FC236}">
                  <a16:creationId xmlns:a16="http://schemas.microsoft.com/office/drawing/2014/main" id="{D58E8372-DEBD-D3BD-7097-7FFCCC9CD7AC}"/>
                </a:ext>
              </a:extLst>
            </p:cNvPr>
            <p:cNvSpPr/>
            <p:nvPr/>
          </p:nvSpPr>
          <p:spPr>
            <a:xfrm>
              <a:off x="690783" y="3008005"/>
              <a:ext cx="974749" cy="974749"/>
            </a:xfrm>
            <a:custGeom>
              <a:avLst/>
              <a:gdLst/>
              <a:ahLst/>
              <a:cxnLst/>
              <a:rect l="0" t="0" r="0" b="0"/>
              <a:pathLst>
                <a:path w="974749" h="974749">
                  <a:moveTo>
                    <a:pt x="487374" y="0"/>
                  </a:moveTo>
                  <a:cubicBezTo>
                    <a:pt x="218204" y="0"/>
                    <a:pt x="0" y="218204"/>
                    <a:pt x="0" y="487374"/>
                  </a:cubicBezTo>
                  <a:lnTo>
                    <a:pt x="0" y="487374"/>
                  </a:lnTo>
                  <a:cubicBezTo>
                    <a:pt x="0" y="756545"/>
                    <a:pt x="218204" y="974749"/>
                    <a:pt x="487374" y="974749"/>
                  </a:cubicBezTo>
                  <a:cubicBezTo>
                    <a:pt x="756545" y="974749"/>
                    <a:pt x="974749" y="756545"/>
                    <a:pt x="974749" y="487374"/>
                  </a:cubicBezTo>
                  <a:cubicBezTo>
                    <a:pt x="974749" y="218204"/>
                    <a:pt x="756545" y="0"/>
                    <a:pt x="487374" y="0"/>
                  </a:cubicBezTo>
                  <a:close/>
                  <a:moveTo>
                    <a:pt x="487374" y="815995"/>
                  </a:moveTo>
                  <a:cubicBezTo>
                    <a:pt x="305887" y="815995"/>
                    <a:pt x="158753" y="668862"/>
                    <a:pt x="158753" y="487374"/>
                  </a:cubicBezTo>
                  <a:lnTo>
                    <a:pt x="158753" y="487374"/>
                  </a:lnTo>
                  <a:cubicBezTo>
                    <a:pt x="158753" y="305887"/>
                    <a:pt x="305887" y="158753"/>
                    <a:pt x="487374" y="158753"/>
                  </a:cubicBezTo>
                  <a:cubicBezTo>
                    <a:pt x="668862" y="158753"/>
                    <a:pt x="815995" y="305887"/>
                    <a:pt x="815995" y="487374"/>
                  </a:cubicBezTo>
                  <a:cubicBezTo>
                    <a:pt x="815995" y="668862"/>
                    <a:pt x="668862" y="815995"/>
                    <a:pt x="487374" y="815995"/>
                  </a:cubicBezTo>
                  <a:close/>
                </a:path>
              </a:pathLst>
            </a:custGeom>
            <a:solidFill>
              <a:schemeClr val="tx2">
                <a:lumMod val="20000"/>
                <a:lumOff val="80000"/>
              </a:scheme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nvGrpSpPr>
            <p:cNvPr id="21" name="Group 20">
              <a:extLst>
                <a:ext uri="{FF2B5EF4-FFF2-40B4-BE49-F238E27FC236}">
                  <a16:creationId xmlns:a16="http://schemas.microsoft.com/office/drawing/2014/main" id="{D57DFABD-18C8-94DA-4296-81D6F5AE4A81}"/>
                </a:ext>
              </a:extLst>
            </p:cNvPr>
            <p:cNvGrpSpPr/>
            <p:nvPr/>
          </p:nvGrpSpPr>
          <p:grpSpPr>
            <a:xfrm>
              <a:off x="978128" y="3295350"/>
              <a:ext cx="400060" cy="400060"/>
              <a:chOff x="978128" y="3295350"/>
              <a:chExt cx="400060" cy="400060"/>
            </a:xfrm>
          </p:grpSpPr>
          <p:sp>
            <p:nvSpPr>
              <p:cNvPr id="22" name="Free Form 21">
                <a:extLst>
                  <a:ext uri="{FF2B5EF4-FFF2-40B4-BE49-F238E27FC236}">
                    <a16:creationId xmlns:a16="http://schemas.microsoft.com/office/drawing/2014/main" id="{50D779A8-FCD1-6FF4-634C-DD077E34A80D}"/>
                  </a:ext>
                </a:extLst>
              </p:cNvPr>
              <p:cNvSpPr/>
              <p:nvPr/>
            </p:nvSpPr>
            <p:spPr>
              <a:xfrm>
                <a:off x="1178158" y="3362658"/>
                <a:ext cx="0" cy="44235"/>
              </a:xfrm>
              <a:custGeom>
                <a:avLst/>
                <a:gdLst/>
                <a:ahLst/>
                <a:cxnLst/>
                <a:rect l="0" t="0" r="0" b="0"/>
                <a:pathLst>
                  <a:path h="44235">
                    <a:moveTo>
                      <a:pt x="0" y="0"/>
                    </a:moveTo>
                    <a:lnTo>
                      <a:pt x="0" y="44235"/>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23" name="Free Form 22">
                <a:extLst>
                  <a:ext uri="{FF2B5EF4-FFF2-40B4-BE49-F238E27FC236}">
                    <a16:creationId xmlns:a16="http://schemas.microsoft.com/office/drawing/2014/main" id="{072D3713-17EB-864D-E278-3E3332F68FEC}"/>
                  </a:ext>
                </a:extLst>
              </p:cNvPr>
              <p:cNvSpPr/>
              <p:nvPr/>
            </p:nvSpPr>
            <p:spPr>
              <a:xfrm>
                <a:off x="1178158" y="3583862"/>
                <a:ext cx="0" cy="44235"/>
              </a:xfrm>
              <a:custGeom>
                <a:avLst/>
                <a:gdLst/>
                <a:ahLst/>
                <a:cxnLst/>
                <a:rect l="0" t="0" r="0" b="0"/>
                <a:pathLst>
                  <a:path h="44235">
                    <a:moveTo>
                      <a:pt x="0" y="0"/>
                    </a:moveTo>
                    <a:lnTo>
                      <a:pt x="0" y="44235"/>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24" name="Free Form 23">
                <a:extLst>
                  <a:ext uri="{FF2B5EF4-FFF2-40B4-BE49-F238E27FC236}">
                    <a16:creationId xmlns:a16="http://schemas.microsoft.com/office/drawing/2014/main" id="{0A62AF49-2941-76B8-D6E4-B50E18D5B6E9}"/>
                  </a:ext>
                </a:extLst>
              </p:cNvPr>
              <p:cNvSpPr/>
              <p:nvPr/>
            </p:nvSpPr>
            <p:spPr>
              <a:xfrm>
                <a:off x="1111797" y="3406902"/>
                <a:ext cx="132719" cy="176953"/>
              </a:xfrm>
              <a:custGeom>
                <a:avLst/>
                <a:gdLst/>
                <a:ahLst/>
                <a:cxnLst/>
                <a:rect l="0" t="0" r="0" b="0"/>
                <a:pathLst>
                  <a:path w="132718" h="176953">
                    <a:moveTo>
                      <a:pt x="0" y="132718"/>
                    </a:moveTo>
                    <a:cubicBezTo>
                      <a:pt x="0" y="157153"/>
                      <a:pt x="29706" y="176953"/>
                      <a:pt x="66359" y="176953"/>
                    </a:cubicBezTo>
                    <a:cubicBezTo>
                      <a:pt x="103012" y="176953"/>
                      <a:pt x="132718" y="157153"/>
                      <a:pt x="132718" y="132718"/>
                    </a:cubicBezTo>
                    <a:cubicBezTo>
                      <a:pt x="132718" y="108282"/>
                      <a:pt x="111559" y="96954"/>
                      <a:pt x="66359" y="88483"/>
                    </a:cubicBezTo>
                    <a:cubicBezTo>
                      <a:pt x="21171" y="79999"/>
                      <a:pt x="0" y="68670"/>
                      <a:pt x="0" y="44235"/>
                    </a:cubicBezTo>
                    <a:cubicBezTo>
                      <a:pt x="0" y="19799"/>
                      <a:pt x="29706" y="0"/>
                      <a:pt x="66359" y="0"/>
                    </a:cubicBezTo>
                    <a:cubicBezTo>
                      <a:pt x="103012" y="0"/>
                      <a:pt x="132718" y="19799"/>
                      <a:pt x="132718" y="44235"/>
                    </a:cubicBez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25" name="Free Form 24">
                <a:extLst>
                  <a:ext uri="{FF2B5EF4-FFF2-40B4-BE49-F238E27FC236}">
                    <a16:creationId xmlns:a16="http://schemas.microsoft.com/office/drawing/2014/main" id="{E6CE2C99-FA5A-F898-4EBC-00356CC98F92}"/>
                  </a:ext>
                </a:extLst>
              </p:cNvPr>
              <p:cNvSpPr/>
              <p:nvPr/>
            </p:nvSpPr>
            <p:spPr>
              <a:xfrm>
                <a:off x="978128" y="3295350"/>
                <a:ext cx="400060" cy="400060"/>
              </a:xfrm>
              <a:custGeom>
                <a:avLst/>
                <a:gdLst/>
                <a:ahLst/>
                <a:cxnLst/>
                <a:rect l="0" t="0" r="0" b="0"/>
                <a:pathLst>
                  <a:path w="400060" h="400060">
                    <a:moveTo>
                      <a:pt x="400060" y="200030"/>
                    </a:moveTo>
                    <a:cubicBezTo>
                      <a:pt x="400060" y="310497"/>
                      <a:pt x="310497" y="400060"/>
                      <a:pt x="200030" y="400060"/>
                    </a:cubicBezTo>
                    <a:cubicBezTo>
                      <a:pt x="89562" y="400060"/>
                      <a:pt x="0" y="310497"/>
                      <a:pt x="0" y="200030"/>
                    </a:cubicBezTo>
                    <a:cubicBezTo>
                      <a:pt x="0" y="89562"/>
                      <a:pt x="89562" y="0"/>
                      <a:pt x="200030" y="0"/>
                    </a:cubicBezTo>
                    <a:cubicBezTo>
                      <a:pt x="310497" y="0"/>
                      <a:pt x="400060" y="89562"/>
                      <a:pt x="400060" y="200030"/>
                    </a:cubicBezTo>
                    <a:close/>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sp>
          <p:nvSpPr>
            <p:cNvPr id="39" name="Free Form 37">
              <a:extLst>
                <a:ext uri="{FF2B5EF4-FFF2-40B4-BE49-F238E27FC236}">
                  <a16:creationId xmlns:a16="http://schemas.microsoft.com/office/drawing/2014/main" id="{D261B01F-2FFF-A680-78A3-E781818E3663}"/>
                </a:ext>
              </a:extLst>
            </p:cNvPr>
            <p:cNvSpPr/>
            <p:nvPr/>
          </p:nvSpPr>
          <p:spPr>
            <a:xfrm>
              <a:off x="1178158" y="3037926"/>
              <a:ext cx="457211" cy="810801"/>
            </a:xfrm>
            <a:custGeom>
              <a:avLst/>
              <a:gdLst/>
              <a:ahLst/>
              <a:cxnLst/>
              <a:rect l="0" t="0" r="0" b="0"/>
              <a:pathLst>
                <a:path w="457211" h="810800">
                  <a:moveTo>
                    <a:pt x="457211" y="457452"/>
                  </a:moveTo>
                  <a:cubicBezTo>
                    <a:pt x="457211" y="223284"/>
                    <a:pt x="281172" y="30226"/>
                    <a:pt x="54204" y="3416"/>
                  </a:cubicBezTo>
                  <a:cubicBezTo>
                    <a:pt x="25260" y="0"/>
                    <a:pt x="0" y="23279"/>
                    <a:pt x="0" y="52426"/>
                  </a:cubicBezTo>
                  <a:lnTo>
                    <a:pt x="0" y="52465"/>
                  </a:lnTo>
                  <a:cubicBezTo>
                    <a:pt x="0" y="77522"/>
                    <a:pt x="18859" y="98287"/>
                    <a:pt x="43727" y="101310"/>
                  </a:cubicBezTo>
                  <a:cubicBezTo>
                    <a:pt x="221252" y="122875"/>
                    <a:pt x="358783" y="274098"/>
                    <a:pt x="358783" y="457452"/>
                  </a:cubicBezTo>
                  <a:cubicBezTo>
                    <a:pt x="358783" y="560541"/>
                    <a:pt x="315285" y="653431"/>
                    <a:pt x="245662" y="718863"/>
                  </a:cubicBezTo>
                  <a:cubicBezTo>
                    <a:pt x="227437" y="735983"/>
                    <a:pt x="224592" y="763835"/>
                    <a:pt x="239375" y="784003"/>
                  </a:cubicBezTo>
                  <a:lnTo>
                    <a:pt x="239375" y="784003"/>
                  </a:lnTo>
                  <a:cubicBezTo>
                    <a:pt x="256990" y="808032"/>
                    <a:pt x="291561" y="810800"/>
                    <a:pt x="313266" y="790378"/>
                  </a:cubicBezTo>
                  <a:cubicBezTo>
                    <a:pt x="401863" y="707001"/>
                    <a:pt x="457211" y="588710"/>
                    <a:pt x="457211" y="457452"/>
                  </a:cubicBezTo>
                  <a:close/>
                </a:path>
              </a:pathLst>
            </a:custGeom>
            <a:solidFill>
              <a:schemeClr val="accent3"/>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63" name="Group 62">
            <a:extLst>
              <a:ext uri="{FF2B5EF4-FFF2-40B4-BE49-F238E27FC236}">
                <a16:creationId xmlns:a16="http://schemas.microsoft.com/office/drawing/2014/main" id="{D6DDC972-10DD-5C2B-B948-D7DF374B5FBE}"/>
              </a:ext>
            </a:extLst>
          </p:cNvPr>
          <p:cNvGrpSpPr/>
          <p:nvPr/>
        </p:nvGrpSpPr>
        <p:grpSpPr>
          <a:xfrm>
            <a:off x="3248766" y="2981017"/>
            <a:ext cx="1028725" cy="1028726"/>
            <a:chOff x="3248766" y="2981017"/>
            <a:chExt cx="1028725" cy="1028726"/>
          </a:xfrm>
        </p:grpSpPr>
        <p:sp>
          <p:nvSpPr>
            <p:cNvPr id="9" name="Free Form 11">
              <a:extLst>
                <a:ext uri="{FF2B5EF4-FFF2-40B4-BE49-F238E27FC236}">
                  <a16:creationId xmlns:a16="http://schemas.microsoft.com/office/drawing/2014/main" id="{6CB8058F-EC4A-3EEE-72EE-ABD2886688F0}"/>
                </a:ext>
              </a:extLst>
            </p:cNvPr>
            <p:cNvSpPr/>
            <p:nvPr/>
          </p:nvSpPr>
          <p:spPr>
            <a:xfrm>
              <a:off x="3248766" y="2981017"/>
              <a:ext cx="1028725" cy="1028726"/>
            </a:xfrm>
            <a:custGeom>
              <a:avLst/>
              <a:gdLst/>
              <a:ahLst/>
              <a:cxnLst/>
              <a:rect l="0" t="0" r="0" b="0"/>
              <a:pathLst>
                <a:path w="1028725" h="1028725">
                  <a:moveTo>
                    <a:pt x="1028725" y="514362"/>
                  </a:moveTo>
                  <a:cubicBezTo>
                    <a:pt x="1028725" y="798443"/>
                    <a:pt x="798443" y="1028725"/>
                    <a:pt x="514362" y="1028725"/>
                  </a:cubicBezTo>
                  <a:cubicBezTo>
                    <a:pt x="230282" y="1028725"/>
                    <a:pt x="0" y="798443"/>
                    <a:pt x="0" y="514362"/>
                  </a:cubicBezTo>
                  <a:cubicBezTo>
                    <a:pt x="0" y="230282"/>
                    <a:pt x="230282" y="0"/>
                    <a:pt x="514362" y="0"/>
                  </a:cubicBezTo>
                  <a:cubicBezTo>
                    <a:pt x="798443" y="0"/>
                    <a:pt x="1028725" y="230282"/>
                    <a:pt x="1028725" y="514362"/>
                  </a:cubicBezTo>
                  <a:close/>
                </a:path>
              </a:pathLst>
            </a:custGeom>
            <a:solidFill>
              <a:srgbClr val="F1F1F1">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12" name="Free Form 14">
              <a:extLst>
                <a:ext uri="{FF2B5EF4-FFF2-40B4-BE49-F238E27FC236}">
                  <a16:creationId xmlns:a16="http://schemas.microsoft.com/office/drawing/2014/main" id="{15D6F4F8-1C5A-8FBF-18DF-958B05792FE9}"/>
                </a:ext>
              </a:extLst>
            </p:cNvPr>
            <p:cNvSpPr/>
            <p:nvPr/>
          </p:nvSpPr>
          <p:spPr>
            <a:xfrm>
              <a:off x="3275754" y="3008005"/>
              <a:ext cx="974749" cy="974749"/>
            </a:xfrm>
            <a:custGeom>
              <a:avLst/>
              <a:gdLst/>
              <a:ahLst/>
              <a:cxnLst/>
              <a:rect l="0" t="0" r="0" b="0"/>
              <a:pathLst>
                <a:path w="974749" h="974749">
                  <a:moveTo>
                    <a:pt x="487374" y="0"/>
                  </a:moveTo>
                  <a:cubicBezTo>
                    <a:pt x="218204" y="0"/>
                    <a:pt x="0" y="218204"/>
                    <a:pt x="0" y="487374"/>
                  </a:cubicBezTo>
                  <a:lnTo>
                    <a:pt x="0" y="487374"/>
                  </a:lnTo>
                  <a:cubicBezTo>
                    <a:pt x="0" y="756545"/>
                    <a:pt x="218204" y="974749"/>
                    <a:pt x="487374" y="974749"/>
                  </a:cubicBezTo>
                  <a:cubicBezTo>
                    <a:pt x="756545" y="974749"/>
                    <a:pt x="974749" y="756545"/>
                    <a:pt x="974749" y="487374"/>
                  </a:cubicBezTo>
                  <a:cubicBezTo>
                    <a:pt x="974749" y="218204"/>
                    <a:pt x="756545" y="0"/>
                    <a:pt x="487374" y="0"/>
                  </a:cubicBezTo>
                  <a:close/>
                  <a:moveTo>
                    <a:pt x="487374" y="815995"/>
                  </a:moveTo>
                  <a:cubicBezTo>
                    <a:pt x="305887" y="815995"/>
                    <a:pt x="158753" y="668862"/>
                    <a:pt x="158753" y="487374"/>
                  </a:cubicBezTo>
                  <a:lnTo>
                    <a:pt x="158753" y="487374"/>
                  </a:lnTo>
                  <a:cubicBezTo>
                    <a:pt x="158753" y="305887"/>
                    <a:pt x="305887" y="158753"/>
                    <a:pt x="487374" y="158753"/>
                  </a:cubicBezTo>
                  <a:cubicBezTo>
                    <a:pt x="668862" y="158753"/>
                    <a:pt x="815995" y="305887"/>
                    <a:pt x="815995" y="487374"/>
                  </a:cubicBezTo>
                  <a:cubicBezTo>
                    <a:pt x="815995" y="668862"/>
                    <a:pt x="668862" y="815995"/>
                    <a:pt x="487374" y="815995"/>
                  </a:cubicBezTo>
                  <a:close/>
                </a:path>
              </a:pathLst>
            </a:custGeom>
            <a:solidFill>
              <a:schemeClr val="tx2">
                <a:lumMod val="20000"/>
                <a:lumOff val="80000"/>
              </a:scheme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nvGrpSpPr>
            <p:cNvPr id="14" name="Group 13">
              <a:extLst>
                <a:ext uri="{FF2B5EF4-FFF2-40B4-BE49-F238E27FC236}">
                  <a16:creationId xmlns:a16="http://schemas.microsoft.com/office/drawing/2014/main" id="{262F7D03-E0EC-8D9E-5317-CB23289E06CC}"/>
                </a:ext>
              </a:extLst>
            </p:cNvPr>
            <p:cNvGrpSpPr>
              <a:grpSpLocks noChangeAspect="1"/>
            </p:cNvGrpSpPr>
            <p:nvPr/>
          </p:nvGrpSpPr>
          <p:grpSpPr>
            <a:xfrm>
              <a:off x="3534528" y="3287117"/>
              <a:ext cx="457200" cy="416527"/>
              <a:chOff x="3508425" y="3263086"/>
              <a:chExt cx="509956" cy="464590"/>
            </a:xfrm>
          </p:grpSpPr>
          <p:sp>
            <p:nvSpPr>
              <p:cNvPr id="15" name="Free Form 16">
                <a:extLst>
                  <a:ext uri="{FF2B5EF4-FFF2-40B4-BE49-F238E27FC236}">
                    <a16:creationId xmlns:a16="http://schemas.microsoft.com/office/drawing/2014/main" id="{AA40E21A-F5E2-9FF4-1BBC-6657EB557BE9}"/>
                  </a:ext>
                </a:extLst>
              </p:cNvPr>
              <p:cNvSpPr/>
              <p:nvPr/>
            </p:nvSpPr>
            <p:spPr>
              <a:xfrm>
                <a:off x="3508425" y="3405063"/>
                <a:ext cx="509956" cy="322613"/>
              </a:xfrm>
              <a:custGeom>
                <a:avLst/>
                <a:gdLst/>
                <a:ahLst/>
                <a:cxnLst/>
                <a:rect l="0" t="0" r="0" b="0"/>
                <a:pathLst>
                  <a:path w="509955" h="322613">
                    <a:moveTo>
                      <a:pt x="329179" y="88267"/>
                    </a:moveTo>
                    <a:cubicBezTo>
                      <a:pt x="329344" y="99354"/>
                      <a:pt x="333827" y="109946"/>
                      <a:pt x="341689" y="117770"/>
                    </a:cubicBezTo>
                    <a:lnTo>
                      <a:pt x="342349" y="118481"/>
                    </a:lnTo>
                    <a:cubicBezTo>
                      <a:pt x="344927" y="121186"/>
                      <a:pt x="348496" y="122710"/>
                      <a:pt x="352230" y="122723"/>
                    </a:cubicBezTo>
                    <a:lnTo>
                      <a:pt x="353157" y="122723"/>
                    </a:lnTo>
                    <a:cubicBezTo>
                      <a:pt x="355189" y="122723"/>
                      <a:pt x="356840" y="121072"/>
                      <a:pt x="356840" y="119027"/>
                    </a:cubicBezTo>
                    <a:lnTo>
                      <a:pt x="356840" y="103393"/>
                    </a:lnTo>
                    <a:cubicBezTo>
                      <a:pt x="356802" y="91950"/>
                      <a:pt x="360930" y="80875"/>
                      <a:pt x="368461" y="72264"/>
                    </a:cubicBezTo>
                    <a:cubicBezTo>
                      <a:pt x="369972" y="70499"/>
                      <a:pt x="372182" y="69483"/>
                      <a:pt x="374506" y="69496"/>
                    </a:cubicBezTo>
                    <a:lnTo>
                      <a:pt x="384730" y="69496"/>
                    </a:lnTo>
                    <a:cubicBezTo>
                      <a:pt x="387880" y="69521"/>
                      <a:pt x="390737" y="71337"/>
                      <a:pt x="392109" y="74182"/>
                    </a:cubicBezTo>
                    <a:lnTo>
                      <a:pt x="398154" y="86870"/>
                    </a:lnTo>
                    <a:cubicBezTo>
                      <a:pt x="398891" y="88508"/>
                      <a:pt x="398891" y="90388"/>
                      <a:pt x="398154" y="92026"/>
                    </a:cubicBezTo>
                    <a:lnTo>
                      <a:pt x="389671" y="112613"/>
                    </a:lnTo>
                    <a:cubicBezTo>
                      <a:pt x="388744" y="114861"/>
                      <a:pt x="388998" y="117439"/>
                      <a:pt x="390331" y="119471"/>
                    </a:cubicBezTo>
                    <a:cubicBezTo>
                      <a:pt x="391703" y="121516"/>
                      <a:pt x="394001" y="122748"/>
                      <a:pt x="396465" y="122761"/>
                    </a:cubicBezTo>
                    <a:lnTo>
                      <a:pt x="402650" y="122761"/>
                    </a:lnTo>
                    <a:cubicBezTo>
                      <a:pt x="406537" y="122748"/>
                      <a:pt x="410093" y="120602"/>
                      <a:pt x="411909" y="117185"/>
                    </a:cubicBezTo>
                    <a:lnTo>
                      <a:pt x="439723" y="65025"/>
                    </a:lnTo>
                    <a:cubicBezTo>
                      <a:pt x="442009" y="60758"/>
                      <a:pt x="446327" y="57964"/>
                      <a:pt x="451166" y="57646"/>
                    </a:cubicBezTo>
                    <a:cubicBezTo>
                      <a:pt x="457503" y="57253"/>
                      <a:pt x="462837" y="52757"/>
                      <a:pt x="464336" y="46584"/>
                    </a:cubicBezTo>
                    <a:lnTo>
                      <a:pt x="472261" y="12243"/>
                    </a:lnTo>
                    <a:cubicBezTo>
                      <a:pt x="473886" y="5105"/>
                      <a:pt x="480249" y="63"/>
                      <a:pt x="487565" y="114"/>
                    </a:cubicBezTo>
                    <a:cubicBezTo>
                      <a:pt x="490854" y="0"/>
                      <a:pt x="494016" y="1346"/>
                      <a:pt x="496201" y="3797"/>
                    </a:cubicBezTo>
                    <a:lnTo>
                      <a:pt x="505574" y="14859"/>
                    </a:lnTo>
                    <a:cubicBezTo>
                      <a:pt x="509955" y="20028"/>
                      <a:pt x="509663" y="27673"/>
                      <a:pt x="504901" y="32500"/>
                    </a:cubicBezTo>
                    <a:lnTo>
                      <a:pt x="496493" y="40679"/>
                    </a:lnTo>
                    <a:cubicBezTo>
                      <a:pt x="494550" y="42647"/>
                      <a:pt x="493470" y="45302"/>
                      <a:pt x="493470" y="48058"/>
                    </a:cubicBezTo>
                    <a:lnTo>
                      <a:pt x="493470" y="60707"/>
                    </a:lnTo>
                    <a:lnTo>
                      <a:pt x="493470" y="83326"/>
                    </a:lnTo>
                    <a:cubicBezTo>
                      <a:pt x="493394" y="85130"/>
                      <a:pt x="492023" y="86616"/>
                      <a:pt x="490219" y="86832"/>
                    </a:cubicBezTo>
                    <a:cubicBezTo>
                      <a:pt x="483120" y="87479"/>
                      <a:pt x="477506" y="93118"/>
                      <a:pt x="476871" y="100218"/>
                    </a:cubicBezTo>
                    <a:lnTo>
                      <a:pt x="473366" y="136884"/>
                    </a:lnTo>
                    <a:cubicBezTo>
                      <a:pt x="471473" y="156836"/>
                      <a:pt x="463904" y="175823"/>
                      <a:pt x="451572" y="191622"/>
                    </a:cubicBezTo>
                    <a:lnTo>
                      <a:pt x="440053" y="206380"/>
                    </a:lnTo>
                    <a:cubicBezTo>
                      <a:pt x="434477" y="213543"/>
                      <a:pt x="431442" y="222369"/>
                      <a:pt x="431429" y="231463"/>
                    </a:cubicBezTo>
                    <a:cubicBezTo>
                      <a:pt x="431429" y="237965"/>
                      <a:pt x="433830" y="244252"/>
                      <a:pt x="438173" y="249091"/>
                    </a:cubicBezTo>
                    <a:lnTo>
                      <a:pt x="445006" y="256724"/>
                    </a:lnTo>
                    <a:cubicBezTo>
                      <a:pt x="446174" y="258019"/>
                      <a:pt x="446809" y="259708"/>
                      <a:pt x="446809" y="261448"/>
                    </a:cubicBezTo>
                    <a:lnTo>
                      <a:pt x="446809" y="266541"/>
                    </a:lnTo>
                    <a:cubicBezTo>
                      <a:pt x="446809" y="268116"/>
                      <a:pt x="447432" y="269627"/>
                      <a:pt x="448537" y="270745"/>
                    </a:cubicBezTo>
                    <a:lnTo>
                      <a:pt x="463891" y="286087"/>
                    </a:lnTo>
                    <a:cubicBezTo>
                      <a:pt x="466825" y="289021"/>
                      <a:pt x="468463" y="293009"/>
                      <a:pt x="468463" y="297149"/>
                    </a:cubicBezTo>
                    <a:lnTo>
                      <a:pt x="468463" y="297847"/>
                    </a:lnTo>
                    <a:cubicBezTo>
                      <a:pt x="468463" y="301619"/>
                      <a:pt x="465403" y="304680"/>
                      <a:pt x="461643" y="304680"/>
                    </a:cubicBezTo>
                    <a:lnTo>
                      <a:pt x="450061" y="304680"/>
                    </a:lnTo>
                    <a:cubicBezTo>
                      <a:pt x="448537" y="304680"/>
                      <a:pt x="447076" y="304083"/>
                      <a:pt x="445997" y="303016"/>
                    </a:cubicBezTo>
                    <a:lnTo>
                      <a:pt x="426121" y="283280"/>
                    </a:lnTo>
                    <a:cubicBezTo>
                      <a:pt x="424965" y="282124"/>
                      <a:pt x="424317" y="280562"/>
                      <a:pt x="424304" y="278937"/>
                    </a:cubicBezTo>
                    <a:cubicBezTo>
                      <a:pt x="424330" y="274237"/>
                      <a:pt x="422476" y="269729"/>
                      <a:pt x="419148" y="266427"/>
                    </a:cubicBezTo>
                    <a:cubicBezTo>
                      <a:pt x="412214" y="259403"/>
                      <a:pt x="402777" y="255416"/>
                      <a:pt x="392922" y="255365"/>
                    </a:cubicBezTo>
                    <a:lnTo>
                      <a:pt x="380158" y="255365"/>
                    </a:lnTo>
                    <a:lnTo>
                      <a:pt x="353970" y="255365"/>
                    </a:lnTo>
                    <a:cubicBezTo>
                      <a:pt x="345804" y="255314"/>
                      <a:pt x="337980" y="258565"/>
                      <a:pt x="332240" y="264357"/>
                    </a:cubicBezTo>
                    <a:cubicBezTo>
                      <a:pt x="326360" y="270211"/>
                      <a:pt x="318409" y="273514"/>
                      <a:pt x="310103" y="273552"/>
                    </a:cubicBezTo>
                    <a:lnTo>
                      <a:pt x="300438" y="273552"/>
                    </a:lnTo>
                    <a:cubicBezTo>
                      <a:pt x="297149" y="273501"/>
                      <a:pt x="294431" y="276143"/>
                      <a:pt x="294393" y="279445"/>
                    </a:cubicBezTo>
                    <a:cubicBezTo>
                      <a:pt x="294393" y="279470"/>
                      <a:pt x="294393" y="279495"/>
                      <a:pt x="294393" y="279521"/>
                    </a:cubicBezTo>
                    <a:cubicBezTo>
                      <a:pt x="294380" y="283204"/>
                      <a:pt x="291396" y="286176"/>
                      <a:pt x="287725" y="286201"/>
                    </a:cubicBezTo>
                    <a:lnTo>
                      <a:pt x="280346" y="286201"/>
                    </a:lnTo>
                    <a:cubicBezTo>
                      <a:pt x="277832" y="286201"/>
                      <a:pt x="275584" y="287776"/>
                      <a:pt x="274733" y="290138"/>
                    </a:cubicBezTo>
                    <a:lnTo>
                      <a:pt x="268319" y="308262"/>
                    </a:lnTo>
                    <a:cubicBezTo>
                      <a:pt x="267595" y="310256"/>
                      <a:pt x="267468" y="312415"/>
                      <a:pt x="267951" y="314485"/>
                    </a:cubicBezTo>
                    <a:lnTo>
                      <a:pt x="268941" y="318917"/>
                    </a:lnTo>
                    <a:cubicBezTo>
                      <a:pt x="269145" y="319806"/>
                      <a:pt x="268929" y="320746"/>
                      <a:pt x="268357" y="321457"/>
                    </a:cubicBezTo>
                    <a:cubicBezTo>
                      <a:pt x="267798" y="322194"/>
                      <a:pt x="266922" y="322613"/>
                      <a:pt x="265995" y="322600"/>
                    </a:cubicBezTo>
                    <a:lnTo>
                      <a:pt x="254450" y="322422"/>
                    </a:lnTo>
                    <a:cubicBezTo>
                      <a:pt x="253320" y="322422"/>
                      <a:pt x="252279" y="321876"/>
                      <a:pt x="251644" y="320949"/>
                    </a:cubicBezTo>
                    <a:lnTo>
                      <a:pt x="230256" y="289630"/>
                    </a:lnTo>
                    <a:cubicBezTo>
                      <a:pt x="228389" y="286925"/>
                      <a:pt x="225329" y="285312"/>
                      <a:pt x="222065" y="285312"/>
                    </a:cubicBezTo>
                    <a:lnTo>
                      <a:pt x="209263" y="285312"/>
                    </a:lnTo>
                    <a:cubicBezTo>
                      <a:pt x="203420" y="285312"/>
                      <a:pt x="197832" y="282975"/>
                      <a:pt x="193730" y="278822"/>
                    </a:cubicBezTo>
                    <a:cubicBezTo>
                      <a:pt x="179315" y="264344"/>
                      <a:pt x="159719" y="256228"/>
                      <a:pt x="139284" y="256279"/>
                    </a:cubicBezTo>
                    <a:lnTo>
                      <a:pt x="137811" y="256279"/>
                    </a:lnTo>
                    <a:cubicBezTo>
                      <a:pt x="121948" y="256292"/>
                      <a:pt x="106428" y="251745"/>
                      <a:pt x="93067" y="243185"/>
                    </a:cubicBezTo>
                    <a:lnTo>
                      <a:pt x="80164" y="234968"/>
                    </a:lnTo>
                    <a:cubicBezTo>
                      <a:pt x="76976" y="232911"/>
                      <a:pt x="73255" y="231818"/>
                      <a:pt x="69458" y="231831"/>
                    </a:cubicBezTo>
                    <a:lnTo>
                      <a:pt x="61723" y="231831"/>
                    </a:lnTo>
                    <a:cubicBezTo>
                      <a:pt x="54522" y="231818"/>
                      <a:pt x="47930" y="227805"/>
                      <a:pt x="44603" y="221430"/>
                    </a:cubicBezTo>
                    <a:lnTo>
                      <a:pt x="39396" y="211612"/>
                    </a:lnTo>
                    <a:cubicBezTo>
                      <a:pt x="38583" y="210114"/>
                      <a:pt x="37402" y="208844"/>
                      <a:pt x="35967" y="207929"/>
                    </a:cubicBezTo>
                    <a:lnTo>
                      <a:pt x="30950" y="204792"/>
                    </a:lnTo>
                    <a:cubicBezTo>
                      <a:pt x="24562" y="200753"/>
                      <a:pt x="19914" y="194454"/>
                      <a:pt x="17932" y="187164"/>
                    </a:cubicBezTo>
                    <a:lnTo>
                      <a:pt x="2400" y="130317"/>
                    </a:lnTo>
                    <a:cubicBezTo>
                      <a:pt x="0" y="121630"/>
                      <a:pt x="88" y="112435"/>
                      <a:pt x="2667" y="103799"/>
                    </a:cubicBezTo>
                    <a:lnTo>
                      <a:pt x="15468" y="57507"/>
                    </a:lnTo>
                    <a:cubicBezTo>
                      <a:pt x="19850" y="42342"/>
                      <a:pt x="26530" y="39282"/>
                      <a:pt x="35865" y="39282"/>
                    </a:cubicBezTo>
                    <a:lnTo>
                      <a:pt x="161154" y="40958"/>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16" name="Free Form 17">
                <a:extLst>
                  <a:ext uri="{FF2B5EF4-FFF2-40B4-BE49-F238E27FC236}">
                    <a16:creationId xmlns:a16="http://schemas.microsoft.com/office/drawing/2014/main" id="{4946A3EB-1F8E-7A25-4B8E-8A332460C180}"/>
                  </a:ext>
                </a:extLst>
              </p:cNvPr>
              <p:cNvSpPr/>
              <p:nvPr/>
            </p:nvSpPr>
            <p:spPr>
              <a:xfrm>
                <a:off x="3651033" y="3263086"/>
                <a:ext cx="224122" cy="381009"/>
              </a:xfrm>
              <a:custGeom>
                <a:avLst/>
                <a:gdLst/>
                <a:ahLst/>
                <a:cxnLst/>
                <a:rect l="0" t="0" r="0" b="0"/>
                <a:pathLst>
                  <a:path w="224122" h="381009">
                    <a:moveTo>
                      <a:pt x="224122" y="112067"/>
                    </a:moveTo>
                    <a:cubicBezTo>
                      <a:pt x="224122" y="173956"/>
                      <a:pt x="112054" y="381009"/>
                      <a:pt x="112054" y="381009"/>
                    </a:cubicBezTo>
                    <a:cubicBezTo>
                      <a:pt x="112054" y="381009"/>
                      <a:pt x="0" y="173956"/>
                      <a:pt x="0" y="112067"/>
                    </a:cubicBezTo>
                    <a:cubicBezTo>
                      <a:pt x="0" y="50178"/>
                      <a:pt x="50166" y="0"/>
                      <a:pt x="112054" y="0"/>
                    </a:cubicBezTo>
                    <a:cubicBezTo>
                      <a:pt x="173956" y="0"/>
                      <a:pt x="224122" y="50178"/>
                      <a:pt x="224122" y="112067"/>
                    </a:cubicBezTo>
                    <a:close/>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17" name="Free Form 18">
                <a:extLst>
                  <a:ext uri="{FF2B5EF4-FFF2-40B4-BE49-F238E27FC236}">
                    <a16:creationId xmlns:a16="http://schemas.microsoft.com/office/drawing/2014/main" id="{5CB47FA4-529C-B4B6-9488-BBEA4E33129C}"/>
                  </a:ext>
                </a:extLst>
              </p:cNvPr>
              <p:cNvSpPr/>
              <p:nvPr/>
            </p:nvSpPr>
            <p:spPr>
              <a:xfrm>
                <a:off x="3711328" y="3323642"/>
                <a:ext cx="103533" cy="103533"/>
              </a:xfrm>
              <a:custGeom>
                <a:avLst/>
                <a:gdLst/>
                <a:ahLst/>
                <a:cxnLst/>
                <a:rect l="0" t="0" r="0" b="0"/>
                <a:pathLst>
                  <a:path w="103532" h="103532">
                    <a:moveTo>
                      <a:pt x="103532" y="51766"/>
                    </a:moveTo>
                    <a:cubicBezTo>
                      <a:pt x="103532" y="80354"/>
                      <a:pt x="80354" y="103532"/>
                      <a:pt x="51766" y="103532"/>
                    </a:cubicBezTo>
                    <a:cubicBezTo>
                      <a:pt x="23178" y="103532"/>
                      <a:pt x="0" y="80354"/>
                      <a:pt x="0" y="51766"/>
                    </a:cubicBezTo>
                    <a:cubicBezTo>
                      <a:pt x="0" y="23178"/>
                      <a:pt x="23178" y="0"/>
                      <a:pt x="51766" y="0"/>
                    </a:cubicBezTo>
                    <a:cubicBezTo>
                      <a:pt x="80354" y="0"/>
                      <a:pt x="103532" y="23178"/>
                      <a:pt x="103532" y="51766"/>
                    </a:cubicBezTo>
                    <a:close/>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sp>
          <p:nvSpPr>
            <p:cNvPr id="40" name="Free Form 38">
              <a:extLst>
                <a:ext uri="{FF2B5EF4-FFF2-40B4-BE49-F238E27FC236}">
                  <a16:creationId xmlns:a16="http://schemas.microsoft.com/office/drawing/2014/main" id="{3343BD5C-F0DB-3BB0-670A-8CFAAE14B47C}"/>
                </a:ext>
              </a:extLst>
            </p:cNvPr>
            <p:cNvSpPr/>
            <p:nvPr/>
          </p:nvSpPr>
          <p:spPr>
            <a:xfrm>
              <a:off x="3391898" y="3037930"/>
              <a:ext cx="844470" cy="926246"/>
            </a:xfrm>
            <a:custGeom>
              <a:avLst/>
              <a:gdLst/>
              <a:ahLst/>
              <a:cxnLst/>
              <a:rect l="0" t="0" r="0" b="0"/>
              <a:pathLst>
                <a:path w="844469" h="926246">
                  <a:moveTo>
                    <a:pt x="371230" y="52439"/>
                  </a:moveTo>
                  <a:lnTo>
                    <a:pt x="371230" y="52490"/>
                  </a:lnTo>
                  <a:cubicBezTo>
                    <a:pt x="371230" y="77395"/>
                    <a:pt x="389861" y="98275"/>
                    <a:pt x="414589" y="101259"/>
                  </a:cubicBezTo>
                  <a:cubicBezTo>
                    <a:pt x="599645" y="123548"/>
                    <a:pt x="741330" y="286709"/>
                    <a:pt x="729303" y="480351"/>
                  </a:cubicBezTo>
                  <a:cubicBezTo>
                    <a:pt x="717821" y="665153"/>
                    <a:pt x="562903" y="812871"/>
                    <a:pt x="377783" y="816173"/>
                  </a:cubicBezTo>
                  <a:cubicBezTo>
                    <a:pt x="264077" y="818205"/>
                    <a:pt x="162246" y="767277"/>
                    <a:pt x="95163" y="686464"/>
                  </a:cubicBezTo>
                  <a:cubicBezTo>
                    <a:pt x="79186" y="667211"/>
                    <a:pt x="51563" y="662600"/>
                    <a:pt x="30506" y="676114"/>
                  </a:cubicBezTo>
                  <a:lnTo>
                    <a:pt x="30493" y="676114"/>
                  </a:lnTo>
                  <a:cubicBezTo>
                    <a:pt x="5931" y="691875"/>
                    <a:pt x="0" y="725759"/>
                    <a:pt x="18580" y="748264"/>
                  </a:cubicBezTo>
                  <a:cubicBezTo>
                    <a:pt x="110111" y="859189"/>
                    <a:pt x="252863" y="926246"/>
                    <a:pt x="410702" y="913000"/>
                  </a:cubicBezTo>
                  <a:cubicBezTo>
                    <a:pt x="633263" y="894318"/>
                    <a:pt x="811944" y="712716"/>
                    <a:pt x="827324" y="489902"/>
                  </a:cubicBezTo>
                  <a:cubicBezTo>
                    <a:pt x="844469" y="241369"/>
                    <a:pt x="662854" y="31509"/>
                    <a:pt x="425524" y="3429"/>
                  </a:cubicBezTo>
                  <a:cubicBezTo>
                    <a:pt x="396542" y="0"/>
                    <a:pt x="371230" y="23254"/>
                    <a:pt x="371230" y="52439"/>
                  </a:cubicBezTo>
                  <a:close/>
                </a:path>
              </a:pathLst>
            </a:custGeom>
            <a:solidFill>
              <a:schemeClr val="accent3"/>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74" name="Group 73">
            <a:extLst>
              <a:ext uri="{FF2B5EF4-FFF2-40B4-BE49-F238E27FC236}">
                <a16:creationId xmlns:a16="http://schemas.microsoft.com/office/drawing/2014/main" id="{C346E954-5E7C-CAAC-0EE0-5A5C496EF3A3}"/>
              </a:ext>
            </a:extLst>
          </p:cNvPr>
          <p:cNvGrpSpPr/>
          <p:nvPr/>
        </p:nvGrpSpPr>
        <p:grpSpPr>
          <a:xfrm>
            <a:off x="5833736" y="2981017"/>
            <a:ext cx="1028726" cy="1028726"/>
            <a:chOff x="5833736" y="2981017"/>
            <a:chExt cx="1028726" cy="1028726"/>
          </a:xfrm>
        </p:grpSpPr>
        <p:sp>
          <p:nvSpPr>
            <p:cNvPr id="10" name="Free Form 12">
              <a:extLst>
                <a:ext uri="{FF2B5EF4-FFF2-40B4-BE49-F238E27FC236}">
                  <a16:creationId xmlns:a16="http://schemas.microsoft.com/office/drawing/2014/main" id="{14F5E747-6A91-4E5A-F5DD-41803139D333}"/>
                </a:ext>
              </a:extLst>
            </p:cNvPr>
            <p:cNvSpPr/>
            <p:nvPr/>
          </p:nvSpPr>
          <p:spPr>
            <a:xfrm>
              <a:off x="5833736" y="2981017"/>
              <a:ext cx="1028726" cy="1028726"/>
            </a:xfrm>
            <a:custGeom>
              <a:avLst/>
              <a:gdLst/>
              <a:ahLst/>
              <a:cxnLst/>
              <a:rect l="0" t="0" r="0" b="0"/>
              <a:pathLst>
                <a:path w="1028725" h="1028725">
                  <a:moveTo>
                    <a:pt x="1028725" y="514362"/>
                  </a:moveTo>
                  <a:cubicBezTo>
                    <a:pt x="1028725" y="798443"/>
                    <a:pt x="798430" y="1028725"/>
                    <a:pt x="514362" y="1028725"/>
                  </a:cubicBezTo>
                  <a:cubicBezTo>
                    <a:pt x="230282" y="1028725"/>
                    <a:pt x="0" y="798443"/>
                    <a:pt x="0" y="514362"/>
                  </a:cubicBezTo>
                  <a:cubicBezTo>
                    <a:pt x="0" y="230282"/>
                    <a:pt x="230282" y="0"/>
                    <a:pt x="514362" y="0"/>
                  </a:cubicBezTo>
                  <a:cubicBezTo>
                    <a:pt x="798430" y="0"/>
                    <a:pt x="1028725" y="230282"/>
                    <a:pt x="1028725" y="514362"/>
                  </a:cubicBezTo>
                  <a:close/>
                </a:path>
              </a:pathLst>
            </a:custGeom>
            <a:solidFill>
              <a:srgbClr val="F1F1F1">
                <a:alpha val="100000"/>
              </a:srgb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11" name="Free Form 13">
              <a:extLst>
                <a:ext uri="{FF2B5EF4-FFF2-40B4-BE49-F238E27FC236}">
                  <a16:creationId xmlns:a16="http://schemas.microsoft.com/office/drawing/2014/main" id="{94A1810A-E98F-2030-4065-9BC6E30FBD84}"/>
                </a:ext>
              </a:extLst>
            </p:cNvPr>
            <p:cNvSpPr/>
            <p:nvPr/>
          </p:nvSpPr>
          <p:spPr>
            <a:xfrm>
              <a:off x="5860724" y="3008005"/>
              <a:ext cx="974750" cy="974749"/>
            </a:xfrm>
            <a:custGeom>
              <a:avLst/>
              <a:gdLst/>
              <a:ahLst/>
              <a:cxnLst/>
              <a:rect l="0" t="0" r="0" b="0"/>
              <a:pathLst>
                <a:path w="974749" h="974749">
                  <a:moveTo>
                    <a:pt x="487374" y="0"/>
                  </a:moveTo>
                  <a:cubicBezTo>
                    <a:pt x="218204" y="0"/>
                    <a:pt x="0" y="218204"/>
                    <a:pt x="0" y="487374"/>
                  </a:cubicBezTo>
                  <a:lnTo>
                    <a:pt x="0" y="487374"/>
                  </a:lnTo>
                  <a:cubicBezTo>
                    <a:pt x="0" y="756545"/>
                    <a:pt x="218204" y="974749"/>
                    <a:pt x="487374" y="974749"/>
                  </a:cubicBezTo>
                  <a:cubicBezTo>
                    <a:pt x="756545" y="974749"/>
                    <a:pt x="974749" y="756545"/>
                    <a:pt x="974749" y="487374"/>
                  </a:cubicBezTo>
                  <a:cubicBezTo>
                    <a:pt x="974749" y="218204"/>
                    <a:pt x="756545" y="0"/>
                    <a:pt x="487374" y="0"/>
                  </a:cubicBezTo>
                  <a:close/>
                  <a:moveTo>
                    <a:pt x="487374" y="815995"/>
                  </a:moveTo>
                  <a:cubicBezTo>
                    <a:pt x="305887" y="815995"/>
                    <a:pt x="158753" y="668862"/>
                    <a:pt x="158753" y="487374"/>
                  </a:cubicBezTo>
                  <a:lnTo>
                    <a:pt x="158753" y="487374"/>
                  </a:lnTo>
                  <a:cubicBezTo>
                    <a:pt x="158753" y="305887"/>
                    <a:pt x="305887" y="158753"/>
                    <a:pt x="487374" y="158753"/>
                  </a:cubicBezTo>
                  <a:cubicBezTo>
                    <a:pt x="668862" y="158753"/>
                    <a:pt x="815995" y="305887"/>
                    <a:pt x="815995" y="487374"/>
                  </a:cubicBezTo>
                  <a:cubicBezTo>
                    <a:pt x="815995" y="668862"/>
                    <a:pt x="668862" y="815995"/>
                    <a:pt x="487374" y="815995"/>
                  </a:cubicBezTo>
                  <a:close/>
                </a:path>
              </a:pathLst>
            </a:custGeom>
            <a:solidFill>
              <a:schemeClr val="tx2">
                <a:lumMod val="20000"/>
                <a:lumOff val="80000"/>
              </a:scheme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nvGrpSpPr>
            <p:cNvPr id="26" name="Group 25">
              <a:extLst>
                <a:ext uri="{FF2B5EF4-FFF2-40B4-BE49-F238E27FC236}">
                  <a16:creationId xmlns:a16="http://schemas.microsoft.com/office/drawing/2014/main" id="{23C52887-EC42-B82C-FA40-7B947147EBD9}"/>
                </a:ext>
              </a:extLst>
            </p:cNvPr>
            <p:cNvGrpSpPr/>
            <p:nvPr/>
          </p:nvGrpSpPr>
          <p:grpSpPr>
            <a:xfrm>
              <a:off x="6172873" y="3266770"/>
              <a:ext cx="350452" cy="457217"/>
              <a:chOff x="6172873" y="3266770"/>
              <a:chExt cx="350452" cy="457217"/>
            </a:xfrm>
          </p:grpSpPr>
          <p:sp>
            <p:nvSpPr>
              <p:cNvPr id="27" name="Free Form 25">
                <a:extLst>
                  <a:ext uri="{FF2B5EF4-FFF2-40B4-BE49-F238E27FC236}">
                    <a16:creationId xmlns:a16="http://schemas.microsoft.com/office/drawing/2014/main" id="{0CB0AD88-4B80-3DBC-4F90-C49C28DBB1A5}"/>
                  </a:ext>
                </a:extLst>
              </p:cNvPr>
              <p:cNvSpPr/>
              <p:nvPr/>
            </p:nvSpPr>
            <p:spPr>
              <a:xfrm>
                <a:off x="6211407" y="3420614"/>
                <a:ext cx="271609" cy="303373"/>
              </a:xfrm>
              <a:custGeom>
                <a:avLst/>
                <a:gdLst/>
                <a:ahLst/>
                <a:cxnLst/>
                <a:rect l="0" t="0" r="0" b="0"/>
                <a:pathLst>
                  <a:path w="271608" h="303372">
                    <a:moveTo>
                      <a:pt x="271608" y="157318"/>
                    </a:moveTo>
                    <a:lnTo>
                      <a:pt x="271608" y="273412"/>
                    </a:lnTo>
                    <a:cubicBezTo>
                      <a:pt x="271608" y="289960"/>
                      <a:pt x="258197" y="303372"/>
                      <a:pt x="241648" y="303372"/>
                    </a:cubicBezTo>
                    <a:lnTo>
                      <a:pt x="29960" y="303372"/>
                    </a:lnTo>
                    <a:cubicBezTo>
                      <a:pt x="13411" y="303372"/>
                      <a:pt x="0" y="289960"/>
                      <a:pt x="0" y="273412"/>
                    </a:cubicBezTo>
                    <a:lnTo>
                      <a:pt x="0" y="0"/>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28" name="Free Form 26">
                <a:extLst>
                  <a:ext uri="{FF2B5EF4-FFF2-40B4-BE49-F238E27FC236}">
                    <a16:creationId xmlns:a16="http://schemas.microsoft.com/office/drawing/2014/main" id="{C3A45546-CFD9-9479-CF11-60F92191828F}"/>
                  </a:ext>
                </a:extLst>
              </p:cNvPr>
              <p:cNvSpPr/>
              <p:nvPr/>
            </p:nvSpPr>
            <p:spPr>
              <a:xfrm>
                <a:off x="6211403" y="3266770"/>
                <a:ext cx="271609" cy="269742"/>
              </a:xfrm>
              <a:custGeom>
                <a:avLst/>
                <a:gdLst/>
                <a:ahLst/>
                <a:cxnLst/>
                <a:rect l="0" t="0" r="0" b="0"/>
                <a:pathLst>
                  <a:path w="271608" h="269742">
                    <a:moveTo>
                      <a:pt x="0" y="112435"/>
                    </a:moveTo>
                    <a:lnTo>
                      <a:pt x="0" y="29960"/>
                    </a:lnTo>
                    <a:cubicBezTo>
                      <a:pt x="0" y="13411"/>
                      <a:pt x="13411" y="0"/>
                      <a:pt x="29960" y="0"/>
                    </a:cubicBezTo>
                    <a:lnTo>
                      <a:pt x="241648" y="0"/>
                    </a:lnTo>
                    <a:cubicBezTo>
                      <a:pt x="258197" y="0"/>
                      <a:pt x="271608" y="13411"/>
                      <a:pt x="271608" y="29960"/>
                    </a:cubicBezTo>
                    <a:lnTo>
                      <a:pt x="271608" y="269742"/>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29" name="Free Form 27">
                <a:extLst>
                  <a:ext uri="{FF2B5EF4-FFF2-40B4-BE49-F238E27FC236}">
                    <a16:creationId xmlns:a16="http://schemas.microsoft.com/office/drawing/2014/main" id="{21430DAE-FE49-3394-4679-BD750F5C14D7}"/>
                  </a:ext>
                </a:extLst>
              </p:cNvPr>
              <p:cNvSpPr/>
              <p:nvPr/>
            </p:nvSpPr>
            <p:spPr>
              <a:xfrm>
                <a:off x="6248685" y="3324800"/>
                <a:ext cx="197045" cy="187241"/>
              </a:xfrm>
              <a:custGeom>
                <a:avLst/>
                <a:gdLst/>
                <a:ahLst/>
                <a:cxnLst/>
                <a:rect l="0" t="0" r="0" b="0"/>
                <a:pathLst>
                  <a:path w="197045" h="187240">
                    <a:moveTo>
                      <a:pt x="0" y="73484"/>
                    </a:moveTo>
                    <a:lnTo>
                      <a:pt x="0" y="14973"/>
                    </a:lnTo>
                    <a:cubicBezTo>
                      <a:pt x="0" y="6705"/>
                      <a:pt x="6705" y="0"/>
                      <a:pt x="14973" y="0"/>
                    </a:cubicBezTo>
                    <a:lnTo>
                      <a:pt x="182071" y="0"/>
                    </a:lnTo>
                    <a:cubicBezTo>
                      <a:pt x="190339" y="0"/>
                      <a:pt x="197045" y="6705"/>
                      <a:pt x="197045" y="14973"/>
                    </a:cubicBezTo>
                    <a:lnTo>
                      <a:pt x="197045" y="187240"/>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0" name="Free Form 28">
                <a:extLst>
                  <a:ext uri="{FF2B5EF4-FFF2-40B4-BE49-F238E27FC236}">
                    <a16:creationId xmlns:a16="http://schemas.microsoft.com/office/drawing/2014/main" id="{3C8D99B2-1911-1044-65AE-58A8059C6F15}"/>
                  </a:ext>
                </a:extLst>
              </p:cNvPr>
              <p:cNvSpPr/>
              <p:nvPr/>
            </p:nvSpPr>
            <p:spPr>
              <a:xfrm>
                <a:off x="6248689" y="3442144"/>
                <a:ext cx="197045" cy="132705"/>
              </a:xfrm>
              <a:custGeom>
                <a:avLst/>
                <a:gdLst/>
                <a:ahLst/>
                <a:cxnLst/>
                <a:rect l="0" t="0" r="0" b="0"/>
                <a:pathLst>
                  <a:path w="197045" h="132705">
                    <a:moveTo>
                      <a:pt x="197045" y="113756"/>
                    </a:moveTo>
                    <a:lnTo>
                      <a:pt x="197045" y="117719"/>
                    </a:lnTo>
                    <a:cubicBezTo>
                      <a:pt x="197045" y="125999"/>
                      <a:pt x="190339" y="132705"/>
                      <a:pt x="182059" y="132705"/>
                    </a:cubicBezTo>
                    <a:lnTo>
                      <a:pt x="14973" y="132705"/>
                    </a:lnTo>
                    <a:cubicBezTo>
                      <a:pt x="6705" y="132705"/>
                      <a:pt x="0" y="125999"/>
                      <a:pt x="0" y="117719"/>
                    </a:cubicBezTo>
                    <a:lnTo>
                      <a:pt x="0" y="0"/>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1" name="Free Form 29">
                <a:extLst>
                  <a:ext uri="{FF2B5EF4-FFF2-40B4-BE49-F238E27FC236}">
                    <a16:creationId xmlns:a16="http://schemas.microsoft.com/office/drawing/2014/main" id="{28030FF7-D0DC-4EEF-8A4D-A5CCBFCE333C}"/>
                  </a:ext>
                </a:extLst>
              </p:cNvPr>
              <p:cNvSpPr/>
              <p:nvPr/>
            </p:nvSpPr>
            <p:spPr>
              <a:xfrm>
                <a:off x="6329428" y="3629475"/>
                <a:ext cx="35561" cy="35561"/>
              </a:xfrm>
              <a:custGeom>
                <a:avLst/>
                <a:gdLst/>
                <a:ahLst/>
                <a:cxnLst/>
                <a:rect l="0" t="0" r="0" b="0"/>
                <a:pathLst>
                  <a:path w="35560" h="35560">
                    <a:moveTo>
                      <a:pt x="35560" y="17780"/>
                    </a:moveTo>
                    <a:cubicBezTo>
                      <a:pt x="35560" y="27597"/>
                      <a:pt x="27597" y="35560"/>
                      <a:pt x="17780" y="35560"/>
                    </a:cubicBezTo>
                    <a:cubicBezTo>
                      <a:pt x="7963" y="35560"/>
                      <a:pt x="0" y="27597"/>
                      <a:pt x="0" y="17780"/>
                    </a:cubicBezTo>
                    <a:cubicBezTo>
                      <a:pt x="0" y="7963"/>
                      <a:pt x="7963" y="0"/>
                      <a:pt x="17780" y="0"/>
                    </a:cubicBezTo>
                    <a:cubicBezTo>
                      <a:pt x="27597" y="0"/>
                      <a:pt x="35560" y="7963"/>
                      <a:pt x="35560" y="17780"/>
                    </a:cubicBezTo>
                    <a:close/>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2" name="Free Form 30">
                <a:extLst>
                  <a:ext uri="{FF2B5EF4-FFF2-40B4-BE49-F238E27FC236}">
                    <a16:creationId xmlns:a16="http://schemas.microsoft.com/office/drawing/2014/main" id="{54B13348-730A-CEB8-D1BC-9B7809D5D7DF}"/>
                  </a:ext>
                </a:extLst>
              </p:cNvPr>
              <p:cNvSpPr/>
              <p:nvPr/>
            </p:nvSpPr>
            <p:spPr>
              <a:xfrm>
                <a:off x="6172873" y="3398368"/>
                <a:ext cx="350452" cy="202329"/>
              </a:xfrm>
              <a:custGeom>
                <a:avLst/>
                <a:gdLst/>
                <a:ahLst/>
                <a:cxnLst/>
                <a:rect l="0" t="0" r="0" b="0"/>
                <a:pathLst>
                  <a:path w="350452" h="202328">
                    <a:moveTo>
                      <a:pt x="350452" y="202328"/>
                    </a:moveTo>
                    <a:lnTo>
                      <a:pt x="0" y="0"/>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sp>
          <p:nvSpPr>
            <p:cNvPr id="41" name="Free Form 39">
              <a:extLst>
                <a:ext uri="{FF2B5EF4-FFF2-40B4-BE49-F238E27FC236}">
                  <a16:creationId xmlns:a16="http://schemas.microsoft.com/office/drawing/2014/main" id="{3F3C704E-CABC-2E84-F2CB-B768A24642EE}"/>
                </a:ext>
              </a:extLst>
            </p:cNvPr>
            <p:cNvSpPr/>
            <p:nvPr/>
          </p:nvSpPr>
          <p:spPr>
            <a:xfrm>
              <a:off x="5921914" y="3037930"/>
              <a:ext cx="899450" cy="926729"/>
            </a:xfrm>
            <a:custGeom>
              <a:avLst/>
              <a:gdLst/>
              <a:ahLst/>
              <a:cxnLst/>
              <a:rect l="0" t="0" r="0" b="0"/>
              <a:pathLst>
                <a:path w="899449" h="926729">
                  <a:moveTo>
                    <a:pt x="426184" y="52439"/>
                  </a:moveTo>
                  <a:lnTo>
                    <a:pt x="426184" y="52490"/>
                  </a:lnTo>
                  <a:cubicBezTo>
                    <a:pt x="426184" y="77395"/>
                    <a:pt x="444815" y="98275"/>
                    <a:pt x="469543" y="101259"/>
                  </a:cubicBezTo>
                  <a:cubicBezTo>
                    <a:pt x="654612" y="123548"/>
                    <a:pt x="796309" y="286722"/>
                    <a:pt x="784257" y="480402"/>
                  </a:cubicBezTo>
                  <a:cubicBezTo>
                    <a:pt x="772979" y="661635"/>
                    <a:pt x="623572" y="808019"/>
                    <a:pt x="442148" y="815881"/>
                  </a:cubicBezTo>
                  <a:cubicBezTo>
                    <a:pt x="292145" y="822396"/>
                    <a:pt x="161471" y="736720"/>
                    <a:pt x="101856" y="610821"/>
                  </a:cubicBezTo>
                  <a:cubicBezTo>
                    <a:pt x="91188" y="588304"/>
                    <a:pt x="65546" y="577204"/>
                    <a:pt x="41898" y="585052"/>
                  </a:cubicBezTo>
                  <a:lnTo>
                    <a:pt x="41834" y="585065"/>
                  </a:lnTo>
                  <a:cubicBezTo>
                    <a:pt x="14186" y="594247"/>
                    <a:pt x="0" y="625541"/>
                    <a:pt x="12408" y="651894"/>
                  </a:cubicBezTo>
                  <a:cubicBezTo>
                    <a:pt x="89613" y="815982"/>
                    <a:pt x="261436" y="926729"/>
                    <a:pt x="457617" y="913610"/>
                  </a:cubicBezTo>
                  <a:cubicBezTo>
                    <a:pt x="683454" y="898509"/>
                    <a:pt x="866669" y="715751"/>
                    <a:pt x="882265" y="489952"/>
                  </a:cubicBezTo>
                  <a:cubicBezTo>
                    <a:pt x="899449" y="241382"/>
                    <a:pt x="717821" y="31509"/>
                    <a:pt x="480478" y="3429"/>
                  </a:cubicBezTo>
                  <a:cubicBezTo>
                    <a:pt x="451496" y="0"/>
                    <a:pt x="426184" y="23254"/>
                    <a:pt x="426184" y="52439"/>
                  </a:cubicBezTo>
                  <a:close/>
                </a:path>
              </a:pathLst>
            </a:custGeom>
            <a:solidFill>
              <a:schemeClr val="accent3"/>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nvGrpSpPr>
          <p:cNvPr id="60" name="Group 59">
            <a:extLst>
              <a:ext uri="{FF2B5EF4-FFF2-40B4-BE49-F238E27FC236}">
                <a16:creationId xmlns:a16="http://schemas.microsoft.com/office/drawing/2014/main" id="{54E91965-3127-0317-5EFF-260DC0D51517}"/>
              </a:ext>
            </a:extLst>
          </p:cNvPr>
          <p:cNvGrpSpPr/>
          <p:nvPr/>
        </p:nvGrpSpPr>
        <p:grpSpPr>
          <a:xfrm>
            <a:off x="9683250" y="1305613"/>
            <a:ext cx="974749" cy="974749"/>
            <a:chOff x="9637070" y="1441530"/>
            <a:chExt cx="974749" cy="974749"/>
          </a:xfrm>
        </p:grpSpPr>
        <p:sp>
          <p:nvSpPr>
            <p:cNvPr id="3" name="Free Form 4">
              <a:extLst>
                <a:ext uri="{FF2B5EF4-FFF2-40B4-BE49-F238E27FC236}">
                  <a16:creationId xmlns:a16="http://schemas.microsoft.com/office/drawing/2014/main" id="{7F1C9315-47A9-1879-C689-6786A3EB41D7}"/>
                </a:ext>
              </a:extLst>
            </p:cNvPr>
            <p:cNvSpPr/>
            <p:nvPr/>
          </p:nvSpPr>
          <p:spPr>
            <a:xfrm>
              <a:off x="9637070" y="1441530"/>
              <a:ext cx="974749" cy="974749"/>
            </a:xfrm>
            <a:custGeom>
              <a:avLst/>
              <a:gdLst/>
              <a:ahLst/>
              <a:cxnLst/>
              <a:rect l="0" t="0" r="0" b="0"/>
              <a:pathLst>
                <a:path w="974749" h="974749">
                  <a:moveTo>
                    <a:pt x="487374" y="0"/>
                  </a:moveTo>
                  <a:cubicBezTo>
                    <a:pt x="218204" y="0"/>
                    <a:pt x="0" y="218204"/>
                    <a:pt x="0" y="487374"/>
                  </a:cubicBezTo>
                  <a:lnTo>
                    <a:pt x="0" y="487374"/>
                  </a:lnTo>
                  <a:cubicBezTo>
                    <a:pt x="0" y="756545"/>
                    <a:pt x="218204" y="974749"/>
                    <a:pt x="487374" y="974749"/>
                  </a:cubicBezTo>
                  <a:cubicBezTo>
                    <a:pt x="756545" y="974749"/>
                    <a:pt x="974749" y="756545"/>
                    <a:pt x="974749" y="487374"/>
                  </a:cubicBezTo>
                  <a:cubicBezTo>
                    <a:pt x="974749" y="218204"/>
                    <a:pt x="756545" y="0"/>
                    <a:pt x="487374" y="0"/>
                  </a:cubicBezTo>
                  <a:close/>
                  <a:moveTo>
                    <a:pt x="487374" y="815995"/>
                  </a:moveTo>
                  <a:cubicBezTo>
                    <a:pt x="305887" y="815995"/>
                    <a:pt x="158753" y="668862"/>
                    <a:pt x="158753" y="487374"/>
                  </a:cubicBezTo>
                  <a:lnTo>
                    <a:pt x="158753" y="487374"/>
                  </a:lnTo>
                  <a:cubicBezTo>
                    <a:pt x="158753" y="305887"/>
                    <a:pt x="305887" y="158753"/>
                    <a:pt x="487374" y="158753"/>
                  </a:cubicBezTo>
                  <a:cubicBezTo>
                    <a:pt x="668862" y="158753"/>
                    <a:pt x="815995" y="305887"/>
                    <a:pt x="815995" y="487374"/>
                  </a:cubicBezTo>
                  <a:cubicBezTo>
                    <a:pt x="815995" y="668862"/>
                    <a:pt x="668862" y="815995"/>
                    <a:pt x="487374" y="815995"/>
                  </a:cubicBezTo>
                  <a:close/>
                </a:path>
              </a:pathLst>
            </a:custGeom>
            <a:solidFill>
              <a:schemeClr val="tx2">
                <a:lumMod val="20000"/>
                <a:lumOff val="80000"/>
              </a:scheme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nvGrpSpPr>
            <p:cNvPr id="33" name="Group 32">
              <a:extLst>
                <a:ext uri="{FF2B5EF4-FFF2-40B4-BE49-F238E27FC236}">
                  <a16:creationId xmlns:a16="http://schemas.microsoft.com/office/drawing/2014/main" id="{544123E7-8EE7-57A2-635E-D73F0D547B84}"/>
                </a:ext>
              </a:extLst>
            </p:cNvPr>
            <p:cNvGrpSpPr/>
            <p:nvPr/>
          </p:nvGrpSpPr>
          <p:grpSpPr>
            <a:xfrm>
              <a:off x="9895833" y="1682648"/>
              <a:ext cx="457217" cy="439553"/>
              <a:chOff x="9895833" y="1682648"/>
              <a:chExt cx="457217" cy="439553"/>
            </a:xfrm>
          </p:grpSpPr>
          <p:sp>
            <p:nvSpPr>
              <p:cNvPr id="34" name="Free Form 32">
                <a:extLst>
                  <a:ext uri="{FF2B5EF4-FFF2-40B4-BE49-F238E27FC236}">
                    <a16:creationId xmlns:a16="http://schemas.microsoft.com/office/drawing/2014/main" id="{338665E6-782E-710C-F785-F449DB2A87C2}"/>
                  </a:ext>
                </a:extLst>
              </p:cNvPr>
              <p:cNvSpPr/>
              <p:nvPr/>
            </p:nvSpPr>
            <p:spPr>
              <a:xfrm>
                <a:off x="9895833" y="1804922"/>
                <a:ext cx="437627" cy="317279"/>
              </a:xfrm>
              <a:custGeom>
                <a:avLst/>
                <a:gdLst/>
                <a:ahLst/>
                <a:cxnLst/>
                <a:rect l="0" t="0" r="0" b="0"/>
                <a:pathLst>
                  <a:path w="437627" h="317279">
                    <a:moveTo>
                      <a:pt x="437627" y="214787"/>
                    </a:moveTo>
                    <a:lnTo>
                      <a:pt x="437627" y="301835"/>
                    </a:lnTo>
                    <a:cubicBezTo>
                      <a:pt x="437627" y="310370"/>
                      <a:pt x="430718" y="317279"/>
                      <a:pt x="422183" y="317279"/>
                    </a:cubicBezTo>
                    <a:lnTo>
                      <a:pt x="15456" y="317279"/>
                    </a:lnTo>
                    <a:cubicBezTo>
                      <a:pt x="6921" y="317279"/>
                      <a:pt x="0" y="310370"/>
                      <a:pt x="0" y="301835"/>
                    </a:cubicBezTo>
                    <a:lnTo>
                      <a:pt x="0" y="15456"/>
                    </a:lnTo>
                    <a:cubicBezTo>
                      <a:pt x="0" y="6921"/>
                      <a:pt x="6921" y="0"/>
                      <a:pt x="15456" y="0"/>
                    </a:cubicBezTo>
                    <a:lnTo>
                      <a:pt x="422183" y="0"/>
                    </a:lnTo>
                    <a:cubicBezTo>
                      <a:pt x="430718" y="0"/>
                      <a:pt x="437627" y="6921"/>
                      <a:pt x="437627" y="15456"/>
                    </a:cubicBezTo>
                    <a:lnTo>
                      <a:pt x="437627" y="102491"/>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5" name="Free Form 33">
                <a:extLst>
                  <a:ext uri="{FF2B5EF4-FFF2-40B4-BE49-F238E27FC236}">
                    <a16:creationId xmlns:a16="http://schemas.microsoft.com/office/drawing/2014/main" id="{E6DFD08D-A7E6-A8A8-78DB-0CAF0EF3EC62}"/>
                  </a:ext>
                </a:extLst>
              </p:cNvPr>
              <p:cNvSpPr/>
              <p:nvPr/>
            </p:nvSpPr>
            <p:spPr>
              <a:xfrm>
                <a:off x="9924777" y="1682648"/>
                <a:ext cx="296031" cy="122279"/>
              </a:xfrm>
              <a:custGeom>
                <a:avLst/>
                <a:gdLst/>
                <a:ahLst/>
                <a:cxnLst/>
                <a:rect l="0" t="0" r="0" b="0"/>
                <a:pathLst>
                  <a:path w="296031" h="122278">
                    <a:moveTo>
                      <a:pt x="0" y="122278"/>
                    </a:moveTo>
                    <a:lnTo>
                      <a:pt x="254019" y="3619"/>
                    </a:lnTo>
                    <a:cubicBezTo>
                      <a:pt x="261740" y="0"/>
                      <a:pt x="270935" y="3340"/>
                      <a:pt x="274542" y="11074"/>
                    </a:cubicBezTo>
                    <a:lnTo>
                      <a:pt x="296031" y="57049"/>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6" name="Free Form 34">
                <a:extLst>
                  <a:ext uri="{FF2B5EF4-FFF2-40B4-BE49-F238E27FC236}">
                    <a16:creationId xmlns:a16="http://schemas.microsoft.com/office/drawing/2014/main" id="{C7C70C34-2BEC-3515-311E-78FCD7B417BA}"/>
                  </a:ext>
                </a:extLst>
              </p:cNvPr>
              <p:cNvSpPr/>
              <p:nvPr/>
            </p:nvSpPr>
            <p:spPr>
              <a:xfrm>
                <a:off x="9974743" y="1730874"/>
                <a:ext cx="306053" cy="74614"/>
              </a:xfrm>
              <a:custGeom>
                <a:avLst/>
                <a:gdLst/>
                <a:ahLst/>
                <a:cxnLst/>
                <a:rect l="0" t="0" r="0" b="0"/>
                <a:pathLst>
                  <a:path w="306052" h="74614">
                    <a:moveTo>
                      <a:pt x="0" y="74614"/>
                    </a:moveTo>
                    <a:lnTo>
                      <a:pt x="270846" y="2197"/>
                    </a:lnTo>
                    <a:cubicBezTo>
                      <a:pt x="279089" y="0"/>
                      <a:pt x="287560" y="4889"/>
                      <a:pt x="289770" y="13132"/>
                    </a:cubicBezTo>
                    <a:lnTo>
                      <a:pt x="306052" y="74055"/>
                    </a:lnTo>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7" name="Free Form 35">
                <a:extLst>
                  <a:ext uri="{FF2B5EF4-FFF2-40B4-BE49-F238E27FC236}">
                    <a16:creationId xmlns:a16="http://schemas.microsoft.com/office/drawing/2014/main" id="{7CC51969-76C5-6D65-FE2F-09DD3B5FEBB5}"/>
                  </a:ext>
                </a:extLst>
              </p:cNvPr>
              <p:cNvSpPr/>
              <p:nvPr/>
            </p:nvSpPr>
            <p:spPr>
              <a:xfrm>
                <a:off x="10188238" y="1907413"/>
                <a:ext cx="164812" cy="112296"/>
              </a:xfrm>
              <a:custGeom>
                <a:avLst/>
                <a:gdLst/>
                <a:ahLst/>
                <a:cxnLst/>
                <a:rect l="0" t="0" r="0" b="0"/>
                <a:pathLst>
                  <a:path w="164812" h="112296">
                    <a:moveTo>
                      <a:pt x="15443" y="112296"/>
                    </a:moveTo>
                    <a:lnTo>
                      <a:pt x="152505" y="112296"/>
                    </a:lnTo>
                    <a:cubicBezTo>
                      <a:pt x="159300" y="112296"/>
                      <a:pt x="164812" y="106784"/>
                      <a:pt x="164812" y="99989"/>
                    </a:cubicBezTo>
                    <a:lnTo>
                      <a:pt x="164812" y="12319"/>
                    </a:lnTo>
                    <a:cubicBezTo>
                      <a:pt x="164812" y="5511"/>
                      <a:pt x="159300" y="0"/>
                      <a:pt x="152505" y="0"/>
                    </a:cubicBezTo>
                    <a:lnTo>
                      <a:pt x="15443" y="0"/>
                    </a:lnTo>
                    <a:cubicBezTo>
                      <a:pt x="6908" y="0"/>
                      <a:pt x="0" y="6921"/>
                      <a:pt x="0" y="15456"/>
                    </a:cubicBezTo>
                    <a:lnTo>
                      <a:pt x="0" y="96852"/>
                    </a:lnTo>
                    <a:cubicBezTo>
                      <a:pt x="0" y="105387"/>
                      <a:pt x="6908" y="112296"/>
                      <a:pt x="15443" y="112296"/>
                    </a:cubicBezTo>
                    <a:close/>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38" name="Free Form 36">
                <a:extLst>
                  <a:ext uri="{FF2B5EF4-FFF2-40B4-BE49-F238E27FC236}">
                    <a16:creationId xmlns:a16="http://schemas.microsoft.com/office/drawing/2014/main" id="{B75D6FB3-6124-9E3A-23DD-EDF85036F741}"/>
                  </a:ext>
                </a:extLst>
              </p:cNvPr>
              <p:cNvSpPr/>
              <p:nvPr/>
            </p:nvSpPr>
            <p:spPr>
              <a:xfrm>
                <a:off x="10216013" y="1942431"/>
                <a:ext cx="42254" cy="42266"/>
              </a:xfrm>
              <a:custGeom>
                <a:avLst/>
                <a:gdLst/>
                <a:ahLst/>
                <a:cxnLst/>
                <a:rect l="0" t="0" r="0" b="0"/>
                <a:pathLst>
                  <a:path w="42253" h="42266">
                    <a:moveTo>
                      <a:pt x="42253" y="21133"/>
                    </a:moveTo>
                    <a:cubicBezTo>
                      <a:pt x="42253" y="32804"/>
                      <a:pt x="32792" y="42266"/>
                      <a:pt x="21120" y="42266"/>
                    </a:cubicBezTo>
                    <a:cubicBezTo>
                      <a:pt x="9449" y="42266"/>
                      <a:pt x="0" y="32804"/>
                      <a:pt x="0" y="21133"/>
                    </a:cubicBezTo>
                    <a:cubicBezTo>
                      <a:pt x="0" y="9461"/>
                      <a:pt x="9449" y="0"/>
                      <a:pt x="21120" y="0"/>
                    </a:cubicBezTo>
                    <a:cubicBezTo>
                      <a:pt x="32792" y="0"/>
                      <a:pt x="42253" y="9461"/>
                      <a:pt x="42253" y="21133"/>
                    </a:cubicBezTo>
                    <a:close/>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sp>
          <p:nvSpPr>
            <p:cNvPr id="42" name="Free Form 40">
              <a:extLst>
                <a:ext uri="{FF2B5EF4-FFF2-40B4-BE49-F238E27FC236}">
                  <a16:creationId xmlns:a16="http://schemas.microsoft.com/office/drawing/2014/main" id="{1FA87930-C173-7466-77C3-D7BD5188E56C}"/>
                </a:ext>
              </a:extLst>
            </p:cNvPr>
            <p:cNvSpPr/>
            <p:nvPr/>
          </p:nvSpPr>
          <p:spPr>
            <a:xfrm>
              <a:off x="10124445" y="1471448"/>
              <a:ext cx="457211" cy="914906"/>
            </a:xfrm>
            <a:custGeom>
              <a:avLst/>
              <a:gdLst/>
              <a:ahLst/>
              <a:cxnLst/>
              <a:rect l="0" t="0" r="0" b="0"/>
              <a:pathLst>
                <a:path w="457211" h="914905">
                  <a:moveTo>
                    <a:pt x="0" y="52452"/>
                  </a:moveTo>
                  <a:lnTo>
                    <a:pt x="0" y="52452"/>
                  </a:lnTo>
                  <a:cubicBezTo>
                    <a:pt x="0" y="77510"/>
                    <a:pt x="18872" y="98287"/>
                    <a:pt x="43739" y="101310"/>
                  </a:cubicBezTo>
                  <a:cubicBezTo>
                    <a:pt x="221264" y="122888"/>
                    <a:pt x="358783" y="274110"/>
                    <a:pt x="358783" y="457452"/>
                  </a:cubicBezTo>
                  <a:cubicBezTo>
                    <a:pt x="358783" y="640794"/>
                    <a:pt x="221264" y="792017"/>
                    <a:pt x="43739" y="813595"/>
                  </a:cubicBezTo>
                  <a:cubicBezTo>
                    <a:pt x="18872" y="816617"/>
                    <a:pt x="0" y="837395"/>
                    <a:pt x="0" y="862465"/>
                  </a:cubicBezTo>
                  <a:lnTo>
                    <a:pt x="0" y="862465"/>
                  </a:lnTo>
                  <a:cubicBezTo>
                    <a:pt x="0" y="891625"/>
                    <a:pt x="25260" y="914905"/>
                    <a:pt x="54230" y="911489"/>
                  </a:cubicBezTo>
                  <a:cubicBezTo>
                    <a:pt x="281185" y="884666"/>
                    <a:pt x="457211" y="691621"/>
                    <a:pt x="457211" y="457452"/>
                  </a:cubicBezTo>
                  <a:cubicBezTo>
                    <a:pt x="457211" y="223296"/>
                    <a:pt x="281185" y="30252"/>
                    <a:pt x="54230" y="3429"/>
                  </a:cubicBezTo>
                  <a:cubicBezTo>
                    <a:pt x="25260" y="0"/>
                    <a:pt x="0" y="23292"/>
                    <a:pt x="0" y="52452"/>
                  </a:cubicBezTo>
                  <a:close/>
                </a:path>
              </a:pathLst>
            </a:custGeom>
            <a:solidFill>
              <a:schemeClr val="accent3"/>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sp>
        <p:nvSpPr>
          <p:cNvPr id="50" name="Text Placeholder 1">
            <a:extLst>
              <a:ext uri="{FF2B5EF4-FFF2-40B4-BE49-F238E27FC236}">
                <a16:creationId xmlns:a16="http://schemas.microsoft.com/office/drawing/2014/main" id="{0BAF107C-07A7-6903-0632-3CE018B870B7}"/>
              </a:ext>
            </a:extLst>
          </p:cNvPr>
          <p:cNvSpPr txBox="1">
            <a:spLocks/>
          </p:cNvSpPr>
          <p:nvPr/>
        </p:nvSpPr>
        <p:spPr>
          <a:xfrm>
            <a:off x="457199" y="1809292"/>
            <a:ext cx="6592502" cy="608885"/>
          </a:xfrm>
          <a:prstGeom prst="rect">
            <a:avLst/>
          </a:prstGeom>
        </p:spPr>
        <p:txBody>
          <a:bodyPr wrap="square" lIns="0" rIns="0">
            <a:spAutoFit/>
          </a:bodyPr>
          <a:lst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ct val="20000"/>
              </a:spcBef>
              <a:spcAft>
                <a:spcPts val="0"/>
              </a:spcAft>
              <a:buClrTx/>
              <a:buSzTx/>
              <a:buFont typeface="Arial" pitchFamily="34" charset="0"/>
              <a:buNone/>
              <a:tabLst/>
              <a:defRPr/>
            </a:pPr>
            <a:r>
              <a:rPr kumimoji="0" lang="en-US" sz="1600" b="0" i="0" u="none" strike="noStrike" kern="1200" cap="none" spc="0" normalizeH="0" baseline="0" noProof="0" dirty="0">
                <a:ln>
                  <a:noFill/>
                </a:ln>
                <a:solidFill>
                  <a:srgbClr val="3D3935"/>
                </a:solidFill>
                <a:effectLst/>
                <a:uLnTx/>
                <a:uFillTx/>
                <a:latin typeface="Verdana"/>
                <a:ea typeface="+mn-ea"/>
                <a:cs typeface="+mn-cs"/>
              </a:rPr>
              <a:t>Drivers have a growing awareness of Connected Vehicle services and vehicle-related payments.</a:t>
            </a:r>
          </a:p>
        </p:txBody>
      </p:sp>
      <p:sp>
        <p:nvSpPr>
          <p:cNvPr id="51" name="Text Placeholder 1">
            <a:extLst>
              <a:ext uri="{FF2B5EF4-FFF2-40B4-BE49-F238E27FC236}">
                <a16:creationId xmlns:a16="http://schemas.microsoft.com/office/drawing/2014/main" id="{DEF59B77-5C24-F861-2E4E-47AA70A62FED}"/>
              </a:ext>
            </a:extLst>
          </p:cNvPr>
          <p:cNvSpPr txBox="1">
            <a:spLocks/>
          </p:cNvSpPr>
          <p:nvPr/>
        </p:nvSpPr>
        <p:spPr>
          <a:xfrm>
            <a:off x="427857" y="4139343"/>
            <a:ext cx="1500597" cy="1150571"/>
          </a:xfrm>
          <a:prstGeom prst="rect">
            <a:avLst/>
          </a:prstGeom>
        </p:spPr>
        <p:txBody>
          <a:bodyPr wrap="square" lIns="0" rIns="0">
            <a:spAutoFit/>
          </a:bodyPr>
          <a:lst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ct val="20000"/>
              </a:spcBef>
              <a:spcAft>
                <a:spcPts val="0"/>
              </a:spcAft>
              <a:buClrTx/>
              <a:buSzTx/>
              <a:buFont typeface="Arial" pitchFamily="34" charset="0"/>
              <a:buNone/>
              <a:tabLst/>
              <a:defRPr/>
            </a:pPr>
            <a:r>
              <a:rPr kumimoji="0" lang="en-US" sz="1600" b="1" i="0" u="none" strike="noStrike" kern="1200" cap="none" spc="0" normalizeH="0" baseline="0" noProof="0" dirty="0">
                <a:ln>
                  <a:noFill/>
                </a:ln>
                <a:solidFill>
                  <a:srgbClr val="FFFFFF"/>
                </a:solidFill>
                <a:effectLst/>
                <a:uLnTx/>
                <a:uFillTx/>
                <a:latin typeface="Verdana"/>
                <a:ea typeface="+mn-ea"/>
                <a:cs typeface="+mn-cs"/>
              </a:rPr>
              <a:t>40%</a:t>
            </a:r>
            <a:r>
              <a:rPr kumimoji="0" lang="en-US" sz="1200" b="1" i="0" u="none" strike="noStrike" kern="1200" cap="none" spc="0" normalizeH="0" baseline="0" noProof="0" dirty="0">
                <a:ln>
                  <a:noFill/>
                </a:ln>
                <a:solidFill>
                  <a:srgbClr val="FFFFFF"/>
                </a:solidFill>
                <a:effectLst/>
                <a:uLnTx/>
                <a:uFillTx/>
                <a:latin typeface="Verdana"/>
                <a:ea typeface="+mn-ea"/>
                <a:cs typeface="+mn-cs"/>
              </a:rPr>
              <a:t> </a:t>
            </a:r>
            <a:r>
              <a:rPr kumimoji="0" lang="en-US" sz="1200" b="0" i="0" u="none" strike="noStrike" kern="1200" cap="none" spc="0" normalizeH="0" baseline="0" noProof="0" dirty="0">
                <a:ln>
                  <a:noFill/>
                </a:ln>
                <a:solidFill>
                  <a:srgbClr val="FFFFFF"/>
                </a:solidFill>
                <a:effectLst/>
                <a:uLnTx/>
                <a:uFillTx/>
                <a:latin typeface="Verdana"/>
                <a:ea typeface="+mn-ea"/>
                <a:cs typeface="+mn-cs"/>
              </a:rPr>
              <a:t>of respondents </a:t>
            </a:r>
            <a:r>
              <a:rPr kumimoji="0" lang="en-US" sz="1600" b="1" i="0" u="none" strike="noStrike" kern="1200" cap="none" spc="0" normalizeH="0" baseline="0" noProof="0" dirty="0">
                <a:ln>
                  <a:noFill/>
                </a:ln>
                <a:solidFill>
                  <a:srgbClr val="FFFFFF"/>
                </a:solidFill>
                <a:effectLst/>
                <a:uLnTx/>
                <a:uFillTx/>
                <a:latin typeface="Verdana"/>
                <a:ea typeface="+mn-ea"/>
                <a:cs typeface="+mn-cs"/>
              </a:rPr>
              <a:t>are paying for a CV service.</a:t>
            </a:r>
          </a:p>
        </p:txBody>
      </p:sp>
      <p:sp>
        <p:nvSpPr>
          <p:cNvPr id="52" name="Text Placeholder 1">
            <a:extLst>
              <a:ext uri="{FF2B5EF4-FFF2-40B4-BE49-F238E27FC236}">
                <a16:creationId xmlns:a16="http://schemas.microsoft.com/office/drawing/2014/main" id="{36CAE1CF-A507-CC58-B02E-1DA1CDEC7ED2}"/>
              </a:ext>
            </a:extLst>
          </p:cNvPr>
          <p:cNvSpPr txBox="1">
            <a:spLocks/>
          </p:cNvSpPr>
          <p:nvPr/>
        </p:nvSpPr>
        <p:spPr>
          <a:xfrm>
            <a:off x="2493672" y="3996468"/>
            <a:ext cx="2057737" cy="1692258"/>
          </a:xfrm>
          <a:prstGeom prst="rect">
            <a:avLst/>
          </a:prstGeom>
        </p:spPr>
        <p:txBody>
          <a:bodyPr wrap="square" lIns="0" rIns="0">
            <a:spAutoFit/>
          </a:bodyPr>
          <a:lst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ct val="20000"/>
              </a:spcBef>
              <a:spcAft>
                <a:spcPts val="0"/>
              </a:spcAft>
              <a:buClrTx/>
              <a:buSzTx/>
              <a:buFont typeface="Arial" pitchFamily="34" charset="0"/>
              <a:buNone/>
              <a:tabLst/>
              <a:defRPr/>
            </a:pPr>
            <a:r>
              <a:rPr kumimoji="0" lang="en-US" sz="1600" b="1" i="0" u="none" strike="noStrike" kern="1200" cap="none" spc="0" normalizeH="0" baseline="0" noProof="0" dirty="0">
                <a:ln>
                  <a:noFill/>
                </a:ln>
                <a:solidFill>
                  <a:srgbClr val="FFFFFF"/>
                </a:solidFill>
                <a:effectLst/>
                <a:uLnTx/>
                <a:uFillTx/>
                <a:latin typeface="Verdana"/>
                <a:ea typeface="+mn-ea"/>
                <a:cs typeface="+mn-cs"/>
              </a:rPr>
              <a:t>66%</a:t>
            </a:r>
            <a:r>
              <a:rPr kumimoji="0" lang="en-US" sz="1200" b="1" i="0" u="none" strike="noStrike" kern="1200" cap="none" spc="0" normalizeH="0" baseline="0" noProof="0" dirty="0">
                <a:ln>
                  <a:noFill/>
                </a:ln>
                <a:solidFill>
                  <a:srgbClr val="FFFFFF"/>
                </a:solidFill>
                <a:effectLst/>
                <a:uLnTx/>
                <a:uFillTx/>
                <a:latin typeface="Verdana"/>
                <a:ea typeface="+mn-ea"/>
                <a:cs typeface="+mn-cs"/>
              </a:rPr>
              <a:t> </a:t>
            </a:r>
            <a:r>
              <a:rPr kumimoji="0" lang="en-US" sz="1200" b="0" i="0" u="none" strike="noStrike" kern="1200" cap="none" spc="0" normalizeH="0" baseline="0" noProof="0" dirty="0">
                <a:ln>
                  <a:noFill/>
                </a:ln>
                <a:solidFill>
                  <a:srgbClr val="FFFFFF"/>
                </a:solidFill>
                <a:effectLst/>
                <a:uLnTx/>
                <a:uFillTx/>
                <a:latin typeface="Verdana"/>
                <a:ea typeface="+mn-ea"/>
                <a:cs typeface="+mn-cs"/>
              </a:rPr>
              <a:t>of respondents are </a:t>
            </a:r>
            <a:r>
              <a:rPr kumimoji="0" lang="en-US" sz="1600" b="1" i="0" u="none" strike="noStrike" kern="1200" cap="none" spc="0" normalizeH="0" baseline="0" noProof="0" dirty="0">
                <a:ln>
                  <a:noFill/>
                </a:ln>
                <a:solidFill>
                  <a:srgbClr val="FFFFFF"/>
                </a:solidFill>
                <a:effectLst/>
                <a:uLnTx/>
                <a:uFillTx/>
                <a:latin typeface="Verdana"/>
                <a:ea typeface="+mn-ea"/>
                <a:cs typeface="+mn-cs"/>
              </a:rPr>
              <a:t>willing to share geolocation data to enables services like toll payments</a:t>
            </a:r>
            <a:r>
              <a:rPr kumimoji="0" lang="en-US" sz="1600" b="0" i="0" u="none" strike="noStrike" kern="1200" cap="none" spc="0" normalizeH="0" baseline="0" noProof="0" dirty="0">
                <a:ln>
                  <a:noFill/>
                </a:ln>
                <a:solidFill>
                  <a:srgbClr val="FFFFFF"/>
                </a:solidFill>
                <a:effectLst/>
                <a:uLnTx/>
                <a:uFillTx/>
                <a:latin typeface="Verdana"/>
                <a:ea typeface="+mn-ea"/>
                <a:cs typeface="+mn-cs"/>
              </a:rPr>
              <a:t>.</a:t>
            </a:r>
          </a:p>
        </p:txBody>
      </p:sp>
      <p:sp>
        <p:nvSpPr>
          <p:cNvPr id="53" name="Text Placeholder 1">
            <a:extLst>
              <a:ext uri="{FF2B5EF4-FFF2-40B4-BE49-F238E27FC236}">
                <a16:creationId xmlns:a16="http://schemas.microsoft.com/office/drawing/2014/main" id="{1154DABD-7250-B375-1B26-3E4F75C6470A}"/>
              </a:ext>
            </a:extLst>
          </p:cNvPr>
          <p:cNvSpPr txBox="1">
            <a:spLocks/>
          </p:cNvSpPr>
          <p:nvPr/>
        </p:nvSpPr>
        <p:spPr>
          <a:xfrm>
            <a:off x="4994362" y="4046983"/>
            <a:ext cx="2240065" cy="1359988"/>
          </a:xfrm>
          <a:prstGeom prst="rect">
            <a:avLst/>
          </a:prstGeom>
        </p:spPr>
        <p:txBody>
          <a:bodyPr wrap="square" lIns="0" rIns="0">
            <a:spAutoFit/>
          </a:bodyPr>
          <a:lst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ct val="20000"/>
              </a:spcBef>
              <a:spcAft>
                <a:spcPts val="0"/>
              </a:spcAft>
              <a:buClrTx/>
              <a:buSzTx/>
              <a:buFont typeface="Arial" pitchFamily="34" charset="0"/>
              <a:buNone/>
              <a:tabLst/>
              <a:defRPr/>
            </a:pPr>
            <a:r>
              <a:rPr kumimoji="0" lang="en-US" sz="1600" b="1" i="0" u="none" strike="noStrike" kern="1200" cap="none" spc="0" normalizeH="0" baseline="0" noProof="0" dirty="0">
                <a:ln>
                  <a:noFill/>
                </a:ln>
                <a:solidFill>
                  <a:srgbClr val="FFFFFF"/>
                </a:solidFill>
                <a:effectLst/>
                <a:uLnTx/>
                <a:uFillTx/>
                <a:latin typeface="Verdana"/>
                <a:ea typeface="+mn-ea"/>
                <a:cs typeface="+mn-cs"/>
              </a:rPr>
              <a:t>70%</a:t>
            </a:r>
            <a:r>
              <a:rPr kumimoji="0" lang="en-US" sz="1200" b="1" i="0" u="none" strike="noStrike" kern="1200" cap="none" spc="0" normalizeH="0" baseline="0" noProof="0" dirty="0">
                <a:ln>
                  <a:noFill/>
                </a:ln>
                <a:solidFill>
                  <a:srgbClr val="FFFFFF"/>
                </a:solidFill>
                <a:effectLst/>
                <a:uLnTx/>
                <a:uFillTx/>
                <a:latin typeface="Verdana"/>
                <a:ea typeface="+mn-ea"/>
                <a:cs typeface="+mn-cs"/>
              </a:rPr>
              <a:t> </a:t>
            </a:r>
            <a:r>
              <a:rPr kumimoji="0" lang="en-US" sz="1200" b="0" i="0" u="none" strike="noStrike" kern="1200" cap="none" spc="0" normalizeH="0" baseline="0" noProof="0" dirty="0">
                <a:ln>
                  <a:noFill/>
                </a:ln>
                <a:solidFill>
                  <a:srgbClr val="FFFFFF"/>
                </a:solidFill>
                <a:effectLst/>
                <a:uLnTx/>
                <a:uFillTx/>
                <a:latin typeface="Verdana"/>
                <a:ea typeface="+mn-ea"/>
                <a:cs typeface="+mn-cs"/>
              </a:rPr>
              <a:t>of respondents would</a:t>
            </a:r>
            <a:r>
              <a:rPr kumimoji="0" lang="en-US" sz="1200" b="1" i="0" u="none" strike="noStrike" kern="1200" cap="none" spc="0" normalizeH="0" baseline="0" noProof="0" dirty="0">
                <a:ln>
                  <a:noFill/>
                </a:ln>
                <a:solidFill>
                  <a:srgbClr val="FFFFFF"/>
                </a:solidFill>
                <a:effectLst/>
                <a:uLnTx/>
                <a:uFillTx/>
                <a:latin typeface="Verdana"/>
                <a:ea typeface="+mn-ea"/>
                <a:cs typeface="+mn-cs"/>
              </a:rPr>
              <a:t> </a:t>
            </a:r>
            <a:r>
              <a:rPr kumimoji="0" lang="en-US" sz="1600" b="1" i="0" u="none" strike="noStrike" kern="1200" cap="none" spc="0" normalizeH="0" baseline="0" noProof="0" dirty="0">
                <a:ln>
                  <a:noFill/>
                </a:ln>
                <a:solidFill>
                  <a:srgbClr val="FFFFFF"/>
                </a:solidFill>
                <a:effectLst/>
                <a:uLnTx/>
                <a:uFillTx/>
                <a:latin typeface="Verdana"/>
                <a:ea typeface="+mn-ea"/>
                <a:cs typeface="+mn-cs"/>
              </a:rPr>
              <a:t>prefer not to connect their phone to a car </a:t>
            </a:r>
            <a:r>
              <a:rPr kumimoji="0" lang="en-US" sz="1200" b="0" i="0" u="none" strike="noStrike" kern="1200" cap="none" spc="0" normalizeH="0" baseline="0" noProof="0" dirty="0">
                <a:ln>
                  <a:noFill/>
                </a:ln>
                <a:solidFill>
                  <a:srgbClr val="FFFFFF"/>
                </a:solidFill>
                <a:effectLst/>
                <a:uLnTx/>
                <a:uFillTx/>
                <a:latin typeface="Verdana"/>
                <a:ea typeface="+mn-ea"/>
                <a:cs typeface="+mn-cs"/>
              </a:rPr>
              <a:t>to  enable CV services. </a:t>
            </a:r>
          </a:p>
        </p:txBody>
      </p:sp>
      <p:sp>
        <p:nvSpPr>
          <p:cNvPr id="54" name="Text Placeholder 1">
            <a:extLst>
              <a:ext uri="{FF2B5EF4-FFF2-40B4-BE49-F238E27FC236}">
                <a16:creationId xmlns:a16="http://schemas.microsoft.com/office/drawing/2014/main" id="{BAC623BC-E9A1-ABC1-2C24-BB6FE16132E2}"/>
              </a:ext>
            </a:extLst>
          </p:cNvPr>
          <p:cNvSpPr txBox="1">
            <a:spLocks/>
          </p:cNvSpPr>
          <p:nvPr/>
        </p:nvSpPr>
        <p:spPr>
          <a:xfrm>
            <a:off x="8412113" y="2332793"/>
            <a:ext cx="3576686" cy="879728"/>
          </a:xfrm>
          <a:prstGeom prst="rect">
            <a:avLst/>
          </a:prstGeom>
        </p:spPr>
        <p:txBody>
          <a:bodyPr wrap="square" lIns="0" rIns="0">
            <a:spAutoFit/>
          </a:bodyPr>
          <a:lst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ct val="20000"/>
              </a:spcBef>
              <a:spcAft>
                <a:spcPts val="0"/>
              </a:spcAft>
              <a:buClrTx/>
              <a:buSzTx/>
              <a:buFont typeface="Arial" pitchFamily="34" charset="0"/>
              <a:buNone/>
              <a:tabLst/>
              <a:defRPr/>
            </a:pPr>
            <a:r>
              <a:rPr kumimoji="0" lang="en-US" sz="1600" b="1" i="0" u="none" strike="noStrike" kern="1200" cap="none" spc="0" normalizeH="0" baseline="0" noProof="0" dirty="0">
                <a:ln>
                  <a:noFill/>
                </a:ln>
                <a:solidFill>
                  <a:srgbClr val="3D3935"/>
                </a:solidFill>
                <a:effectLst/>
                <a:uLnTx/>
                <a:uFillTx/>
                <a:latin typeface="Verdana"/>
                <a:ea typeface="+mn-ea"/>
                <a:cs typeface="+mn-cs"/>
              </a:rPr>
              <a:t>50%</a:t>
            </a:r>
            <a:r>
              <a:rPr kumimoji="0" lang="en-US" sz="1200" b="1" i="0" u="none" strike="noStrike" kern="1200" cap="none" spc="0" normalizeH="0" baseline="0" noProof="0" dirty="0">
                <a:ln>
                  <a:noFill/>
                </a:ln>
                <a:solidFill>
                  <a:srgbClr val="3D3935"/>
                </a:solidFill>
                <a:effectLst/>
                <a:uLnTx/>
                <a:uFillTx/>
                <a:latin typeface="Verdana"/>
                <a:ea typeface="+mn-ea"/>
                <a:cs typeface="+mn-cs"/>
              </a:rPr>
              <a:t> </a:t>
            </a:r>
            <a:r>
              <a:rPr kumimoji="0" lang="en-US" sz="1200" b="0" i="0" u="none" strike="noStrike" kern="1200" cap="none" spc="0" normalizeH="0" baseline="0" noProof="0" dirty="0">
                <a:ln>
                  <a:noFill/>
                </a:ln>
                <a:solidFill>
                  <a:srgbClr val="3D3935"/>
                </a:solidFill>
                <a:effectLst/>
                <a:uLnTx/>
                <a:uFillTx/>
                <a:latin typeface="Verdana"/>
                <a:ea typeface="+mn-ea"/>
                <a:cs typeface="+mn-cs"/>
              </a:rPr>
              <a:t>of respondents </a:t>
            </a:r>
            <a:r>
              <a:rPr kumimoji="0" lang="en-US" sz="1600" b="1" i="0" u="none" strike="noStrike" kern="1200" cap="none" spc="0" normalizeH="0" baseline="0" noProof="0" dirty="0">
                <a:ln>
                  <a:noFill/>
                </a:ln>
                <a:solidFill>
                  <a:srgbClr val="3D3935"/>
                </a:solidFill>
                <a:effectLst/>
                <a:uLnTx/>
                <a:uFillTx/>
                <a:latin typeface="Verdana"/>
                <a:ea typeface="+mn-ea"/>
                <a:cs typeface="+mn-cs"/>
              </a:rPr>
              <a:t>would like the vehicle to be another digital wallet</a:t>
            </a:r>
            <a:r>
              <a:rPr kumimoji="0" lang="en-US" sz="1200" b="1" i="0" u="none" strike="noStrike" kern="1200" cap="none" spc="0" normalizeH="0" baseline="0" noProof="0" dirty="0">
                <a:ln>
                  <a:noFill/>
                </a:ln>
                <a:solidFill>
                  <a:srgbClr val="3D3935"/>
                </a:solidFill>
                <a:effectLst/>
                <a:uLnTx/>
                <a:uFillTx/>
                <a:latin typeface="Verdana"/>
                <a:ea typeface="+mn-ea"/>
                <a:cs typeface="+mn-cs"/>
              </a:rPr>
              <a:t> </a:t>
            </a:r>
            <a:r>
              <a:rPr kumimoji="0" lang="en-US" sz="1200" b="0" i="0" u="none" strike="noStrike" kern="1200" cap="none" spc="0" normalizeH="0" baseline="0" noProof="0" dirty="0">
                <a:ln>
                  <a:noFill/>
                </a:ln>
                <a:solidFill>
                  <a:srgbClr val="3D3935"/>
                </a:solidFill>
                <a:effectLst/>
                <a:uLnTx/>
                <a:uFillTx/>
                <a:latin typeface="Verdana"/>
                <a:ea typeface="+mn-ea"/>
                <a:cs typeface="+mn-cs"/>
              </a:rPr>
              <a:t>to make automatic payments.</a:t>
            </a:r>
          </a:p>
        </p:txBody>
      </p:sp>
      <p:sp>
        <p:nvSpPr>
          <p:cNvPr id="55" name="Text Placeholder 1">
            <a:extLst>
              <a:ext uri="{FF2B5EF4-FFF2-40B4-BE49-F238E27FC236}">
                <a16:creationId xmlns:a16="http://schemas.microsoft.com/office/drawing/2014/main" id="{AC74900F-10CE-5E5E-BFF2-4FED58939502}"/>
              </a:ext>
            </a:extLst>
          </p:cNvPr>
          <p:cNvSpPr txBox="1">
            <a:spLocks/>
          </p:cNvSpPr>
          <p:nvPr/>
        </p:nvSpPr>
        <p:spPr>
          <a:xfrm>
            <a:off x="8587604" y="3240330"/>
            <a:ext cx="3166044" cy="447430"/>
          </a:xfrm>
          <a:prstGeom prst="rect">
            <a:avLst/>
          </a:prstGeom>
        </p:spPr>
        <p:txBody>
          <a:bodyPr wrap="square" lIns="0" rIns="0">
            <a:spAutoFit/>
          </a:bodyPr>
          <a:lst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ct val="20000"/>
              </a:spcBef>
              <a:spcAft>
                <a:spcPts val="0"/>
              </a:spcAft>
              <a:buClrTx/>
              <a:buSzTx/>
              <a:buFont typeface="Arial" pitchFamily="34" charset="0"/>
              <a:buNone/>
              <a:tabLst/>
              <a:defRPr/>
            </a:pPr>
            <a:r>
              <a:rPr kumimoji="0" lang="en-US" sz="1100" b="0" i="0" u="none" strike="noStrike" kern="1200" cap="none" spc="0" normalizeH="0" baseline="0" noProof="0" dirty="0">
                <a:ln>
                  <a:noFill/>
                </a:ln>
                <a:solidFill>
                  <a:srgbClr val="3D3935"/>
                </a:solidFill>
                <a:effectLst/>
                <a:uLnTx/>
                <a:uFillTx/>
                <a:latin typeface="Verdana"/>
                <a:ea typeface="+mn-ea"/>
                <a:cs typeface="+mn-cs"/>
              </a:rPr>
              <a:t>53% of respondents would prefer using  their car vs. the phone to pay for services.</a:t>
            </a:r>
          </a:p>
        </p:txBody>
      </p:sp>
      <p:sp>
        <p:nvSpPr>
          <p:cNvPr id="56" name="Text Placeholder 1">
            <a:extLst>
              <a:ext uri="{FF2B5EF4-FFF2-40B4-BE49-F238E27FC236}">
                <a16:creationId xmlns:a16="http://schemas.microsoft.com/office/drawing/2014/main" id="{090EE504-610B-A007-B602-85A72DE8B858}"/>
              </a:ext>
            </a:extLst>
          </p:cNvPr>
          <p:cNvSpPr txBox="1">
            <a:spLocks/>
          </p:cNvSpPr>
          <p:nvPr/>
        </p:nvSpPr>
        <p:spPr>
          <a:xfrm>
            <a:off x="8430586" y="5030218"/>
            <a:ext cx="3576685" cy="608885"/>
          </a:xfrm>
          <a:prstGeom prst="rect">
            <a:avLst/>
          </a:prstGeom>
        </p:spPr>
        <p:txBody>
          <a:bodyPr wrap="square" lIns="0" rIns="0">
            <a:spAutoFit/>
          </a:bodyPr>
          <a:lst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ct val="20000"/>
              </a:spcBef>
              <a:spcAft>
                <a:spcPts val="0"/>
              </a:spcAft>
              <a:buClrTx/>
              <a:buSzTx/>
              <a:buFont typeface="Arial" pitchFamily="34" charset="0"/>
              <a:buNone/>
              <a:tabLst/>
              <a:defRPr/>
            </a:pPr>
            <a:r>
              <a:rPr kumimoji="0" lang="en-US" sz="1600" b="1" i="0" u="none" strike="noStrike" kern="1200" cap="none" spc="0" normalizeH="0" baseline="0" noProof="0" dirty="0">
                <a:ln>
                  <a:noFill/>
                </a:ln>
                <a:solidFill>
                  <a:srgbClr val="3D3935"/>
                </a:solidFill>
                <a:effectLst/>
                <a:uLnTx/>
                <a:uFillTx/>
                <a:latin typeface="Verdana"/>
                <a:ea typeface="+mn-ea"/>
                <a:cs typeface="+mn-cs"/>
              </a:rPr>
              <a:t>70%</a:t>
            </a:r>
            <a:r>
              <a:rPr kumimoji="0" lang="en-US" sz="1200" b="1" i="0" u="none" strike="noStrike" kern="1200" cap="none" spc="0" normalizeH="0" baseline="0" noProof="0" dirty="0">
                <a:ln>
                  <a:noFill/>
                </a:ln>
                <a:solidFill>
                  <a:srgbClr val="3D3935"/>
                </a:solidFill>
                <a:effectLst/>
                <a:uLnTx/>
                <a:uFillTx/>
                <a:latin typeface="Verdana"/>
                <a:ea typeface="+mn-ea"/>
                <a:cs typeface="+mn-cs"/>
              </a:rPr>
              <a:t> </a:t>
            </a:r>
            <a:r>
              <a:rPr kumimoji="0" lang="en-US" sz="1200" b="0" i="0" u="none" strike="noStrike" kern="1200" cap="none" spc="0" normalizeH="0" baseline="0" noProof="0" dirty="0">
                <a:ln>
                  <a:noFill/>
                </a:ln>
                <a:solidFill>
                  <a:srgbClr val="3D3935"/>
                </a:solidFill>
                <a:effectLst/>
                <a:uLnTx/>
                <a:uFillTx/>
                <a:latin typeface="Verdana"/>
                <a:ea typeface="+mn-ea"/>
                <a:cs typeface="+mn-cs"/>
              </a:rPr>
              <a:t>of respondents </a:t>
            </a:r>
            <a:r>
              <a:rPr kumimoji="0" lang="en-US" sz="1600" b="1" i="0" u="none" strike="noStrike" kern="1200" cap="none" spc="0" normalizeH="0" baseline="0" noProof="0" dirty="0">
                <a:ln>
                  <a:noFill/>
                </a:ln>
                <a:solidFill>
                  <a:srgbClr val="3D3935"/>
                </a:solidFill>
                <a:effectLst/>
                <a:uLnTx/>
                <a:uFillTx/>
                <a:latin typeface="Verdana"/>
                <a:ea typeface="+mn-ea"/>
                <a:cs typeface="+mn-cs"/>
              </a:rPr>
              <a:t>are aware </a:t>
            </a:r>
            <a:br>
              <a:rPr kumimoji="0" lang="en-US" sz="1600" b="1" i="0" u="none" strike="noStrike" kern="1200" cap="none" spc="0" normalizeH="0" baseline="0" noProof="0" dirty="0">
                <a:ln>
                  <a:noFill/>
                </a:ln>
                <a:solidFill>
                  <a:srgbClr val="3D3935"/>
                </a:solidFill>
                <a:effectLst/>
                <a:uLnTx/>
                <a:uFillTx/>
                <a:latin typeface="Verdana"/>
                <a:ea typeface="+mn-ea"/>
                <a:cs typeface="+mn-cs"/>
              </a:rPr>
            </a:br>
            <a:r>
              <a:rPr kumimoji="0" lang="en-US" sz="1600" b="1" i="0" u="none" strike="noStrike" kern="1200" cap="none" spc="0" normalizeH="0" baseline="0" noProof="0" dirty="0">
                <a:ln>
                  <a:noFill/>
                </a:ln>
                <a:solidFill>
                  <a:srgbClr val="3D3935"/>
                </a:solidFill>
                <a:effectLst/>
                <a:uLnTx/>
                <a:uFillTx/>
                <a:latin typeface="Verdana"/>
                <a:ea typeface="+mn-ea"/>
                <a:cs typeface="+mn-cs"/>
              </a:rPr>
              <a:t>of connected vehicle services.</a:t>
            </a:r>
          </a:p>
        </p:txBody>
      </p:sp>
      <p:sp>
        <p:nvSpPr>
          <p:cNvPr id="57" name="Text Placeholder 1">
            <a:extLst>
              <a:ext uri="{FF2B5EF4-FFF2-40B4-BE49-F238E27FC236}">
                <a16:creationId xmlns:a16="http://schemas.microsoft.com/office/drawing/2014/main" id="{80A6C036-3FCF-1014-C2A1-778645ED1E35}"/>
              </a:ext>
            </a:extLst>
          </p:cNvPr>
          <p:cNvSpPr txBox="1">
            <a:spLocks/>
          </p:cNvSpPr>
          <p:nvPr/>
        </p:nvSpPr>
        <p:spPr>
          <a:xfrm>
            <a:off x="8596841" y="5697684"/>
            <a:ext cx="3166044" cy="447430"/>
          </a:xfrm>
          <a:prstGeom prst="rect">
            <a:avLst/>
          </a:prstGeom>
        </p:spPr>
        <p:txBody>
          <a:bodyPr wrap="square" lIns="0" rIns="0">
            <a:spAutoFit/>
          </a:bodyPr>
          <a:lstStyle>
            <a:lvl1pPr marL="342900" indent="-342900" algn="l" defTabSz="914400" rtl="0" eaLnBrk="1" latinLnBrk="0" hangingPunct="1">
              <a:spcBef>
                <a:spcPct val="20000"/>
              </a:spcBef>
              <a:buFont typeface="Arial" pitchFamily="34" charset="0"/>
              <a:buChar char="•"/>
              <a:defRPr sz="1400" kern="1200" spc="2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spc="20" baseline="0">
                <a:solidFill>
                  <a:schemeClr val="tx1"/>
                </a:solidFill>
                <a:latin typeface="+mn-lt"/>
                <a:ea typeface="+mn-ea"/>
                <a:cs typeface="+mn-cs"/>
              </a:defRPr>
            </a:lvl2pPr>
            <a:lvl3pPr marL="1143000" indent="-228601" algn="l" defTabSz="914400" rtl="0" eaLnBrk="1" latinLnBrk="0" hangingPunct="1">
              <a:spcBef>
                <a:spcPct val="20000"/>
              </a:spcBef>
              <a:buFont typeface="Arial" pitchFamily="34" charset="0"/>
              <a:buChar char="•"/>
              <a:defRPr sz="1100" kern="1200" spc="20" baseline="0">
                <a:solidFill>
                  <a:schemeClr val="tx1"/>
                </a:solidFill>
                <a:latin typeface="+mn-lt"/>
                <a:ea typeface="+mn-ea"/>
                <a:cs typeface="+mn-cs"/>
              </a:defRPr>
            </a:lvl3pPr>
            <a:lvl4pPr marL="1600200" indent="-228601" algn="l" defTabSz="914400" rtl="0" eaLnBrk="1" latinLnBrk="0" hangingPunct="1">
              <a:spcBef>
                <a:spcPct val="20000"/>
              </a:spcBef>
              <a:buFont typeface="Arial" pitchFamily="34" charset="0"/>
              <a:buChar char="–"/>
              <a:defRPr sz="1000" kern="1200" spc="20" baseline="0">
                <a:solidFill>
                  <a:schemeClr val="tx1"/>
                </a:solidFill>
                <a:latin typeface="+mn-lt"/>
                <a:ea typeface="+mn-ea"/>
                <a:cs typeface="+mn-cs"/>
              </a:defRPr>
            </a:lvl4pPr>
            <a:lvl5pPr marL="2057399" indent="-228601" algn="l" defTabSz="914400" rtl="0" eaLnBrk="1" latinLnBrk="0" hangingPunct="1">
              <a:spcBef>
                <a:spcPct val="20000"/>
              </a:spcBef>
              <a:buFont typeface="Arial" pitchFamily="34" charset="0"/>
              <a:buChar char="»"/>
              <a:defRPr sz="800" kern="1200" spc="20" baseline="0">
                <a:solidFill>
                  <a:schemeClr val="tx1"/>
                </a:solidFill>
                <a:latin typeface="+mn-lt"/>
                <a:ea typeface="+mn-ea"/>
                <a:cs typeface="+mn-cs"/>
              </a:defRPr>
            </a:lvl5pPr>
            <a:lvl6pPr marL="25146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99"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1"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ct val="20000"/>
              </a:spcBef>
              <a:spcAft>
                <a:spcPts val="0"/>
              </a:spcAft>
              <a:buClrTx/>
              <a:buSzTx/>
              <a:buFont typeface="Arial" pitchFamily="34" charset="0"/>
              <a:buNone/>
              <a:tabLst/>
              <a:defRPr/>
            </a:pPr>
            <a:r>
              <a:rPr kumimoji="0" lang="en-US" sz="1100" b="0" i="0" u="none" strike="noStrike" kern="1200" cap="none" spc="0" normalizeH="0" baseline="0" noProof="0" dirty="0">
                <a:ln>
                  <a:noFill/>
                </a:ln>
                <a:solidFill>
                  <a:srgbClr val="3D3935"/>
                </a:solidFill>
                <a:effectLst/>
                <a:uLnTx/>
                <a:uFillTx/>
                <a:latin typeface="Verdana"/>
                <a:ea typeface="+mn-ea"/>
                <a:cs typeface="+mn-cs"/>
              </a:rPr>
              <a:t>49% currently use at least one </a:t>
            </a:r>
            <a:br>
              <a:rPr kumimoji="0" lang="en-US" sz="1100" b="0" i="0" u="none" strike="noStrike" kern="1200" cap="none" spc="0" normalizeH="0" baseline="0" noProof="0" dirty="0">
                <a:ln>
                  <a:noFill/>
                </a:ln>
                <a:solidFill>
                  <a:srgbClr val="3D3935"/>
                </a:solidFill>
                <a:effectLst/>
                <a:uLnTx/>
                <a:uFillTx/>
                <a:latin typeface="Verdana"/>
                <a:ea typeface="+mn-ea"/>
                <a:cs typeface="+mn-cs"/>
              </a:rPr>
            </a:br>
            <a:r>
              <a:rPr kumimoji="0" lang="en-US" sz="1100" b="0" i="0" u="none" strike="noStrike" kern="1200" cap="none" spc="0" normalizeH="0" baseline="0" noProof="0" dirty="0">
                <a:ln>
                  <a:noFill/>
                </a:ln>
                <a:solidFill>
                  <a:srgbClr val="3D3935"/>
                </a:solidFill>
                <a:effectLst/>
                <a:uLnTx/>
                <a:uFillTx/>
                <a:latin typeface="Verdana"/>
                <a:ea typeface="+mn-ea"/>
                <a:cs typeface="+mn-cs"/>
              </a:rPr>
              <a:t>connected vehicle service.</a:t>
            </a:r>
          </a:p>
        </p:txBody>
      </p:sp>
      <p:grpSp>
        <p:nvGrpSpPr>
          <p:cNvPr id="73" name="Group 72">
            <a:extLst>
              <a:ext uri="{FF2B5EF4-FFF2-40B4-BE49-F238E27FC236}">
                <a16:creationId xmlns:a16="http://schemas.microsoft.com/office/drawing/2014/main" id="{411D50F2-E241-82B2-54C1-2603D4F778CC}"/>
              </a:ext>
            </a:extLst>
          </p:cNvPr>
          <p:cNvGrpSpPr/>
          <p:nvPr/>
        </p:nvGrpSpPr>
        <p:grpSpPr>
          <a:xfrm>
            <a:off x="9692486" y="4061779"/>
            <a:ext cx="974750" cy="974749"/>
            <a:chOff x="9637069" y="4098723"/>
            <a:chExt cx="974750" cy="974749"/>
          </a:xfrm>
        </p:grpSpPr>
        <p:sp>
          <p:nvSpPr>
            <p:cNvPr id="71" name="Free Form 13">
              <a:extLst>
                <a:ext uri="{FF2B5EF4-FFF2-40B4-BE49-F238E27FC236}">
                  <a16:creationId xmlns:a16="http://schemas.microsoft.com/office/drawing/2014/main" id="{F68FF721-1265-BFB7-24E3-18A8C96043D3}"/>
                </a:ext>
              </a:extLst>
            </p:cNvPr>
            <p:cNvSpPr/>
            <p:nvPr/>
          </p:nvSpPr>
          <p:spPr>
            <a:xfrm>
              <a:off x="9637069" y="4098723"/>
              <a:ext cx="974750" cy="974749"/>
            </a:xfrm>
            <a:custGeom>
              <a:avLst/>
              <a:gdLst/>
              <a:ahLst/>
              <a:cxnLst/>
              <a:rect l="0" t="0" r="0" b="0"/>
              <a:pathLst>
                <a:path w="974749" h="974749">
                  <a:moveTo>
                    <a:pt x="487374" y="0"/>
                  </a:moveTo>
                  <a:cubicBezTo>
                    <a:pt x="218204" y="0"/>
                    <a:pt x="0" y="218204"/>
                    <a:pt x="0" y="487374"/>
                  </a:cubicBezTo>
                  <a:lnTo>
                    <a:pt x="0" y="487374"/>
                  </a:lnTo>
                  <a:cubicBezTo>
                    <a:pt x="0" y="756545"/>
                    <a:pt x="218204" y="974749"/>
                    <a:pt x="487374" y="974749"/>
                  </a:cubicBezTo>
                  <a:cubicBezTo>
                    <a:pt x="756545" y="974749"/>
                    <a:pt x="974749" y="756545"/>
                    <a:pt x="974749" y="487374"/>
                  </a:cubicBezTo>
                  <a:cubicBezTo>
                    <a:pt x="974749" y="218204"/>
                    <a:pt x="756545" y="0"/>
                    <a:pt x="487374" y="0"/>
                  </a:cubicBezTo>
                  <a:close/>
                  <a:moveTo>
                    <a:pt x="487374" y="815995"/>
                  </a:moveTo>
                  <a:cubicBezTo>
                    <a:pt x="305887" y="815995"/>
                    <a:pt x="158753" y="668862"/>
                    <a:pt x="158753" y="487374"/>
                  </a:cubicBezTo>
                  <a:lnTo>
                    <a:pt x="158753" y="487374"/>
                  </a:lnTo>
                  <a:cubicBezTo>
                    <a:pt x="158753" y="305887"/>
                    <a:pt x="305887" y="158753"/>
                    <a:pt x="487374" y="158753"/>
                  </a:cubicBezTo>
                  <a:cubicBezTo>
                    <a:pt x="668862" y="158753"/>
                    <a:pt x="815995" y="305887"/>
                    <a:pt x="815995" y="487374"/>
                  </a:cubicBezTo>
                  <a:cubicBezTo>
                    <a:pt x="815995" y="668862"/>
                    <a:pt x="668862" y="815995"/>
                    <a:pt x="487374" y="815995"/>
                  </a:cubicBezTo>
                  <a:close/>
                </a:path>
              </a:pathLst>
            </a:custGeom>
            <a:solidFill>
              <a:schemeClr val="tx2">
                <a:lumMod val="20000"/>
                <a:lumOff val="80000"/>
              </a:schemeClr>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72" name="Free Form 39">
              <a:extLst>
                <a:ext uri="{FF2B5EF4-FFF2-40B4-BE49-F238E27FC236}">
                  <a16:creationId xmlns:a16="http://schemas.microsoft.com/office/drawing/2014/main" id="{BBA40FF6-3249-347E-C479-546DFB5459A1}"/>
                </a:ext>
              </a:extLst>
            </p:cNvPr>
            <p:cNvSpPr/>
            <p:nvPr/>
          </p:nvSpPr>
          <p:spPr>
            <a:xfrm>
              <a:off x="9698259" y="4128648"/>
              <a:ext cx="899450" cy="926729"/>
            </a:xfrm>
            <a:custGeom>
              <a:avLst/>
              <a:gdLst/>
              <a:ahLst/>
              <a:cxnLst/>
              <a:rect l="0" t="0" r="0" b="0"/>
              <a:pathLst>
                <a:path w="899449" h="926729">
                  <a:moveTo>
                    <a:pt x="426184" y="52439"/>
                  </a:moveTo>
                  <a:lnTo>
                    <a:pt x="426184" y="52490"/>
                  </a:lnTo>
                  <a:cubicBezTo>
                    <a:pt x="426184" y="77395"/>
                    <a:pt x="444815" y="98275"/>
                    <a:pt x="469543" y="101259"/>
                  </a:cubicBezTo>
                  <a:cubicBezTo>
                    <a:pt x="654612" y="123548"/>
                    <a:pt x="796309" y="286722"/>
                    <a:pt x="784257" y="480402"/>
                  </a:cubicBezTo>
                  <a:cubicBezTo>
                    <a:pt x="772979" y="661635"/>
                    <a:pt x="623572" y="808019"/>
                    <a:pt x="442148" y="815881"/>
                  </a:cubicBezTo>
                  <a:cubicBezTo>
                    <a:pt x="292145" y="822396"/>
                    <a:pt x="161471" y="736720"/>
                    <a:pt x="101856" y="610821"/>
                  </a:cubicBezTo>
                  <a:cubicBezTo>
                    <a:pt x="91188" y="588304"/>
                    <a:pt x="65546" y="577204"/>
                    <a:pt x="41898" y="585052"/>
                  </a:cubicBezTo>
                  <a:lnTo>
                    <a:pt x="41834" y="585065"/>
                  </a:lnTo>
                  <a:cubicBezTo>
                    <a:pt x="14186" y="594247"/>
                    <a:pt x="0" y="625541"/>
                    <a:pt x="12408" y="651894"/>
                  </a:cubicBezTo>
                  <a:cubicBezTo>
                    <a:pt x="89613" y="815982"/>
                    <a:pt x="261436" y="926729"/>
                    <a:pt x="457617" y="913610"/>
                  </a:cubicBezTo>
                  <a:cubicBezTo>
                    <a:pt x="683454" y="898509"/>
                    <a:pt x="866669" y="715751"/>
                    <a:pt x="882265" y="489952"/>
                  </a:cubicBezTo>
                  <a:cubicBezTo>
                    <a:pt x="899449" y="241382"/>
                    <a:pt x="717821" y="31509"/>
                    <a:pt x="480478" y="3429"/>
                  </a:cubicBezTo>
                  <a:cubicBezTo>
                    <a:pt x="451496" y="0"/>
                    <a:pt x="426184" y="23254"/>
                    <a:pt x="426184" y="52439"/>
                  </a:cubicBezTo>
                  <a:close/>
                </a:path>
              </a:pathLst>
            </a:custGeom>
            <a:solidFill>
              <a:schemeClr val="accent3"/>
            </a:solidFill>
            <a:ln w="12700" cap="flat" cmpd="sng">
              <a:no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nvGrpSpPr>
            <p:cNvPr id="18" name="Group 17">
              <a:extLst>
                <a:ext uri="{FF2B5EF4-FFF2-40B4-BE49-F238E27FC236}">
                  <a16:creationId xmlns:a16="http://schemas.microsoft.com/office/drawing/2014/main" id="{31446D6D-3C25-6DDF-F9C9-4F1426D401C9}"/>
                </a:ext>
              </a:extLst>
            </p:cNvPr>
            <p:cNvGrpSpPr/>
            <p:nvPr/>
          </p:nvGrpSpPr>
          <p:grpSpPr>
            <a:xfrm>
              <a:off x="9893337" y="4449603"/>
              <a:ext cx="462215" cy="260750"/>
              <a:chOff x="9893337" y="4449603"/>
              <a:chExt cx="462215" cy="260750"/>
            </a:xfrm>
          </p:grpSpPr>
          <p:sp>
            <p:nvSpPr>
              <p:cNvPr id="19" name="Free Form 19">
                <a:extLst>
                  <a:ext uri="{FF2B5EF4-FFF2-40B4-BE49-F238E27FC236}">
                    <a16:creationId xmlns:a16="http://schemas.microsoft.com/office/drawing/2014/main" id="{36976B4E-8698-17A1-B524-B03F0DDD3D03}"/>
                  </a:ext>
                </a:extLst>
              </p:cNvPr>
              <p:cNvSpPr/>
              <p:nvPr/>
            </p:nvSpPr>
            <p:spPr>
              <a:xfrm>
                <a:off x="9893337" y="4449603"/>
                <a:ext cx="462215" cy="260750"/>
              </a:xfrm>
              <a:custGeom>
                <a:avLst/>
                <a:gdLst/>
                <a:ahLst/>
                <a:cxnLst/>
                <a:rect l="0" t="0" r="0" b="0"/>
                <a:pathLst>
                  <a:path w="462215" h="260750">
                    <a:moveTo>
                      <a:pt x="414119" y="0"/>
                    </a:moveTo>
                    <a:lnTo>
                      <a:pt x="48096" y="0"/>
                    </a:lnTo>
                    <a:cubicBezTo>
                      <a:pt x="21082" y="0"/>
                      <a:pt x="0" y="23355"/>
                      <a:pt x="2743" y="50217"/>
                    </a:cubicBezTo>
                    <a:lnTo>
                      <a:pt x="21463" y="233558"/>
                    </a:lnTo>
                    <a:cubicBezTo>
                      <a:pt x="23051" y="249002"/>
                      <a:pt x="36056" y="260750"/>
                      <a:pt x="51575" y="260750"/>
                    </a:cubicBezTo>
                    <a:lnTo>
                      <a:pt x="410639" y="260750"/>
                    </a:lnTo>
                    <a:cubicBezTo>
                      <a:pt x="426159" y="260750"/>
                      <a:pt x="439164" y="249002"/>
                      <a:pt x="440739" y="233558"/>
                    </a:cubicBezTo>
                    <a:lnTo>
                      <a:pt x="459472" y="50217"/>
                    </a:lnTo>
                    <a:cubicBezTo>
                      <a:pt x="462215" y="23355"/>
                      <a:pt x="441132" y="0"/>
                      <a:pt x="414119" y="0"/>
                    </a:cubicBezTo>
                    <a:close/>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sp>
            <p:nvSpPr>
              <p:cNvPr id="20" name="Free Form 20">
                <a:extLst>
                  <a:ext uri="{FF2B5EF4-FFF2-40B4-BE49-F238E27FC236}">
                    <a16:creationId xmlns:a16="http://schemas.microsoft.com/office/drawing/2014/main" id="{CD12304A-55E6-ECE3-0FE5-A7CEC67D4B04}"/>
                  </a:ext>
                </a:extLst>
              </p:cNvPr>
              <p:cNvSpPr/>
              <p:nvPr/>
            </p:nvSpPr>
            <p:spPr>
              <a:xfrm>
                <a:off x="9946394" y="4482069"/>
                <a:ext cx="356053" cy="195813"/>
              </a:xfrm>
              <a:custGeom>
                <a:avLst/>
                <a:gdLst/>
                <a:ahLst/>
                <a:cxnLst/>
                <a:rect l="0" t="0" r="0" b="0"/>
                <a:pathLst>
                  <a:path w="356053" h="195813">
                    <a:moveTo>
                      <a:pt x="351697" y="195813"/>
                    </a:moveTo>
                    <a:lnTo>
                      <a:pt x="4356" y="195813"/>
                    </a:lnTo>
                    <a:cubicBezTo>
                      <a:pt x="1955" y="195813"/>
                      <a:pt x="0" y="193857"/>
                      <a:pt x="0" y="191457"/>
                    </a:cubicBezTo>
                    <a:lnTo>
                      <a:pt x="0" y="4356"/>
                    </a:lnTo>
                    <a:cubicBezTo>
                      <a:pt x="0" y="1955"/>
                      <a:pt x="1955" y="0"/>
                      <a:pt x="4356" y="0"/>
                    </a:cubicBezTo>
                    <a:lnTo>
                      <a:pt x="351697" y="0"/>
                    </a:lnTo>
                    <a:cubicBezTo>
                      <a:pt x="354097" y="0"/>
                      <a:pt x="356053" y="1955"/>
                      <a:pt x="356053" y="4356"/>
                    </a:cubicBezTo>
                    <a:lnTo>
                      <a:pt x="356053" y="191457"/>
                    </a:lnTo>
                    <a:cubicBezTo>
                      <a:pt x="356053" y="193857"/>
                      <a:pt x="354097" y="195813"/>
                      <a:pt x="351697" y="195813"/>
                    </a:cubicBezTo>
                    <a:close/>
                  </a:path>
                </a:pathLst>
              </a:custGeom>
              <a:noFill/>
              <a:ln w="19050" cap="flat" cmpd="sng">
                <a:solidFill>
                  <a:schemeClr val="tx2"/>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3D3935"/>
                  </a:solidFill>
                  <a:effectLst/>
                  <a:uLnTx/>
                  <a:uFillTx/>
                  <a:latin typeface="Verdana"/>
                  <a:ea typeface="+mn-ea"/>
                  <a:cs typeface="+mn-cs"/>
                </a:endParaRPr>
              </a:p>
            </p:txBody>
          </p:sp>
        </p:grpSp>
      </p:grpSp>
      <p:sp>
        <p:nvSpPr>
          <p:cNvPr id="75" name="TextBox 12">
            <a:extLst>
              <a:ext uri="{FF2B5EF4-FFF2-40B4-BE49-F238E27FC236}">
                <a16:creationId xmlns:a16="http://schemas.microsoft.com/office/drawing/2014/main" id="{864209F0-7253-F439-B251-7DD9E720E944}"/>
              </a:ext>
            </a:extLst>
          </p:cNvPr>
          <p:cNvSpPr txBox="1"/>
          <p:nvPr/>
        </p:nvSpPr>
        <p:spPr>
          <a:xfrm>
            <a:off x="1966396" y="6403757"/>
            <a:ext cx="4908032" cy="1384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anchor="ctr" anchorCtr="0">
            <a:spAutoFit/>
          </a:bodyPr>
          <a:lstStyle>
            <a:lvl1pPr defTabSz="914400">
              <a:defRPr spc="20"/>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3D3935"/>
                </a:solidFill>
                <a:effectLst/>
                <a:uLnTx/>
                <a:uFillTx/>
                <a:latin typeface="Verdana"/>
                <a:ea typeface="+mn-ea"/>
                <a:cs typeface="+mn-cs"/>
              </a:rPr>
              <a:t>Source: Survey by Verra Mobility conducted online via Pollfish July 11-12, 2024</a:t>
            </a:r>
          </a:p>
        </p:txBody>
      </p:sp>
    </p:spTree>
    <p:extLst>
      <p:ext uri="{BB962C8B-B14F-4D97-AF65-F5344CB8AC3E}">
        <p14:creationId xmlns:p14="http://schemas.microsoft.com/office/powerpoint/2010/main" val="3571560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CB50E850-F8B3-4A4E-811E-AF8B8C62120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44" imgH="344" progId="TCLayout.ActiveDocument.1">
                  <p:embed/>
                </p:oleObj>
              </mc:Choice>
              <mc:Fallback>
                <p:oleObj name="think-cell Slide" r:id="rId4" imgW="344" imgH="344" progId="TCLayout.ActiveDocument.1">
                  <p:embed/>
                  <p:pic>
                    <p:nvPicPr>
                      <p:cNvPr id="4" name="think-cell data - do not delete" hidden="1">
                        <a:extLst>
                          <a:ext uri="{FF2B5EF4-FFF2-40B4-BE49-F238E27FC236}">
                            <a16:creationId xmlns:a16="http://schemas.microsoft.com/office/drawing/2014/main" id="{CB50E850-F8B3-4A4E-811E-AF8B8C6212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E56DED83-24CD-3B2F-92DC-4E9E0093ED14}"/>
              </a:ext>
            </a:extLst>
          </p:cNvPr>
          <p:cNvSpPr>
            <a:spLocks noGrp="1"/>
          </p:cNvSpPr>
          <p:nvPr>
            <p:ph type="title"/>
          </p:nvPr>
        </p:nvSpPr>
        <p:spPr>
          <a:xfrm>
            <a:off x="457200" y="419035"/>
            <a:ext cx="11277600" cy="685800"/>
          </a:xfrm>
        </p:spPr>
        <p:txBody>
          <a:bodyPr vert="horz"/>
          <a:lstStyle/>
          <a:p>
            <a:r>
              <a:rPr lang="en-US" dirty="0"/>
              <a:t>The Approach</a:t>
            </a:r>
          </a:p>
        </p:txBody>
      </p:sp>
      <p:sp>
        <p:nvSpPr>
          <p:cNvPr id="6" name="Text Placeholder 5">
            <a:extLst>
              <a:ext uri="{FF2B5EF4-FFF2-40B4-BE49-F238E27FC236}">
                <a16:creationId xmlns:a16="http://schemas.microsoft.com/office/drawing/2014/main" id="{DECCDF6D-6F83-2099-CBB1-14B3089FD073}"/>
              </a:ext>
            </a:extLst>
          </p:cNvPr>
          <p:cNvSpPr>
            <a:spLocks noGrp="1"/>
          </p:cNvSpPr>
          <p:nvPr>
            <p:ph type="body" sz="quarter" idx="11"/>
          </p:nvPr>
        </p:nvSpPr>
        <p:spPr/>
        <p:txBody>
          <a:bodyPr anchor="b" anchorCtr="0"/>
          <a:lstStyle/>
          <a:p>
            <a:r>
              <a:rPr lang="en-US" dirty="0"/>
              <a:t>Build and Educate</a:t>
            </a:r>
          </a:p>
        </p:txBody>
      </p:sp>
      <p:sp>
        <p:nvSpPr>
          <p:cNvPr id="7" name="Text Placeholder 6">
            <a:extLst>
              <a:ext uri="{FF2B5EF4-FFF2-40B4-BE49-F238E27FC236}">
                <a16:creationId xmlns:a16="http://schemas.microsoft.com/office/drawing/2014/main" id="{8FAE5554-2558-40C6-DE01-A7C31F7BA7E7}"/>
              </a:ext>
            </a:extLst>
          </p:cNvPr>
          <p:cNvSpPr>
            <a:spLocks noGrp="1"/>
          </p:cNvSpPr>
          <p:nvPr>
            <p:ph type="body" sz="quarter" idx="12"/>
          </p:nvPr>
        </p:nvSpPr>
        <p:spPr/>
        <p:txBody>
          <a:bodyPr/>
          <a:lstStyle/>
          <a:p>
            <a:pPr marL="228600" indent="-164592">
              <a:buBlip>
                <a:blip r:embed="rId6"/>
              </a:buBlip>
            </a:pPr>
            <a:r>
              <a:rPr lang="en-US" sz="1300" dirty="0"/>
              <a:t>Investment in R&amp;D to explore the possibilities</a:t>
            </a:r>
          </a:p>
          <a:p>
            <a:pPr marL="228600" indent="-164592">
              <a:buBlip>
                <a:blip r:embed="rId6"/>
              </a:buBlip>
            </a:pPr>
            <a:r>
              <a:rPr lang="en-US" sz="1300" dirty="0"/>
              <a:t>Develop Connected Vehicle Services platform to enable quick and efficient deployment of services</a:t>
            </a:r>
          </a:p>
          <a:p>
            <a:pPr marL="228600" indent="-164592">
              <a:buBlip>
                <a:blip r:embed="rId6"/>
              </a:buBlip>
            </a:pPr>
            <a:r>
              <a:rPr lang="en-US" sz="1300" dirty="0"/>
              <a:t>Help customers embrace the change and leverage capabilities </a:t>
            </a:r>
          </a:p>
        </p:txBody>
      </p:sp>
      <p:sp>
        <p:nvSpPr>
          <p:cNvPr id="9" name="Text Placeholder 8">
            <a:extLst>
              <a:ext uri="{FF2B5EF4-FFF2-40B4-BE49-F238E27FC236}">
                <a16:creationId xmlns:a16="http://schemas.microsoft.com/office/drawing/2014/main" id="{32EEE7CF-ADFF-02E2-957B-8FE76EE1D467}"/>
              </a:ext>
            </a:extLst>
          </p:cNvPr>
          <p:cNvSpPr>
            <a:spLocks noGrp="1"/>
          </p:cNvSpPr>
          <p:nvPr>
            <p:ph type="body" sz="quarter" idx="13"/>
          </p:nvPr>
        </p:nvSpPr>
        <p:spPr/>
        <p:txBody>
          <a:bodyPr anchor="b" anchorCtr="0"/>
          <a:lstStyle/>
          <a:p>
            <a:r>
              <a:rPr lang="en-US" dirty="0"/>
              <a:t>Industry Partnerships</a:t>
            </a:r>
          </a:p>
        </p:txBody>
      </p:sp>
      <p:sp>
        <p:nvSpPr>
          <p:cNvPr id="10" name="Text Placeholder 9">
            <a:extLst>
              <a:ext uri="{FF2B5EF4-FFF2-40B4-BE49-F238E27FC236}">
                <a16:creationId xmlns:a16="http://schemas.microsoft.com/office/drawing/2014/main" id="{1B41E6C8-C4EC-D601-C3C0-5D1B4DB29504}"/>
              </a:ext>
            </a:extLst>
          </p:cNvPr>
          <p:cNvSpPr>
            <a:spLocks noGrp="1"/>
          </p:cNvSpPr>
          <p:nvPr>
            <p:ph type="body" sz="quarter" idx="14"/>
          </p:nvPr>
        </p:nvSpPr>
        <p:spPr/>
        <p:txBody>
          <a:bodyPr/>
          <a:lstStyle/>
          <a:p>
            <a:pPr marL="228600" indent="-164592">
              <a:buBlip>
                <a:blip r:embed="rId6"/>
              </a:buBlip>
            </a:pPr>
            <a:r>
              <a:rPr lang="en-US" sz="1300" dirty="0"/>
              <a:t>Develop relationships with Automakers and OEM partners</a:t>
            </a:r>
          </a:p>
          <a:p>
            <a:pPr marL="228600" indent="-164592">
              <a:buBlip>
                <a:blip r:embed="rId6"/>
              </a:buBlip>
            </a:pPr>
            <a:r>
              <a:rPr lang="en-US" sz="1300" dirty="0"/>
              <a:t>Collaborate with OEMs to create customer-centric products and services</a:t>
            </a:r>
          </a:p>
          <a:p>
            <a:pPr marL="228600" indent="-164592">
              <a:buBlip>
                <a:blip r:embed="rId6"/>
              </a:buBlip>
            </a:pPr>
            <a:r>
              <a:rPr lang="en-US" sz="1300" dirty="0"/>
              <a:t>Help expedite technology roadmap and build new avenues for growth</a:t>
            </a:r>
          </a:p>
        </p:txBody>
      </p:sp>
      <p:sp>
        <p:nvSpPr>
          <p:cNvPr id="12" name="Text Placeholder 11">
            <a:extLst>
              <a:ext uri="{FF2B5EF4-FFF2-40B4-BE49-F238E27FC236}">
                <a16:creationId xmlns:a16="http://schemas.microsoft.com/office/drawing/2014/main" id="{EBCA3FBC-AB6D-0EF7-18D6-F8484AF0AE44}"/>
              </a:ext>
            </a:extLst>
          </p:cNvPr>
          <p:cNvSpPr>
            <a:spLocks noGrp="1"/>
          </p:cNvSpPr>
          <p:nvPr>
            <p:ph type="body" sz="quarter" idx="15"/>
          </p:nvPr>
        </p:nvSpPr>
        <p:spPr/>
        <p:txBody>
          <a:bodyPr anchor="b" anchorCtr="0"/>
          <a:lstStyle/>
          <a:p>
            <a:r>
              <a:rPr lang="en-US"/>
              <a:t>Agency Partners</a:t>
            </a:r>
          </a:p>
        </p:txBody>
      </p:sp>
      <p:sp>
        <p:nvSpPr>
          <p:cNvPr id="13" name="Text Placeholder 12">
            <a:extLst>
              <a:ext uri="{FF2B5EF4-FFF2-40B4-BE49-F238E27FC236}">
                <a16:creationId xmlns:a16="http://schemas.microsoft.com/office/drawing/2014/main" id="{698A7323-7899-EB14-FDC1-E6B2EA9197CA}"/>
              </a:ext>
            </a:extLst>
          </p:cNvPr>
          <p:cNvSpPr>
            <a:spLocks noGrp="1"/>
          </p:cNvSpPr>
          <p:nvPr>
            <p:ph type="body" sz="quarter" idx="16"/>
          </p:nvPr>
        </p:nvSpPr>
        <p:spPr/>
        <p:txBody>
          <a:bodyPr>
            <a:normAutofit lnSpcReduction="10000"/>
          </a:bodyPr>
          <a:lstStyle/>
          <a:p>
            <a:pPr marL="228600" indent="-164592">
              <a:buBlip>
                <a:blip r:embed="rId6"/>
              </a:buBlip>
            </a:pPr>
            <a:r>
              <a:rPr lang="en-US" sz="1300"/>
              <a:t>Involve with agencies and partners to prove out technologies and use cases</a:t>
            </a:r>
          </a:p>
          <a:p>
            <a:pPr marL="228600" indent="-164592">
              <a:buBlip>
                <a:blip r:embed="rId6"/>
              </a:buBlip>
            </a:pPr>
            <a:r>
              <a:rPr lang="en-US" sz="1300"/>
              <a:t>Conduct POCs and pilots</a:t>
            </a:r>
          </a:p>
          <a:p>
            <a:pPr marL="228600" indent="-164592">
              <a:buBlip>
                <a:blip r:embed="rId6"/>
              </a:buBlip>
            </a:pPr>
            <a:r>
              <a:rPr lang="en-US" sz="1300"/>
              <a:t>Work on solutions that promote sustainability </a:t>
            </a:r>
            <a:br>
              <a:rPr lang="en-US" sz="1300"/>
            </a:br>
            <a:r>
              <a:rPr lang="en-US" sz="1300"/>
              <a:t>and equity</a:t>
            </a:r>
          </a:p>
          <a:p>
            <a:pPr marL="228600" indent="-164592">
              <a:buBlip>
                <a:blip r:embed="rId6"/>
              </a:buBlip>
            </a:pPr>
            <a:r>
              <a:rPr lang="en-US" sz="1300"/>
              <a:t>Augment current capabilities to reduce revenue leakage</a:t>
            </a:r>
          </a:p>
        </p:txBody>
      </p:sp>
      <p:grpSp>
        <p:nvGrpSpPr>
          <p:cNvPr id="14" name="Group 202">
            <a:extLst>
              <a:ext uri="{FF2B5EF4-FFF2-40B4-BE49-F238E27FC236}">
                <a16:creationId xmlns:a16="http://schemas.microsoft.com/office/drawing/2014/main" id="{AB27E955-36D7-EB5B-E056-A0350CA2FD74}"/>
              </a:ext>
            </a:extLst>
          </p:cNvPr>
          <p:cNvGrpSpPr>
            <a:grpSpLocks noChangeAspect="1"/>
          </p:cNvGrpSpPr>
          <p:nvPr/>
        </p:nvGrpSpPr>
        <p:grpSpPr>
          <a:xfrm>
            <a:off x="8474556" y="1950020"/>
            <a:ext cx="427945" cy="540067"/>
            <a:chOff x="764373" y="2899302"/>
            <a:chExt cx="301913" cy="381013"/>
          </a:xfrm>
          <a:noFill/>
        </p:grpSpPr>
        <p:sp>
          <p:nvSpPr>
            <p:cNvPr id="15" name="Free Form 203">
              <a:extLst>
                <a:ext uri="{FF2B5EF4-FFF2-40B4-BE49-F238E27FC236}">
                  <a16:creationId xmlns:a16="http://schemas.microsoft.com/office/drawing/2014/main" id="{17E4CD8C-946C-D629-032E-F4A584DF7A5A}"/>
                </a:ext>
              </a:extLst>
            </p:cNvPr>
            <p:cNvSpPr/>
            <p:nvPr/>
          </p:nvSpPr>
          <p:spPr>
            <a:xfrm>
              <a:off x="779772" y="3009859"/>
              <a:ext cx="69369" cy="185844"/>
            </a:xfrm>
            <a:custGeom>
              <a:avLst/>
              <a:gdLst/>
              <a:ahLst/>
              <a:cxnLst/>
              <a:rect l="0" t="0" r="0" b="0"/>
              <a:pathLst>
                <a:path w="69369" h="185843">
                  <a:moveTo>
                    <a:pt x="69369" y="0"/>
                  </a:moveTo>
                  <a:lnTo>
                    <a:pt x="0" y="185843"/>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16" name="Free Form 204">
              <a:extLst>
                <a:ext uri="{FF2B5EF4-FFF2-40B4-BE49-F238E27FC236}">
                  <a16:creationId xmlns:a16="http://schemas.microsoft.com/office/drawing/2014/main" id="{DDD39CB6-422A-84DF-4ABD-A901D0205B12}"/>
                </a:ext>
              </a:extLst>
            </p:cNvPr>
            <p:cNvSpPr/>
            <p:nvPr/>
          </p:nvSpPr>
          <p:spPr>
            <a:xfrm>
              <a:off x="981516" y="3009859"/>
              <a:ext cx="69356" cy="185793"/>
            </a:xfrm>
            <a:custGeom>
              <a:avLst/>
              <a:gdLst/>
              <a:ahLst/>
              <a:cxnLst/>
              <a:rect l="0" t="0" r="0" b="0"/>
              <a:pathLst>
                <a:path w="69356" h="185792">
                  <a:moveTo>
                    <a:pt x="0" y="0"/>
                  </a:moveTo>
                  <a:lnTo>
                    <a:pt x="69356" y="185792"/>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17" name="Free Form 205">
              <a:extLst>
                <a:ext uri="{FF2B5EF4-FFF2-40B4-BE49-F238E27FC236}">
                  <a16:creationId xmlns:a16="http://schemas.microsoft.com/office/drawing/2014/main" id="{C6B71610-8A8F-7FAB-EB70-50033E0B83DC}"/>
                </a:ext>
              </a:extLst>
            </p:cNvPr>
            <p:cNvSpPr/>
            <p:nvPr/>
          </p:nvSpPr>
          <p:spPr>
            <a:xfrm>
              <a:off x="915329" y="3229260"/>
              <a:ext cx="0" cy="51055"/>
            </a:xfrm>
            <a:custGeom>
              <a:avLst/>
              <a:gdLst/>
              <a:ahLst/>
              <a:cxnLst/>
              <a:rect l="0" t="0" r="0" b="0"/>
              <a:pathLst>
                <a:path h="51055">
                  <a:moveTo>
                    <a:pt x="0" y="0"/>
                  </a:moveTo>
                  <a:lnTo>
                    <a:pt x="0" y="51055"/>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18" name="Free Form 206">
              <a:extLst>
                <a:ext uri="{FF2B5EF4-FFF2-40B4-BE49-F238E27FC236}">
                  <a16:creationId xmlns:a16="http://schemas.microsoft.com/office/drawing/2014/main" id="{25B8E24F-9BE1-A831-5423-9FCF2644C56F}"/>
                </a:ext>
              </a:extLst>
            </p:cNvPr>
            <p:cNvSpPr/>
            <p:nvPr/>
          </p:nvSpPr>
          <p:spPr>
            <a:xfrm>
              <a:off x="915329" y="3156126"/>
              <a:ext cx="0" cy="39486"/>
            </a:xfrm>
            <a:custGeom>
              <a:avLst/>
              <a:gdLst/>
              <a:ahLst/>
              <a:cxnLst/>
              <a:rect l="0" t="0" r="0" b="0"/>
              <a:pathLst>
                <a:path h="39485">
                  <a:moveTo>
                    <a:pt x="0" y="0"/>
                  </a:moveTo>
                  <a:lnTo>
                    <a:pt x="0" y="39485"/>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19" name="Free Form 207">
              <a:extLst>
                <a:ext uri="{FF2B5EF4-FFF2-40B4-BE49-F238E27FC236}">
                  <a16:creationId xmlns:a16="http://schemas.microsoft.com/office/drawing/2014/main" id="{0CF11CBD-EBD3-3724-2199-A7FEA4076D12}"/>
                </a:ext>
              </a:extLst>
            </p:cNvPr>
            <p:cNvSpPr/>
            <p:nvPr/>
          </p:nvSpPr>
          <p:spPr>
            <a:xfrm>
              <a:off x="915329" y="3082993"/>
              <a:ext cx="0" cy="39485"/>
            </a:xfrm>
            <a:custGeom>
              <a:avLst/>
              <a:gdLst/>
              <a:ahLst/>
              <a:cxnLst/>
              <a:rect l="0" t="0" r="0" b="0"/>
              <a:pathLst>
                <a:path h="39485">
                  <a:moveTo>
                    <a:pt x="0" y="0"/>
                  </a:moveTo>
                  <a:lnTo>
                    <a:pt x="0" y="39485"/>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0" name="Free Form 208">
              <a:extLst>
                <a:ext uri="{FF2B5EF4-FFF2-40B4-BE49-F238E27FC236}">
                  <a16:creationId xmlns:a16="http://schemas.microsoft.com/office/drawing/2014/main" id="{94E89B84-0694-FF3A-EC24-4F2D83DFCDCB}"/>
                </a:ext>
              </a:extLst>
            </p:cNvPr>
            <p:cNvSpPr/>
            <p:nvPr/>
          </p:nvSpPr>
          <p:spPr>
            <a:xfrm>
              <a:off x="915329" y="3009859"/>
              <a:ext cx="0" cy="39486"/>
            </a:xfrm>
            <a:custGeom>
              <a:avLst/>
              <a:gdLst/>
              <a:ahLst/>
              <a:cxnLst/>
              <a:rect l="0" t="0" r="0" b="0"/>
              <a:pathLst>
                <a:path h="39485">
                  <a:moveTo>
                    <a:pt x="0" y="0"/>
                  </a:moveTo>
                  <a:lnTo>
                    <a:pt x="0" y="39485"/>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1" name="Free Form 209">
              <a:extLst>
                <a:ext uri="{FF2B5EF4-FFF2-40B4-BE49-F238E27FC236}">
                  <a16:creationId xmlns:a16="http://schemas.microsoft.com/office/drawing/2014/main" id="{B1CA3155-0788-3D08-380B-A2EE723349C6}"/>
                </a:ext>
              </a:extLst>
            </p:cNvPr>
            <p:cNvSpPr/>
            <p:nvPr/>
          </p:nvSpPr>
          <p:spPr>
            <a:xfrm>
              <a:off x="764373" y="2899302"/>
              <a:ext cx="301912" cy="381009"/>
            </a:xfrm>
            <a:custGeom>
              <a:avLst/>
              <a:gdLst/>
              <a:ahLst/>
              <a:cxnLst/>
              <a:rect l="0" t="0" r="0" b="0"/>
              <a:pathLst>
                <a:path w="301911" h="381009">
                  <a:moveTo>
                    <a:pt x="150955" y="381009"/>
                  </a:moveTo>
                  <a:lnTo>
                    <a:pt x="150955" y="381009"/>
                  </a:lnTo>
                  <a:cubicBezTo>
                    <a:pt x="67591" y="381009"/>
                    <a:pt x="0" y="313431"/>
                    <a:pt x="0" y="230053"/>
                  </a:cubicBezTo>
                  <a:lnTo>
                    <a:pt x="0" y="14846"/>
                  </a:lnTo>
                  <a:cubicBezTo>
                    <a:pt x="0" y="6642"/>
                    <a:pt x="6654" y="0"/>
                    <a:pt x="14846" y="0"/>
                  </a:cubicBezTo>
                  <a:lnTo>
                    <a:pt x="287065" y="0"/>
                  </a:lnTo>
                  <a:cubicBezTo>
                    <a:pt x="295256" y="0"/>
                    <a:pt x="301911" y="6642"/>
                    <a:pt x="301911" y="14846"/>
                  </a:cubicBezTo>
                  <a:lnTo>
                    <a:pt x="301911" y="230053"/>
                  </a:lnTo>
                  <a:cubicBezTo>
                    <a:pt x="301911" y="313431"/>
                    <a:pt x="234320" y="381009"/>
                    <a:pt x="150955" y="381009"/>
                  </a:cubicBezTo>
                  <a:close/>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2" name="Free Form 210">
              <a:extLst>
                <a:ext uri="{FF2B5EF4-FFF2-40B4-BE49-F238E27FC236}">
                  <a16:creationId xmlns:a16="http://schemas.microsoft.com/office/drawing/2014/main" id="{2CDCADE6-BA08-0C2B-3AAD-F2512713F8AD}"/>
                </a:ext>
              </a:extLst>
            </p:cNvPr>
            <p:cNvSpPr/>
            <p:nvPr/>
          </p:nvSpPr>
          <p:spPr>
            <a:xfrm>
              <a:off x="764374" y="3009859"/>
              <a:ext cx="301912" cy="0"/>
            </a:xfrm>
            <a:custGeom>
              <a:avLst/>
              <a:gdLst/>
              <a:ahLst/>
              <a:cxnLst/>
              <a:rect l="0" t="0" r="0" b="0"/>
              <a:pathLst>
                <a:path w="301911">
                  <a:moveTo>
                    <a:pt x="0" y="0"/>
                  </a:moveTo>
                  <a:lnTo>
                    <a:pt x="301911" y="0"/>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3" name="Free Form 211">
              <a:extLst>
                <a:ext uri="{FF2B5EF4-FFF2-40B4-BE49-F238E27FC236}">
                  <a16:creationId xmlns:a16="http://schemas.microsoft.com/office/drawing/2014/main" id="{4A03ED22-B428-0C05-9BFA-B6758D217E40}"/>
                </a:ext>
              </a:extLst>
            </p:cNvPr>
            <p:cNvSpPr/>
            <p:nvPr/>
          </p:nvSpPr>
          <p:spPr>
            <a:xfrm>
              <a:off x="871815" y="2929842"/>
              <a:ext cx="32996" cy="49481"/>
            </a:xfrm>
            <a:custGeom>
              <a:avLst/>
              <a:gdLst/>
              <a:ahLst/>
              <a:cxnLst/>
              <a:rect l="0" t="0" r="0" b="0"/>
              <a:pathLst>
                <a:path w="32995" h="49480">
                  <a:moveTo>
                    <a:pt x="16497" y="49480"/>
                  </a:moveTo>
                  <a:lnTo>
                    <a:pt x="16497" y="49480"/>
                  </a:lnTo>
                  <a:cubicBezTo>
                    <a:pt x="7391" y="49480"/>
                    <a:pt x="0" y="42101"/>
                    <a:pt x="0" y="32982"/>
                  </a:cubicBezTo>
                  <a:lnTo>
                    <a:pt x="0" y="16485"/>
                  </a:lnTo>
                  <a:cubicBezTo>
                    <a:pt x="0" y="7378"/>
                    <a:pt x="7391" y="0"/>
                    <a:pt x="16497" y="0"/>
                  </a:cubicBezTo>
                  <a:lnTo>
                    <a:pt x="16497" y="0"/>
                  </a:lnTo>
                  <a:cubicBezTo>
                    <a:pt x="25603" y="0"/>
                    <a:pt x="32995" y="7378"/>
                    <a:pt x="32995" y="16485"/>
                  </a:cubicBezTo>
                  <a:lnTo>
                    <a:pt x="32995" y="32982"/>
                  </a:lnTo>
                  <a:cubicBezTo>
                    <a:pt x="32995" y="42101"/>
                    <a:pt x="25603" y="49480"/>
                    <a:pt x="16497" y="49480"/>
                  </a:cubicBezTo>
                  <a:close/>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4" name="Free Form 212">
              <a:extLst>
                <a:ext uri="{FF2B5EF4-FFF2-40B4-BE49-F238E27FC236}">
                  <a16:creationId xmlns:a16="http://schemas.microsoft.com/office/drawing/2014/main" id="{6EDD765C-D83B-FB1F-E76A-CCE8B907FF11}"/>
                </a:ext>
              </a:extLst>
            </p:cNvPr>
            <p:cNvSpPr/>
            <p:nvPr/>
          </p:nvSpPr>
          <p:spPr>
            <a:xfrm>
              <a:off x="817787" y="2929838"/>
              <a:ext cx="32995" cy="0"/>
            </a:xfrm>
            <a:custGeom>
              <a:avLst/>
              <a:gdLst/>
              <a:ahLst/>
              <a:cxnLst/>
              <a:rect l="0" t="0" r="0" b="0"/>
              <a:pathLst>
                <a:path w="32995">
                  <a:moveTo>
                    <a:pt x="0" y="0"/>
                  </a:moveTo>
                  <a:lnTo>
                    <a:pt x="32995" y="0"/>
                  </a:lnTo>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5" name="Free Form 213">
              <a:extLst>
                <a:ext uri="{FF2B5EF4-FFF2-40B4-BE49-F238E27FC236}">
                  <a16:creationId xmlns:a16="http://schemas.microsoft.com/office/drawing/2014/main" id="{A257EA63-206D-FDEA-58D7-09EC265EAEF1}"/>
                </a:ext>
              </a:extLst>
            </p:cNvPr>
            <p:cNvSpPr/>
            <p:nvPr/>
          </p:nvSpPr>
          <p:spPr>
            <a:xfrm>
              <a:off x="925856" y="2929842"/>
              <a:ext cx="32983" cy="49481"/>
            </a:xfrm>
            <a:custGeom>
              <a:avLst/>
              <a:gdLst/>
              <a:ahLst/>
              <a:cxnLst/>
              <a:rect l="0" t="0" r="0" b="0"/>
              <a:pathLst>
                <a:path w="32982" h="49480">
                  <a:moveTo>
                    <a:pt x="32982" y="49480"/>
                  </a:moveTo>
                  <a:lnTo>
                    <a:pt x="0" y="49480"/>
                  </a:lnTo>
                  <a:lnTo>
                    <a:pt x="0" y="0"/>
                  </a:lnTo>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6" name="Free Form 214">
              <a:extLst>
                <a:ext uri="{FF2B5EF4-FFF2-40B4-BE49-F238E27FC236}">
                  <a16:creationId xmlns:a16="http://schemas.microsoft.com/office/drawing/2014/main" id="{9B33A16F-7E50-6D70-7E41-D2608857D8E6}"/>
                </a:ext>
              </a:extLst>
            </p:cNvPr>
            <p:cNvSpPr/>
            <p:nvPr/>
          </p:nvSpPr>
          <p:spPr>
            <a:xfrm>
              <a:off x="979887" y="2929842"/>
              <a:ext cx="32983" cy="49481"/>
            </a:xfrm>
            <a:custGeom>
              <a:avLst/>
              <a:gdLst/>
              <a:ahLst/>
              <a:cxnLst/>
              <a:rect l="0" t="0" r="0" b="0"/>
              <a:pathLst>
                <a:path w="32982" h="49480">
                  <a:moveTo>
                    <a:pt x="32982" y="49480"/>
                  </a:moveTo>
                  <a:lnTo>
                    <a:pt x="0" y="49480"/>
                  </a:lnTo>
                  <a:lnTo>
                    <a:pt x="0" y="0"/>
                  </a:lnTo>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27" name="Free Form 215">
              <a:extLst>
                <a:ext uri="{FF2B5EF4-FFF2-40B4-BE49-F238E27FC236}">
                  <a16:creationId xmlns:a16="http://schemas.microsoft.com/office/drawing/2014/main" id="{EBE605B3-C0F4-99C3-6A8C-6216781E88C0}"/>
                </a:ext>
              </a:extLst>
            </p:cNvPr>
            <p:cNvSpPr/>
            <p:nvPr/>
          </p:nvSpPr>
          <p:spPr>
            <a:xfrm>
              <a:off x="834281" y="2929842"/>
              <a:ext cx="0" cy="49481"/>
            </a:xfrm>
            <a:custGeom>
              <a:avLst/>
              <a:gdLst/>
              <a:ahLst/>
              <a:cxnLst/>
              <a:rect l="0" t="0" r="0" b="0"/>
              <a:pathLst>
                <a:path h="49480">
                  <a:moveTo>
                    <a:pt x="0" y="49480"/>
                  </a:moveTo>
                  <a:lnTo>
                    <a:pt x="0" y="0"/>
                  </a:lnTo>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grpSp>
      <p:grpSp>
        <p:nvGrpSpPr>
          <p:cNvPr id="28" name="Group 27">
            <a:extLst>
              <a:ext uri="{FF2B5EF4-FFF2-40B4-BE49-F238E27FC236}">
                <a16:creationId xmlns:a16="http://schemas.microsoft.com/office/drawing/2014/main" id="{1A146ECE-160E-D19C-CCF1-7BF414FCC286}"/>
              </a:ext>
            </a:extLst>
          </p:cNvPr>
          <p:cNvGrpSpPr>
            <a:grpSpLocks noChangeAspect="1"/>
          </p:cNvGrpSpPr>
          <p:nvPr/>
        </p:nvGrpSpPr>
        <p:grpSpPr>
          <a:xfrm>
            <a:off x="4604245" y="2006898"/>
            <a:ext cx="685800" cy="462342"/>
            <a:chOff x="11022670" y="4852724"/>
            <a:chExt cx="508010" cy="342482"/>
          </a:xfrm>
        </p:grpSpPr>
        <p:sp>
          <p:nvSpPr>
            <p:cNvPr id="29" name="Free Form 801">
              <a:extLst>
                <a:ext uri="{FF2B5EF4-FFF2-40B4-BE49-F238E27FC236}">
                  <a16:creationId xmlns:a16="http://schemas.microsoft.com/office/drawing/2014/main" id="{224E0EE2-6576-B565-DADD-E45272C92A22}"/>
                </a:ext>
              </a:extLst>
            </p:cNvPr>
            <p:cNvSpPr/>
            <p:nvPr/>
          </p:nvSpPr>
          <p:spPr>
            <a:xfrm>
              <a:off x="11022670" y="5020594"/>
              <a:ext cx="469036" cy="132401"/>
            </a:xfrm>
            <a:custGeom>
              <a:avLst/>
              <a:gdLst/>
              <a:ahLst/>
              <a:cxnLst/>
              <a:rect l="0" t="0" r="0" b="0"/>
              <a:pathLst>
                <a:path w="469035" h="132400">
                  <a:moveTo>
                    <a:pt x="36259" y="132400"/>
                  </a:moveTo>
                  <a:lnTo>
                    <a:pt x="18809" y="132400"/>
                  </a:lnTo>
                  <a:cubicBezTo>
                    <a:pt x="8420" y="132400"/>
                    <a:pt x="0" y="123980"/>
                    <a:pt x="0" y="113578"/>
                  </a:cubicBezTo>
                  <a:lnTo>
                    <a:pt x="0" y="77662"/>
                  </a:lnTo>
                  <a:cubicBezTo>
                    <a:pt x="0" y="64428"/>
                    <a:pt x="10147" y="53392"/>
                    <a:pt x="23343" y="52287"/>
                  </a:cubicBezTo>
                  <a:lnTo>
                    <a:pt x="83542" y="47232"/>
                  </a:lnTo>
                  <a:lnTo>
                    <a:pt x="118786" y="7607"/>
                  </a:lnTo>
                  <a:cubicBezTo>
                    <a:pt x="123091" y="2768"/>
                    <a:pt x="129263" y="0"/>
                    <a:pt x="135740" y="0"/>
                  </a:cubicBezTo>
                  <a:lnTo>
                    <a:pt x="235730" y="0"/>
                  </a:lnTo>
                  <a:cubicBezTo>
                    <a:pt x="244862" y="0"/>
                    <a:pt x="253803" y="2540"/>
                    <a:pt x="261563" y="7328"/>
                  </a:cubicBezTo>
                  <a:lnTo>
                    <a:pt x="330347" y="49785"/>
                  </a:lnTo>
                  <a:lnTo>
                    <a:pt x="416291" y="58065"/>
                  </a:lnTo>
                  <a:cubicBezTo>
                    <a:pt x="446212" y="60948"/>
                    <a:pt x="469035" y="86095"/>
                    <a:pt x="469035" y="116144"/>
                  </a:cubicBezTo>
                  <a:lnTo>
                    <a:pt x="469035" y="132400"/>
                  </a:lnTo>
                  <a:lnTo>
                    <a:pt x="432623" y="132400"/>
                  </a:lnTo>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0" name="Free Form 802">
              <a:extLst>
                <a:ext uri="{FF2B5EF4-FFF2-40B4-BE49-F238E27FC236}">
                  <a16:creationId xmlns:a16="http://schemas.microsoft.com/office/drawing/2014/main" id="{EE7EDC2A-F44D-DE78-83FF-DEA6D0E393FA}"/>
                </a:ext>
              </a:extLst>
            </p:cNvPr>
            <p:cNvSpPr/>
            <p:nvPr/>
          </p:nvSpPr>
          <p:spPr>
            <a:xfrm>
              <a:off x="11143003" y="5152995"/>
              <a:ext cx="228212" cy="0"/>
            </a:xfrm>
            <a:custGeom>
              <a:avLst/>
              <a:gdLst/>
              <a:ahLst/>
              <a:cxnLst/>
              <a:rect l="0" t="0" r="0" b="0"/>
              <a:pathLst>
                <a:path w="228212">
                  <a:moveTo>
                    <a:pt x="228212" y="0"/>
                  </a:moveTo>
                  <a:lnTo>
                    <a:pt x="0" y="0"/>
                  </a:lnTo>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1" name="Free Form 803">
              <a:extLst>
                <a:ext uri="{FF2B5EF4-FFF2-40B4-BE49-F238E27FC236}">
                  <a16:creationId xmlns:a16="http://schemas.microsoft.com/office/drawing/2014/main" id="{80673741-E9BA-16B2-F16B-6C5E6CD38839}"/>
                </a:ext>
              </a:extLst>
            </p:cNvPr>
            <p:cNvSpPr/>
            <p:nvPr/>
          </p:nvSpPr>
          <p:spPr>
            <a:xfrm>
              <a:off x="11371215" y="5111129"/>
              <a:ext cx="84076" cy="84077"/>
            </a:xfrm>
            <a:custGeom>
              <a:avLst/>
              <a:gdLst/>
              <a:ahLst/>
              <a:cxnLst/>
              <a:rect l="0" t="0" r="0" b="0"/>
              <a:pathLst>
                <a:path w="84076" h="84076">
                  <a:moveTo>
                    <a:pt x="84076" y="42038"/>
                  </a:moveTo>
                  <a:cubicBezTo>
                    <a:pt x="84076" y="65254"/>
                    <a:pt x="65254" y="84076"/>
                    <a:pt x="42038" y="84076"/>
                  </a:cubicBezTo>
                  <a:cubicBezTo>
                    <a:pt x="18821" y="84076"/>
                    <a:pt x="0" y="65254"/>
                    <a:pt x="0" y="42038"/>
                  </a:cubicBezTo>
                  <a:cubicBezTo>
                    <a:pt x="0" y="18821"/>
                    <a:pt x="18821" y="0"/>
                    <a:pt x="42038" y="0"/>
                  </a:cubicBezTo>
                  <a:cubicBezTo>
                    <a:pt x="65254" y="0"/>
                    <a:pt x="84076" y="18821"/>
                    <a:pt x="84076" y="42038"/>
                  </a:cubicBezTo>
                  <a:close/>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2" name="Free Form 804">
              <a:extLst>
                <a:ext uri="{FF2B5EF4-FFF2-40B4-BE49-F238E27FC236}">
                  <a16:creationId xmlns:a16="http://schemas.microsoft.com/office/drawing/2014/main" id="{ABA1498F-8ECB-C264-8028-BE94917FADA7}"/>
                </a:ext>
              </a:extLst>
            </p:cNvPr>
            <p:cNvSpPr/>
            <p:nvPr/>
          </p:nvSpPr>
          <p:spPr>
            <a:xfrm>
              <a:off x="11058930" y="5111129"/>
              <a:ext cx="84076" cy="84077"/>
            </a:xfrm>
            <a:custGeom>
              <a:avLst/>
              <a:gdLst/>
              <a:ahLst/>
              <a:cxnLst/>
              <a:rect l="0" t="0" r="0" b="0"/>
              <a:pathLst>
                <a:path w="84076" h="84076">
                  <a:moveTo>
                    <a:pt x="84076" y="42038"/>
                  </a:moveTo>
                  <a:cubicBezTo>
                    <a:pt x="84076" y="65254"/>
                    <a:pt x="65254" y="84076"/>
                    <a:pt x="42038" y="84076"/>
                  </a:cubicBezTo>
                  <a:cubicBezTo>
                    <a:pt x="18821" y="84076"/>
                    <a:pt x="0" y="65254"/>
                    <a:pt x="0" y="42038"/>
                  </a:cubicBezTo>
                  <a:cubicBezTo>
                    <a:pt x="0" y="18821"/>
                    <a:pt x="18821" y="0"/>
                    <a:pt x="42038" y="0"/>
                  </a:cubicBezTo>
                  <a:cubicBezTo>
                    <a:pt x="65254" y="0"/>
                    <a:pt x="84076" y="18821"/>
                    <a:pt x="84076" y="42038"/>
                  </a:cubicBezTo>
                  <a:close/>
                </a:path>
              </a:pathLst>
            </a:custGeom>
            <a:noFill/>
            <a:ln w="19050" cap="flat" cmpd="sng">
              <a:solidFill>
                <a:schemeClr val="accent3"/>
              </a:solidFill>
              <a:prstDash val="solid"/>
              <a:miter lim="800000"/>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3" name="Free Form 805">
              <a:extLst>
                <a:ext uri="{FF2B5EF4-FFF2-40B4-BE49-F238E27FC236}">
                  <a16:creationId xmlns:a16="http://schemas.microsoft.com/office/drawing/2014/main" id="{4A1B17B7-22F3-759B-D903-CBCB76B3CEA2}"/>
                </a:ext>
              </a:extLst>
            </p:cNvPr>
            <p:cNvSpPr/>
            <p:nvPr/>
          </p:nvSpPr>
          <p:spPr>
            <a:xfrm>
              <a:off x="11351993" y="4992971"/>
              <a:ext cx="38444" cy="38431"/>
            </a:xfrm>
            <a:custGeom>
              <a:avLst/>
              <a:gdLst/>
              <a:ahLst/>
              <a:cxnLst/>
              <a:rect l="0" t="0" r="0" b="0"/>
              <a:pathLst>
                <a:path w="38443" h="38431">
                  <a:moveTo>
                    <a:pt x="38443" y="19215"/>
                  </a:moveTo>
                  <a:cubicBezTo>
                    <a:pt x="38443" y="29833"/>
                    <a:pt x="29833" y="38431"/>
                    <a:pt x="19228" y="38431"/>
                  </a:cubicBezTo>
                  <a:cubicBezTo>
                    <a:pt x="8610" y="38431"/>
                    <a:pt x="0" y="29833"/>
                    <a:pt x="0" y="19215"/>
                  </a:cubicBezTo>
                  <a:cubicBezTo>
                    <a:pt x="0" y="8598"/>
                    <a:pt x="8610" y="0"/>
                    <a:pt x="19228" y="0"/>
                  </a:cubicBezTo>
                  <a:cubicBezTo>
                    <a:pt x="29833" y="0"/>
                    <a:pt x="38443" y="8598"/>
                    <a:pt x="38443" y="19215"/>
                  </a:cubicBezTo>
                  <a:close/>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4" name="Free Form 806">
              <a:extLst>
                <a:ext uri="{FF2B5EF4-FFF2-40B4-BE49-F238E27FC236}">
                  <a16:creationId xmlns:a16="http://schemas.microsoft.com/office/drawing/2014/main" id="{311CB8E5-9FEB-B66D-662D-3DAAAAF7C1FB}"/>
                </a:ext>
              </a:extLst>
            </p:cNvPr>
            <p:cNvSpPr/>
            <p:nvPr/>
          </p:nvSpPr>
          <p:spPr>
            <a:xfrm>
              <a:off x="11371215" y="4950114"/>
              <a:ext cx="62079" cy="62066"/>
            </a:xfrm>
            <a:custGeom>
              <a:avLst/>
              <a:gdLst/>
              <a:ahLst/>
              <a:cxnLst/>
              <a:rect l="0" t="0" r="0" b="0"/>
              <a:pathLst>
                <a:path w="62079" h="62066">
                  <a:moveTo>
                    <a:pt x="0" y="0"/>
                  </a:moveTo>
                  <a:cubicBezTo>
                    <a:pt x="34278" y="0"/>
                    <a:pt x="62079" y="27788"/>
                    <a:pt x="62079" y="62066"/>
                  </a:cubicBez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5" name="Free Form 807">
              <a:extLst>
                <a:ext uri="{FF2B5EF4-FFF2-40B4-BE49-F238E27FC236}">
                  <a16:creationId xmlns:a16="http://schemas.microsoft.com/office/drawing/2014/main" id="{24E2349B-A613-63C6-0080-6017667BA292}"/>
                </a:ext>
              </a:extLst>
            </p:cNvPr>
            <p:cNvSpPr/>
            <p:nvPr/>
          </p:nvSpPr>
          <p:spPr>
            <a:xfrm>
              <a:off x="11371215" y="4903366"/>
              <a:ext cx="108817" cy="108817"/>
            </a:xfrm>
            <a:custGeom>
              <a:avLst/>
              <a:gdLst/>
              <a:ahLst/>
              <a:cxnLst/>
              <a:rect l="0" t="0" r="0" b="0"/>
              <a:pathLst>
                <a:path w="108816" h="108816">
                  <a:moveTo>
                    <a:pt x="0" y="0"/>
                  </a:moveTo>
                  <a:cubicBezTo>
                    <a:pt x="60097" y="0"/>
                    <a:pt x="108816" y="48718"/>
                    <a:pt x="108816" y="108816"/>
                  </a:cubicBez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6" name="Free Form 808">
              <a:extLst>
                <a:ext uri="{FF2B5EF4-FFF2-40B4-BE49-F238E27FC236}">
                  <a16:creationId xmlns:a16="http://schemas.microsoft.com/office/drawing/2014/main" id="{A3B5531A-84AE-1E92-A8EF-D5E9780110CE}"/>
                </a:ext>
              </a:extLst>
            </p:cNvPr>
            <p:cNvSpPr/>
            <p:nvPr/>
          </p:nvSpPr>
          <p:spPr>
            <a:xfrm>
              <a:off x="11371215" y="4852724"/>
              <a:ext cx="159465" cy="159465"/>
            </a:xfrm>
            <a:custGeom>
              <a:avLst/>
              <a:gdLst/>
              <a:ahLst/>
              <a:cxnLst/>
              <a:rect l="0" t="0" r="0" b="0"/>
              <a:pathLst>
                <a:path w="159465" h="159465">
                  <a:moveTo>
                    <a:pt x="0" y="0"/>
                  </a:moveTo>
                  <a:cubicBezTo>
                    <a:pt x="88064" y="0"/>
                    <a:pt x="159465" y="71388"/>
                    <a:pt x="159465" y="159465"/>
                  </a:cubicBez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grpSp>
      <p:grpSp>
        <p:nvGrpSpPr>
          <p:cNvPr id="37" name="Group 36">
            <a:extLst>
              <a:ext uri="{FF2B5EF4-FFF2-40B4-BE49-F238E27FC236}">
                <a16:creationId xmlns:a16="http://schemas.microsoft.com/office/drawing/2014/main" id="{850ADD2A-5A33-93E2-535C-C81E66919096}"/>
              </a:ext>
            </a:extLst>
          </p:cNvPr>
          <p:cNvGrpSpPr>
            <a:grpSpLocks noChangeAspect="1"/>
          </p:cNvGrpSpPr>
          <p:nvPr/>
        </p:nvGrpSpPr>
        <p:grpSpPr>
          <a:xfrm>
            <a:off x="758264" y="1956522"/>
            <a:ext cx="685800" cy="563095"/>
            <a:chOff x="7210564" y="4746865"/>
            <a:chExt cx="596692" cy="489930"/>
          </a:xfrm>
        </p:grpSpPr>
        <p:sp>
          <p:nvSpPr>
            <p:cNvPr id="38" name="Free Form 415">
              <a:extLst>
                <a:ext uri="{FF2B5EF4-FFF2-40B4-BE49-F238E27FC236}">
                  <a16:creationId xmlns:a16="http://schemas.microsoft.com/office/drawing/2014/main" id="{4D21DBD9-EA8B-0E1E-0A1E-9B9F30B6B4E1}"/>
                </a:ext>
              </a:extLst>
            </p:cNvPr>
            <p:cNvSpPr/>
            <p:nvPr/>
          </p:nvSpPr>
          <p:spPr>
            <a:xfrm>
              <a:off x="7334904" y="4871200"/>
              <a:ext cx="348561" cy="241255"/>
            </a:xfrm>
            <a:custGeom>
              <a:avLst/>
              <a:gdLst/>
              <a:ahLst/>
              <a:cxnLst/>
              <a:rect l="0" t="0" r="0" b="0"/>
              <a:pathLst>
                <a:path w="348560" h="241255">
                  <a:moveTo>
                    <a:pt x="348560" y="132350"/>
                  </a:moveTo>
                  <a:cubicBezTo>
                    <a:pt x="348560" y="89981"/>
                    <a:pt x="314218" y="55640"/>
                    <a:pt x="271850" y="55640"/>
                  </a:cubicBezTo>
                  <a:cubicBezTo>
                    <a:pt x="270592" y="55640"/>
                    <a:pt x="269373" y="55767"/>
                    <a:pt x="268129" y="55817"/>
                  </a:cubicBezTo>
                  <a:cubicBezTo>
                    <a:pt x="249827" y="22555"/>
                    <a:pt x="214470" y="0"/>
                    <a:pt x="173816" y="0"/>
                  </a:cubicBezTo>
                  <a:cubicBezTo>
                    <a:pt x="124005" y="0"/>
                    <a:pt x="82209" y="33909"/>
                    <a:pt x="69966" y="79872"/>
                  </a:cubicBezTo>
                  <a:cubicBezTo>
                    <a:pt x="68289" y="79745"/>
                    <a:pt x="66600" y="79618"/>
                    <a:pt x="64885" y="79618"/>
                  </a:cubicBezTo>
                  <a:cubicBezTo>
                    <a:pt x="29045" y="79618"/>
                    <a:pt x="0" y="108663"/>
                    <a:pt x="0" y="144504"/>
                  </a:cubicBezTo>
                  <a:cubicBezTo>
                    <a:pt x="0" y="180331"/>
                    <a:pt x="29045" y="209377"/>
                    <a:pt x="64885" y="209377"/>
                  </a:cubicBezTo>
                  <a:cubicBezTo>
                    <a:pt x="67883" y="209377"/>
                    <a:pt x="70816" y="209110"/>
                    <a:pt x="73712" y="208717"/>
                  </a:cubicBezTo>
                  <a:cubicBezTo>
                    <a:pt x="84914" y="228148"/>
                    <a:pt x="105857" y="241255"/>
                    <a:pt x="129898" y="241255"/>
                  </a:cubicBezTo>
                  <a:cubicBezTo>
                    <a:pt x="146955" y="241255"/>
                    <a:pt x="162437" y="234625"/>
                    <a:pt x="174007" y="223868"/>
                  </a:cubicBezTo>
                  <a:cubicBezTo>
                    <a:pt x="185513" y="234219"/>
                    <a:pt x="200677" y="240582"/>
                    <a:pt x="217378" y="240582"/>
                  </a:cubicBezTo>
                  <a:cubicBezTo>
                    <a:pt x="241013" y="240582"/>
                    <a:pt x="261639" y="227894"/>
                    <a:pt x="272980" y="209009"/>
                  </a:cubicBezTo>
                  <a:cubicBezTo>
                    <a:pt x="314828" y="208386"/>
                    <a:pt x="348560" y="174337"/>
                    <a:pt x="348560" y="132350"/>
                  </a:cubicBezTo>
                  <a:close/>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39" name="Free Form 416">
              <a:extLst>
                <a:ext uri="{FF2B5EF4-FFF2-40B4-BE49-F238E27FC236}">
                  <a16:creationId xmlns:a16="http://schemas.microsoft.com/office/drawing/2014/main" id="{6FB1135A-F1FB-A135-3F76-981907EB23DE}"/>
                </a:ext>
              </a:extLst>
            </p:cNvPr>
            <p:cNvSpPr/>
            <p:nvPr/>
          </p:nvSpPr>
          <p:spPr>
            <a:xfrm>
              <a:off x="7745659" y="4840553"/>
              <a:ext cx="61597" cy="61596"/>
            </a:xfrm>
            <a:custGeom>
              <a:avLst/>
              <a:gdLst/>
              <a:ahLst/>
              <a:cxnLst/>
              <a:rect l="0" t="0" r="0" b="0"/>
              <a:pathLst>
                <a:path w="61596" h="61596">
                  <a:moveTo>
                    <a:pt x="61596" y="30798"/>
                  </a:moveTo>
                  <a:cubicBezTo>
                    <a:pt x="61596" y="47803"/>
                    <a:pt x="47803" y="61596"/>
                    <a:pt x="30798" y="61596"/>
                  </a:cubicBezTo>
                  <a:cubicBezTo>
                    <a:pt x="13792" y="61596"/>
                    <a:pt x="0" y="47803"/>
                    <a:pt x="0" y="30798"/>
                  </a:cubicBezTo>
                  <a:cubicBezTo>
                    <a:pt x="0" y="13792"/>
                    <a:pt x="13792" y="0"/>
                    <a:pt x="30798" y="0"/>
                  </a:cubicBezTo>
                  <a:cubicBezTo>
                    <a:pt x="47803" y="0"/>
                    <a:pt x="61596" y="13792"/>
                    <a:pt x="61596" y="30798"/>
                  </a:cubicBezTo>
                  <a:close/>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40" name="Free Form 417">
              <a:extLst>
                <a:ext uri="{FF2B5EF4-FFF2-40B4-BE49-F238E27FC236}">
                  <a16:creationId xmlns:a16="http://schemas.microsoft.com/office/drawing/2014/main" id="{2150E01A-4D17-6C6A-7E09-3FB039B7073E}"/>
                </a:ext>
              </a:extLst>
            </p:cNvPr>
            <p:cNvSpPr/>
            <p:nvPr/>
          </p:nvSpPr>
          <p:spPr>
            <a:xfrm>
              <a:off x="7671940" y="4901658"/>
              <a:ext cx="104524" cy="61597"/>
            </a:xfrm>
            <a:custGeom>
              <a:avLst/>
              <a:gdLst/>
              <a:ahLst/>
              <a:cxnLst/>
              <a:rect l="0" t="0" r="0" b="0"/>
              <a:pathLst>
                <a:path w="104523" h="61596">
                  <a:moveTo>
                    <a:pt x="0" y="61596"/>
                  </a:moveTo>
                  <a:lnTo>
                    <a:pt x="73725" y="61596"/>
                  </a:lnTo>
                  <a:cubicBezTo>
                    <a:pt x="90731" y="61596"/>
                    <a:pt x="104523" y="47803"/>
                    <a:pt x="104523" y="30798"/>
                  </a:cubicBezTo>
                  <a:lnTo>
                    <a:pt x="104523" y="0"/>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41" name="Free Form 418">
              <a:extLst>
                <a:ext uri="{FF2B5EF4-FFF2-40B4-BE49-F238E27FC236}">
                  <a16:creationId xmlns:a16="http://schemas.microsoft.com/office/drawing/2014/main" id="{9AD08B5F-3A03-2974-DDA6-B64C60D52106}"/>
                </a:ext>
              </a:extLst>
            </p:cNvPr>
            <p:cNvSpPr/>
            <p:nvPr/>
          </p:nvSpPr>
          <p:spPr>
            <a:xfrm>
              <a:off x="7745659" y="5081512"/>
              <a:ext cx="61597" cy="61597"/>
            </a:xfrm>
            <a:custGeom>
              <a:avLst/>
              <a:gdLst/>
              <a:ahLst/>
              <a:cxnLst/>
              <a:rect l="0" t="0" r="0" b="0"/>
              <a:pathLst>
                <a:path w="61596" h="61596">
                  <a:moveTo>
                    <a:pt x="61596" y="30798"/>
                  </a:moveTo>
                  <a:cubicBezTo>
                    <a:pt x="61596" y="13792"/>
                    <a:pt x="47803" y="0"/>
                    <a:pt x="30798" y="0"/>
                  </a:cubicBezTo>
                  <a:cubicBezTo>
                    <a:pt x="13792" y="0"/>
                    <a:pt x="0" y="13792"/>
                    <a:pt x="0" y="30798"/>
                  </a:cubicBezTo>
                  <a:cubicBezTo>
                    <a:pt x="0" y="47803"/>
                    <a:pt x="13792" y="61596"/>
                    <a:pt x="30798" y="61596"/>
                  </a:cubicBezTo>
                  <a:cubicBezTo>
                    <a:pt x="47803" y="61596"/>
                    <a:pt x="61596" y="47803"/>
                    <a:pt x="61596" y="30798"/>
                  </a:cubicBezTo>
                  <a:close/>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42" name="Free Form 419">
              <a:extLst>
                <a:ext uri="{FF2B5EF4-FFF2-40B4-BE49-F238E27FC236}">
                  <a16:creationId xmlns:a16="http://schemas.microsoft.com/office/drawing/2014/main" id="{8CAE343E-6B3D-AC41-763C-D59048A6DC2C}"/>
                </a:ext>
              </a:extLst>
            </p:cNvPr>
            <p:cNvSpPr/>
            <p:nvPr/>
          </p:nvSpPr>
          <p:spPr>
            <a:xfrm>
              <a:off x="7682918" y="5020406"/>
              <a:ext cx="93538" cy="61597"/>
            </a:xfrm>
            <a:custGeom>
              <a:avLst/>
              <a:gdLst/>
              <a:ahLst/>
              <a:cxnLst/>
              <a:rect l="0" t="0" r="0" b="0"/>
              <a:pathLst>
                <a:path w="93537" h="61596">
                  <a:moveTo>
                    <a:pt x="0" y="0"/>
                  </a:moveTo>
                  <a:lnTo>
                    <a:pt x="62739" y="0"/>
                  </a:lnTo>
                  <a:cubicBezTo>
                    <a:pt x="79745" y="0"/>
                    <a:pt x="93537" y="13792"/>
                    <a:pt x="93537" y="30798"/>
                  </a:cubicBezTo>
                  <a:lnTo>
                    <a:pt x="93537" y="61596"/>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43" name="Free Form 420">
              <a:extLst>
                <a:ext uri="{FF2B5EF4-FFF2-40B4-BE49-F238E27FC236}">
                  <a16:creationId xmlns:a16="http://schemas.microsoft.com/office/drawing/2014/main" id="{059E28EB-B23E-784C-1F5D-8B1A29BA94F2}"/>
                </a:ext>
              </a:extLst>
            </p:cNvPr>
            <p:cNvSpPr/>
            <p:nvPr/>
          </p:nvSpPr>
          <p:spPr>
            <a:xfrm>
              <a:off x="7348271" y="4746865"/>
              <a:ext cx="61597" cy="61597"/>
            </a:xfrm>
            <a:custGeom>
              <a:avLst/>
              <a:gdLst/>
              <a:ahLst/>
              <a:cxnLst/>
              <a:rect l="0" t="0" r="0" b="0"/>
              <a:pathLst>
                <a:path w="61596" h="61596">
                  <a:moveTo>
                    <a:pt x="30798" y="0"/>
                  </a:moveTo>
                  <a:cubicBezTo>
                    <a:pt x="47803" y="0"/>
                    <a:pt x="61596" y="13792"/>
                    <a:pt x="61596" y="30798"/>
                  </a:cubicBezTo>
                  <a:cubicBezTo>
                    <a:pt x="61596" y="47803"/>
                    <a:pt x="47803" y="61596"/>
                    <a:pt x="30798" y="61596"/>
                  </a:cubicBezTo>
                  <a:cubicBezTo>
                    <a:pt x="13792" y="61596"/>
                    <a:pt x="0" y="47803"/>
                    <a:pt x="0" y="30798"/>
                  </a:cubicBezTo>
                  <a:cubicBezTo>
                    <a:pt x="0" y="13792"/>
                    <a:pt x="13792" y="0"/>
                    <a:pt x="30798" y="0"/>
                  </a:cubicBezTo>
                  <a:close/>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58" name="Free Form 421">
              <a:extLst>
                <a:ext uri="{FF2B5EF4-FFF2-40B4-BE49-F238E27FC236}">
                  <a16:creationId xmlns:a16="http://schemas.microsoft.com/office/drawing/2014/main" id="{CB23C828-92FF-5292-5777-CBA9C2BD75FF}"/>
                </a:ext>
              </a:extLst>
            </p:cNvPr>
            <p:cNvSpPr/>
            <p:nvPr/>
          </p:nvSpPr>
          <p:spPr>
            <a:xfrm>
              <a:off x="7409378" y="4777658"/>
              <a:ext cx="61596" cy="100447"/>
            </a:xfrm>
            <a:custGeom>
              <a:avLst/>
              <a:gdLst/>
              <a:ahLst/>
              <a:cxnLst/>
              <a:rect l="0" t="0" r="0" b="0"/>
              <a:pathLst>
                <a:path w="61596" h="100446">
                  <a:moveTo>
                    <a:pt x="61596" y="100446"/>
                  </a:moveTo>
                  <a:lnTo>
                    <a:pt x="61596" y="30798"/>
                  </a:lnTo>
                  <a:cubicBezTo>
                    <a:pt x="61596" y="13792"/>
                    <a:pt x="47803" y="0"/>
                    <a:pt x="30798" y="0"/>
                  </a:cubicBezTo>
                  <a:lnTo>
                    <a:pt x="0" y="0"/>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59" name="Free Form 422">
              <a:extLst>
                <a:ext uri="{FF2B5EF4-FFF2-40B4-BE49-F238E27FC236}">
                  <a16:creationId xmlns:a16="http://schemas.microsoft.com/office/drawing/2014/main" id="{D862BEE3-31F0-D610-E0BA-E6B9E46A3688}"/>
                </a:ext>
              </a:extLst>
            </p:cNvPr>
            <p:cNvSpPr/>
            <p:nvPr/>
          </p:nvSpPr>
          <p:spPr>
            <a:xfrm>
              <a:off x="7589232" y="4746865"/>
              <a:ext cx="61597" cy="61597"/>
            </a:xfrm>
            <a:custGeom>
              <a:avLst/>
              <a:gdLst/>
              <a:ahLst/>
              <a:cxnLst/>
              <a:rect l="0" t="0" r="0" b="0"/>
              <a:pathLst>
                <a:path w="61596" h="61596">
                  <a:moveTo>
                    <a:pt x="30798" y="0"/>
                  </a:moveTo>
                  <a:cubicBezTo>
                    <a:pt x="13792" y="0"/>
                    <a:pt x="0" y="13792"/>
                    <a:pt x="0" y="30798"/>
                  </a:cubicBezTo>
                  <a:cubicBezTo>
                    <a:pt x="0" y="47803"/>
                    <a:pt x="13792" y="61596"/>
                    <a:pt x="30798" y="61596"/>
                  </a:cubicBezTo>
                  <a:cubicBezTo>
                    <a:pt x="47803" y="61596"/>
                    <a:pt x="61596" y="47803"/>
                    <a:pt x="61596" y="30798"/>
                  </a:cubicBezTo>
                  <a:cubicBezTo>
                    <a:pt x="61596" y="13792"/>
                    <a:pt x="47803" y="0"/>
                    <a:pt x="30798" y="0"/>
                  </a:cubicBezTo>
                  <a:close/>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60" name="Free Form 423">
              <a:extLst>
                <a:ext uri="{FF2B5EF4-FFF2-40B4-BE49-F238E27FC236}">
                  <a16:creationId xmlns:a16="http://schemas.microsoft.com/office/drawing/2014/main" id="{C7D3CB85-D240-D011-7245-7E5E8F12B0E6}"/>
                </a:ext>
              </a:extLst>
            </p:cNvPr>
            <p:cNvSpPr/>
            <p:nvPr/>
          </p:nvSpPr>
          <p:spPr>
            <a:xfrm>
              <a:off x="7528126" y="4777669"/>
              <a:ext cx="61596" cy="95341"/>
            </a:xfrm>
            <a:custGeom>
              <a:avLst/>
              <a:gdLst/>
              <a:ahLst/>
              <a:cxnLst/>
              <a:rect l="0" t="0" r="0" b="0"/>
              <a:pathLst>
                <a:path w="61596" h="95341">
                  <a:moveTo>
                    <a:pt x="0" y="95341"/>
                  </a:moveTo>
                  <a:lnTo>
                    <a:pt x="0" y="30798"/>
                  </a:lnTo>
                  <a:cubicBezTo>
                    <a:pt x="0" y="13779"/>
                    <a:pt x="13792" y="0"/>
                    <a:pt x="30798" y="0"/>
                  </a:cubicBezTo>
                  <a:lnTo>
                    <a:pt x="61596" y="0"/>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61" name="Free Form 424">
              <a:extLst>
                <a:ext uri="{FF2B5EF4-FFF2-40B4-BE49-F238E27FC236}">
                  <a16:creationId xmlns:a16="http://schemas.microsoft.com/office/drawing/2014/main" id="{D31B6931-CC4A-34CB-A8E5-D473FFCECC61}"/>
                </a:ext>
              </a:extLst>
            </p:cNvPr>
            <p:cNvSpPr/>
            <p:nvPr/>
          </p:nvSpPr>
          <p:spPr>
            <a:xfrm>
              <a:off x="7210564" y="5081512"/>
              <a:ext cx="61597" cy="61597"/>
            </a:xfrm>
            <a:custGeom>
              <a:avLst/>
              <a:gdLst/>
              <a:ahLst/>
              <a:cxnLst/>
              <a:rect l="0" t="0" r="0" b="0"/>
              <a:pathLst>
                <a:path w="61596" h="61596">
                  <a:moveTo>
                    <a:pt x="0" y="30798"/>
                  </a:moveTo>
                  <a:cubicBezTo>
                    <a:pt x="0" y="13792"/>
                    <a:pt x="13792" y="0"/>
                    <a:pt x="30798" y="0"/>
                  </a:cubicBezTo>
                  <a:cubicBezTo>
                    <a:pt x="47803" y="0"/>
                    <a:pt x="61596" y="13792"/>
                    <a:pt x="61596" y="30798"/>
                  </a:cubicBezTo>
                  <a:cubicBezTo>
                    <a:pt x="61596" y="47803"/>
                    <a:pt x="47803" y="61596"/>
                    <a:pt x="30798" y="61596"/>
                  </a:cubicBezTo>
                  <a:cubicBezTo>
                    <a:pt x="13792" y="61596"/>
                    <a:pt x="0" y="47803"/>
                    <a:pt x="0" y="30798"/>
                  </a:cubicBezTo>
                  <a:close/>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62" name="Free Form 425">
              <a:extLst>
                <a:ext uri="{FF2B5EF4-FFF2-40B4-BE49-F238E27FC236}">
                  <a16:creationId xmlns:a16="http://schemas.microsoft.com/office/drawing/2014/main" id="{13CA84B4-C058-A3C5-C0A8-ADF9CE34CF6E}"/>
                </a:ext>
              </a:extLst>
            </p:cNvPr>
            <p:cNvSpPr/>
            <p:nvPr/>
          </p:nvSpPr>
          <p:spPr>
            <a:xfrm>
              <a:off x="7241364" y="5020406"/>
              <a:ext cx="93538" cy="61597"/>
            </a:xfrm>
            <a:custGeom>
              <a:avLst/>
              <a:gdLst/>
              <a:ahLst/>
              <a:cxnLst/>
              <a:rect l="0" t="0" r="0" b="0"/>
              <a:pathLst>
                <a:path w="93537" h="61596">
                  <a:moveTo>
                    <a:pt x="93537" y="0"/>
                  </a:moveTo>
                  <a:lnTo>
                    <a:pt x="30798" y="0"/>
                  </a:lnTo>
                  <a:cubicBezTo>
                    <a:pt x="13792" y="0"/>
                    <a:pt x="0" y="13792"/>
                    <a:pt x="0" y="30798"/>
                  </a:cubicBezTo>
                  <a:lnTo>
                    <a:pt x="0" y="61596"/>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70" name="Free Form 426">
              <a:extLst>
                <a:ext uri="{FF2B5EF4-FFF2-40B4-BE49-F238E27FC236}">
                  <a16:creationId xmlns:a16="http://schemas.microsoft.com/office/drawing/2014/main" id="{9EA8C188-FDC2-5993-6644-D3B0B831887B}"/>
                </a:ext>
              </a:extLst>
            </p:cNvPr>
            <p:cNvSpPr/>
            <p:nvPr/>
          </p:nvSpPr>
          <p:spPr>
            <a:xfrm>
              <a:off x="7210564" y="4840553"/>
              <a:ext cx="61597" cy="61596"/>
            </a:xfrm>
            <a:custGeom>
              <a:avLst/>
              <a:gdLst/>
              <a:ahLst/>
              <a:cxnLst/>
              <a:rect l="0" t="0" r="0" b="0"/>
              <a:pathLst>
                <a:path w="61596" h="61596">
                  <a:moveTo>
                    <a:pt x="0" y="30798"/>
                  </a:moveTo>
                  <a:cubicBezTo>
                    <a:pt x="0" y="47803"/>
                    <a:pt x="13792" y="61596"/>
                    <a:pt x="30798" y="61596"/>
                  </a:cubicBezTo>
                  <a:cubicBezTo>
                    <a:pt x="47803" y="61596"/>
                    <a:pt x="61596" y="47803"/>
                    <a:pt x="61596" y="30798"/>
                  </a:cubicBezTo>
                  <a:cubicBezTo>
                    <a:pt x="61596" y="13792"/>
                    <a:pt x="47803" y="0"/>
                    <a:pt x="30798" y="0"/>
                  </a:cubicBezTo>
                  <a:cubicBezTo>
                    <a:pt x="13792" y="0"/>
                    <a:pt x="0" y="13792"/>
                    <a:pt x="0" y="30798"/>
                  </a:cubicBezTo>
                  <a:close/>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72" name="Free Form 427">
              <a:extLst>
                <a:ext uri="{FF2B5EF4-FFF2-40B4-BE49-F238E27FC236}">
                  <a16:creationId xmlns:a16="http://schemas.microsoft.com/office/drawing/2014/main" id="{A7E14B6A-6D33-7B49-245A-D28F279835B2}"/>
                </a:ext>
              </a:extLst>
            </p:cNvPr>
            <p:cNvSpPr/>
            <p:nvPr/>
          </p:nvSpPr>
          <p:spPr>
            <a:xfrm>
              <a:off x="7241358" y="4901658"/>
              <a:ext cx="120335" cy="61597"/>
            </a:xfrm>
            <a:custGeom>
              <a:avLst/>
              <a:gdLst/>
              <a:ahLst/>
              <a:cxnLst/>
              <a:rect l="0" t="0" r="0" b="0"/>
              <a:pathLst>
                <a:path w="120335" h="61596">
                  <a:moveTo>
                    <a:pt x="120335" y="61596"/>
                  </a:moveTo>
                  <a:lnTo>
                    <a:pt x="30798" y="61596"/>
                  </a:lnTo>
                  <a:cubicBezTo>
                    <a:pt x="13792" y="61596"/>
                    <a:pt x="0" y="47803"/>
                    <a:pt x="0" y="30798"/>
                  </a:cubicBezTo>
                  <a:lnTo>
                    <a:pt x="0" y="0"/>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73" name="Free Form 428">
              <a:extLst>
                <a:ext uri="{FF2B5EF4-FFF2-40B4-BE49-F238E27FC236}">
                  <a16:creationId xmlns:a16="http://schemas.microsoft.com/office/drawing/2014/main" id="{9B37C41E-97F7-02B3-73E2-08806C7574A9}"/>
                </a:ext>
              </a:extLst>
            </p:cNvPr>
            <p:cNvSpPr/>
            <p:nvPr/>
          </p:nvSpPr>
          <p:spPr>
            <a:xfrm>
              <a:off x="7589232" y="5175199"/>
              <a:ext cx="61597" cy="61596"/>
            </a:xfrm>
            <a:custGeom>
              <a:avLst/>
              <a:gdLst/>
              <a:ahLst/>
              <a:cxnLst/>
              <a:rect l="0" t="0" r="0" b="0"/>
              <a:pathLst>
                <a:path w="61596" h="61596">
                  <a:moveTo>
                    <a:pt x="30798" y="61596"/>
                  </a:moveTo>
                  <a:cubicBezTo>
                    <a:pt x="13792" y="61596"/>
                    <a:pt x="0" y="47803"/>
                    <a:pt x="0" y="30798"/>
                  </a:cubicBezTo>
                  <a:cubicBezTo>
                    <a:pt x="0" y="13792"/>
                    <a:pt x="13792" y="0"/>
                    <a:pt x="30798" y="0"/>
                  </a:cubicBezTo>
                  <a:cubicBezTo>
                    <a:pt x="47803" y="0"/>
                    <a:pt x="61596" y="13792"/>
                    <a:pt x="61596" y="30798"/>
                  </a:cubicBezTo>
                  <a:cubicBezTo>
                    <a:pt x="61596" y="47803"/>
                    <a:pt x="47803" y="61596"/>
                    <a:pt x="30798" y="61596"/>
                  </a:cubicBezTo>
                  <a:close/>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74" name="Free Form 429">
              <a:extLst>
                <a:ext uri="{FF2B5EF4-FFF2-40B4-BE49-F238E27FC236}">
                  <a16:creationId xmlns:a16="http://schemas.microsoft.com/office/drawing/2014/main" id="{86BF4BF8-34AC-5779-A072-C196F8B0BBE4}"/>
                </a:ext>
              </a:extLst>
            </p:cNvPr>
            <p:cNvSpPr/>
            <p:nvPr/>
          </p:nvSpPr>
          <p:spPr>
            <a:xfrm>
              <a:off x="7528126" y="5107078"/>
              <a:ext cx="61596" cy="98923"/>
            </a:xfrm>
            <a:custGeom>
              <a:avLst/>
              <a:gdLst/>
              <a:ahLst/>
              <a:cxnLst/>
              <a:rect l="0" t="0" r="0" b="0"/>
              <a:pathLst>
                <a:path w="61596" h="98922">
                  <a:moveTo>
                    <a:pt x="0" y="0"/>
                  </a:moveTo>
                  <a:lnTo>
                    <a:pt x="0" y="68124"/>
                  </a:lnTo>
                  <a:cubicBezTo>
                    <a:pt x="0" y="85130"/>
                    <a:pt x="13792" y="98922"/>
                    <a:pt x="30798" y="98922"/>
                  </a:cubicBezTo>
                  <a:lnTo>
                    <a:pt x="61596" y="98922"/>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75" name="Free Form 430">
              <a:extLst>
                <a:ext uri="{FF2B5EF4-FFF2-40B4-BE49-F238E27FC236}">
                  <a16:creationId xmlns:a16="http://schemas.microsoft.com/office/drawing/2014/main" id="{5D92DBDC-EE2D-010C-3685-4C96141B80C9}"/>
                </a:ext>
              </a:extLst>
            </p:cNvPr>
            <p:cNvSpPr/>
            <p:nvPr/>
          </p:nvSpPr>
          <p:spPr>
            <a:xfrm>
              <a:off x="7348271" y="5175199"/>
              <a:ext cx="61597" cy="61596"/>
            </a:xfrm>
            <a:custGeom>
              <a:avLst/>
              <a:gdLst/>
              <a:ahLst/>
              <a:cxnLst/>
              <a:rect l="0" t="0" r="0" b="0"/>
              <a:pathLst>
                <a:path w="61596" h="61596">
                  <a:moveTo>
                    <a:pt x="30798" y="61596"/>
                  </a:moveTo>
                  <a:cubicBezTo>
                    <a:pt x="47803" y="61596"/>
                    <a:pt x="61596" y="47803"/>
                    <a:pt x="61596" y="30798"/>
                  </a:cubicBezTo>
                  <a:cubicBezTo>
                    <a:pt x="61596" y="13792"/>
                    <a:pt x="47803" y="0"/>
                    <a:pt x="30798" y="0"/>
                  </a:cubicBezTo>
                  <a:cubicBezTo>
                    <a:pt x="13792" y="0"/>
                    <a:pt x="0" y="13792"/>
                    <a:pt x="0" y="30798"/>
                  </a:cubicBezTo>
                  <a:cubicBezTo>
                    <a:pt x="0" y="47803"/>
                    <a:pt x="13792" y="61596"/>
                    <a:pt x="30798" y="61596"/>
                  </a:cubicBezTo>
                  <a:close/>
                </a:path>
              </a:pathLst>
            </a:custGeom>
            <a:noFill/>
            <a:ln w="19050" cap="rnd"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sp>
          <p:nvSpPr>
            <p:cNvPr id="76" name="Free Form 431">
              <a:extLst>
                <a:ext uri="{FF2B5EF4-FFF2-40B4-BE49-F238E27FC236}">
                  <a16:creationId xmlns:a16="http://schemas.microsoft.com/office/drawing/2014/main" id="{7DF39164-22BE-955A-1036-9F47FC7A2120}"/>
                </a:ext>
              </a:extLst>
            </p:cNvPr>
            <p:cNvSpPr/>
            <p:nvPr/>
          </p:nvSpPr>
          <p:spPr>
            <a:xfrm>
              <a:off x="7409378" y="5112161"/>
              <a:ext cx="61596" cy="93842"/>
            </a:xfrm>
            <a:custGeom>
              <a:avLst/>
              <a:gdLst/>
              <a:ahLst/>
              <a:cxnLst/>
              <a:rect l="0" t="0" r="0" b="0"/>
              <a:pathLst>
                <a:path w="61596" h="93842">
                  <a:moveTo>
                    <a:pt x="61596" y="0"/>
                  </a:moveTo>
                  <a:lnTo>
                    <a:pt x="61596" y="63031"/>
                  </a:lnTo>
                  <a:cubicBezTo>
                    <a:pt x="61596" y="80050"/>
                    <a:pt x="47803" y="93842"/>
                    <a:pt x="30798" y="93842"/>
                  </a:cubicBezTo>
                  <a:lnTo>
                    <a:pt x="0" y="93829"/>
                  </a:lnTo>
                </a:path>
              </a:pathLst>
            </a:custGeom>
            <a:noFill/>
            <a:ln w="19050" cap="flat" cmpd="sng">
              <a:solidFill>
                <a:schemeClr val="accent3"/>
              </a:solidFill>
              <a:prstDash val="solid"/>
              <a:round/>
            </a:ln>
          </p:spPr>
          <p:txBody>
            <a:bodyPr anchor="ctr">
              <a:spAutoFit/>
            </a:bodyPr>
            <a:lstStyle/>
            <a:p>
              <a:pPr marL="0" marR="0" lvl="0" indent="0" algn="ctr" defTabSz="228509"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3D3935"/>
                </a:solidFill>
                <a:effectLst/>
                <a:uLnTx/>
                <a:uFillTx/>
                <a:latin typeface="Verdana"/>
                <a:ea typeface="+mn-ea"/>
                <a:cs typeface="+mn-cs"/>
              </a:endParaRPr>
            </a:p>
          </p:txBody>
        </p:sp>
      </p:grpSp>
    </p:spTree>
    <p:extLst>
      <p:ext uri="{BB962C8B-B14F-4D97-AF65-F5344CB8AC3E}">
        <p14:creationId xmlns:p14="http://schemas.microsoft.com/office/powerpoint/2010/main" val="36063918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Pairpoint-PPTTheme_01">
  <a:themeElements>
    <a:clrScheme name="Pairpoint">
      <a:dk1>
        <a:srgbClr val="042428"/>
      </a:dk1>
      <a:lt1>
        <a:srgbClr val="FEFFFF"/>
      </a:lt1>
      <a:dk2>
        <a:srgbClr val="FEFFFF"/>
      </a:dk2>
      <a:lt2>
        <a:srgbClr val="FEFFFF"/>
      </a:lt2>
      <a:accent1>
        <a:srgbClr val="04252A"/>
      </a:accent1>
      <a:accent2>
        <a:srgbClr val="EC5455"/>
      </a:accent2>
      <a:accent3>
        <a:srgbClr val="A5A5A5"/>
      </a:accent3>
      <a:accent4>
        <a:srgbClr val="69DF96"/>
      </a:accent4>
      <a:accent5>
        <a:srgbClr val="69DF96"/>
      </a:accent5>
      <a:accent6>
        <a:srgbClr val="E55152"/>
      </a:accent6>
      <a:hlink>
        <a:srgbClr val="69DF96"/>
      </a:hlink>
      <a:folHlink>
        <a:srgbClr val="04252A"/>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spcFirstLastPara="1" wrap="square" lIns="91425" tIns="91425" rIns="91425" bIns="91425" anchor="ctr" anchorCtr="0">
        <a:noAutofit/>
      </a:bodyPr>
      <a:lstStyle>
        <a:defPPr marL="0" indent="0" algn="ctr" rtl="0">
          <a:spcBef>
            <a:spcPts val="0"/>
          </a:spcBef>
          <a:spcAft>
            <a:spcPts val="0"/>
          </a:spcAft>
          <a:buNone/>
          <a:defRPr sz="1600" dirty="0" smtClean="0">
            <a:solidFill>
              <a:schemeClr val="bg1"/>
            </a:solidFill>
            <a:latin typeface="Poppins" pitchFamily="2" charset="77"/>
            <a:cs typeface="Poppins" pitchFamily="2" charset="77"/>
          </a:defRPr>
        </a:defPPr>
      </a:lstStyle>
    </a:spDef>
  </a:objectDefaults>
  <a:extraClrSchemeLst/>
  <a:extLst>
    <a:ext uri="{05A4C25C-085E-4340-85A3-A5531E510DB2}">
      <thm15:themeFamily xmlns:thm15="http://schemas.microsoft.com/office/thememl/2012/main" name="Pairpoint-PPTTheme_01" id="{308F3F01-079A-764A-AA97-2BE152B27C6C}" vid="{8531EA20-1E83-C64E-BC36-BB299EFB6E2C}"/>
    </a:ext>
  </a:extLst>
</a:theme>
</file>

<file path=ppt/theme/theme3.xml><?xml version="1.0" encoding="utf-8"?>
<a:theme xmlns:a="http://schemas.openxmlformats.org/drawingml/2006/main" name="Cover Slides">
  <a:themeElements>
    <a:clrScheme name="Custom 2">
      <a:dk1>
        <a:srgbClr val="3D3935"/>
      </a:dk1>
      <a:lt1>
        <a:srgbClr val="FFFFFF"/>
      </a:lt1>
      <a:dk2>
        <a:srgbClr val="3D3935"/>
      </a:dk2>
      <a:lt2>
        <a:srgbClr val="FFFFFF"/>
      </a:lt2>
      <a:accent1>
        <a:srgbClr val="A9C23F"/>
      </a:accent1>
      <a:accent2>
        <a:srgbClr val="857874"/>
      </a:accent2>
      <a:accent3>
        <a:srgbClr val="1D8296"/>
      </a:accent3>
      <a:accent4>
        <a:srgbClr val="464E7E"/>
      </a:accent4>
      <a:accent5>
        <a:srgbClr val="AFA9A3"/>
      </a:accent5>
      <a:accent6>
        <a:srgbClr val="E4E1E0"/>
      </a:accent6>
      <a:hlink>
        <a:srgbClr val="0563C1"/>
      </a:hlink>
      <a:folHlink>
        <a:srgbClr val="954F72"/>
      </a:folHlink>
    </a:clrScheme>
    <a:fontScheme name="Verra Mobility">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lIns="0" tIns="0" rIns="0" bIns="0">
        <a:noAutofit/>
      </a:bodyPr>
      <a:lstStyle>
        <a:defPPr algn="l">
          <a:defRPr sz="12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tent_1-Line_Header">
  <a:themeElements>
    <a:clrScheme name="Custom 1">
      <a:dk1>
        <a:srgbClr val="3D3935"/>
      </a:dk1>
      <a:lt1>
        <a:srgbClr val="FFFFFF"/>
      </a:lt1>
      <a:dk2>
        <a:srgbClr val="3D3935"/>
      </a:dk2>
      <a:lt2>
        <a:srgbClr val="FFFFFF"/>
      </a:lt2>
      <a:accent1>
        <a:srgbClr val="A9C23F"/>
      </a:accent1>
      <a:accent2>
        <a:srgbClr val="857874"/>
      </a:accent2>
      <a:accent3>
        <a:srgbClr val="1D8296"/>
      </a:accent3>
      <a:accent4>
        <a:srgbClr val="464E7E"/>
      </a:accent4>
      <a:accent5>
        <a:srgbClr val="AFA9A3"/>
      </a:accent5>
      <a:accent6>
        <a:srgbClr val="E4E1E0"/>
      </a:accent6>
      <a:hlink>
        <a:srgbClr val="0563C1"/>
      </a:hlink>
      <a:folHlink>
        <a:srgbClr val="954F72"/>
      </a:folHlink>
    </a:clrScheme>
    <a:fontScheme name="Verdana-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w="19050">
          <a:noFill/>
          <a:prstDash val="sysDot"/>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1750" cap="sq">
          <a:solidFill>
            <a:srgbClr val="FFFFFF"/>
          </a:solidFill>
          <a:miter lim="800000"/>
          <a:headEnd type="none"/>
          <a:tailEnd type="none"/>
        </a:ln>
        <a:effectLst/>
      </a:spPr>
      <a:bodyPr/>
      <a:lstStyle/>
      <a:style>
        <a:lnRef idx="3">
          <a:schemeClr val="accent1"/>
        </a:lnRef>
        <a:fillRef idx="0">
          <a:schemeClr val="accent1"/>
        </a:fillRef>
        <a:effectRef idx="2">
          <a:schemeClr val="accent1"/>
        </a:effectRef>
        <a:fontRef idx="minor">
          <a:schemeClr val="tx1"/>
        </a:fontRef>
      </a:style>
    </a:lnDef>
    <a:txDef>
      <a:spPr/>
      <a:bodyPr wrap="square" lIns="90000" rIns="90000" rtlCol="0">
        <a:spAutoFit/>
      </a:bodyPr>
      <a:lstStyle>
        <a:defPPr algn="l" defTabSz="914400">
          <a:defRPr sz="1200" spc="20" dirty="0" smtClean="0"/>
        </a:defPPr>
      </a:lstStyle>
    </a:txDef>
  </a:objectDefaults>
  <a:extraClrSchemeLst/>
</a:theme>
</file>

<file path=ppt/theme/theme5.xml><?xml version="1.0" encoding="utf-8"?>
<a:theme xmlns:a="http://schemas.openxmlformats.org/drawingml/2006/main" name="2_Content">
  <a:themeElements>
    <a:clrScheme name="Custom 1">
      <a:dk1>
        <a:srgbClr val="3D3935"/>
      </a:dk1>
      <a:lt1>
        <a:srgbClr val="FFFFFF"/>
      </a:lt1>
      <a:dk2>
        <a:srgbClr val="3D3935"/>
      </a:dk2>
      <a:lt2>
        <a:srgbClr val="FFFFFF"/>
      </a:lt2>
      <a:accent1>
        <a:srgbClr val="A9C23F"/>
      </a:accent1>
      <a:accent2>
        <a:srgbClr val="857874"/>
      </a:accent2>
      <a:accent3>
        <a:srgbClr val="1D8296"/>
      </a:accent3>
      <a:accent4>
        <a:srgbClr val="464E7E"/>
      </a:accent4>
      <a:accent5>
        <a:srgbClr val="AFA9A3"/>
      </a:accent5>
      <a:accent6>
        <a:srgbClr val="E4E1E0"/>
      </a:accent6>
      <a:hlink>
        <a:srgbClr val="0563C1"/>
      </a:hlink>
      <a:folHlink>
        <a:srgbClr val="954F72"/>
      </a:folHlink>
    </a:clrScheme>
    <a:fontScheme name="Verdana-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w="19050">
          <a:noFill/>
          <a:prstDash val="sysDot"/>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1750" cap="sq">
          <a:solidFill>
            <a:srgbClr val="FFFFFF"/>
          </a:solidFill>
          <a:miter lim="800000"/>
          <a:headEnd type="none"/>
          <a:tailEnd type="none"/>
        </a:ln>
        <a:effectLst/>
      </a:spPr>
      <a:bodyPr/>
      <a:lstStyle/>
      <a:style>
        <a:lnRef idx="3">
          <a:schemeClr val="accent1"/>
        </a:lnRef>
        <a:fillRef idx="0">
          <a:schemeClr val="accent1"/>
        </a:fillRef>
        <a:effectRef idx="2">
          <a:schemeClr val="accent1"/>
        </a:effectRef>
        <a:fontRef idx="minor">
          <a:schemeClr val="tx1"/>
        </a:fontRef>
      </a:style>
    </a:lnDef>
    <a:txDef>
      <a:spPr/>
      <a:bodyPr wrap="square" lIns="90000" rIns="90000" rtlCol="0">
        <a:spAutoFit/>
      </a:bodyPr>
      <a:lstStyle>
        <a:defPPr algn="l" defTabSz="914400">
          <a:defRPr sz="1200" spc="20" dirty="0" smtClean="0"/>
        </a:defPPr>
      </a:lst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2997</TotalTime>
  <Words>2093</Words>
  <Application>Microsoft Macintosh PowerPoint</Application>
  <PresentationFormat>Widescreen</PresentationFormat>
  <Paragraphs>341</Paragraphs>
  <Slides>18</Slides>
  <Notes>13</Notes>
  <HiddenSlides>0</HiddenSlides>
  <MMClips>4</MMClips>
  <ScaleCrop>false</ScaleCrop>
  <HeadingPairs>
    <vt:vector size="8" baseType="variant">
      <vt:variant>
        <vt:lpstr>Fonts Used</vt:lpstr>
      </vt:variant>
      <vt:variant>
        <vt:i4>11</vt:i4>
      </vt:variant>
      <vt:variant>
        <vt:lpstr>Theme</vt:lpstr>
      </vt:variant>
      <vt:variant>
        <vt:i4>5</vt:i4>
      </vt:variant>
      <vt:variant>
        <vt:lpstr>Embedded OLE Servers</vt:lpstr>
      </vt:variant>
      <vt:variant>
        <vt:i4>1</vt:i4>
      </vt:variant>
      <vt:variant>
        <vt:lpstr>Slide Titles</vt:lpstr>
      </vt:variant>
      <vt:variant>
        <vt:i4>18</vt:i4>
      </vt:variant>
    </vt:vector>
  </HeadingPairs>
  <TitlesOfParts>
    <vt:vector size="35" baseType="lpstr">
      <vt:lpstr>Arial</vt:lpstr>
      <vt:lpstr>Calibri</vt:lpstr>
      <vt:lpstr>Google Sans</vt:lpstr>
      <vt:lpstr>Helvetica Light</vt:lpstr>
      <vt:lpstr>Open Sans</vt:lpstr>
      <vt:lpstr>Poppins</vt:lpstr>
      <vt:lpstr>Poppins Light</vt:lpstr>
      <vt:lpstr>Poppins SemiBold</vt:lpstr>
      <vt:lpstr>System Font Regular</vt:lpstr>
      <vt:lpstr>Verdana</vt:lpstr>
      <vt:lpstr>Wingdings</vt:lpstr>
      <vt:lpstr>1_Office Theme</vt:lpstr>
      <vt:lpstr>1_Pairpoint-PPTTheme_01</vt:lpstr>
      <vt:lpstr>Cover Slides</vt:lpstr>
      <vt:lpstr>Content_1-Line_Header</vt:lpstr>
      <vt:lpstr>2_Content</vt:lpstr>
      <vt:lpstr>think-cell Slide</vt:lpstr>
      <vt:lpstr>Unleashing Vehicle Telematics A Cost-Effective Future for Tolling and Road Usage Charging</vt:lpstr>
      <vt:lpstr>Unleashing Vehicle Telematics  Building the Future of Tolling with Connected Vehicles</vt:lpstr>
      <vt:lpstr>Who We Are</vt:lpstr>
      <vt:lpstr>Our Businesses: Breadth and Depth of Expertise</vt:lpstr>
      <vt:lpstr>Overview of US Tolling Industry</vt:lpstr>
      <vt:lpstr>The Evolving Landscape of Tolling</vt:lpstr>
      <vt:lpstr>Connected Vehicle Tolling</vt:lpstr>
      <vt:lpstr>Connected Vehicle Voice of Customer Insights</vt:lpstr>
      <vt:lpstr>The Approach</vt:lpstr>
      <vt:lpstr>AutoKinex Connected Vehicle Services Platform</vt:lpstr>
      <vt:lpstr>Customer Journey - Automated Tolling </vt:lpstr>
      <vt:lpstr>Customer Journey - Road Usage Charge</vt:lpstr>
      <vt:lpstr>How Does it Work?</vt:lpstr>
      <vt:lpstr>Challenges</vt:lpstr>
      <vt:lpstr>Industry Demos &amp; POCs – CV Tolling</vt:lpstr>
      <vt:lpstr>Industry Demos &amp; POCs – HOV Tolling</vt:lpstr>
      <vt:lpstr>Industry Demos &amp; POCs – RUC</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Suggested Slides for COVESA/AUTOSAR Alignment Session</dc:title>
  <dc:creator>Crumb, Steve</dc:creator>
  <cp:lastModifiedBy>Paul Boyes</cp:lastModifiedBy>
  <cp:revision>107</cp:revision>
  <dcterms:created xsi:type="dcterms:W3CDTF">2022-10-13T13:54:25Z</dcterms:created>
  <dcterms:modified xsi:type="dcterms:W3CDTF">2024-10-05T00:03:35Z</dcterms:modified>
</cp:coreProperties>
</file>