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5" r:id="rId2"/>
    <p:sldMasterId id="2147483908" r:id="rId3"/>
    <p:sldMasterId id="2147483916" r:id="rId4"/>
    <p:sldMasterId id="2147483980" r:id="rId5"/>
  </p:sldMasterIdLst>
  <p:notesMasterIdLst>
    <p:notesMasterId r:id="rId29"/>
  </p:notesMasterIdLst>
  <p:sldIdLst>
    <p:sldId id="284" r:id="rId6"/>
    <p:sldId id="347" r:id="rId7"/>
    <p:sldId id="348" r:id="rId8"/>
    <p:sldId id="349" r:id="rId9"/>
    <p:sldId id="350" r:id="rId10"/>
    <p:sldId id="351" r:id="rId11"/>
    <p:sldId id="352" r:id="rId12"/>
    <p:sldId id="353" r:id="rId13"/>
    <p:sldId id="354" r:id="rId14"/>
    <p:sldId id="355" r:id="rId15"/>
    <p:sldId id="356" r:id="rId16"/>
    <p:sldId id="358" r:id="rId17"/>
    <p:sldId id="359" r:id="rId18"/>
    <p:sldId id="360" r:id="rId19"/>
    <p:sldId id="361" r:id="rId20"/>
    <p:sldId id="362" r:id="rId21"/>
    <p:sldId id="363" r:id="rId22"/>
    <p:sldId id="364" r:id="rId23"/>
    <p:sldId id="365" r:id="rId24"/>
    <p:sldId id="366" r:id="rId25"/>
    <p:sldId id="367" r:id="rId26"/>
    <p:sldId id="368" r:id="rId27"/>
    <p:sldId id="369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1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584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4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FFF2C-EE04-4331-BB2D-B809325A966C}" type="datetimeFigureOut">
              <a:rPr lang="en-US" smtClean="0"/>
              <a:t>10/4/24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C480F-77A6-435B-AC2D-3F79487D4C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30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7855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060878-22F0-D1E8-F864-6D7879F67D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83AE74-F452-E165-EA06-697C122824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0F12FA-37C9-564D-AC35-CCA95287EC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8934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316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0472C5-CE8D-A714-2D28-7C44441894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C73443-A3A5-41F0-EEF8-3A063B168E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54CABE-2B68-5C07-CB11-27E54F51F8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After purchase costs and fuel, insurance is the biggest cost item</a:t>
            </a:r>
          </a:p>
        </p:txBody>
      </p:sp>
    </p:spTree>
    <p:extLst>
      <p:ext uri="{BB962C8B-B14F-4D97-AF65-F5344CB8AC3E}">
        <p14:creationId xmlns:p14="http://schemas.microsoft.com/office/powerpoint/2010/main" val="4125071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6842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E0169E-BD19-8D9A-787A-D8D39EA160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4639C3-5D3A-19AD-C059-E74630C1F8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067F95-27F7-9610-CD7D-DD7BF80C6C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735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23C096-ECE5-C56C-EC25-11C79AA15F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D872A1-5C4A-C978-7AA2-6F9B3FD380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5D4FB5-AB2A-FEE6-6AD1-4A07706E6F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3092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9644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0963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19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834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https://www.jdpower.com/sites/default/files/file/2023-07/2023007%20U.S.%20Auto%20Insurance%20Study.pdf</a:t>
            </a:r>
          </a:p>
          <a:p>
            <a:r>
              <a:rPr lang="en-US" dirty="0"/>
              <a:t>https://getjerry.com/studies/american-drivers-seek-control-over-their-car-data</a:t>
            </a:r>
          </a:p>
          <a:p>
            <a:r>
              <a:rPr lang="en-US" dirty="0"/>
              <a:t>https://jalopnik.com/automakers-sold-driver-data-to-insurance-companies-for-1851606587</a:t>
            </a:r>
          </a:p>
          <a:p>
            <a:r>
              <a:rPr lang="en-US" dirty="0"/>
              <a:t>https://www.marketwatch.com/guides/buy-or-sell-car/how-data-privacy-concerns-impact-car-buying-choices-in-the-u-s/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8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https://www.spglobal.com/marketintelligence/en/news-insights/research/connected-vehicle-data-market-faces-setbacks-as-two-of-its-largest-players-exit</a:t>
            </a:r>
          </a:p>
        </p:txBody>
      </p:sp>
    </p:spTree>
    <p:extLst>
      <p:ext uri="{BB962C8B-B14F-4D97-AF65-F5344CB8AC3E}">
        <p14:creationId xmlns:p14="http://schemas.microsoft.com/office/powerpoint/2010/main" val="3246710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935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After purchase costs and fuel, insurance is the biggest cost item</a:t>
            </a:r>
          </a:p>
        </p:txBody>
      </p:sp>
    </p:spTree>
    <p:extLst>
      <p:ext uri="{BB962C8B-B14F-4D97-AF65-F5344CB8AC3E}">
        <p14:creationId xmlns:p14="http://schemas.microsoft.com/office/powerpoint/2010/main" val="551336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https://www.jdpower.com/sites/default/files/file/2023-07/2023007%20U.S.%20Auto%20Insurance%20Study.pdf</a:t>
            </a:r>
          </a:p>
          <a:p>
            <a:r>
              <a:rPr lang="en-US" dirty="0"/>
              <a:t>https://getjerry.com/studies/american-drivers-seek-control-over-their-car-data</a:t>
            </a:r>
          </a:p>
          <a:p>
            <a:r>
              <a:rPr lang="en-US" dirty="0"/>
              <a:t>https://www.marketwatch.com/guides/buy-or-sell-car/how-data-privacy-concerns-impact-car-buying-choices-in-the-u-s/</a:t>
            </a:r>
          </a:p>
        </p:txBody>
      </p:sp>
    </p:spTree>
    <p:extLst>
      <p:ext uri="{BB962C8B-B14F-4D97-AF65-F5344CB8AC3E}">
        <p14:creationId xmlns:p14="http://schemas.microsoft.com/office/powerpoint/2010/main" val="1316048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042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096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0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23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23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23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0.sv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23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23.sv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23.sv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8.png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Layouts/_rels/slideLayout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8.png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1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69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aerial view of a highway&#10;&#10;Description automatically generated">
            <a:extLst>
              <a:ext uri="{FF2B5EF4-FFF2-40B4-BE49-F238E27FC236}">
                <a16:creationId xmlns:a16="http://schemas.microsoft.com/office/drawing/2014/main" id="{F26B2C80-0FC3-88C1-E02D-86A50AC29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99" y="-22590"/>
            <a:ext cx="6959600" cy="6861515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6959600" y="15824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Cover title or headline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00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784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| Gener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422B9FE0-8DD2-ED84-3EEF-95A3B539F6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0922"/>
            <a:ext cx="12211483" cy="684707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EFC43449-7479-8AA8-D6EC-AB1142E2BE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248FB6A2-9A0B-F72F-4705-BAB82C03796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GENERAL</a:t>
            </a:r>
          </a:p>
        </p:txBody>
      </p:sp>
      <p:pic>
        <p:nvPicPr>
          <p:cNvPr id="5" name="Graphic 34">
            <a:extLst>
              <a:ext uri="{FF2B5EF4-FFF2-40B4-BE49-F238E27FC236}">
                <a16:creationId xmlns:a16="http://schemas.microsoft.com/office/drawing/2014/main" id="{740B2053-4713-0CD9-A5B3-6446D39B21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0582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Mobility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46FB8710-F13D-650A-81C1-A9383FCCD8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308" r="6646"/>
          <a:stretch/>
        </p:blipFill>
        <p:spPr>
          <a:xfrm>
            <a:off x="0" y="12032"/>
            <a:ext cx="12192000" cy="6845967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A0CF24F9-CAB7-5BEB-4265-75F80ACAC96C}"/>
              </a:ext>
            </a:extLst>
          </p:cNvPr>
          <p:cNvSpPr/>
          <p:nvPr userDrawn="1"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8DBB3D-57C9-1D25-6212-6987AB56BC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MOBILITY</a:t>
            </a:r>
          </a:p>
        </p:txBody>
      </p:sp>
      <p:pic>
        <p:nvPicPr>
          <p:cNvPr id="7" name="Graphic 34">
            <a:extLst>
              <a:ext uri="{FF2B5EF4-FFF2-40B4-BE49-F238E27FC236}">
                <a16:creationId xmlns:a16="http://schemas.microsoft.com/office/drawing/2014/main" id="{FB7F0CFB-67BC-6A23-203B-452C97B640E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9AF67A9D-53FE-CDC9-C33D-ACE1BC6752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2108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Logistic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AB30DD33-128B-FE64-00A1-AE5CA6ED96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6017"/>
            <a:ext cx="12166204" cy="6845967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0B8A4791-0776-C674-18EE-0D8D1A92B221}"/>
              </a:ext>
            </a:extLst>
          </p:cNvPr>
          <p:cNvSpPr/>
          <p:nvPr userDrawn="1"/>
        </p:nvSpPr>
        <p:spPr>
          <a:xfrm>
            <a:off x="1" y="-1"/>
            <a:ext cx="12192000" cy="6858001"/>
          </a:xfrm>
          <a:prstGeom prst="rect">
            <a:avLst/>
          </a:prstGeom>
          <a:solidFill>
            <a:srgbClr val="04252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9D0507C-92AC-7DF4-4056-160948A72DA2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7566AAD4-EA65-90DD-22F4-D3320E4D6A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LOGISTICS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AABF13E4-5E98-F44D-4862-73913F9F40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097EE853-9F9F-AD6A-0125-5F78457D4B1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o Número do Diapositivo 5">
            <a:extLst>
              <a:ext uri="{FF2B5EF4-FFF2-40B4-BE49-F238E27FC236}">
                <a16:creationId xmlns:a16="http://schemas.microsoft.com/office/drawing/2014/main" id="{FFAB1A20-F162-A6A2-F420-BCD70F0052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8569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Energ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38FCADB-4112-BB3D-52A8-E837446D9B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7256"/>
            <a:ext cx="12166204" cy="6843489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895F3861-FF3C-F692-5F4A-52053F6F65A1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556A678-AAA6-82F0-427E-6DDFCCECC08D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83A3AFF-3698-9C5D-0096-286D4C9141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ENERGY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73033828-A041-53E6-B678-DE475F6FF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E1B553C9-F771-C971-C052-56D7B8C3C82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o Número do Diapositivo 5">
            <a:extLst>
              <a:ext uri="{FF2B5EF4-FFF2-40B4-BE49-F238E27FC236}">
                <a16:creationId xmlns:a16="http://schemas.microsoft.com/office/drawing/2014/main" id="{564692C1-8EAA-9740-3BAC-D217FB55E3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0277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| General - Parcer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B38289F0-3CF2-67CF-2984-C9B5F3DCF9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0922"/>
            <a:ext cx="12211483" cy="684707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EFC43449-7479-8AA8-D6EC-AB1142E2BE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248FB6A2-9A0B-F72F-4705-BAB82C03796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GENERAL</a:t>
            </a:r>
          </a:p>
        </p:txBody>
      </p:sp>
      <p:pic>
        <p:nvPicPr>
          <p:cNvPr id="5" name="Graphic 34">
            <a:extLst>
              <a:ext uri="{FF2B5EF4-FFF2-40B4-BE49-F238E27FC236}">
                <a16:creationId xmlns:a16="http://schemas.microsoft.com/office/drawing/2014/main" id="{740B2053-4713-0CD9-A5B3-6446D39B21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41905DD0-78CF-D501-1CE1-5F3EAC47AD03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Marcador de Posição de Conteúdo 2">
            <a:extLst>
              <a:ext uri="{FF2B5EF4-FFF2-40B4-BE49-F238E27FC236}">
                <a16:creationId xmlns:a16="http://schemas.microsoft.com/office/drawing/2014/main" id="{0F6DD7E5-E300-3B21-ADB6-C5EF62C1C5F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</p:spTree>
    <p:extLst>
      <p:ext uri="{BB962C8B-B14F-4D97-AF65-F5344CB8AC3E}">
        <p14:creationId xmlns:p14="http://schemas.microsoft.com/office/powerpoint/2010/main" val="28663895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Mobility - Parceria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46FB8710-F13D-650A-81C1-A9383FCCD8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308" r="6646"/>
          <a:stretch/>
        </p:blipFill>
        <p:spPr>
          <a:xfrm>
            <a:off x="0" y="12032"/>
            <a:ext cx="12192000" cy="6845967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A0CF24F9-CAB7-5BEB-4265-75F80ACAC96C}"/>
              </a:ext>
            </a:extLst>
          </p:cNvPr>
          <p:cNvSpPr/>
          <p:nvPr userDrawn="1"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8DBB3D-57C9-1D25-6212-6987AB56BC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MOBILITY</a:t>
            </a:r>
          </a:p>
        </p:txBody>
      </p:sp>
      <p:pic>
        <p:nvPicPr>
          <p:cNvPr id="7" name="Graphic 34">
            <a:extLst>
              <a:ext uri="{FF2B5EF4-FFF2-40B4-BE49-F238E27FC236}">
                <a16:creationId xmlns:a16="http://schemas.microsoft.com/office/drawing/2014/main" id="{FB7F0CFB-67BC-6A23-203B-452C97B640E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5C03D14-5FE7-F8E0-C719-920461AF4EB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01D9100-2287-054E-3472-FC9DD78711E8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Marcador de Posição do Número do Diapositivo 5">
            <a:extLst>
              <a:ext uri="{FF2B5EF4-FFF2-40B4-BE49-F238E27FC236}">
                <a16:creationId xmlns:a16="http://schemas.microsoft.com/office/drawing/2014/main" id="{79CF8299-A47D-3D33-6156-8C4F7A74A2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2278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Logistics - Parcer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AB30DD33-128B-FE64-00A1-AE5CA6ED96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6017"/>
            <a:ext cx="12166204" cy="6845967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0B8A4791-0776-C674-18EE-0D8D1A92B221}"/>
              </a:ext>
            </a:extLst>
          </p:cNvPr>
          <p:cNvSpPr/>
          <p:nvPr userDrawn="1"/>
        </p:nvSpPr>
        <p:spPr>
          <a:xfrm>
            <a:off x="1" y="-1"/>
            <a:ext cx="12192000" cy="6858001"/>
          </a:xfrm>
          <a:prstGeom prst="rect">
            <a:avLst/>
          </a:prstGeom>
          <a:solidFill>
            <a:srgbClr val="04252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9D0507C-92AC-7DF4-4056-160948A72DA2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7566AAD4-EA65-90DD-22F4-D3320E4D6A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LOGISTICS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AABF13E4-5E98-F44D-4862-73913F9F40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097EE853-9F9F-AD6A-0125-5F78457D4B1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e Conteúdo 2">
            <a:extLst>
              <a:ext uri="{FF2B5EF4-FFF2-40B4-BE49-F238E27FC236}">
                <a16:creationId xmlns:a16="http://schemas.microsoft.com/office/drawing/2014/main" id="{FD90FF6D-E852-169C-61CD-D90B565728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7E88E9D-414F-BC06-1303-78845396B521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Marcador de Posição do Número do Diapositivo 5">
            <a:extLst>
              <a:ext uri="{FF2B5EF4-FFF2-40B4-BE49-F238E27FC236}">
                <a16:creationId xmlns:a16="http://schemas.microsoft.com/office/drawing/2014/main" id="{258757F0-6E4D-2DB3-79DA-7AEEF84C8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953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Energy - Parcer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38FCADB-4112-BB3D-52A8-E837446D9B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7256"/>
            <a:ext cx="12166204" cy="6843489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895F3861-FF3C-F692-5F4A-52053F6F65A1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556A678-AAA6-82F0-427E-6DDFCCECC08D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83A3AFF-3698-9C5D-0096-286D4C9141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ENERGY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73033828-A041-53E6-B678-DE475F6FF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E1B553C9-F771-C971-C052-56D7B8C3C82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e Conteúdo 2">
            <a:extLst>
              <a:ext uri="{FF2B5EF4-FFF2-40B4-BE49-F238E27FC236}">
                <a16:creationId xmlns:a16="http://schemas.microsoft.com/office/drawing/2014/main" id="{CEC48F20-117B-DE7B-B583-F72293B9095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AEA34D9-C902-2D2F-8C55-EA962B17D8B9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Marcador de Posição do Número do Diapositivo 5">
            <a:extLst>
              <a:ext uri="{FF2B5EF4-FFF2-40B4-BE49-F238E27FC236}">
                <a16:creationId xmlns:a16="http://schemas.microsoft.com/office/drawing/2014/main" id="{E762C379-03EA-0660-7AC9-5CC73A7392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6221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1911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8454BC8-B19E-61BD-DB95-1792F2AC0F5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4" name="Google Shape;107;p42">
            <a:extLst>
              <a:ext uri="{FF2B5EF4-FFF2-40B4-BE49-F238E27FC236}">
                <a16:creationId xmlns:a16="http://schemas.microsoft.com/office/drawing/2014/main" id="{7970D9FB-1D95-D13B-28E9-FBFE46FF7FA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7;p42">
            <a:extLst>
              <a:ext uri="{FF2B5EF4-FFF2-40B4-BE49-F238E27FC236}">
                <a16:creationId xmlns:a16="http://schemas.microsoft.com/office/drawing/2014/main" id="{C4C8A510-7998-A92B-F1D4-E073B645C04A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82963A97-EDCB-DF4B-16EE-02713ACEE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CFA0C63D-79D4-C913-F8A1-ACDA795A3D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16550" y="1428370"/>
            <a:ext cx="7558899" cy="3590555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DIVIDER</a:t>
            </a:r>
          </a:p>
        </p:txBody>
      </p:sp>
      <p:pic>
        <p:nvPicPr>
          <p:cNvPr id="9" name="Graphic 34">
            <a:extLst>
              <a:ext uri="{FF2B5EF4-FFF2-40B4-BE49-F238E27FC236}">
                <a16:creationId xmlns:a16="http://schemas.microsoft.com/office/drawing/2014/main" id="{9EC32B63-285C-EBAF-E5F3-4032A0C212E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7242200">
            <a:off x="1906705" y="1147875"/>
            <a:ext cx="362110" cy="31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698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8454BC8-B19E-61BD-DB95-1792F2AC0F5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4" name="Google Shape;107;p42">
            <a:extLst>
              <a:ext uri="{FF2B5EF4-FFF2-40B4-BE49-F238E27FC236}">
                <a16:creationId xmlns:a16="http://schemas.microsoft.com/office/drawing/2014/main" id="{7970D9FB-1D95-D13B-28E9-FBFE46FF7FA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7;p42">
            <a:extLst>
              <a:ext uri="{FF2B5EF4-FFF2-40B4-BE49-F238E27FC236}">
                <a16:creationId xmlns:a16="http://schemas.microsoft.com/office/drawing/2014/main" id="{C4C8A510-7998-A92B-F1D4-E073B645C04A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82963A97-EDCB-DF4B-16EE-02713ACEE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485BEF5-C917-3DA0-977C-05A2DA9A88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30455" y="2829686"/>
            <a:ext cx="6549674" cy="2245353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DIVIDER</a:t>
            </a:r>
            <a:br>
              <a:rPr lang="pt-PT" dirty="0"/>
            </a:br>
            <a:endParaRPr lang="pt-PT" dirty="0"/>
          </a:p>
        </p:txBody>
      </p:sp>
      <p:pic>
        <p:nvPicPr>
          <p:cNvPr id="9" name="Graphic 13">
            <a:extLst>
              <a:ext uri="{FF2B5EF4-FFF2-40B4-BE49-F238E27FC236}">
                <a16:creationId xmlns:a16="http://schemas.microsoft.com/office/drawing/2014/main" id="{FD75A648-7789-DD02-FEC8-15120920898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8956600">
            <a:off x="269365" y="1530849"/>
            <a:ext cx="3260446" cy="285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358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8454BC8-B19E-61BD-DB95-1792F2AC0F5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3" name="Graphic 13">
            <a:extLst>
              <a:ext uri="{FF2B5EF4-FFF2-40B4-BE49-F238E27FC236}">
                <a16:creationId xmlns:a16="http://schemas.microsoft.com/office/drawing/2014/main" id="{33F8AF8E-CCF4-C2D1-0A2F-D293FD8591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956600">
            <a:off x="797290" y="1481131"/>
            <a:ext cx="3260446" cy="2855607"/>
          </a:xfrm>
          <a:prstGeom prst="rect">
            <a:avLst/>
          </a:prstGeom>
        </p:spPr>
      </p:pic>
      <p:pic>
        <p:nvPicPr>
          <p:cNvPr id="4" name="Google Shape;107;p42">
            <a:extLst>
              <a:ext uri="{FF2B5EF4-FFF2-40B4-BE49-F238E27FC236}">
                <a16:creationId xmlns:a16="http://schemas.microsoft.com/office/drawing/2014/main" id="{7970D9FB-1D95-D13B-28E9-FBFE46FF7FAA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E75D609F-0B42-278B-E4CB-237FE74AEC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7" name="Graphic 13">
            <a:extLst>
              <a:ext uri="{FF2B5EF4-FFF2-40B4-BE49-F238E27FC236}">
                <a16:creationId xmlns:a16="http://schemas.microsoft.com/office/drawing/2014/main" id="{97CDD0D4-0E31-9211-8116-412EF1DF07C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956600">
            <a:off x="797290" y="1481131"/>
            <a:ext cx="3260446" cy="2855607"/>
          </a:xfrm>
          <a:prstGeom prst="rect">
            <a:avLst/>
          </a:prstGeom>
        </p:spPr>
      </p:pic>
      <p:pic>
        <p:nvPicPr>
          <p:cNvPr id="8" name="Google Shape;107;p42">
            <a:extLst>
              <a:ext uri="{FF2B5EF4-FFF2-40B4-BE49-F238E27FC236}">
                <a16:creationId xmlns:a16="http://schemas.microsoft.com/office/drawing/2014/main" id="{C4C8A510-7998-A92B-F1D4-E073B645C04A}"/>
              </a:ext>
            </a:extLst>
          </p:cNvPr>
          <p:cNvPicPr preferRelativeResize="0"/>
          <p:nvPr userDrawn="1"/>
        </p:nvPicPr>
        <p:blipFill rotWithShape="1">
          <a:blip r:embed="rId6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82963A97-EDCB-DF4B-16EE-02713ACEE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9372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60C92A-E67C-7374-ADC1-0CE6C04F4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7961" y="566516"/>
            <a:ext cx="3331214" cy="76619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accent4"/>
                </a:solidFill>
              </a:defRPr>
            </a:lvl1pPr>
          </a:lstStyle>
          <a:p>
            <a:r>
              <a:rPr lang="pt-PT" dirty="0"/>
              <a:t>AGENDA</a:t>
            </a:r>
          </a:p>
        </p:txBody>
      </p:sp>
      <p:sp>
        <p:nvSpPr>
          <p:cNvPr id="4" name="Marcador de Posição do Número do Diapositivo 5">
            <a:extLst>
              <a:ext uri="{FF2B5EF4-FFF2-40B4-BE49-F238E27FC236}">
                <a16:creationId xmlns:a16="http://schemas.microsoft.com/office/drawing/2014/main" id="{078A3AC2-AE62-B73A-9AC2-E4508AAB30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3068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2647EC3-717E-1403-3C71-FF6049E1E4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9B2981E6-1445-1A79-C622-5F8956F95BF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268404" y="-329402"/>
            <a:ext cx="2558026" cy="255802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760C92A-E67C-7374-ADC1-0CE6C04F4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7961" y="566516"/>
            <a:ext cx="3331214" cy="76619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accent4"/>
                </a:solidFill>
              </a:defRPr>
            </a:lvl1pPr>
          </a:lstStyle>
          <a:p>
            <a:r>
              <a:rPr lang="pt-PT" dirty="0"/>
              <a:t>AGENDA</a:t>
            </a:r>
          </a:p>
        </p:txBody>
      </p:sp>
      <p:sp>
        <p:nvSpPr>
          <p:cNvPr id="4" name="Marcador de Posição do Número do Diapositivo 5">
            <a:extLst>
              <a:ext uri="{FF2B5EF4-FFF2-40B4-BE49-F238E27FC236}">
                <a16:creationId xmlns:a16="http://schemas.microsoft.com/office/drawing/2014/main" id="{078A3AC2-AE62-B73A-9AC2-E4508AAB30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677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heme +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94;p27">
            <a:extLst>
              <a:ext uri="{FF2B5EF4-FFF2-40B4-BE49-F238E27FC236}">
                <a16:creationId xmlns:a16="http://schemas.microsoft.com/office/drawing/2014/main" id="{63107B31-7B46-EF09-1403-CD8C587FC8C9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4" name="Marcador de Posição de Conteúdo 2">
            <a:extLst>
              <a:ext uri="{FF2B5EF4-FFF2-40B4-BE49-F238E27FC236}">
                <a16:creationId xmlns:a16="http://schemas.microsoft.com/office/drawing/2014/main" id="{420BE7DC-15A8-AA5A-5DF8-4AA41DEF6B0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13" name="Marcador de Posição do Texto 12">
            <a:extLst>
              <a:ext uri="{FF2B5EF4-FFF2-40B4-BE49-F238E27FC236}">
                <a16:creationId xmlns:a16="http://schemas.microsoft.com/office/drawing/2014/main" id="{A6C986EF-F3B1-404B-2BE7-315B8B89E5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7042027F-2FFC-B4BA-CED8-271EBDC5C8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BD7E646F-8C11-9067-D5E0-5A251D18F31B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5" name="Marcador de Posição do Número do Diapositivo 5">
            <a:extLst>
              <a:ext uri="{FF2B5EF4-FFF2-40B4-BE49-F238E27FC236}">
                <a16:creationId xmlns:a16="http://schemas.microsoft.com/office/drawing/2014/main" id="{2F3E5823-2393-071B-6898-8F855BEAC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9722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heme + Text (bulle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40638C0-2212-9D1F-F0F2-6B8E923299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3732518"/>
          </a:xfrm>
        </p:spPr>
        <p:txBody>
          <a:bodyPr>
            <a:normAutofit/>
          </a:bodyPr>
          <a:lstStyle>
            <a:lvl1pPr marL="228600" indent="-228600">
              <a:buFontTx/>
              <a:buBlip>
                <a:blip r:embed="rId2"/>
              </a:buBlip>
              <a:defRPr sz="2000"/>
            </a:lvl1pPr>
            <a:lvl2pPr marL="685800" indent="-228600">
              <a:buFontTx/>
              <a:buBlip>
                <a:blip r:embed="rId2"/>
              </a:buBlip>
              <a:defRPr sz="1800" b="0" i="0">
                <a:latin typeface="Poppins Light" pitchFamily="2" charset="77"/>
                <a:cs typeface="Poppins Light" pitchFamily="2" charset="77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t-PT" dirty="0" err="1"/>
              <a:t>First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1"/>
            <a:r>
              <a:rPr lang="pt-PT" dirty="0" err="1"/>
              <a:t>Second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9A35C244-2671-FF45-A914-86D8609477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B7017D72-0E74-4913-40AB-810FF5867418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Marcador de Posição do Texto 12">
            <a:extLst>
              <a:ext uri="{FF2B5EF4-FFF2-40B4-BE49-F238E27FC236}">
                <a16:creationId xmlns:a16="http://schemas.microsoft.com/office/drawing/2014/main" id="{AF440B49-59F0-BD3A-3340-71337DCE071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0834F63E-47DC-F5C6-CBC5-1F04530FC3B0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5" name="Marcador de Posição do Número do Diapositivo 5">
            <a:extLst>
              <a:ext uri="{FF2B5EF4-FFF2-40B4-BE49-F238E27FC236}">
                <a16:creationId xmlns:a16="http://schemas.microsoft.com/office/drawing/2014/main" id="{893DF5D2-C7A5-389C-E3F3-6EAF87E27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5187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Subtitulo + Contéu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8BE2DFFC-F40E-CE2C-CE93-CF027F128C85}"/>
              </a:ext>
            </a:extLst>
          </p:cNvPr>
          <p:cNvSpPr txBox="1"/>
          <p:nvPr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FB16F761-1AAE-6517-4FBC-B9BE8A73089A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" name="Marcador de Posição de Conteúdo 2">
            <a:extLst>
              <a:ext uri="{FF2B5EF4-FFF2-40B4-BE49-F238E27FC236}">
                <a16:creationId xmlns:a16="http://schemas.microsoft.com/office/drawing/2014/main" id="{A370F9FB-9CC0-38C2-6978-49E3F83A31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9" name="Marcador de Posição do Texto 12">
            <a:extLst>
              <a:ext uri="{FF2B5EF4-FFF2-40B4-BE49-F238E27FC236}">
                <a16:creationId xmlns:a16="http://schemas.microsoft.com/office/drawing/2014/main" id="{0A35FF47-7CBA-4B32-1350-659ADB554F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CBDC7CAB-4996-E88C-B793-896EFB2727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8DEE13D-5A6B-C61A-3DBF-C6B66E3832F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Google Shape;194;p27">
            <a:extLst>
              <a:ext uri="{FF2B5EF4-FFF2-40B4-BE49-F238E27FC236}">
                <a16:creationId xmlns:a16="http://schemas.microsoft.com/office/drawing/2014/main" id="{B5CB5FCC-5E3A-C654-08B4-F4C95A17FF13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Marcador de Posição do Número do Diapositivo 5">
            <a:extLst>
              <a:ext uri="{FF2B5EF4-FFF2-40B4-BE49-F238E27FC236}">
                <a16:creationId xmlns:a16="http://schemas.microsoft.com/office/drawing/2014/main" id="{36739C64-6C67-F286-7DBE-38962E486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351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ulo + Subtitulo + Contéu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91;p27">
            <a:extLst>
              <a:ext uri="{FF2B5EF4-FFF2-40B4-BE49-F238E27FC236}">
                <a16:creationId xmlns:a16="http://schemas.microsoft.com/office/drawing/2014/main" id="{43C094D9-6BEA-F561-4527-CA14D9F85407}"/>
              </a:ext>
            </a:extLst>
          </p:cNvPr>
          <p:cNvSpPr/>
          <p:nvPr/>
        </p:nvSpPr>
        <p:spPr>
          <a:xfrm flipH="1">
            <a:off x="-1" y="3486200"/>
            <a:ext cx="12192001" cy="3371799"/>
          </a:xfrm>
          <a:prstGeom prst="round2SameRect">
            <a:avLst>
              <a:gd name="adj1" fmla="val 4340"/>
              <a:gd name="adj2" fmla="val 0"/>
            </a:avLst>
          </a:prstGeom>
          <a:solidFill>
            <a:srgbClr val="6ADF9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67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BE2DFFC-F40E-CE2C-CE93-CF027F128C85}"/>
              </a:ext>
            </a:extLst>
          </p:cNvPr>
          <p:cNvSpPr txBox="1"/>
          <p:nvPr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5" name="Graphic 18">
            <a:extLst>
              <a:ext uri="{FF2B5EF4-FFF2-40B4-BE49-F238E27FC236}">
                <a16:creationId xmlns:a16="http://schemas.microsoft.com/office/drawing/2014/main" id="{162B2BDF-623F-A510-33E5-FEFDA59066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82723071-DCC4-82C7-F825-8566ECE8A6C2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F13A68CF-F1AF-8828-4686-180C2D94D2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8" y="669205"/>
            <a:ext cx="11481980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8" name="Marcador de Posição de Conteúdo 2">
            <a:extLst>
              <a:ext uri="{FF2B5EF4-FFF2-40B4-BE49-F238E27FC236}">
                <a16:creationId xmlns:a16="http://schemas.microsoft.com/office/drawing/2014/main" id="{A4C65CC3-28D3-1A2E-D995-6E20BC240D7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7" y="1562741"/>
            <a:ext cx="11481979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9" name="Marcador de Posição do Texto 12">
            <a:extLst>
              <a:ext uri="{FF2B5EF4-FFF2-40B4-BE49-F238E27FC236}">
                <a16:creationId xmlns:a16="http://schemas.microsoft.com/office/drawing/2014/main" id="{125B0391-8BC6-F45E-CCCD-F1991700DF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bg2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2" name="Google Shape;191;p27">
            <a:extLst>
              <a:ext uri="{FF2B5EF4-FFF2-40B4-BE49-F238E27FC236}">
                <a16:creationId xmlns:a16="http://schemas.microsoft.com/office/drawing/2014/main" id="{B37972C3-BED0-35F8-FAB8-15CD6AA7F060}"/>
              </a:ext>
            </a:extLst>
          </p:cNvPr>
          <p:cNvSpPr/>
          <p:nvPr userDrawn="1"/>
        </p:nvSpPr>
        <p:spPr>
          <a:xfrm flipH="1">
            <a:off x="-1" y="3486200"/>
            <a:ext cx="12192001" cy="3371799"/>
          </a:xfrm>
          <a:prstGeom prst="round2SameRect">
            <a:avLst>
              <a:gd name="adj1" fmla="val 4340"/>
              <a:gd name="adj2" fmla="val 0"/>
            </a:avLst>
          </a:prstGeom>
          <a:solidFill>
            <a:srgbClr val="6ADF9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67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6957012-E768-F38B-4A82-FC7349C57A4B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2" name="Graphic 18">
            <a:extLst>
              <a:ext uri="{FF2B5EF4-FFF2-40B4-BE49-F238E27FC236}">
                <a16:creationId xmlns:a16="http://schemas.microsoft.com/office/drawing/2014/main" id="{6FF6C2DE-2A95-C587-BA1F-80D0E44AD5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13" name="Google Shape;194;p27">
            <a:extLst>
              <a:ext uri="{FF2B5EF4-FFF2-40B4-BE49-F238E27FC236}">
                <a16:creationId xmlns:a16="http://schemas.microsoft.com/office/drawing/2014/main" id="{6F2BC7F8-5AA5-A939-594F-AAE9FF143F0B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5" name="Marcador de Posição do Número do Diapositivo 5">
            <a:extLst>
              <a:ext uri="{FF2B5EF4-FFF2-40B4-BE49-F238E27FC236}">
                <a16:creationId xmlns:a16="http://schemas.microsoft.com/office/drawing/2014/main" id="{31861422-4413-04E3-5882-D0FF020C12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4013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Subtitulo + Contéudo _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94;p27">
            <a:extLst>
              <a:ext uri="{FF2B5EF4-FFF2-40B4-BE49-F238E27FC236}">
                <a16:creationId xmlns:a16="http://schemas.microsoft.com/office/drawing/2014/main" id="{8CB0AB11-AAFB-059D-A72A-D463CDED0858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D77824DF-782C-3C70-18A6-2C5943A7CE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5" name="Marcador de Posição de Conteúdo 2">
            <a:extLst>
              <a:ext uri="{FF2B5EF4-FFF2-40B4-BE49-F238E27FC236}">
                <a16:creationId xmlns:a16="http://schemas.microsoft.com/office/drawing/2014/main" id="{FA6D3FF6-6211-7E6B-5798-C7A8D9DCC3B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6" name="Marcador de Posição do Texto 12">
            <a:extLst>
              <a:ext uri="{FF2B5EF4-FFF2-40B4-BE49-F238E27FC236}">
                <a16:creationId xmlns:a16="http://schemas.microsoft.com/office/drawing/2014/main" id="{E5E9646A-2565-5968-AC41-1A1432A3DE0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72EC70C0-025A-E1D3-40D1-F9C7EAB352F6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D9C3D866-48DB-1A63-57FB-A6A410B859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3055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9968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5D96230A-5A97-F61D-C8D2-E616806AAF87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E713B2A3-7D19-0FD0-9EE2-3EBCBE99A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8" y="669205"/>
            <a:ext cx="11481980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4" name="Marcador de Posição de Conteúdo 2">
            <a:extLst>
              <a:ext uri="{FF2B5EF4-FFF2-40B4-BE49-F238E27FC236}">
                <a16:creationId xmlns:a16="http://schemas.microsoft.com/office/drawing/2014/main" id="{DA9F7853-0963-3FE1-C653-EBBA31BBA7B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7" y="1562741"/>
            <a:ext cx="11481979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5" name="Marcador de Posição do Texto 12">
            <a:extLst>
              <a:ext uri="{FF2B5EF4-FFF2-40B4-BE49-F238E27FC236}">
                <a16:creationId xmlns:a16="http://schemas.microsoft.com/office/drawing/2014/main" id="{6437D203-4BE1-5E95-A12B-F1F058B191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7D7CDE7A-05B6-F639-EBDC-60A42132DDF8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9" name="Marcador de Posição do Número do Diapositivo 5">
            <a:extLst>
              <a:ext uri="{FF2B5EF4-FFF2-40B4-BE49-F238E27FC236}">
                <a16:creationId xmlns:a16="http://schemas.microsoft.com/office/drawing/2014/main" id="{3B5101F5-4B52-4A05-58ED-4E08CEE9B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3670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Imagem _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F59FC4-23C0-DA8C-D5DB-BFD9172AC1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8470" y="2479040"/>
            <a:ext cx="5307530" cy="1602581"/>
          </a:xfrm>
        </p:spPr>
        <p:txBody>
          <a:bodyPr anchor="t">
            <a:noAutofit/>
          </a:bodyPr>
          <a:lstStyle>
            <a:lvl1pPr>
              <a:defRPr sz="3200" b="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text</a:t>
            </a:r>
            <a:endParaRPr lang="pt-PT" dirty="0"/>
          </a:p>
        </p:txBody>
      </p:sp>
      <p:pic>
        <p:nvPicPr>
          <p:cNvPr id="3" name="Graphic 1">
            <a:extLst>
              <a:ext uri="{FF2B5EF4-FFF2-40B4-BE49-F238E27FC236}">
                <a16:creationId xmlns:a16="http://schemas.microsoft.com/office/drawing/2014/main" id="{5BE6B4D2-35CC-24FB-A7FA-6359D565C6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242200">
            <a:off x="378624" y="2168914"/>
            <a:ext cx="362110" cy="317148"/>
          </a:xfrm>
          <a:prstGeom prst="rect">
            <a:avLst/>
          </a:prstGeom>
        </p:spPr>
      </p:pic>
      <p:sp>
        <p:nvSpPr>
          <p:cNvPr id="4" name="Marcador de Posição do Texto 12">
            <a:extLst>
              <a:ext uri="{FF2B5EF4-FFF2-40B4-BE49-F238E27FC236}">
                <a16:creationId xmlns:a16="http://schemas.microsoft.com/office/drawing/2014/main" id="{931A4B14-A646-4011-4F12-17E0A880D0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7E68692E-D87F-8CEA-78A0-E992665C64E9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pic>
        <p:nvPicPr>
          <p:cNvPr id="7" name="Graphic 1">
            <a:extLst>
              <a:ext uri="{FF2B5EF4-FFF2-40B4-BE49-F238E27FC236}">
                <a16:creationId xmlns:a16="http://schemas.microsoft.com/office/drawing/2014/main" id="{1E6F2585-B669-7307-114D-7AB581D2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242200">
            <a:off x="378624" y="2168914"/>
            <a:ext cx="362110" cy="317148"/>
          </a:xfrm>
          <a:prstGeom prst="rect">
            <a:avLst/>
          </a:prstGeom>
        </p:spPr>
      </p:pic>
      <p:sp>
        <p:nvSpPr>
          <p:cNvPr id="8" name="Google Shape;194;p27">
            <a:extLst>
              <a:ext uri="{FF2B5EF4-FFF2-40B4-BE49-F238E27FC236}">
                <a16:creationId xmlns:a16="http://schemas.microsoft.com/office/drawing/2014/main" id="{A80E4FBA-2273-B701-0500-4910C5D490B7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61DBD74B-1889-687E-1B10-98659C178F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0502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Imagem _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F59FC4-23C0-DA8C-D5DB-BFD9172AC1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27563" y="866767"/>
            <a:ext cx="5002730" cy="894079"/>
          </a:xfrm>
        </p:spPr>
        <p:txBody>
          <a:bodyPr anchor="t">
            <a:noAutofit/>
          </a:bodyPr>
          <a:lstStyle>
            <a:lvl1pPr>
              <a:defRPr sz="3200" b="1">
                <a:solidFill>
                  <a:schemeClr val="accent4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/>
              <a:t>TITLE</a:t>
            </a:r>
          </a:p>
        </p:txBody>
      </p:sp>
      <p:sp>
        <p:nvSpPr>
          <p:cNvPr id="6" name="Marcador de Posição de Conteúdo 2">
            <a:extLst>
              <a:ext uri="{FF2B5EF4-FFF2-40B4-BE49-F238E27FC236}">
                <a16:creationId xmlns:a16="http://schemas.microsoft.com/office/drawing/2014/main" id="{342F5E44-7AD2-4B3A-2EDF-78B487171AF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727563" y="2831007"/>
            <a:ext cx="5002730" cy="2993839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7" name="Marcador de Posição de Conteúdo 2">
            <a:extLst>
              <a:ext uri="{FF2B5EF4-FFF2-40B4-BE49-F238E27FC236}">
                <a16:creationId xmlns:a16="http://schemas.microsoft.com/office/drawing/2014/main" id="{36EB1112-9245-33B7-6F7B-CC288A67D1C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727563" y="1943687"/>
            <a:ext cx="5002730" cy="428439"/>
          </a:xfrm>
        </p:spPr>
        <p:txBody>
          <a:bodyPr>
            <a:noAutofit/>
          </a:bodyPr>
          <a:lstStyle>
            <a:lvl1pPr marL="0" indent="0">
              <a:buNone/>
              <a:defRPr sz="2400" b="1" i="0">
                <a:latin typeface="Poppins SemiBold" pitchFamily="2" charset="77"/>
                <a:cs typeface="Poppins SemiBold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Subtitle</a:t>
            </a:r>
            <a:r>
              <a:rPr lang="pt-PT" dirty="0"/>
              <a:t>/</a:t>
            </a:r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3" name="Marcador de Posição do Texto 12">
            <a:extLst>
              <a:ext uri="{FF2B5EF4-FFF2-40B4-BE49-F238E27FC236}">
                <a16:creationId xmlns:a16="http://schemas.microsoft.com/office/drawing/2014/main" id="{753251C6-0E95-B2F6-FE30-0233B29320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5" name="Google Shape;194;p27">
            <a:extLst>
              <a:ext uri="{FF2B5EF4-FFF2-40B4-BE49-F238E27FC236}">
                <a16:creationId xmlns:a16="http://schemas.microsoft.com/office/drawing/2014/main" id="{7BE0CA7D-6770-AFFF-2833-E772BEFEEE13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" name="Google Shape;194;p27">
            <a:extLst>
              <a:ext uri="{FF2B5EF4-FFF2-40B4-BE49-F238E27FC236}">
                <a16:creationId xmlns:a16="http://schemas.microsoft.com/office/drawing/2014/main" id="{ADFB5A49-158A-D93A-24C5-D7A22EEE0D48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F9D805FA-CB1D-3874-EA7E-D488DA7413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7786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Imagem _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Texto 12">
            <a:extLst>
              <a:ext uri="{FF2B5EF4-FFF2-40B4-BE49-F238E27FC236}">
                <a16:creationId xmlns:a16="http://schemas.microsoft.com/office/drawing/2014/main" id="{D8FEF5D8-B24E-D5B8-50F7-EA4DF595B3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5" name="Google Shape;194;p27">
            <a:extLst>
              <a:ext uri="{FF2B5EF4-FFF2-40B4-BE49-F238E27FC236}">
                <a16:creationId xmlns:a16="http://schemas.microsoft.com/office/drawing/2014/main" id="{3CF2B68F-2F73-5450-6758-8B74A76AC2DA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518AC4A6-11F5-9A9F-9422-DCF2537150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8" y="866767"/>
            <a:ext cx="5654086" cy="894079"/>
          </a:xfrm>
        </p:spPr>
        <p:txBody>
          <a:bodyPr anchor="t">
            <a:noAutofit/>
          </a:bodyPr>
          <a:lstStyle>
            <a:lvl1pPr>
              <a:defRPr sz="3200" b="1">
                <a:solidFill>
                  <a:schemeClr val="accent4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/>
              <a:t>TITLE</a:t>
            </a:r>
          </a:p>
        </p:txBody>
      </p:sp>
      <p:sp>
        <p:nvSpPr>
          <p:cNvPr id="9" name="Marcador de Posição de Conteúdo 2">
            <a:extLst>
              <a:ext uri="{FF2B5EF4-FFF2-40B4-BE49-F238E27FC236}">
                <a16:creationId xmlns:a16="http://schemas.microsoft.com/office/drawing/2014/main" id="{23864DF3-FA42-534C-2B09-CDC62853568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2831007"/>
            <a:ext cx="5654086" cy="2993839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10" name="Marcador de Posição de Conteúdo 2">
            <a:extLst>
              <a:ext uri="{FF2B5EF4-FFF2-40B4-BE49-F238E27FC236}">
                <a16:creationId xmlns:a16="http://schemas.microsoft.com/office/drawing/2014/main" id="{F13C2039-68A8-CC67-6FA2-EC5E0CAA2D7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31078" y="1943687"/>
            <a:ext cx="5654086" cy="428439"/>
          </a:xfrm>
        </p:spPr>
        <p:txBody>
          <a:bodyPr>
            <a:noAutofit/>
          </a:bodyPr>
          <a:lstStyle>
            <a:lvl1pPr marL="0" indent="0">
              <a:buNone/>
              <a:defRPr sz="2400" b="1" i="0">
                <a:latin typeface="Poppins SemiBold" pitchFamily="2" charset="77"/>
                <a:cs typeface="Poppins SemiBold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Subtitle</a:t>
            </a:r>
            <a:r>
              <a:rPr lang="pt-PT" dirty="0"/>
              <a:t>/</a:t>
            </a:r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B2BB6758-1A3C-54D8-76E0-9D3FC7BFA971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Marcador de Posição do Número do Diapositivo 5">
            <a:extLst>
              <a:ext uri="{FF2B5EF4-FFF2-40B4-BE49-F238E27FC236}">
                <a16:creationId xmlns:a16="http://schemas.microsoft.com/office/drawing/2014/main" id="{C9403FF2-5B33-0A72-D52B-AFC4EA5D0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6574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FB0A0ECF-8B8B-D9D8-91B2-150D2C452F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189066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4" name="Marcador de Posição do Número do Diapositivo 5">
            <a:extLst>
              <a:ext uri="{FF2B5EF4-FFF2-40B4-BE49-F238E27FC236}">
                <a16:creationId xmlns:a16="http://schemas.microsoft.com/office/drawing/2014/main" id="{77CEEDB9-A6D9-741B-3BC6-865D139DAF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4579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587DEB1E-C6E0-02AD-8EA4-EA9D00C8DF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3413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02068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_2">
    <p:bg>
      <p:bgPr>
        <a:gradFill>
          <a:gsLst>
            <a:gs pos="0">
              <a:schemeClr val="tx2"/>
            </a:gs>
            <a:gs pos="100000">
              <a:schemeClr val="tx2">
                <a:lumMod val="7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Placeholder 24">
            <a:extLst>
              <a:ext uri="{FF2B5EF4-FFF2-40B4-BE49-F238E27FC236}">
                <a16:creationId xmlns:a16="http://schemas.microsoft.com/office/drawing/2014/main" id="{36CD3E64-C5E6-7425-D835-58203F633A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4250" y="1"/>
            <a:ext cx="4857750" cy="6857999"/>
          </a:xfrm>
          <a:custGeom>
            <a:avLst/>
            <a:gdLst>
              <a:gd name="connsiteX0" fmla="*/ 0 w 4857750"/>
              <a:gd name="connsiteY0" fmla="*/ 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0 w 4857750"/>
              <a:gd name="connsiteY4" fmla="*/ 0 h 6857999"/>
              <a:gd name="connsiteX0" fmla="*/ 158895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895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95308 w 4857750"/>
              <a:gd name="connsiteY0" fmla="*/ 0 h 6901304"/>
              <a:gd name="connsiteX1" fmla="*/ 4857750 w 4857750"/>
              <a:gd name="connsiteY1" fmla="*/ 43305 h 6901304"/>
              <a:gd name="connsiteX2" fmla="*/ 4857750 w 4857750"/>
              <a:gd name="connsiteY2" fmla="*/ 6901304 h 6901304"/>
              <a:gd name="connsiteX3" fmla="*/ 0 w 4857750"/>
              <a:gd name="connsiteY3" fmla="*/ 6901304 h 6901304"/>
              <a:gd name="connsiteX4" fmla="*/ 1595308 w 4857750"/>
              <a:gd name="connsiteY4" fmla="*/ 0 h 6901304"/>
              <a:gd name="connsiteX0" fmla="*/ 1582608 w 4857750"/>
              <a:gd name="connsiteY0" fmla="*/ 432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4320 h 6857999"/>
              <a:gd name="connsiteX0" fmla="*/ 1582608 w 4857750"/>
              <a:gd name="connsiteY0" fmla="*/ 114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11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57750" h="6857999">
                <a:moveTo>
                  <a:pt x="1582608" y="1145"/>
                </a:moveTo>
                <a:lnTo>
                  <a:pt x="4857750" y="0"/>
                </a:lnTo>
                <a:lnTo>
                  <a:pt x="4857750" y="6857999"/>
                </a:lnTo>
                <a:lnTo>
                  <a:pt x="0" y="6857999"/>
                </a:lnTo>
                <a:lnTo>
                  <a:pt x="1582608" y="1145"/>
                </a:lnTo>
                <a:close/>
              </a:path>
            </a:pathLst>
          </a:custGeom>
        </p:spPr>
      </p:pic>
      <p:sp>
        <p:nvSpPr>
          <p:cNvPr id="17" name="Freeform 16">
            <a:extLst>
              <a:ext uri="{FF2B5EF4-FFF2-40B4-BE49-F238E27FC236}">
                <a16:creationId xmlns:a16="http://schemas.microsoft.com/office/drawing/2014/main" id="{DD8659BF-3820-FD2E-00D0-DDCD27D04E53}"/>
              </a:ext>
            </a:extLst>
          </p:cNvPr>
          <p:cNvSpPr/>
          <p:nvPr userDrawn="1"/>
        </p:nvSpPr>
        <p:spPr>
          <a:xfrm rot="5400000">
            <a:off x="11112996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EAD9054-0022-6D3C-B6C3-E9ED37FFF74D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04EFD227-FCED-D051-64B5-2E94087A2A96}"/>
              </a:ext>
            </a:extLst>
          </p:cNvPr>
          <p:cNvSpPr/>
          <p:nvPr userDrawn="1"/>
        </p:nvSpPr>
        <p:spPr>
          <a:xfrm rot="5400000">
            <a:off x="9870972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26AFC32D-BA8E-E0D0-C3B2-E650958CC075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A61FBBE-1247-CCB2-F7C8-66CA901EE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 spc="20" baseline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313A6DCC-1753-8FCB-74C6-825FF61630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3746083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2200" b="1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3DA215BD-0958-4461-DE5E-557900F5406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4180548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800" b="0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7CBE72BE-8F9F-7E23-E82F-4E1F287DC2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5140887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600" b="0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CCE04B-5635-DC05-D3E0-4000CD38A73D}"/>
              </a:ext>
            </a:extLst>
          </p:cNvPr>
          <p:cNvGrpSpPr/>
          <p:nvPr userDrawn="1"/>
        </p:nvGrpSpPr>
        <p:grpSpPr>
          <a:xfrm>
            <a:off x="650006" y="915000"/>
            <a:ext cx="2405248" cy="913267"/>
            <a:chOff x="914424" y="915000"/>
            <a:chExt cx="2405248" cy="913267"/>
          </a:xfrm>
        </p:grpSpPr>
        <p:sp>
          <p:nvSpPr>
            <p:cNvPr id="28" name="Free Form 10">
              <a:extLst>
                <a:ext uri="{FF2B5EF4-FFF2-40B4-BE49-F238E27FC236}">
                  <a16:creationId xmlns:a16="http://schemas.microsoft.com/office/drawing/2014/main" id="{5F95511C-0262-FF7E-0917-929F871D6691}"/>
                </a:ext>
              </a:extLst>
            </p:cNvPr>
            <p:cNvSpPr/>
            <p:nvPr/>
          </p:nvSpPr>
          <p:spPr>
            <a:xfrm>
              <a:off x="914424" y="915000"/>
              <a:ext cx="918296" cy="913267"/>
            </a:xfrm>
            <a:custGeom>
              <a:avLst/>
              <a:gdLst/>
              <a:ahLst/>
              <a:cxnLst/>
              <a:rect l="0" t="0" r="0" b="0"/>
              <a:pathLst>
                <a:path w="918296" h="913267">
                  <a:moveTo>
                    <a:pt x="204005" y="191444"/>
                  </a:moveTo>
                  <a:lnTo>
                    <a:pt x="144682" y="231501"/>
                  </a:lnTo>
                  <a:lnTo>
                    <a:pt x="164456" y="162716"/>
                  </a:lnTo>
                  <a:lnTo>
                    <a:pt x="125644" y="134509"/>
                  </a:lnTo>
                  <a:lnTo>
                    <a:pt x="92979" y="270415"/>
                  </a:lnTo>
                  <a:lnTo>
                    <a:pt x="123675" y="292704"/>
                  </a:lnTo>
                  <a:lnTo>
                    <a:pt x="242830" y="219651"/>
                  </a:lnTo>
                  <a:close/>
                  <a:moveTo>
                    <a:pt x="714291" y="721822"/>
                  </a:moveTo>
                  <a:lnTo>
                    <a:pt x="773601" y="681765"/>
                  </a:lnTo>
                  <a:lnTo>
                    <a:pt x="753827" y="750550"/>
                  </a:lnTo>
                  <a:lnTo>
                    <a:pt x="792652" y="778758"/>
                  </a:lnTo>
                  <a:lnTo>
                    <a:pt x="825317" y="642851"/>
                  </a:lnTo>
                  <a:lnTo>
                    <a:pt x="794620" y="620562"/>
                  </a:lnTo>
                  <a:lnTo>
                    <a:pt x="675466" y="693615"/>
                  </a:lnTo>
                  <a:close/>
                  <a:moveTo>
                    <a:pt x="408607" y="92115"/>
                  </a:moveTo>
                  <a:lnTo>
                    <a:pt x="337079" y="89676"/>
                  </a:lnTo>
                  <a:lnTo>
                    <a:pt x="393506" y="45644"/>
                  </a:lnTo>
                  <a:lnTo>
                    <a:pt x="378672" y="0"/>
                  </a:lnTo>
                  <a:lnTo>
                    <a:pt x="272371" y="90756"/>
                  </a:lnTo>
                  <a:lnTo>
                    <a:pt x="284080" y="126825"/>
                  </a:lnTo>
                  <a:lnTo>
                    <a:pt x="423441" y="137760"/>
                  </a:lnTo>
                  <a:close/>
                  <a:moveTo>
                    <a:pt x="509689" y="821151"/>
                  </a:moveTo>
                  <a:lnTo>
                    <a:pt x="581217" y="823590"/>
                  </a:lnTo>
                  <a:lnTo>
                    <a:pt x="524789" y="867622"/>
                  </a:lnTo>
                  <a:lnTo>
                    <a:pt x="539611" y="913267"/>
                  </a:lnTo>
                  <a:lnTo>
                    <a:pt x="645925" y="822510"/>
                  </a:lnTo>
                  <a:lnTo>
                    <a:pt x="634203" y="786441"/>
                  </a:lnTo>
                  <a:lnTo>
                    <a:pt x="494855" y="775506"/>
                  </a:lnTo>
                  <a:close/>
                  <a:moveTo>
                    <a:pt x="632513" y="132032"/>
                  </a:moveTo>
                  <a:lnTo>
                    <a:pt x="576086" y="88000"/>
                  </a:lnTo>
                  <a:lnTo>
                    <a:pt x="647614" y="85549"/>
                  </a:lnTo>
                  <a:lnTo>
                    <a:pt x="662448" y="39904"/>
                  </a:lnTo>
                  <a:lnTo>
                    <a:pt x="523100" y="50852"/>
                  </a:lnTo>
                  <a:lnTo>
                    <a:pt x="511378" y="86920"/>
                  </a:lnTo>
                  <a:lnTo>
                    <a:pt x="617692" y="177664"/>
                  </a:lnTo>
                  <a:close/>
                  <a:moveTo>
                    <a:pt x="285782" y="781234"/>
                  </a:moveTo>
                  <a:lnTo>
                    <a:pt x="342210" y="825266"/>
                  </a:lnTo>
                  <a:lnTo>
                    <a:pt x="270681" y="827717"/>
                  </a:lnTo>
                  <a:lnTo>
                    <a:pt x="255847" y="873350"/>
                  </a:lnTo>
                  <a:lnTo>
                    <a:pt x="395195" y="862415"/>
                  </a:lnTo>
                  <a:lnTo>
                    <a:pt x="406918" y="826346"/>
                  </a:lnTo>
                  <a:lnTo>
                    <a:pt x="300603" y="735602"/>
                  </a:lnTo>
                  <a:close/>
                  <a:moveTo>
                    <a:pt x="790201" y="295930"/>
                  </a:moveTo>
                  <a:lnTo>
                    <a:pt x="770426" y="227132"/>
                  </a:lnTo>
                  <a:lnTo>
                    <a:pt x="829737" y="267189"/>
                  </a:lnTo>
                  <a:lnTo>
                    <a:pt x="868562" y="238994"/>
                  </a:lnTo>
                  <a:lnTo>
                    <a:pt x="749407" y="165942"/>
                  </a:lnTo>
                  <a:lnTo>
                    <a:pt x="718723" y="188231"/>
                  </a:lnTo>
                  <a:lnTo>
                    <a:pt x="751376" y="324124"/>
                  </a:lnTo>
                  <a:close/>
                  <a:moveTo>
                    <a:pt x="128095" y="617337"/>
                  </a:moveTo>
                  <a:lnTo>
                    <a:pt x="147869" y="686134"/>
                  </a:lnTo>
                  <a:lnTo>
                    <a:pt x="88559" y="646077"/>
                  </a:lnTo>
                  <a:lnTo>
                    <a:pt x="49734" y="674272"/>
                  </a:lnTo>
                  <a:lnTo>
                    <a:pt x="168888" y="747324"/>
                  </a:lnTo>
                  <a:lnTo>
                    <a:pt x="199572" y="725035"/>
                  </a:lnTo>
                  <a:lnTo>
                    <a:pt x="166920" y="589142"/>
                  </a:lnTo>
                  <a:close/>
                  <a:moveTo>
                    <a:pt x="821431" y="521208"/>
                  </a:moveTo>
                  <a:lnTo>
                    <a:pt x="845879" y="453934"/>
                  </a:lnTo>
                  <a:lnTo>
                    <a:pt x="870314" y="521208"/>
                  </a:lnTo>
                  <a:lnTo>
                    <a:pt x="918296" y="521208"/>
                  </a:lnTo>
                  <a:lnTo>
                    <a:pt x="864840" y="392058"/>
                  </a:lnTo>
                  <a:lnTo>
                    <a:pt x="826905" y="392058"/>
                  </a:lnTo>
                  <a:lnTo>
                    <a:pt x="773449" y="521208"/>
                  </a:lnTo>
                  <a:close/>
                  <a:moveTo>
                    <a:pt x="144834" y="392058"/>
                  </a:moveTo>
                  <a:lnTo>
                    <a:pt x="91391" y="521208"/>
                  </a:lnTo>
                  <a:lnTo>
                    <a:pt x="53455" y="521208"/>
                  </a:lnTo>
                  <a:lnTo>
                    <a:pt x="0" y="392058"/>
                  </a:lnTo>
                  <a:lnTo>
                    <a:pt x="47981" y="392058"/>
                  </a:lnTo>
                  <a:lnTo>
                    <a:pt x="72417" y="459332"/>
                  </a:lnTo>
                  <a:lnTo>
                    <a:pt x="96852" y="392058"/>
                  </a:lnTo>
                  <a:close/>
                </a:path>
              </a:pathLst>
            </a:custGeom>
            <a:solidFill>
              <a:srgbClr val="A8C13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 Form 11">
              <a:extLst>
                <a:ext uri="{FF2B5EF4-FFF2-40B4-BE49-F238E27FC236}">
                  <a16:creationId xmlns:a16="http://schemas.microsoft.com/office/drawing/2014/main" id="{677BCB30-A3A9-B630-E713-29852B857707}"/>
                </a:ext>
              </a:extLst>
            </p:cNvPr>
            <p:cNvSpPr/>
            <p:nvPr/>
          </p:nvSpPr>
          <p:spPr>
            <a:xfrm>
              <a:off x="2011271" y="1162231"/>
              <a:ext cx="1221796" cy="460539"/>
            </a:xfrm>
            <a:custGeom>
              <a:avLst/>
              <a:gdLst/>
              <a:ahLst/>
              <a:cxnLst/>
              <a:rect l="0" t="0" r="0" b="0"/>
              <a:pathLst>
                <a:path w="1221795" h="460538">
                  <a:moveTo>
                    <a:pt x="577864" y="406003"/>
                  </a:moveTo>
                  <a:cubicBezTo>
                    <a:pt x="577864" y="441882"/>
                    <a:pt x="548768" y="456627"/>
                    <a:pt x="522872" y="456627"/>
                  </a:cubicBezTo>
                  <a:lnTo>
                    <a:pt x="422882" y="456627"/>
                  </a:lnTo>
                  <a:lnTo>
                    <a:pt x="422882" y="273971"/>
                  </a:lnTo>
                  <a:lnTo>
                    <a:pt x="507415" y="273971"/>
                  </a:lnTo>
                  <a:cubicBezTo>
                    <a:pt x="544729" y="273971"/>
                    <a:pt x="567691" y="293021"/>
                    <a:pt x="567691" y="321737"/>
                  </a:cubicBezTo>
                  <a:cubicBezTo>
                    <a:pt x="567691" y="339466"/>
                    <a:pt x="559550" y="352027"/>
                    <a:pt x="548971" y="359850"/>
                  </a:cubicBezTo>
                  <a:cubicBezTo>
                    <a:pt x="566967" y="368334"/>
                    <a:pt x="577864" y="383663"/>
                    <a:pt x="577864" y="406003"/>
                  </a:cubicBezTo>
                  <a:close/>
                  <a:moveTo>
                    <a:pt x="505218" y="348598"/>
                  </a:moveTo>
                  <a:cubicBezTo>
                    <a:pt x="523418" y="348598"/>
                    <a:pt x="533502" y="340216"/>
                    <a:pt x="533502" y="327337"/>
                  </a:cubicBezTo>
                  <a:cubicBezTo>
                    <a:pt x="533502" y="314459"/>
                    <a:pt x="523418" y="306077"/>
                    <a:pt x="505218" y="306077"/>
                  </a:cubicBezTo>
                  <a:lnTo>
                    <a:pt x="458392" y="306077"/>
                  </a:lnTo>
                  <a:lnTo>
                    <a:pt x="458392" y="348598"/>
                  </a:lnTo>
                  <a:close/>
                  <a:moveTo>
                    <a:pt x="458392" y="378088"/>
                  </a:moveTo>
                  <a:lnTo>
                    <a:pt x="458392" y="424533"/>
                  </a:lnTo>
                  <a:lnTo>
                    <a:pt x="511581" y="424533"/>
                  </a:lnTo>
                  <a:cubicBezTo>
                    <a:pt x="531609" y="424533"/>
                    <a:pt x="543687" y="418869"/>
                    <a:pt x="543687" y="401317"/>
                  </a:cubicBezTo>
                  <a:cubicBezTo>
                    <a:pt x="543687" y="386000"/>
                    <a:pt x="531609" y="378088"/>
                    <a:pt x="511581" y="378088"/>
                  </a:cubicBezTo>
                  <a:close/>
                  <a:moveTo>
                    <a:pt x="148974" y="0"/>
                  </a:moveTo>
                  <a:lnTo>
                    <a:pt x="95430" y="137658"/>
                  </a:lnTo>
                  <a:lnTo>
                    <a:pt x="41885" y="0"/>
                  </a:lnTo>
                  <a:lnTo>
                    <a:pt x="0" y="0"/>
                  </a:lnTo>
                  <a:lnTo>
                    <a:pt x="0" y="2349"/>
                  </a:lnTo>
                  <a:lnTo>
                    <a:pt x="74639" y="182655"/>
                  </a:lnTo>
                  <a:lnTo>
                    <a:pt x="116220" y="182655"/>
                  </a:lnTo>
                  <a:lnTo>
                    <a:pt x="190860" y="2349"/>
                  </a:lnTo>
                  <a:lnTo>
                    <a:pt x="190860" y="0"/>
                  </a:lnTo>
                  <a:close/>
                  <a:moveTo>
                    <a:pt x="1221795" y="273971"/>
                  </a:moveTo>
                  <a:lnTo>
                    <a:pt x="1181332" y="273971"/>
                  </a:lnTo>
                  <a:lnTo>
                    <a:pt x="1135014" y="349169"/>
                  </a:lnTo>
                  <a:lnTo>
                    <a:pt x="1088709" y="273971"/>
                  </a:lnTo>
                  <a:lnTo>
                    <a:pt x="1048258" y="273971"/>
                  </a:lnTo>
                  <a:lnTo>
                    <a:pt x="1048258" y="276320"/>
                  </a:lnTo>
                  <a:lnTo>
                    <a:pt x="1117272" y="380209"/>
                  </a:lnTo>
                  <a:lnTo>
                    <a:pt x="1117272" y="456627"/>
                  </a:lnTo>
                  <a:lnTo>
                    <a:pt x="1152782" y="456627"/>
                  </a:lnTo>
                  <a:lnTo>
                    <a:pt x="1152782" y="380209"/>
                  </a:lnTo>
                  <a:lnTo>
                    <a:pt x="1221795" y="276320"/>
                  </a:lnTo>
                  <a:close/>
                  <a:moveTo>
                    <a:pt x="944649" y="456627"/>
                  </a:moveTo>
                  <a:lnTo>
                    <a:pt x="980159" y="456627"/>
                  </a:lnTo>
                  <a:lnTo>
                    <a:pt x="980159" y="307373"/>
                  </a:lnTo>
                  <a:lnTo>
                    <a:pt x="1037552" y="307373"/>
                  </a:lnTo>
                  <a:lnTo>
                    <a:pt x="1037552" y="273971"/>
                  </a:lnTo>
                  <a:lnTo>
                    <a:pt x="887256" y="273971"/>
                  </a:lnTo>
                  <a:lnTo>
                    <a:pt x="887256" y="307373"/>
                  </a:lnTo>
                  <a:lnTo>
                    <a:pt x="944649" y="307373"/>
                  </a:lnTo>
                  <a:close/>
                  <a:moveTo>
                    <a:pt x="683162" y="273971"/>
                  </a:moveTo>
                  <a:lnTo>
                    <a:pt x="683162" y="456627"/>
                  </a:lnTo>
                  <a:lnTo>
                    <a:pt x="806127" y="456627"/>
                  </a:lnTo>
                  <a:lnTo>
                    <a:pt x="806127" y="423225"/>
                  </a:lnTo>
                  <a:lnTo>
                    <a:pt x="718672" y="423225"/>
                  </a:lnTo>
                  <a:lnTo>
                    <a:pt x="718672" y="273971"/>
                  </a:lnTo>
                  <a:close/>
                  <a:moveTo>
                    <a:pt x="865082" y="456627"/>
                  </a:moveTo>
                  <a:lnTo>
                    <a:pt x="865082" y="365299"/>
                  </a:lnTo>
                  <a:lnTo>
                    <a:pt x="865082" y="273971"/>
                  </a:lnTo>
                  <a:lnTo>
                    <a:pt x="828302" y="273971"/>
                  </a:lnTo>
                  <a:lnTo>
                    <a:pt x="828302" y="365299"/>
                  </a:lnTo>
                  <a:lnTo>
                    <a:pt x="828302" y="456627"/>
                  </a:lnTo>
                  <a:close/>
                  <a:moveTo>
                    <a:pt x="644604" y="456627"/>
                  </a:moveTo>
                  <a:lnTo>
                    <a:pt x="644604" y="365299"/>
                  </a:lnTo>
                  <a:lnTo>
                    <a:pt x="644604" y="273971"/>
                  </a:lnTo>
                  <a:lnTo>
                    <a:pt x="607824" y="273971"/>
                  </a:lnTo>
                  <a:lnTo>
                    <a:pt x="607824" y="365299"/>
                  </a:lnTo>
                  <a:lnTo>
                    <a:pt x="607824" y="456627"/>
                  </a:lnTo>
                  <a:close/>
                  <a:moveTo>
                    <a:pt x="398612" y="366086"/>
                  </a:moveTo>
                  <a:cubicBezTo>
                    <a:pt x="398104" y="413319"/>
                    <a:pt x="369134" y="460538"/>
                    <a:pt x="304947" y="460538"/>
                  </a:cubicBezTo>
                  <a:cubicBezTo>
                    <a:pt x="240759" y="460538"/>
                    <a:pt x="211015" y="414360"/>
                    <a:pt x="211015" y="366340"/>
                  </a:cubicBezTo>
                  <a:cubicBezTo>
                    <a:pt x="211015" y="318333"/>
                    <a:pt x="241801" y="270059"/>
                    <a:pt x="304947" y="270059"/>
                  </a:cubicBezTo>
                  <a:cubicBezTo>
                    <a:pt x="367839" y="270059"/>
                    <a:pt x="399145" y="318333"/>
                    <a:pt x="398612" y="366086"/>
                  </a:cubicBezTo>
                  <a:close/>
                  <a:moveTo>
                    <a:pt x="362162" y="366556"/>
                  </a:moveTo>
                  <a:cubicBezTo>
                    <a:pt x="362670" y="336990"/>
                    <a:pt x="346172" y="303905"/>
                    <a:pt x="304947" y="303905"/>
                  </a:cubicBezTo>
                  <a:cubicBezTo>
                    <a:pt x="263709" y="303905"/>
                    <a:pt x="246716" y="337244"/>
                    <a:pt x="247478" y="366797"/>
                  </a:cubicBezTo>
                  <a:cubicBezTo>
                    <a:pt x="248215" y="395614"/>
                    <a:pt x="263709" y="426438"/>
                    <a:pt x="304947" y="426438"/>
                  </a:cubicBezTo>
                  <a:cubicBezTo>
                    <a:pt x="346172" y="426438"/>
                    <a:pt x="361666" y="395360"/>
                    <a:pt x="362162" y="366556"/>
                  </a:cubicBezTo>
                  <a:close/>
                  <a:moveTo>
                    <a:pt x="148352" y="273971"/>
                  </a:moveTo>
                  <a:lnTo>
                    <a:pt x="95430" y="346731"/>
                  </a:lnTo>
                  <a:lnTo>
                    <a:pt x="42495" y="273971"/>
                  </a:lnTo>
                  <a:lnTo>
                    <a:pt x="4102" y="273971"/>
                  </a:lnTo>
                  <a:lnTo>
                    <a:pt x="4102" y="456627"/>
                  </a:lnTo>
                  <a:lnTo>
                    <a:pt x="39612" y="456627"/>
                  </a:lnTo>
                  <a:lnTo>
                    <a:pt x="39612" y="325280"/>
                  </a:lnTo>
                  <a:lnTo>
                    <a:pt x="93715" y="399272"/>
                  </a:lnTo>
                  <a:lnTo>
                    <a:pt x="97144" y="399272"/>
                  </a:lnTo>
                  <a:lnTo>
                    <a:pt x="151235" y="325280"/>
                  </a:lnTo>
                  <a:lnTo>
                    <a:pt x="151235" y="456627"/>
                  </a:lnTo>
                  <a:lnTo>
                    <a:pt x="186758" y="456627"/>
                  </a:lnTo>
                  <a:lnTo>
                    <a:pt x="186758" y="273971"/>
                  </a:lnTo>
                  <a:close/>
                  <a:moveTo>
                    <a:pt x="929612" y="182655"/>
                  </a:moveTo>
                  <a:lnTo>
                    <a:pt x="893353" y="182655"/>
                  </a:lnTo>
                  <a:lnTo>
                    <a:pt x="877706" y="148200"/>
                  </a:lnTo>
                  <a:lnTo>
                    <a:pt x="782199" y="148200"/>
                  </a:lnTo>
                  <a:lnTo>
                    <a:pt x="766540" y="182655"/>
                  </a:lnTo>
                  <a:lnTo>
                    <a:pt x="730280" y="182655"/>
                  </a:lnTo>
                  <a:lnTo>
                    <a:pt x="730280" y="180306"/>
                  </a:lnTo>
                  <a:lnTo>
                    <a:pt x="811156" y="0"/>
                  </a:lnTo>
                  <a:lnTo>
                    <a:pt x="848736" y="0"/>
                  </a:lnTo>
                  <a:lnTo>
                    <a:pt x="929612" y="180306"/>
                  </a:lnTo>
                  <a:close/>
                  <a:moveTo>
                    <a:pt x="863862" y="116106"/>
                  </a:moveTo>
                  <a:lnTo>
                    <a:pt x="829940" y="38354"/>
                  </a:lnTo>
                  <a:lnTo>
                    <a:pt x="796030" y="116106"/>
                  </a:lnTo>
                  <a:close/>
                  <a:moveTo>
                    <a:pt x="501472" y="182655"/>
                  </a:moveTo>
                  <a:lnTo>
                    <a:pt x="448232" y="121592"/>
                  </a:lnTo>
                  <a:lnTo>
                    <a:pt x="416164" y="121592"/>
                  </a:lnTo>
                  <a:lnTo>
                    <a:pt x="416164" y="182655"/>
                  </a:lnTo>
                  <a:lnTo>
                    <a:pt x="380653" y="182655"/>
                  </a:lnTo>
                  <a:lnTo>
                    <a:pt x="380653" y="0"/>
                  </a:lnTo>
                  <a:lnTo>
                    <a:pt x="467536" y="0"/>
                  </a:lnTo>
                  <a:cubicBezTo>
                    <a:pt x="510590" y="254"/>
                    <a:pt x="533299" y="28956"/>
                    <a:pt x="533299" y="60529"/>
                  </a:cubicBezTo>
                  <a:cubicBezTo>
                    <a:pt x="533299" y="85587"/>
                    <a:pt x="521817" y="110899"/>
                    <a:pt x="487107" y="117935"/>
                  </a:cubicBezTo>
                  <a:lnTo>
                    <a:pt x="542430" y="180306"/>
                  </a:lnTo>
                  <a:lnTo>
                    <a:pt x="542430" y="182655"/>
                  </a:lnTo>
                  <a:close/>
                  <a:moveTo>
                    <a:pt x="467536" y="90540"/>
                  </a:moveTo>
                  <a:cubicBezTo>
                    <a:pt x="489457" y="90540"/>
                    <a:pt x="498855" y="75922"/>
                    <a:pt x="498855" y="61317"/>
                  </a:cubicBezTo>
                  <a:cubicBezTo>
                    <a:pt x="498855" y="46711"/>
                    <a:pt x="489190" y="32093"/>
                    <a:pt x="467536" y="32093"/>
                  </a:cubicBezTo>
                  <a:lnTo>
                    <a:pt x="416164" y="32093"/>
                  </a:lnTo>
                  <a:lnTo>
                    <a:pt x="416164" y="90540"/>
                  </a:lnTo>
                  <a:close/>
                  <a:moveTo>
                    <a:pt x="682527" y="182655"/>
                  </a:moveTo>
                  <a:lnTo>
                    <a:pt x="629300" y="121592"/>
                  </a:lnTo>
                  <a:lnTo>
                    <a:pt x="597245" y="121592"/>
                  </a:lnTo>
                  <a:lnTo>
                    <a:pt x="597245" y="182655"/>
                  </a:lnTo>
                  <a:lnTo>
                    <a:pt x="561722" y="182655"/>
                  </a:lnTo>
                  <a:lnTo>
                    <a:pt x="561722" y="0"/>
                  </a:lnTo>
                  <a:lnTo>
                    <a:pt x="648605" y="0"/>
                  </a:lnTo>
                  <a:cubicBezTo>
                    <a:pt x="691672" y="254"/>
                    <a:pt x="714367" y="28956"/>
                    <a:pt x="714367" y="60529"/>
                  </a:cubicBezTo>
                  <a:cubicBezTo>
                    <a:pt x="714367" y="85587"/>
                    <a:pt x="702886" y="110899"/>
                    <a:pt x="668189" y="117935"/>
                  </a:cubicBezTo>
                  <a:lnTo>
                    <a:pt x="723499" y="180306"/>
                  </a:lnTo>
                  <a:lnTo>
                    <a:pt x="723499" y="182655"/>
                  </a:lnTo>
                  <a:close/>
                  <a:moveTo>
                    <a:pt x="648605" y="90540"/>
                  </a:moveTo>
                  <a:cubicBezTo>
                    <a:pt x="670525" y="90540"/>
                    <a:pt x="679924" y="75922"/>
                    <a:pt x="679924" y="61317"/>
                  </a:cubicBezTo>
                  <a:cubicBezTo>
                    <a:pt x="679924" y="46711"/>
                    <a:pt x="670271" y="32093"/>
                    <a:pt x="648605" y="32093"/>
                  </a:cubicBezTo>
                  <a:lnTo>
                    <a:pt x="597245" y="32093"/>
                  </a:lnTo>
                  <a:lnTo>
                    <a:pt x="597245" y="90540"/>
                  </a:lnTo>
                  <a:close/>
                  <a:moveTo>
                    <a:pt x="349157" y="149254"/>
                  </a:moveTo>
                  <a:lnTo>
                    <a:pt x="247948" y="149254"/>
                  </a:lnTo>
                  <a:lnTo>
                    <a:pt x="247948" y="105412"/>
                  </a:lnTo>
                  <a:lnTo>
                    <a:pt x="345512" y="105412"/>
                  </a:lnTo>
                  <a:lnTo>
                    <a:pt x="345512" y="73318"/>
                  </a:lnTo>
                  <a:lnTo>
                    <a:pt x="247948" y="73318"/>
                  </a:lnTo>
                  <a:lnTo>
                    <a:pt x="247948" y="33389"/>
                  </a:lnTo>
                  <a:lnTo>
                    <a:pt x="349157" y="33389"/>
                  </a:lnTo>
                  <a:lnTo>
                    <a:pt x="349157" y="0"/>
                  </a:lnTo>
                  <a:lnTo>
                    <a:pt x="212438" y="0"/>
                  </a:lnTo>
                  <a:lnTo>
                    <a:pt x="212438" y="182655"/>
                  </a:lnTo>
                  <a:lnTo>
                    <a:pt x="349157" y="182655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12">
              <a:extLst>
                <a:ext uri="{FF2B5EF4-FFF2-40B4-BE49-F238E27FC236}">
                  <a16:creationId xmlns:a16="http://schemas.microsoft.com/office/drawing/2014/main" id="{541E6DA7-B57E-E0EE-F51D-C01C74436502}"/>
                </a:ext>
              </a:extLst>
            </p:cNvPr>
            <p:cNvSpPr/>
            <p:nvPr/>
          </p:nvSpPr>
          <p:spPr>
            <a:xfrm>
              <a:off x="3254324" y="1435854"/>
              <a:ext cx="26010" cy="30494"/>
            </a:xfrm>
            <a:custGeom>
              <a:avLst/>
              <a:gdLst/>
              <a:ahLst/>
              <a:cxnLst/>
              <a:rect l="0" t="0" r="0" b="0"/>
              <a:pathLst>
                <a:path w="26010" h="30493">
                  <a:moveTo>
                    <a:pt x="16319" y="5511"/>
                  </a:moveTo>
                  <a:lnTo>
                    <a:pt x="16319" y="30493"/>
                  </a:lnTo>
                  <a:lnTo>
                    <a:pt x="10045" y="30493"/>
                  </a:lnTo>
                  <a:lnTo>
                    <a:pt x="10045" y="5511"/>
                  </a:lnTo>
                  <a:lnTo>
                    <a:pt x="0" y="5511"/>
                  </a:lnTo>
                  <a:lnTo>
                    <a:pt x="0" y="0"/>
                  </a:lnTo>
                  <a:lnTo>
                    <a:pt x="26010" y="0"/>
                  </a:lnTo>
                  <a:lnTo>
                    <a:pt x="26010" y="5511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 Form 13">
              <a:extLst>
                <a:ext uri="{FF2B5EF4-FFF2-40B4-BE49-F238E27FC236}">
                  <a16:creationId xmlns:a16="http://schemas.microsoft.com/office/drawing/2014/main" id="{89D9F524-CBAF-F029-3058-B43320D6881F}"/>
                </a:ext>
              </a:extLst>
            </p:cNvPr>
            <p:cNvSpPr/>
            <p:nvPr/>
          </p:nvSpPr>
          <p:spPr>
            <a:xfrm>
              <a:off x="3285584" y="1435854"/>
              <a:ext cx="34088" cy="30494"/>
            </a:xfrm>
            <a:custGeom>
              <a:avLst/>
              <a:gdLst/>
              <a:ahLst/>
              <a:cxnLst/>
              <a:rect l="0" t="0" r="0" b="0"/>
              <a:pathLst>
                <a:path w="34087" h="30493">
                  <a:moveTo>
                    <a:pt x="27813" y="9906"/>
                  </a:moveTo>
                  <a:lnTo>
                    <a:pt x="17589" y="22200"/>
                  </a:lnTo>
                  <a:lnTo>
                    <a:pt x="16459" y="22200"/>
                  </a:lnTo>
                  <a:lnTo>
                    <a:pt x="6286" y="9906"/>
                  </a:lnTo>
                  <a:lnTo>
                    <a:pt x="6286" y="30493"/>
                  </a:lnTo>
                  <a:lnTo>
                    <a:pt x="0" y="30493"/>
                  </a:lnTo>
                  <a:lnTo>
                    <a:pt x="0" y="0"/>
                  </a:lnTo>
                  <a:lnTo>
                    <a:pt x="5651" y="0"/>
                  </a:lnTo>
                  <a:lnTo>
                    <a:pt x="17043" y="13589"/>
                  </a:lnTo>
                  <a:lnTo>
                    <a:pt x="28448" y="0"/>
                  </a:lnTo>
                  <a:lnTo>
                    <a:pt x="34087" y="0"/>
                  </a:lnTo>
                  <a:lnTo>
                    <a:pt x="34087" y="30493"/>
                  </a:lnTo>
                  <a:lnTo>
                    <a:pt x="27813" y="30493"/>
                  </a:lnTo>
                  <a:close/>
                </a:path>
              </a:pathLst>
            </a:custGeom>
            <a:solidFill>
              <a:schemeClr val="bg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1FA849B5-01B4-06E1-BABA-A7707FDE6A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6163056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000" b="0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36BB9CC-002F-95DD-D5CC-1D7EF6817EE0}"/>
              </a:ext>
            </a:extLst>
          </p:cNvPr>
          <p:cNvCxnSpPr/>
          <p:nvPr userDrawn="1"/>
        </p:nvCxnSpPr>
        <p:spPr>
          <a:xfrm>
            <a:off x="656730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7682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 Form 2">
            <a:extLst>
              <a:ext uri="{FF2B5EF4-FFF2-40B4-BE49-F238E27FC236}">
                <a16:creationId xmlns:a16="http://schemas.microsoft.com/office/drawing/2014/main" id="{02F96369-1C80-2A1F-CF94-879545D4D728}"/>
              </a:ext>
            </a:extLst>
          </p:cNvPr>
          <p:cNvSpPr/>
          <p:nvPr userDrawn="1"/>
        </p:nvSpPr>
        <p:spPr>
          <a:xfrm>
            <a:off x="7340600" y="0"/>
            <a:ext cx="4851400" cy="6858000"/>
          </a:xfrm>
          <a:custGeom>
            <a:avLst/>
            <a:gdLst/>
            <a:ahLst/>
            <a:cxnLst/>
            <a:rect l="0" t="0" r="0" b="0"/>
            <a:pathLst>
              <a:path w="4851400" h="6858000">
                <a:moveTo>
                  <a:pt x="0" y="6858000"/>
                </a:moveTo>
                <a:lnTo>
                  <a:pt x="4851400" y="6858000"/>
                </a:lnTo>
                <a:lnTo>
                  <a:pt x="4851400" y="0"/>
                </a:lnTo>
                <a:lnTo>
                  <a:pt x="1577365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7" name="Title 4">
            <a:extLst>
              <a:ext uri="{FF2B5EF4-FFF2-40B4-BE49-F238E27FC236}">
                <a16:creationId xmlns:a16="http://schemas.microsoft.com/office/drawing/2014/main" id="{44E837E3-F41F-1851-5A81-22A78B4D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7627862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A4A70F-5218-FDBD-E127-E8098B5A6A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>
            <a:extLst>
              <a:ext uri="{FF2B5EF4-FFF2-40B4-BE49-F238E27FC236}">
                <a16:creationId xmlns:a16="http://schemas.microsoft.com/office/drawing/2014/main" id="{3D037320-081F-E0E4-A7D1-8FAF23F78D88}"/>
              </a:ext>
            </a:extLst>
          </p:cNvPr>
          <p:cNvSpPr/>
          <p:nvPr userDrawn="1"/>
        </p:nvSpPr>
        <p:spPr>
          <a:xfrm rot="5400000">
            <a:off x="9870972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1F705EB-68AD-B4A2-FBBA-50FF2F8B4F73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A366DE6-756A-ACAB-65A6-1AF10D3B7457}"/>
              </a:ext>
            </a:extLst>
          </p:cNvPr>
          <p:cNvSpPr/>
          <p:nvPr userDrawn="1"/>
        </p:nvSpPr>
        <p:spPr>
          <a:xfrm rot="5400000">
            <a:off x="11112996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5C3CAEC-E957-C5A4-F456-85D83D2C24B7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CA1519-75EF-C6FB-AFD6-628465BBFF1B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B75AAEB8-2F0F-3A65-0665-1758D3825C7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B841D81-1C43-6407-FD50-A552F216AF3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29" name="Free Form 4">
              <a:extLst>
                <a:ext uri="{FF2B5EF4-FFF2-40B4-BE49-F238E27FC236}">
                  <a16:creationId xmlns:a16="http://schemas.microsoft.com/office/drawing/2014/main" id="{9990EA21-F168-0149-497C-8D11FFB0472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6">
              <a:extLst>
                <a:ext uri="{FF2B5EF4-FFF2-40B4-BE49-F238E27FC236}">
                  <a16:creationId xmlns:a16="http://schemas.microsoft.com/office/drawing/2014/main" id="{92403FB2-1B61-4D0F-C67C-05319C63451F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E1310ABE-E7D8-3150-3FA1-CD5CED49BF3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296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14">
            <a:extLst>
              <a:ext uri="{FF2B5EF4-FFF2-40B4-BE49-F238E27FC236}">
                <a16:creationId xmlns:a16="http://schemas.microsoft.com/office/drawing/2014/main" id="{533168ED-48A1-9CCD-3912-57C7BD5561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4250" y="1"/>
            <a:ext cx="4857750" cy="6857999"/>
          </a:xfrm>
          <a:custGeom>
            <a:avLst/>
            <a:gdLst>
              <a:gd name="connsiteX0" fmla="*/ 0 w 4857750"/>
              <a:gd name="connsiteY0" fmla="*/ 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0 w 4857750"/>
              <a:gd name="connsiteY4" fmla="*/ 0 h 6857999"/>
              <a:gd name="connsiteX0" fmla="*/ 158895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895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95308 w 4857750"/>
              <a:gd name="connsiteY0" fmla="*/ 0 h 6901304"/>
              <a:gd name="connsiteX1" fmla="*/ 4857750 w 4857750"/>
              <a:gd name="connsiteY1" fmla="*/ 43305 h 6901304"/>
              <a:gd name="connsiteX2" fmla="*/ 4857750 w 4857750"/>
              <a:gd name="connsiteY2" fmla="*/ 6901304 h 6901304"/>
              <a:gd name="connsiteX3" fmla="*/ 0 w 4857750"/>
              <a:gd name="connsiteY3" fmla="*/ 6901304 h 6901304"/>
              <a:gd name="connsiteX4" fmla="*/ 1595308 w 4857750"/>
              <a:gd name="connsiteY4" fmla="*/ 0 h 6901304"/>
              <a:gd name="connsiteX0" fmla="*/ 1582608 w 4857750"/>
              <a:gd name="connsiteY0" fmla="*/ 432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4320 h 6857999"/>
              <a:gd name="connsiteX0" fmla="*/ 1582608 w 4857750"/>
              <a:gd name="connsiteY0" fmla="*/ 114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11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57750" h="6857999">
                <a:moveTo>
                  <a:pt x="1582608" y="1145"/>
                </a:moveTo>
                <a:lnTo>
                  <a:pt x="4857750" y="0"/>
                </a:lnTo>
                <a:lnTo>
                  <a:pt x="4857750" y="6857999"/>
                </a:lnTo>
                <a:lnTo>
                  <a:pt x="0" y="6857999"/>
                </a:lnTo>
                <a:lnTo>
                  <a:pt x="1582608" y="1145"/>
                </a:lnTo>
                <a:close/>
              </a:path>
            </a:pathLst>
          </a:custGeom>
        </p:spPr>
      </p:pic>
      <p:sp>
        <p:nvSpPr>
          <p:cNvPr id="17" name="Title 4">
            <a:extLst>
              <a:ext uri="{FF2B5EF4-FFF2-40B4-BE49-F238E27FC236}">
                <a16:creationId xmlns:a16="http://schemas.microsoft.com/office/drawing/2014/main" id="{44E837E3-F41F-1851-5A81-22A78B4D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7627862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A4A70F-5218-FDBD-E127-E8098B5A6A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>
            <a:extLst>
              <a:ext uri="{FF2B5EF4-FFF2-40B4-BE49-F238E27FC236}">
                <a16:creationId xmlns:a16="http://schemas.microsoft.com/office/drawing/2014/main" id="{3D037320-081F-E0E4-A7D1-8FAF23F78D88}"/>
              </a:ext>
            </a:extLst>
          </p:cNvPr>
          <p:cNvSpPr/>
          <p:nvPr userDrawn="1"/>
        </p:nvSpPr>
        <p:spPr>
          <a:xfrm rot="5400000">
            <a:off x="9870972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1F705EB-68AD-B4A2-FBBA-50FF2F8B4F73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A366DE6-756A-ACAB-65A6-1AF10D3B7457}"/>
              </a:ext>
            </a:extLst>
          </p:cNvPr>
          <p:cNvSpPr/>
          <p:nvPr userDrawn="1"/>
        </p:nvSpPr>
        <p:spPr>
          <a:xfrm rot="5400000">
            <a:off x="11112996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5C3CAEC-E957-C5A4-F456-85D83D2C24B7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CA1519-75EF-C6FB-AFD6-628465BBFF1B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B75AAEB8-2F0F-3A65-0665-1758D3825C7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B841D81-1C43-6407-FD50-A552F216AF3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29" name="Free Form 4">
              <a:extLst>
                <a:ext uri="{FF2B5EF4-FFF2-40B4-BE49-F238E27FC236}">
                  <a16:creationId xmlns:a16="http://schemas.microsoft.com/office/drawing/2014/main" id="{9990EA21-F168-0149-497C-8D11FFB0472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6">
              <a:extLst>
                <a:ext uri="{FF2B5EF4-FFF2-40B4-BE49-F238E27FC236}">
                  <a16:creationId xmlns:a16="http://schemas.microsoft.com/office/drawing/2014/main" id="{92403FB2-1B61-4D0F-C67C-05319C63451F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5A5A2C3A-FAF6-350A-4C87-B49E7EB84E1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288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7676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>
            <a:extLst>
              <a:ext uri="{FF2B5EF4-FFF2-40B4-BE49-F238E27FC236}">
                <a16:creationId xmlns:a16="http://schemas.microsoft.com/office/drawing/2014/main" id="{A26322D2-9676-6F9E-2271-C28B65CA91C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reeform 18">
            <a:extLst>
              <a:ext uri="{FF2B5EF4-FFF2-40B4-BE49-F238E27FC236}">
                <a16:creationId xmlns:a16="http://schemas.microsoft.com/office/drawing/2014/main" id="{4F23C0DB-7E12-63E6-01EE-0616C7CEF6F9}"/>
              </a:ext>
            </a:extLst>
          </p:cNvPr>
          <p:cNvSpPr/>
          <p:nvPr userDrawn="1"/>
        </p:nvSpPr>
        <p:spPr>
          <a:xfrm rot="5400000">
            <a:off x="11112996" y="120943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38971A37-EE70-A766-9B5D-A00DB2F059F7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FB1724E-53E8-EB07-19AE-95933C0631F7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1B3625FF-149B-E6EC-D41A-1D20F4C007FB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259732E7-A6CA-5DD4-DF4E-B21073C86CFA}"/>
              </a:ext>
            </a:extLst>
          </p:cNvPr>
          <p:cNvSpPr/>
          <p:nvPr userDrawn="1"/>
        </p:nvSpPr>
        <p:spPr>
          <a:xfrm rot="5400000">
            <a:off x="7386928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8F8B7D9-DFAD-DF17-0641-D97EA694946A}"/>
              </a:ext>
            </a:extLst>
          </p:cNvPr>
          <p:cNvSpPr/>
          <p:nvPr userDrawn="1"/>
        </p:nvSpPr>
        <p:spPr>
          <a:xfrm>
            <a:off x="0" y="3726086"/>
            <a:ext cx="7223912" cy="189946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4">
            <a:extLst>
              <a:ext uri="{FF2B5EF4-FFF2-40B4-BE49-F238E27FC236}">
                <a16:creationId xmlns:a16="http://schemas.microsoft.com/office/drawing/2014/main" id="{D98527FA-B5DA-85A3-D54C-343D0BA5D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6" y="4468946"/>
            <a:ext cx="6385842" cy="777240"/>
          </a:xfrm>
          <a:prstGeom prst="rect">
            <a:avLst/>
          </a:prstGeom>
        </p:spPr>
        <p:txBody>
          <a:bodyPr lIns="182880" tIns="45720" bIns="45720" anchor="t" anchorCtr="0"/>
          <a:lstStyle>
            <a:lvl1pPr>
              <a:defRPr sz="2700" b="0" spc="20" baseline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181E6A0F-D48F-8F7C-5DC2-1FF908C846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9034" y="4069287"/>
            <a:ext cx="6385841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800" b="1" cap="all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6096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ding_7-Sta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803C6EB-822C-08CD-DE9B-407DDEBDEF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" y="0"/>
            <a:ext cx="12191680" cy="36842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6F4796A-CCEC-E76F-29E8-FE7F9808A50E}"/>
              </a:ext>
            </a:extLst>
          </p:cNvPr>
          <p:cNvSpPr/>
          <p:nvPr userDrawn="1"/>
        </p:nvSpPr>
        <p:spPr>
          <a:xfrm>
            <a:off x="0" y="-1410"/>
            <a:ext cx="12196646" cy="3685671"/>
          </a:xfrm>
          <a:prstGeom prst="rect">
            <a:avLst/>
          </a:prstGeom>
          <a:gradFill>
            <a:gsLst>
              <a:gs pos="0">
                <a:srgbClr val="1E1B1D">
                  <a:alpha val="60000"/>
                </a:srgbClr>
              </a:gs>
              <a:gs pos="100000">
                <a:srgbClr val="1E1B1D">
                  <a:alpha val="95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0C5017C4-BEDF-7193-216F-0552C14161AB}"/>
              </a:ext>
            </a:extLst>
          </p:cNvPr>
          <p:cNvSpPr/>
          <p:nvPr userDrawn="1"/>
        </p:nvSpPr>
        <p:spPr>
          <a:xfrm>
            <a:off x="-1" y="3685671"/>
            <a:ext cx="12192000" cy="2397837"/>
          </a:xfrm>
          <a:prstGeom prst="rect">
            <a:avLst/>
          </a:prstGeom>
          <a:solidFill>
            <a:schemeClr val="bg2">
              <a:lumMod val="95000"/>
              <a:alpha val="70000"/>
            </a:schemeClr>
          </a:solidFill>
          <a:ln w="12700">
            <a:miter lim="400000"/>
          </a:ln>
          <a:effectLst/>
        </p:spPr>
        <p:txBody>
          <a:bodyPr lIns="25400" tIns="25400" rIns="25400" bIns="2540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E995AAF4-FA6D-B9C6-BAB4-C7BDAC54A5F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71273" y="4422799"/>
            <a:ext cx="1399706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54FE6120-B5FD-7515-61C1-32C2843B321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511347" y="4422799"/>
            <a:ext cx="1395065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4E9E02AF-84CA-15B6-DFCB-E22A76FDBB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613860" y="4422799"/>
            <a:ext cx="1401868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A826C6F-23B5-BB5A-17F1-42EDFF8A38B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33" name="Free Form 4">
              <a:extLst>
                <a:ext uri="{FF2B5EF4-FFF2-40B4-BE49-F238E27FC236}">
                  <a16:creationId xmlns:a16="http://schemas.microsoft.com/office/drawing/2014/main" id="{9BD9E496-695D-C518-6D48-8EFED1B06753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 Form 6">
              <a:extLst>
                <a:ext uri="{FF2B5EF4-FFF2-40B4-BE49-F238E27FC236}">
                  <a16:creationId xmlns:a16="http://schemas.microsoft.com/office/drawing/2014/main" id="{7F76303E-F3D1-2F6E-5625-15A7A21A68A6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0509D0B-28C1-F337-8044-1CA61FC79773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1F31CE34-318B-DF3E-0C3F-F7EFF2615C5E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1ADF01E9-686C-0C83-E609-6BF6E9C25D4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288091" y="4422799"/>
            <a:ext cx="1397201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8B625BEA-965E-6A99-3003-E0ADFD7E40C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397385" y="4422799"/>
            <a:ext cx="1397201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E7C64E7D-54A1-98B3-1E01-D413C02B07B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171626" y="3974682"/>
            <a:ext cx="1399706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DFB7B06C-046B-41CA-7B3C-4197E59B3A1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7509014" y="3974682"/>
            <a:ext cx="1395065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64D116A-F202-6D4F-5E41-816D5F2415D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618506" y="3974682"/>
            <a:ext cx="1401868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3D3CC450-30AC-508C-EFC2-D5FFCEC37CD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285758" y="3974682"/>
            <a:ext cx="1397201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8" name="Text Placeholder 9">
            <a:extLst>
              <a:ext uri="{FF2B5EF4-FFF2-40B4-BE49-F238E27FC236}">
                <a16:creationId xmlns:a16="http://schemas.microsoft.com/office/drawing/2014/main" id="{B9ED6E44-AEB3-09E1-5331-A69D9708F42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397386" y="3974682"/>
            <a:ext cx="1397201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9493E78D-1354-BA4B-0462-BFDC468052C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1356461" y="2073793"/>
            <a:ext cx="9477060" cy="438885"/>
          </a:xfrm>
          <a:prstGeom prst="rect">
            <a:avLst/>
          </a:prstGeom>
        </p:spPr>
        <p:txBody>
          <a:bodyPr wrap="square" lIns="45720" tIns="0" rIns="45720" bIns="4572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7CC6245A-16D0-C1EB-0B2D-F735E0901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6461" y="1064913"/>
            <a:ext cx="9477060" cy="68391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ctr">
              <a:defRPr sz="4000" b="1" spc="20" baseline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E4C9D777-F622-7EFC-BA94-F3849918762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209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nec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spaghetti junction&#10;&#10;Description automatically generated">
            <a:extLst>
              <a:ext uri="{FF2B5EF4-FFF2-40B4-BE49-F238E27FC236}">
                <a16:creationId xmlns:a16="http://schemas.microsoft.com/office/drawing/2014/main" id="{35B84265-2FAF-45E9-54B4-463A9BCB9F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" y="0"/>
            <a:ext cx="12192000" cy="368567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6F4796A-CCEC-E76F-29E8-FE7F9808A50E}"/>
              </a:ext>
            </a:extLst>
          </p:cNvPr>
          <p:cNvSpPr/>
          <p:nvPr userDrawn="1"/>
        </p:nvSpPr>
        <p:spPr>
          <a:xfrm>
            <a:off x="-4646" y="0"/>
            <a:ext cx="12196646" cy="3685671"/>
          </a:xfrm>
          <a:prstGeom prst="rect">
            <a:avLst/>
          </a:prstGeom>
          <a:gradFill>
            <a:gsLst>
              <a:gs pos="0">
                <a:srgbClr val="1E1B1D">
                  <a:alpha val="60000"/>
                </a:srgbClr>
              </a:gs>
              <a:gs pos="100000">
                <a:srgbClr val="1E1B1D">
                  <a:alpha val="95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0C5017C4-BEDF-7193-216F-0552C14161AB}"/>
              </a:ext>
            </a:extLst>
          </p:cNvPr>
          <p:cNvSpPr/>
          <p:nvPr userDrawn="1"/>
        </p:nvSpPr>
        <p:spPr>
          <a:xfrm>
            <a:off x="-1" y="3685671"/>
            <a:ext cx="12192000" cy="2397837"/>
          </a:xfrm>
          <a:prstGeom prst="rect">
            <a:avLst/>
          </a:prstGeom>
          <a:solidFill>
            <a:schemeClr val="bg2">
              <a:lumMod val="95000"/>
              <a:alpha val="70000"/>
            </a:schemeClr>
          </a:solidFill>
          <a:ln w="12700">
            <a:miter lim="400000"/>
          </a:ln>
          <a:effectLst/>
        </p:spPr>
        <p:txBody>
          <a:bodyPr lIns="25400" tIns="25400" rIns="25400" bIns="2540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B029CB-EB73-0FBD-0120-B5C76661ACCF}"/>
              </a:ext>
            </a:extLst>
          </p:cNvPr>
          <p:cNvGrpSpPr/>
          <p:nvPr userDrawn="1"/>
        </p:nvGrpSpPr>
        <p:grpSpPr>
          <a:xfrm>
            <a:off x="4893375" y="753260"/>
            <a:ext cx="2405248" cy="913267"/>
            <a:chOff x="914424" y="915000"/>
            <a:chExt cx="2405248" cy="913267"/>
          </a:xfrm>
        </p:grpSpPr>
        <p:sp>
          <p:nvSpPr>
            <p:cNvPr id="13" name="Free Form 10">
              <a:extLst>
                <a:ext uri="{FF2B5EF4-FFF2-40B4-BE49-F238E27FC236}">
                  <a16:creationId xmlns:a16="http://schemas.microsoft.com/office/drawing/2014/main" id="{38717CB5-CD91-AD21-0845-5DC1F62A515C}"/>
                </a:ext>
              </a:extLst>
            </p:cNvPr>
            <p:cNvSpPr/>
            <p:nvPr/>
          </p:nvSpPr>
          <p:spPr>
            <a:xfrm>
              <a:off x="914424" y="915000"/>
              <a:ext cx="918296" cy="913267"/>
            </a:xfrm>
            <a:custGeom>
              <a:avLst/>
              <a:gdLst/>
              <a:ahLst/>
              <a:cxnLst/>
              <a:rect l="0" t="0" r="0" b="0"/>
              <a:pathLst>
                <a:path w="918296" h="913267">
                  <a:moveTo>
                    <a:pt x="204005" y="191444"/>
                  </a:moveTo>
                  <a:lnTo>
                    <a:pt x="144682" y="231501"/>
                  </a:lnTo>
                  <a:lnTo>
                    <a:pt x="164456" y="162716"/>
                  </a:lnTo>
                  <a:lnTo>
                    <a:pt x="125644" y="134509"/>
                  </a:lnTo>
                  <a:lnTo>
                    <a:pt x="92979" y="270415"/>
                  </a:lnTo>
                  <a:lnTo>
                    <a:pt x="123675" y="292704"/>
                  </a:lnTo>
                  <a:lnTo>
                    <a:pt x="242830" y="219651"/>
                  </a:lnTo>
                  <a:close/>
                  <a:moveTo>
                    <a:pt x="714291" y="721822"/>
                  </a:moveTo>
                  <a:lnTo>
                    <a:pt x="773601" y="681765"/>
                  </a:lnTo>
                  <a:lnTo>
                    <a:pt x="753827" y="750550"/>
                  </a:lnTo>
                  <a:lnTo>
                    <a:pt x="792652" y="778758"/>
                  </a:lnTo>
                  <a:lnTo>
                    <a:pt x="825317" y="642851"/>
                  </a:lnTo>
                  <a:lnTo>
                    <a:pt x="794620" y="620562"/>
                  </a:lnTo>
                  <a:lnTo>
                    <a:pt x="675466" y="693615"/>
                  </a:lnTo>
                  <a:close/>
                  <a:moveTo>
                    <a:pt x="408607" y="92115"/>
                  </a:moveTo>
                  <a:lnTo>
                    <a:pt x="337079" y="89676"/>
                  </a:lnTo>
                  <a:lnTo>
                    <a:pt x="393506" y="45644"/>
                  </a:lnTo>
                  <a:lnTo>
                    <a:pt x="378672" y="0"/>
                  </a:lnTo>
                  <a:lnTo>
                    <a:pt x="272371" y="90756"/>
                  </a:lnTo>
                  <a:lnTo>
                    <a:pt x="284080" y="126825"/>
                  </a:lnTo>
                  <a:lnTo>
                    <a:pt x="423441" y="137760"/>
                  </a:lnTo>
                  <a:close/>
                  <a:moveTo>
                    <a:pt x="509689" y="821151"/>
                  </a:moveTo>
                  <a:lnTo>
                    <a:pt x="581217" y="823590"/>
                  </a:lnTo>
                  <a:lnTo>
                    <a:pt x="524789" y="867622"/>
                  </a:lnTo>
                  <a:lnTo>
                    <a:pt x="539611" y="913267"/>
                  </a:lnTo>
                  <a:lnTo>
                    <a:pt x="645925" y="822510"/>
                  </a:lnTo>
                  <a:lnTo>
                    <a:pt x="634203" y="786441"/>
                  </a:lnTo>
                  <a:lnTo>
                    <a:pt x="494855" y="775506"/>
                  </a:lnTo>
                  <a:close/>
                  <a:moveTo>
                    <a:pt x="632513" y="132032"/>
                  </a:moveTo>
                  <a:lnTo>
                    <a:pt x="576086" y="88000"/>
                  </a:lnTo>
                  <a:lnTo>
                    <a:pt x="647614" y="85549"/>
                  </a:lnTo>
                  <a:lnTo>
                    <a:pt x="662448" y="39904"/>
                  </a:lnTo>
                  <a:lnTo>
                    <a:pt x="523100" y="50852"/>
                  </a:lnTo>
                  <a:lnTo>
                    <a:pt x="511378" y="86920"/>
                  </a:lnTo>
                  <a:lnTo>
                    <a:pt x="617692" y="177664"/>
                  </a:lnTo>
                  <a:close/>
                  <a:moveTo>
                    <a:pt x="285782" y="781234"/>
                  </a:moveTo>
                  <a:lnTo>
                    <a:pt x="342210" y="825266"/>
                  </a:lnTo>
                  <a:lnTo>
                    <a:pt x="270681" y="827717"/>
                  </a:lnTo>
                  <a:lnTo>
                    <a:pt x="255847" y="873350"/>
                  </a:lnTo>
                  <a:lnTo>
                    <a:pt x="395195" y="862415"/>
                  </a:lnTo>
                  <a:lnTo>
                    <a:pt x="406918" y="826346"/>
                  </a:lnTo>
                  <a:lnTo>
                    <a:pt x="300603" y="735602"/>
                  </a:lnTo>
                  <a:close/>
                  <a:moveTo>
                    <a:pt x="790201" y="295930"/>
                  </a:moveTo>
                  <a:lnTo>
                    <a:pt x="770426" y="227132"/>
                  </a:lnTo>
                  <a:lnTo>
                    <a:pt x="829737" y="267189"/>
                  </a:lnTo>
                  <a:lnTo>
                    <a:pt x="868562" y="238994"/>
                  </a:lnTo>
                  <a:lnTo>
                    <a:pt x="749407" y="165942"/>
                  </a:lnTo>
                  <a:lnTo>
                    <a:pt x="718723" y="188231"/>
                  </a:lnTo>
                  <a:lnTo>
                    <a:pt x="751376" y="324124"/>
                  </a:lnTo>
                  <a:close/>
                  <a:moveTo>
                    <a:pt x="128095" y="617337"/>
                  </a:moveTo>
                  <a:lnTo>
                    <a:pt x="147869" y="686134"/>
                  </a:lnTo>
                  <a:lnTo>
                    <a:pt x="88559" y="646077"/>
                  </a:lnTo>
                  <a:lnTo>
                    <a:pt x="49734" y="674272"/>
                  </a:lnTo>
                  <a:lnTo>
                    <a:pt x="168888" y="747324"/>
                  </a:lnTo>
                  <a:lnTo>
                    <a:pt x="199572" y="725035"/>
                  </a:lnTo>
                  <a:lnTo>
                    <a:pt x="166920" y="589142"/>
                  </a:lnTo>
                  <a:close/>
                  <a:moveTo>
                    <a:pt x="821431" y="521208"/>
                  </a:moveTo>
                  <a:lnTo>
                    <a:pt x="845879" y="453934"/>
                  </a:lnTo>
                  <a:lnTo>
                    <a:pt x="870314" y="521208"/>
                  </a:lnTo>
                  <a:lnTo>
                    <a:pt x="918296" y="521208"/>
                  </a:lnTo>
                  <a:lnTo>
                    <a:pt x="864840" y="392058"/>
                  </a:lnTo>
                  <a:lnTo>
                    <a:pt x="826905" y="392058"/>
                  </a:lnTo>
                  <a:lnTo>
                    <a:pt x="773449" y="521208"/>
                  </a:lnTo>
                  <a:close/>
                  <a:moveTo>
                    <a:pt x="144834" y="392058"/>
                  </a:moveTo>
                  <a:lnTo>
                    <a:pt x="91391" y="521208"/>
                  </a:lnTo>
                  <a:lnTo>
                    <a:pt x="53455" y="521208"/>
                  </a:lnTo>
                  <a:lnTo>
                    <a:pt x="0" y="392058"/>
                  </a:lnTo>
                  <a:lnTo>
                    <a:pt x="47981" y="392058"/>
                  </a:lnTo>
                  <a:lnTo>
                    <a:pt x="72417" y="459332"/>
                  </a:lnTo>
                  <a:lnTo>
                    <a:pt x="96852" y="392058"/>
                  </a:lnTo>
                  <a:close/>
                </a:path>
              </a:pathLst>
            </a:custGeom>
            <a:solidFill>
              <a:srgbClr val="A8C13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 Form 11">
              <a:extLst>
                <a:ext uri="{FF2B5EF4-FFF2-40B4-BE49-F238E27FC236}">
                  <a16:creationId xmlns:a16="http://schemas.microsoft.com/office/drawing/2014/main" id="{B41A62B4-0833-443E-B22C-BF98704A2CB0}"/>
                </a:ext>
              </a:extLst>
            </p:cNvPr>
            <p:cNvSpPr/>
            <p:nvPr/>
          </p:nvSpPr>
          <p:spPr>
            <a:xfrm>
              <a:off x="2011271" y="1162231"/>
              <a:ext cx="1221796" cy="460539"/>
            </a:xfrm>
            <a:custGeom>
              <a:avLst/>
              <a:gdLst/>
              <a:ahLst/>
              <a:cxnLst/>
              <a:rect l="0" t="0" r="0" b="0"/>
              <a:pathLst>
                <a:path w="1221795" h="460538">
                  <a:moveTo>
                    <a:pt x="577864" y="406003"/>
                  </a:moveTo>
                  <a:cubicBezTo>
                    <a:pt x="577864" y="441882"/>
                    <a:pt x="548768" y="456627"/>
                    <a:pt x="522872" y="456627"/>
                  </a:cubicBezTo>
                  <a:lnTo>
                    <a:pt x="422882" y="456627"/>
                  </a:lnTo>
                  <a:lnTo>
                    <a:pt x="422882" y="273971"/>
                  </a:lnTo>
                  <a:lnTo>
                    <a:pt x="507415" y="273971"/>
                  </a:lnTo>
                  <a:cubicBezTo>
                    <a:pt x="544729" y="273971"/>
                    <a:pt x="567691" y="293021"/>
                    <a:pt x="567691" y="321737"/>
                  </a:cubicBezTo>
                  <a:cubicBezTo>
                    <a:pt x="567691" y="339466"/>
                    <a:pt x="559550" y="352027"/>
                    <a:pt x="548971" y="359850"/>
                  </a:cubicBezTo>
                  <a:cubicBezTo>
                    <a:pt x="566967" y="368334"/>
                    <a:pt x="577864" y="383663"/>
                    <a:pt x="577864" y="406003"/>
                  </a:cubicBezTo>
                  <a:close/>
                  <a:moveTo>
                    <a:pt x="505218" y="348598"/>
                  </a:moveTo>
                  <a:cubicBezTo>
                    <a:pt x="523418" y="348598"/>
                    <a:pt x="533502" y="340216"/>
                    <a:pt x="533502" y="327337"/>
                  </a:cubicBezTo>
                  <a:cubicBezTo>
                    <a:pt x="533502" y="314459"/>
                    <a:pt x="523418" y="306077"/>
                    <a:pt x="505218" y="306077"/>
                  </a:cubicBezTo>
                  <a:lnTo>
                    <a:pt x="458392" y="306077"/>
                  </a:lnTo>
                  <a:lnTo>
                    <a:pt x="458392" y="348598"/>
                  </a:lnTo>
                  <a:close/>
                  <a:moveTo>
                    <a:pt x="458392" y="378088"/>
                  </a:moveTo>
                  <a:lnTo>
                    <a:pt x="458392" y="424533"/>
                  </a:lnTo>
                  <a:lnTo>
                    <a:pt x="511581" y="424533"/>
                  </a:lnTo>
                  <a:cubicBezTo>
                    <a:pt x="531609" y="424533"/>
                    <a:pt x="543687" y="418869"/>
                    <a:pt x="543687" y="401317"/>
                  </a:cubicBezTo>
                  <a:cubicBezTo>
                    <a:pt x="543687" y="386000"/>
                    <a:pt x="531609" y="378088"/>
                    <a:pt x="511581" y="378088"/>
                  </a:cubicBezTo>
                  <a:close/>
                  <a:moveTo>
                    <a:pt x="148974" y="0"/>
                  </a:moveTo>
                  <a:lnTo>
                    <a:pt x="95430" y="137658"/>
                  </a:lnTo>
                  <a:lnTo>
                    <a:pt x="41885" y="0"/>
                  </a:lnTo>
                  <a:lnTo>
                    <a:pt x="0" y="0"/>
                  </a:lnTo>
                  <a:lnTo>
                    <a:pt x="0" y="2349"/>
                  </a:lnTo>
                  <a:lnTo>
                    <a:pt x="74639" y="182655"/>
                  </a:lnTo>
                  <a:lnTo>
                    <a:pt x="116220" y="182655"/>
                  </a:lnTo>
                  <a:lnTo>
                    <a:pt x="190860" y="2349"/>
                  </a:lnTo>
                  <a:lnTo>
                    <a:pt x="190860" y="0"/>
                  </a:lnTo>
                  <a:close/>
                  <a:moveTo>
                    <a:pt x="1221795" y="273971"/>
                  </a:moveTo>
                  <a:lnTo>
                    <a:pt x="1181332" y="273971"/>
                  </a:lnTo>
                  <a:lnTo>
                    <a:pt x="1135014" y="349169"/>
                  </a:lnTo>
                  <a:lnTo>
                    <a:pt x="1088709" y="273971"/>
                  </a:lnTo>
                  <a:lnTo>
                    <a:pt x="1048258" y="273971"/>
                  </a:lnTo>
                  <a:lnTo>
                    <a:pt x="1048258" y="276320"/>
                  </a:lnTo>
                  <a:lnTo>
                    <a:pt x="1117272" y="380209"/>
                  </a:lnTo>
                  <a:lnTo>
                    <a:pt x="1117272" y="456627"/>
                  </a:lnTo>
                  <a:lnTo>
                    <a:pt x="1152782" y="456627"/>
                  </a:lnTo>
                  <a:lnTo>
                    <a:pt x="1152782" y="380209"/>
                  </a:lnTo>
                  <a:lnTo>
                    <a:pt x="1221795" y="276320"/>
                  </a:lnTo>
                  <a:close/>
                  <a:moveTo>
                    <a:pt x="944649" y="456627"/>
                  </a:moveTo>
                  <a:lnTo>
                    <a:pt x="980159" y="456627"/>
                  </a:lnTo>
                  <a:lnTo>
                    <a:pt x="980159" y="307373"/>
                  </a:lnTo>
                  <a:lnTo>
                    <a:pt x="1037552" y="307373"/>
                  </a:lnTo>
                  <a:lnTo>
                    <a:pt x="1037552" y="273971"/>
                  </a:lnTo>
                  <a:lnTo>
                    <a:pt x="887256" y="273971"/>
                  </a:lnTo>
                  <a:lnTo>
                    <a:pt x="887256" y="307373"/>
                  </a:lnTo>
                  <a:lnTo>
                    <a:pt x="944649" y="307373"/>
                  </a:lnTo>
                  <a:close/>
                  <a:moveTo>
                    <a:pt x="683162" y="273971"/>
                  </a:moveTo>
                  <a:lnTo>
                    <a:pt x="683162" y="456627"/>
                  </a:lnTo>
                  <a:lnTo>
                    <a:pt x="806127" y="456627"/>
                  </a:lnTo>
                  <a:lnTo>
                    <a:pt x="806127" y="423225"/>
                  </a:lnTo>
                  <a:lnTo>
                    <a:pt x="718672" y="423225"/>
                  </a:lnTo>
                  <a:lnTo>
                    <a:pt x="718672" y="273971"/>
                  </a:lnTo>
                  <a:close/>
                  <a:moveTo>
                    <a:pt x="865082" y="456627"/>
                  </a:moveTo>
                  <a:lnTo>
                    <a:pt x="865082" y="365299"/>
                  </a:lnTo>
                  <a:lnTo>
                    <a:pt x="865082" y="273971"/>
                  </a:lnTo>
                  <a:lnTo>
                    <a:pt x="828302" y="273971"/>
                  </a:lnTo>
                  <a:lnTo>
                    <a:pt x="828302" y="365299"/>
                  </a:lnTo>
                  <a:lnTo>
                    <a:pt x="828302" y="456627"/>
                  </a:lnTo>
                  <a:close/>
                  <a:moveTo>
                    <a:pt x="644604" y="456627"/>
                  </a:moveTo>
                  <a:lnTo>
                    <a:pt x="644604" y="365299"/>
                  </a:lnTo>
                  <a:lnTo>
                    <a:pt x="644604" y="273971"/>
                  </a:lnTo>
                  <a:lnTo>
                    <a:pt x="607824" y="273971"/>
                  </a:lnTo>
                  <a:lnTo>
                    <a:pt x="607824" y="365299"/>
                  </a:lnTo>
                  <a:lnTo>
                    <a:pt x="607824" y="456627"/>
                  </a:lnTo>
                  <a:close/>
                  <a:moveTo>
                    <a:pt x="398612" y="366086"/>
                  </a:moveTo>
                  <a:cubicBezTo>
                    <a:pt x="398104" y="413319"/>
                    <a:pt x="369134" y="460538"/>
                    <a:pt x="304947" y="460538"/>
                  </a:cubicBezTo>
                  <a:cubicBezTo>
                    <a:pt x="240759" y="460538"/>
                    <a:pt x="211015" y="414360"/>
                    <a:pt x="211015" y="366340"/>
                  </a:cubicBezTo>
                  <a:cubicBezTo>
                    <a:pt x="211015" y="318333"/>
                    <a:pt x="241801" y="270059"/>
                    <a:pt x="304947" y="270059"/>
                  </a:cubicBezTo>
                  <a:cubicBezTo>
                    <a:pt x="367839" y="270059"/>
                    <a:pt x="399145" y="318333"/>
                    <a:pt x="398612" y="366086"/>
                  </a:cubicBezTo>
                  <a:close/>
                  <a:moveTo>
                    <a:pt x="362162" y="366556"/>
                  </a:moveTo>
                  <a:cubicBezTo>
                    <a:pt x="362670" y="336990"/>
                    <a:pt x="346172" y="303905"/>
                    <a:pt x="304947" y="303905"/>
                  </a:cubicBezTo>
                  <a:cubicBezTo>
                    <a:pt x="263709" y="303905"/>
                    <a:pt x="246716" y="337244"/>
                    <a:pt x="247478" y="366797"/>
                  </a:cubicBezTo>
                  <a:cubicBezTo>
                    <a:pt x="248215" y="395614"/>
                    <a:pt x="263709" y="426438"/>
                    <a:pt x="304947" y="426438"/>
                  </a:cubicBezTo>
                  <a:cubicBezTo>
                    <a:pt x="346172" y="426438"/>
                    <a:pt x="361666" y="395360"/>
                    <a:pt x="362162" y="366556"/>
                  </a:cubicBezTo>
                  <a:close/>
                  <a:moveTo>
                    <a:pt x="148352" y="273971"/>
                  </a:moveTo>
                  <a:lnTo>
                    <a:pt x="95430" y="346731"/>
                  </a:lnTo>
                  <a:lnTo>
                    <a:pt x="42495" y="273971"/>
                  </a:lnTo>
                  <a:lnTo>
                    <a:pt x="4102" y="273971"/>
                  </a:lnTo>
                  <a:lnTo>
                    <a:pt x="4102" y="456627"/>
                  </a:lnTo>
                  <a:lnTo>
                    <a:pt x="39612" y="456627"/>
                  </a:lnTo>
                  <a:lnTo>
                    <a:pt x="39612" y="325280"/>
                  </a:lnTo>
                  <a:lnTo>
                    <a:pt x="93715" y="399272"/>
                  </a:lnTo>
                  <a:lnTo>
                    <a:pt x="97144" y="399272"/>
                  </a:lnTo>
                  <a:lnTo>
                    <a:pt x="151235" y="325280"/>
                  </a:lnTo>
                  <a:lnTo>
                    <a:pt x="151235" y="456627"/>
                  </a:lnTo>
                  <a:lnTo>
                    <a:pt x="186758" y="456627"/>
                  </a:lnTo>
                  <a:lnTo>
                    <a:pt x="186758" y="273971"/>
                  </a:lnTo>
                  <a:close/>
                  <a:moveTo>
                    <a:pt x="929612" y="182655"/>
                  </a:moveTo>
                  <a:lnTo>
                    <a:pt x="893353" y="182655"/>
                  </a:lnTo>
                  <a:lnTo>
                    <a:pt x="877706" y="148200"/>
                  </a:lnTo>
                  <a:lnTo>
                    <a:pt x="782199" y="148200"/>
                  </a:lnTo>
                  <a:lnTo>
                    <a:pt x="766540" y="182655"/>
                  </a:lnTo>
                  <a:lnTo>
                    <a:pt x="730280" y="182655"/>
                  </a:lnTo>
                  <a:lnTo>
                    <a:pt x="730280" y="180306"/>
                  </a:lnTo>
                  <a:lnTo>
                    <a:pt x="811156" y="0"/>
                  </a:lnTo>
                  <a:lnTo>
                    <a:pt x="848736" y="0"/>
                  </a:lnTo>
                  <a:lnTo>
                    <a:pt x="929612" y="180306"/>
                  </a:lnTo>
                  <a:close/>
                  <a:moveTo>
                    <a:pt x="863862" y="116106"/>
                  </a:moveTo>
                  <a:lnTo>
                    <a:pt x="829940" y="38354"/>
                  </a:lnTo>
                  <a:lnTo>
                    <a:pt x="796030" y="116106"/>
                  </a:lnTo>
                  <a:close/>
                  <a:moveTo>
                    <a:pt x="501472" y="182655"/>
                  </a:moveTo>
                  <a:lnTo>
                    <a:pt x="448232" y="121592"/>
                  </a:lnTo>
                  <a:lnTo>
                    <a:pt x="416164" y="121592"/>
                  </a:lnTo>
                  <a:lnTo>
                    <a:pt x="416164" y="182655"/>
                  </a:lnTo>
                  <a:lnTo>
                    <a:pt x="380653" y="182655"/>
                  </a:lnTo>
                  <a:lnTo>
                    <a:pt x="380653" y="0"/>
                  </a:lnTo>
                  <a:lnTo>
                    <a:pt x="467536" y="0"/>
                  </a:lnTo>
                  <a:cubicBezTo>
                    <a:pt x="510590" y="254"/>
                    <a:pt x="533299" y="28956"/>
                    <a:pt x="533299" y="60529"/>
                  </a:cubicBezTo>
                  <a:cubicBezTo>
                    <a:pt x="533299" y="85587"/>
                    <a:pt x="521817" y="110899"/>
                    <a:pt x="487107" y="117935"/>
                  </a:cubicBezTo>
                  <a:lnTo>
                    <a:pt x="542430" y="180306"/>
                  </a:lnTo>
                  <a:lnTo>
                    <a:pt x="542430" y="182655"/>
                  </a:lnTo>
                  <a:close/>
                  <a:moveTo>
                    <a:pt x="467536" y="90540"/>
                  </a:moveTo>
                  <a:cubicBezTo>
                    <a:pt x="489457" y="90540"/>
                    <a:pt x="498855" y="75922"/>
                    <a:pt x="498855" y="61317"/>
                  </a:cubicBezTo>
                  <a:cubicBezTo>
                    <a:pt x="498855" y="46711"/>
                    <a:pt x="489190" y="32093"/>
                    <a:pt x="467536" y="32093"/>
                  </a:cubicBezTo>
                  <a:lnTo>
                    <a:pt x="416164" y="32093"/>
                  </a:lnTo>
                  <a:lnTo>
                    <a:pt x="416164" y="90540"/>
                  </a:lnTo>
                  <a:close/>
                  <a:moveTo>
                    <a:pt x="682527" y="182655"/>
                  </a:moveTo>
                  <a:lnTo>
                    <a:pt x="629300" y="121592"/>
                  </a:lnTo>
                  <a:lnTo>
                    <a:pt x="597245" y="121592"/>
                  </a:lnTo>
                  <a:lnTo>
                    <a:pt x="597245" y="182655"/>
                  </a:lnTo>
                  <a:lnTo>
                    <a:pt x="561722" y="182655"/>
                  </a:lnTo>
                  <a:lnTo>
                    <a:pt x="561722" y="0"/>
                  </a:lnTo>
                  <a:lnTo>
                    <a:pt x="648605" y="0"/>
                  </a:lnTo>
                  <a:cubicBezTo>
                    <a:pt x="691672" y="254"/>
                    <a:pt x="714367" y="28956"/>
                    <a:pt x="714367" y="60529"/>
                  </a:cubicBezTo>
                  <a:cubicBezTo>
                    <a:pt x="714367" y="85587"/>
                    <a:pt x="702886" y="110899"/>
                    <a:pt x="668189" y="117935"/>
                  </a:cubicBezTo>
                  <a:lnTo>
                    <a:pt x="723499" y="180306"/>
                  </a:lnTo>
                  <a:lnTo>
                    <a:pt x="723499" y="182655"/>
                  </a:lnTo>
                  <a:close/>
                  <a:moveTo>
                    <a:pt x="648605" y="90540"/>
                  </a:moveTo>
                  <a:cubicBezTo>
                    <a:pt x="670525" y="90540"/>
                    <a:pt x="679924" y="75922"/>
                    <a:pt x="679924" y="61317"/>
                  </a:cubicBezTo>
                  <a:cubicBezTo>
                    <a:pt x="679924" y="46711"/>
                    <a:pt x="670271" y="32093"/>
                    <a:pt x="648605" y="32093"/>
                  </a:cubicBezTo>
                  <a:lnTo>
                    <a:pt x="597245" y="32093"/>
                  </a:lnTo>
                  <a:lnTo>
                    <a:pt x="597245" y="90540"/>
                  </a:lnTo>
                  <a:close/>
                  <a:moveTo>
                    <a:pt x="349157" y="149254"/>
                  </a:moveTo>
                  <a:lnTo>
                    <a:pt x="247948" y="149254"/>
                  </a:lnTo>
                  <a:lnTo>
                    <a:pt x="247948" y="105412"/>
                  </a:lnTo>
                  <a:lnTo>
                    <a:pt x="345512" y="105412"/>
                  </a:lnTo>
                  <a:lnTo>
                    <a:pt x="345512" y="73318"/>
                  </a:lnTo>
                  <a:lnTo>
                    <a:pt x="247948" y="73318"/>
                  </a:lnTo>
                  <a:lnTo>
                    <a:pt x="247948" y="33389"/>
                  </a:lnTo>
                  <a:lnTo>
                    <a:pt x="349157" y="33389"/>
                  </a:lnTo>
                  <a:lnTo>
                    <a:pt x="349157" y="0"/>
                  </a:lnTo>
                  <a:lnTo>
                    <a:pt x="212438" y="0"/>
                  </a:lnTo>
                  <a:lnTo>
                    <a:pt x="212438" y="182655"/>
                  </a:lnTo>
                  <a:lnTo>
                    <a:pt x="349157" y="182655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 Form 12">
              <a:extLst>
                <a:ext uri="{FF2B5EF4-FFF2-40B4-BE49-F238E27FC236}">
                  <a16:creationId xmlns:a16="http://schemas.microsoft.com/office/drawing/2014/main" id="{E51B7E3D-8773-2032-F5F1-F139B28F2293}"/>
                </a:ext>
              </a:extLst>
            </p:cNvPr>
            <p:cNvSpPr/>
            <p:nvPr/>
          </p:nvSpPr>
          <p:spPr>
            <a:xfrm>
              <a:off x="3254324" y="1435854"/>
              <a:ext cx="26010" cy="30494"/>
            </a:xfrm>
            <a:custGeom>
              <a:avLst/>
              <a:gdLst/>
              <a:ahLst/>
              <a:cxnLst/>
              <a:rect l="0" t="0" r="0" b="0"/>
              <a:pathLst>
                <a:path w="26010" h="30493">
                  <a:moveTo>
                    <a:pt x="16319" y="5511"/>
                  </a:moveTo>
                  <a:lnTo>
                    <a:pt x="16319" y="30493"/>
                  </a:lnTo>
                  <a:lnTo>
                    <a:pt x="10045" y="30493"/>
                  </a:lnTo>
                  <a:lnTo>
                    <a:pt x="10045" y="5511"/>
                  </a:lnTo>
                  <a:lnTo>
                    <a:pt x="0" y="5511"/>
                  </a:lnTo>
                  <a:lnTo>
                    <a:pt x="0" y="0"/>
                  </a:lnTo>
                  <a:lnTo>
                    <a:pt x="26010" y="0"/>
                  </a:lnTo>
                  <a:lnTo>
                    <a:pt x="26010" y="5511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 Form 13">
              <a:extLst>
                <a:ext uri="{FF2B5EF4-FFF2-40B4-BE49-F238E27FC236}">
                  <a16:creationId xmlns:a16="http://schemas.microsoft.com/office/drawing/2014/main" id="{0768FE0F-8445-5951-4966-10D6F05F7160}"/>
                </a:ext>
              </a:extLst>
            </p:cNvPr>
            <p:cNvSpPr/>
            <p:nvPr/>
          </p:nvSpPr>
          <p:spPr>
            <a:xfrm>
              <a:off x="3285584" y="1435854"/>
              <a:ext cx="34088" cy="30494"/>
            </a:xfrm>
            <a:custGeom>
              <a:avLst/>
              <a:gdLst/>
              <a:ahLst/>
              <a:cxnLst/>
              <a:rect l="0" t="0" r="0" b="0"/>
              <a:pathLst>
                <a:path w="34087" h="30493">
                  <a:moveTo>
                    <a:pt x="27813" y="9906"/>
                  </a:moveTo>
                  <a:lnTo>
                    <a:pt x="17589" y="22200"/>
                  </a:lnTo>
                  <a:lnTo>
                    <a:pt x="16459" y="22200"/>
                  </a:lnTo>
                  <a:lnTo>
                    <a:pt x="6286" y="9906"/>
                  </a:lnTo>
                  <a:lnTo>
                    <a:pt x="6286" y="30493"/>
                  </a:lnTo>
                  <a:lnTo>
                    <a:pt x="0" y="30493"/>
                  </a:lnTo>
                  <a:lnTo>
                    <a:pt x="0" y="0"/>
                  </a:lnTo>
                  <a:lnTo>
                    <a:pt x="5651" y="0"/>
                  </a:lnTo>
                  <a:lnTo>
                    <a:pt x="17043" y="13589"/>
                  </a:lnTo>
                  <a:lnTo>
                    <a:pt x="28448" y="0"/>
                  </a:lnTo>
                  <a:lnTo>
                    <a:pt x="34087" y="0"/>
                  </a:lnTo>
                  <a:lnTo>
                    <a:pt x="34087" y="30493"/>
                  </a:lnTo>
                  <a:lnTo>
                    <a:pt x="27813" y="30493"/>
                  </a:lnTo>
                  <a:close/>
                </a:path>
              </a:pathLst>
            </a:custGeom>
            <a:solidFill>
              <a:schemeClr val="bg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8" name="Title 4">
            <a:extLst>
              <a:ext uri="{FF2B5EF4-FFF2-40B4-BE49-F238E27FC236}">
                <a16:creationId xmlns:a16="http://schemas.microsoft.com/office/drawing/2014/main" id="{DB88F44A-677D-437A-7301-0BEA1E375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54713"/>
            <a:ext cx="11277600" cy="685800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ctr">
              <a:defRPr sz="4000" b="1" spc="20" baseline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C3F419C3-53A7-84A7-148B-1E3098E0E56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85341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E995AAF4-FA6D-B9C6-BAB4-C7BDAC54A5F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81823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54FE6120-B5FD-7515-61C1-32C2843B321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16519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4E9E02AF-84CA-15B6-DFCB-E22A76FDBB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51215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E4A4B683-3359-FCC1-1E38-E0AF955C214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85911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A826C6F-23B5-BB5A-17F1-42EDFF8A38B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33" name="Free Form 4">
              <a:extLst>
                <a:ext uri="{FF2B5EF4-FFF2-40B4-BE49-F238E27FC236}">
                  <a16:creationId xmlns:a16="http://schemas.microsoft.com/office/drawing/2014/main" id="{9BD9E496-695D-C518-6D48-8EFED1B06753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 Form 6">
              <a:extLst>
                <a:ext uri="{FF2B5EF4-FFF2-40B4-BE49-F238E27FC236}">
                  <a16:creationId xmlns:a16="http://schemas.microsoft.com/office/drawing/2014/main" id="{7F76303E-F3D1-2F6E-5625-15A7A21A68A6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0509D0B-28C1-F337-8044-1CA61FC79773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1F31CE34-318B-DF3E-0C3F-F7EFF2615C5E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72D45D79-726F-156B-BC07-8CCA33E15C0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9529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debar_M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 Form 2">
            <a:extLst>
              <a:ext uri="{FF2B5EF4-FFF2-40B4-BE49-F238E27FC236}">
                <a16:creationId xmlns:a16="http://schemas.microsoft.com/office/drawing/2014/main" id="{AC0AA011-F0D8-B01E-4A80-5C7E5B621A9C}"/>
              </a:ext>
            </a:extLst>
          </p:cNvPr>
          <p:cNvSpPr/>
          <p:nvPr userDrawn="1"/>
        </p:nvSpPr>
        <p:spPr>
          <a:xfrm>
            <a:off x="6324600" y="0"/>
            <a:ext cx="5867400" cy="6858000"/>
          </a:xfrm>
          <a:custGeom>
            <a:avLst/>
            <a:gdLst/>
            <a:ahLst/>
            <a:cxnLst/>
            <a:rect l="0" t="0" r="0" b="0"/>
            <a:pathLst>
              <a:path w="5867400" h="6858000">
                <a:moveTo>
                  <a:pt x="0" y="6858000"/>
                </a:moveTo>
                <a:lnTo>
                  <a:pt x="5867400" y="6858000"/>
                </a:lnTo>
                <a:lnTo>
                  <a:pt x="5867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69D99A9-48AC-D662-51FB-A483D0BA0749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C72D31E-E6C6-F863-6E4C-1827A63217EA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413FD352-4B2F-55A6-EEBF-334AD35CE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4"/>
            <a:ext cx="11277600" cy="94630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l"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B4405CEF-74FB-CB3C-EFEB-44761DF031C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3789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215DB7D-DF74-0DAC-E57E-0664A1E56B11}"/>
              </a:ext>
            </a:extLst>
          </p:cNvPr>
          <p:cNvSpPr/>
          <p:nvPr userDrawn="1"/>
        </p:nvSpPr>
        <p:spPr>
          <a:xfrm>
            <a:off x="0" y="0"/>
            <a:ext cx="12192000" cy="608274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7533F324-0110-2196-4E1D-69F8681900ED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3BCE623-6839-9474-4E0D-711D0A5756ED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FF4AD1C-695A-386A-9232-2FEEAA083D2D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BAE93B6-93A4-9C79-86A7-E0DC6403E1B2}"/>
              </a:ext>
            </a:extLst>
          </p:cNvPr>
          <p:cNvSpPr/>
          <p:nvPr userDrawn="1"/>
        </p:nvSpPr>
        <p:spPr>
          <a:xfrm rot="5400000">
            <a:off x="8628952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E52D294-39DC-98EE-89C2-711FC493CEE1}"/>
              </a:ext>
            </a:extLst>
          </p:cNvPr>
          <p:cNvSpPr/>
          <p:nvPr userDrawn="1"/>
        </p:nvSpPr>
        <p:spPr>
          <a:xfrm rot="5400000">
            <a:off x="6144904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71FA99E-B915-F7AD-55CF-F97A87219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5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EC24FA-400F-733D-1F6F-0D337CB951B3}"/>
              </a:ext>
            </a:extLst>
          </p:cNvPr>
          <p:cNvCxnSpPr/>
          <p:nvPr userDrawn="1"/>
        </p:nvCxnSpPr>
        <p:spPr>
          <a:xfrm>
            <a:off x="618565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8ECA1249-62DF-0AC0-1B0E-63FF0336B1C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4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215DB7D-DF74-0DAC-E57E-0664A1E56B11}"/>
              </a:ext>
            </a:extLst>
          </p:cNvPr>
          <p:cNvSpPr/>
          <p:nvPr userDrawn="1"/>
        </p:nvSpPr>
        <p:spPr>
          <a:xfrm>
            <a:off x="0" y="0"/>
            <a:ext cx="12192000" cy="608274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7533F324-0110-2196-4E1D-69F8681900ED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3BCE623-6839-9474-4E0D-711D0A5756ED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FF4AD1C-695A-386A-9232-2FEEAA083D2D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BAE93B6-93A4-9C79-86A7-E0DC6403E1B2}"/>
              </a:ext>
            </a:extLst>
          </p:cNvPr>
          <p:cNvSpPr/>
          <p:nvPr userDrawn="1"/>
        </p:nvSpPr>
        <p:spPr>
          <a:xfrm rot="5400000">
            <a:off x="8628952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E52D294-39DC-98EE-89C2-711FC493CEE1}"/>
              </a:ext>
            </a:extLst>
          </p:cNvPr>
          <p:cNvSpPr/>
          <p:nvPr userDrawn="1"/>
        </p:nvSpPr>
        <p:spPr>
          <a:xfrm rot="5400000">
            <a:off x="6144904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71FA99E-B915-F7AD-55CF-F97A87219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5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EC24FA-400F-733D-1F6F-0D337CB951B3}"/>
              </a:ext>
            </a:extLst>
          </p:cNvPr>
          <p:cNvCxnSpPr/>
          <p:nvPr userDrawn="1"/>
        </p:nvCxnSpPr>
        <p:spPr>
          <a:xfrm>
            <a:off x="618565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35F9E363-DB81-84BD-D406-8A82FCBA0DB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0128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346F964-94E8-2587-795D-53AF2F5184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08274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D797E9A-B7E9-0660-8107-72AF6B9405F7}"/>
              </a:ext>
            </a:extLst>
          </p:cNvPr>
          <p:cNvSpPr/>
          <p:nvPr userDrawn="1"/>
        </p:nvSpPr>
        <p:spPr>
          <a:xfrm>
            <a:off x="0" y="0"/>
            <a:ext cx="11540836" cy="6082748"/>
          </a:xfrm>
          <a:prstGeom prst="rect">
            <a:avLst/>
          </a:prstGeom>
          <a:gradFill>
            <a:gsLst>
              <a:gs pos="38000">
                <a:schemeClr val="tx1">
                  <a:lumMod val="95000"/>
                  <a:lumOff val="5000"/>
                  <a:alpha val="0"/>
                </a:schemeClr>
              </a:gs>
              <a:gs pos="100000">
                <a:schemeClr val="tx1">
                  <a:lumMod val="90000"/>
                  <a:alpha val="79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1275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50" b="0" i="0" u="none" strike="noStrike" kern="0" cap="none" spc="38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  <a:sym typeface="Raleway Light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7533F324-0110-2196-4E1D-69F8681900ED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3BCE623-6839-9474-4E0D-711D0A5756ED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FF4AD1C-695A-386A-9232-2FEEAA083D2D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BAE93B6-93A4-9C79-86A7-E0DC6403E1B2}"/>
              </a:ext>
            </a:extLst>
          </p:cNvPr>
          <p:cNvSpPr/>
          <p:nvPr userDrawn="1"/>
        </p:nvSpPr>
        <p:spPr>
          <a:xfrm rot="5400000">
            <a:off x="8628952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E52D294-39DC-98EE-89C2-711FC493CEE1}"/>
              </a:ext>
            </a:extLst>
          </p:cNvPr>
          <p:cNvSpPr/>
          <p:nvPr userDrawn="1"/>
        </p:nvSpPr>
        <p:spPr>
          <a:xfrm rot="5400000">
            <a:off x="6144904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71FA99E-B915-F7AD-55CF-F97A87219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5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EC24FA-400F-733D-1F6F-0D337CB951B3}"/>
              </a:ext>
            </a:extLst>
          </p:cNvPr>
          <p:cNvCxnSpPr/>
          <p:nvPr userDrawn="1"/>
        </p:nvCxnSpPr>
        <p:spPr>
          <a:xfrm>
            <a:off x="618565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B2EFA359-1428-2524-D4F3-18ADD1F524F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68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S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 Form 2">
            <a:extLst>
              <a:ext uri="{FF2B5EF4-FFF2-40B4-BE49-F238E27FC236}">
                <a16:creationId xmlns:a16="http://schemas.microsoft.com/office/drawing/2014/main" id="{C824BFBF-5CDC-6054-203B-E2DEB2F0BA7A}"/>
              </a:ext>
            </a:extLst>
          </p:cNvPr>
          <p:cNvSpPr/>
          <p:nvPr userDrawn="1"/>
        </p:nvSpPr>
        <p:spPr>
          <a:xfrm>
            <a:off x="7340600" y="0"/>
            <a:ext cx="4851400" cy="6858000"/>
          </a:xfrm>
          <a:custGeom>
            <a:avLst/>
            <a:gdLst/>
            <a:ahLst/>
            <a:cxnLst/>
            <a:rect l="0" t="0" r="0" b="0"/>
            <a:pathLst>
              <a:path w="4851400" h="6858000">
                <a:moveTo>
                  <a:pt x="0" y="6858000"/>
                </a:moveTo>
                <a:lnTo>
                  <a:pt x="4851400" y="6858000"/>
                </a:lnTo>
                <a:lnTo>
                  <a:pt x="4851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1805622-A428-06E0-9FCC-9D79464C3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320B504-8438-9DCB-B88F-E690706796DA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AC63F-1FEA-E1B3-8ABB-1FBB076AEC00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A9EE562C-FB93-6B8E-6FC1-164D4C3120F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86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M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 Form 2">
            <a:extLst>
              <a:ext uri="{FF2B5EF4-FFF2-40B4-BE49-F238E27FC236}">
                <a16:creationId xmlns:a16="http://schemas.microsoft.com/office/drawing/2014/main" id="{AC0AA011-F0D8-B01E-4A80-5C7E5B621A9C}"/>
              </a:ext>
            </a:extLst>
          </p:cNvPr>
          <p:cNvSpPr/>
          <p:nvPr userDrawn="1"/>
        </p:nvSpPr>
        <p:spPr>
          <a:xfrm>
            <a:off x="6324600" y="0"/>
            <a:ext cx="5867400" cy="6858000"/>
          </a:xfrm>
          <a:custGeom>
            <a:avLst/>
            <a:gdLst/>
            <a:ahLst/>
            <a:cxnLst/>
            <a:rect l="0" t="0" r="0" b="0"/>
            <a:pathLst>
              <a:path w="5867400" h="6858000">
                <a:moveTo>
                  <a:pt x="0" y="6858000"/>
                </a:moveTo>
                <a:lnTo>
                  <a:pt x="5867400" y="6858000"/>
                </a:lnTo>
                <a:lnTo>
                  <a:pt x="5867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20BA821-207B-52E3-6E17-F91916908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4F6D15A-6D89-A722-8CA3-0F76CD1B44D9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C77F7E0-3C97-2DCB-CB2B-583647EC6EE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21C1D25E-6BEF-4F78-BB59-32696581627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18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 Form 2">
            <a:extLst>
              <a:ext uri="{FF2B5EF4-FFF2-40B4-BE49-F238E27FC236}">
                <a16:creationId xmlns:a16="http://schemas.microsoft.com/office/drawing/2014/main" id="{D1E3D69E-C4C9-FAD7-12C2-46B48A4AA7C8}"/>
              </a:ext>
            </a:extLst>
          </p:cNvPr>
          <p:cNvSpPr/>
          <p:nvPr userDrawn="1"/>
        </p:nvSpPr>
        <p:spPr>
          <a:xfrm>
            <a:off x="5316385" y="0"/>
            <a:ext cx="6875615" cy="6858000"/>
          </a:xfrm>
          <a:custGeom>
            <a:avLst/>
            <a:gdLst/>
            <a:ahLst/>
            <a:cxnLst/>
            <a:rect l="0" t="0" r="0" b="0"/>
            <a:pathLst>
              <a:path w="6875614" h="6858000">
                <a:moveTo>
                  <a:pt x="0" y="6858000"/>
                </a:moveTo>
                <a:lnTo>
                  <a:pt x="6875614" y="6858000"/>
                </a:lnTo>
                <a:lnTo>
                  <a:pt x="6875614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915D6ABC-E3E2-BE39-D329-DBA2078FE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9CDF117-C1F2-C883-CF22-992397987A1E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20CFD01A-9E17-0D24-C428-7EAF7D92A66C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91A7F7C-BB05-C9AE-20C1-188A1F53F5A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321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1465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L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 Form 2">
            <a:extLst>
              <a:ext uri="{FF2B5EF4-FFF2-40B4-BE49-F238E27FC236}">
                <a16:creationId xmlns:a16="http://schemas.microsoft.com/office/drawing/2014/main" id="{EF8C9C82-311F-0905-B030-92EFF1D7DA56}"/>
              </a:ext>
            </a:extLst>
          </p:cNvPr>
          <p:cNvSpPr/>
          <p:nvPr userDrawn="1"/>
        </p:nvSpPr>
        <p:spPr>
          <a:xfrm>
            <a:off x="4419600" y="0"/>
            <a:ext cx="7772400" cy="6858000"/>
          </a:xfrm>
          <a:custGeom>
            <a:avLst/>
            <a:gdLst/>
            <a:ahLst/>
            <a:cxnLst/>
            <a:rect l="0" t="0" r="0" b="0"/>
            <a:pathLst>
              <a:path w="7772400" h="6858000">
                <a:moveTo>
                  <a:pt x="0" y="6858000"/>
                </a:moveTo>
                <a:lnTo>
                  <a:pt x="7772400" y="6858000"/>
                </a:lnTo>
                <a:lnTo>
                  <a:pt x="7772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8D9C5390-CFE2-19C2-9BFF-5CDFD6CD1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68704EF-C3D6-F033-0DDA-27C571A3D307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CF9A20F-CE36-C347-DBB7-FCC14DF46202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1FC9542-15A5-006E-237F-B1829A22E6E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04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debar_M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 Form 2">
            <a:extLst>
              <a:ext uri="{FF2B5EF4-FFF2-40B4-BE49-F238E27FC236}">
                <a16:creationId xmlns:a16="http://schemas.microsoft.com/office/drawing/2014/main" id="{AC0AA011-F0D8-B01E-4A80-5C7E5B621A9C}"/>
              </a:ext>
            </a:extLst>
          </p:cNvPr>
          <p:cNvSpPr/>
          <p:nvPr userDrawn="1"/>
        </p:nvSpPr>
        <p:spPr>
          <a:xfrm>
            <a:off x="6324600" y="0"/>
            <a:ext cx="5867400" cy="6858000"/>
          </a:xfrm>
          <a:custGeom>
            <a:avLst/>
            <a:gdLst/>
            <a:ahLst/>
            <a:cxnLst/>
            <a:rect l="0" t="0" r="0" b="0"/>
            <a:pathLst>
              <a:path w="5867400" h="6858000">
                <a:moveTo>
                  <a:pt x="0" y="6858000"/>
                </a:moveTo>
                <a:lnTo>
                  <a:pt x="5867400" y="6858000"/>
                </a:lnTo>
                <a:lnTo>
                  <a:pt x="5867400" y="0"/>
                </a:lnTo>
                <a:lnTo>
                  <a:pt x="1577365" y="0"/>
                </a:lnTo>
                <a:close/>
              </a:path>
            </a:pathLst>
          </a:custGeo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20BA821-207B-52E3-6E17-F91916908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4F6D15A-6D89-A722-8CA3-0F76CD1B44D9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C77F7E0-3C97-2DCB-CB2B-583647EC6EE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C9AE322-92A2-105E-AC86-DA004E7D974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7082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5A25960D-9813-3645-E91A-72F639730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9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4B14E31C-B971-2848-8C58-FED815A488F8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200" y="1677560"/>
            <a:ext cx="11277599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82ECE9E5-F6D6-4A5B-629C-79CE37DF9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05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9C3C4AEE-BA28-D84E-A6AE-AF4E537C69E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200" y="1677560"/>
            <a:ext cx="5399915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5B7716-9AF6-144B-89CA-C009BB68771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330793" y="1677560"/>
            <a:ext cx="5404007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43CF9FA9-3BC4-075D-D7A8-3AEED7121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59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DE534B47-B999-7C45-AF42-3B54AC376075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368801" y="1677560"/>
            <a:ext cx="3454400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2D11F6-6667-7746-88AB-10B334022F9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57200" y="1677560"/>
            <a:ext cx="3454399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53CCF638-422B-3D42-B13B-A270718946F3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280400" y="1677560"/>
            <a:ext cx="3454400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46BBB343-0892-40B9-7455-0E8C04AFA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8226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AE683E17-4926-D648-B2BF-7A54432EB44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57200" y="1677560"/>
            <a:ext cx="11277599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2EC76F6E-8A66-4896-4FBB-3034E92CD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08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C2C4193-6A0D-2E48-90EC-9E0F9035673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56602" y="1677560"/>
            <a:ext cx="5400514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A68DD5A5-2687-F646-A3A3-CA147930A83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334286" y="1677560"/>
            <a:ext cx="5400514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18142B7-B716-2824-35BF-35FF4B9BD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544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88DAD40F-08D5-2C42-A12F-79FCA1F6407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57200" y="1677560"/>
            <a:ext cx="345440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7" name="Content Placeholder 8">
            <a:extLst>
              <a:ext uri="{FF2B5EF4-FFF2-40B4-BE49-F238E27FC236}">
                <a16:creationId xmlns:a16="http://schemas.microsoft.com/office/drawing/2014/main" id="{ADF11078-F74D-A44D-940B-642CB67F94B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80400" y="1677560"/>
            <a:ext cx="345440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6638EFFE-D2FA-C940-8F9B-E2C5B84798A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368801" y="1677560"/>
            <a:ext cx="345440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D23B603B-1A48-633B-2CED-1166D8983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906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/ 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5B6BB20B-C53A-AE46-845D-DB50C5285BC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327750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704CA9B-5EF4-DE49-9CA5-A63F37113E2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30158" y="4325046"/>
            <a:ext cx="5335670" cy="17577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2D8D0C3E-80A5-8D41-888A-9CF81FE108B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27751" y="4325046"/>
            <a:ext cx="5409982" cy="17577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71DF402-9901-77C3-04AD-BB58F95F8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99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11" t="1085" r="16983" b="2258"/>
          <a:stretch/>
        </p:blipFill>
        <p:spPr>
          <a:xfrm>
            <a:off x="0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5897" b="50000"/>
          <a:stretch/>
        </p:blipFill>
        <p:spPr>
          <a:xfrm>
            <a:off x="6996113" y="4529755"/>
            <a:ext cx="5219700" cy="233875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7792" b="50608"/>
          <a:stretch/>
        </p:blipFill>
        <p:spPr>
          <a:xfrm flipV="1">
            <a:off x="6972300" y="0"/>
            <a:ext cx="5219700" cy="216719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723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5319436B-0831-5A44-8E40-7E78F324F8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4214" y="3398605"/>
            <a:ext cx="6904311" cy="7426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Sub-header text or secondary message</a:t>
            </a:r>
          </a:p>
          <a:p>
            <a:r>
              <a:rPr lang="en-GB" dirty="0"/>
              <a:t>15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98169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/ 2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5B6BB20B-C53A-AE46-845D-DB50C5285BC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327750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3FA25C03-F8DF-674A-AB5F-3364E97AC4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57200" y="4325046"/>
            <a:ext cx="5407050" cy="175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E07A9136-D926-1042-A50A-93E64C843F1D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327749" y="4325046"/>
            <a:ext cx="5407049" cy="175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82EE745-374E-1523-78B6-5B57E3197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704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hoto / 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A2ED76A8-EFA4-1F49-B0BF-FD8F7D8FEC2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27750" y="1677560"/>
            <a:ext cx="5407050" cy="440518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B12D99F-F7ED-314E-B9F2-71E558C91CC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57200" y="4325048"/>
            <a:ext cx="5407049" cy="17576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ADCC498C-E9A1-C942-26AA-35CBE32B7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90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hoto / 2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0"/>
            <a:ext cx="5407050" cy="24303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E94282FE-EF77-5749-8BC2-661C8DAD2F7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57200" y="4325046"/>
            <a:ext cx="5407049" cy="175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CFC0F4D0-282C-684C-A9B4-E1AE9A43C005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327750" y="1677560"/>
            <a:ext cx="540705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16A9C340-7CDE-6442-371C-13E8F64F4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2613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Boxes /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27751" y="3346169"/>
            <a:ext cx="5407049" cy="2736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CBA14D7F-CF51-DB48-A1B2-2EEFF3D27FD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327751" y="1677561"/>
            <a:ext cx="5407049" cy="144627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ACD4552-5E4C-804D-ADE0-D4F5F062207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57201" y="1677560"/>
            <a:ext cx="5407050" cy="440518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14EEFBA-D6DC-C56D-09A7-583E827C5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25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ulleted Lists /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30696" y="3346168"/>
            <a:ext cx="5404104" cy="27365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5F0F6A37-601A-0B42-AF78-44D5D6AE04E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330696" y="1677560"/>
            <a:ext cx="5404104" cy="14462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5D62626A-4471-2D45-9CFD-3C51AE42D59B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57200" y="1677560"/>
            <a:ext cx="541335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C9490CA2-B543-D94F-ECFF-F9A4176F6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735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/ 1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0" y="1677560"/>
            <a:ext cx="3463750" cy="44051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E319192-F7B1-6540-BE48-26E28D089D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8799" y="1677560"/>
            <a:ext cx="3454401" cy="1702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707092CD-6CFF-E84F-B742-026D207971E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68799" y="3751105"/>
            <a:ext cx="3454401" cy="23316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D154D765-F598-5D43-BA98-B576F7D0012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80400" y="1677560"/>
            <a:ext cx="3454400" cy="440518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D0457F84-7616-B59F-8DC6-D2D01813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88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/ 1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D582BE7A-8FC0-8946-AF43-4B16D47B772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80399" y="1672346"/>
            <a:ext cx="3454401" cy="440518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E056DCC8-C7C9-4194-B967-21C4A470D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D5DCC857-DA43-B0CE-5102-AEB62556FF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0" y="1677560"/>
            <a:ext cx="3463750" cy="44051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6F3FE3C4-AAB3-C180-20E1-5A27C41FAE7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8799" y="1677560"/>
            <a:ext cx="3454401" cy="1702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9BBCAE9C-7579-87F1-DAAA-B011EB76819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68799" y="3751105"/>
            <a:ext cx="3454401" cy="23316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532303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able Placeholder 6">
            <a:extLst>
              <a:ext uri="{FF2B5EF4-FFF2-40B4-BE49-F238E27FC236}">
                <a16:creationId xmlns:a16="http://schemas.microsoft.com/office/drawing/2014/main" id="{D7B50039-C469-B841-8CF5-6547BB4743E5}"/>
              </a:ext>
            </a:extLst>
          </p:cNvPr>
          <p:cNvSpPr>
            <a:spLocks noGrp="1"/>
          </p:cNvSpPr>
          <p:nvPr>
            <p:ph type="tbl" sz="quarter" idx="10" hasCustomPrompt="1"/>
          </p:nvPr>
        </p:nvSpPr>
        <p:spPr>
          <a:xfrm>
            <a:off x="457201" y="1677560"/>
            <a:ext cx="11277600" cy="44051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table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5BE80672-4539-E309-DB15-C2B766E2D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172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_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 Form 2">
            <a:extLst>
              <a:ext uri="{FF2B5EF4-FFF2-40B4-BE49-F238E27FC236}">
                <a16:creationId xmlns:a16="http://schemas.microsoft.com/office/drawing/2014/main" id="{BE90BAF3-25B1-376C-1705-BD82B2F65E91}"/>
              </a:ext>
            </a:extLst>
          </p:cNvPr>
          <p:cNvSpPr/>
          <p:nvPr userDrawn="1"/>
        </p:nvSpPr>
        <p:spPr>
          <a:xfrm>
            <a:off x="5316385" y="0"/>
            <a:ext cx="6875615" cy="6858000"/>
          </a:xfrm>
          <a:custGeom>
            <a:avLst/>
            <a:gdLst/>
            <a:ahLst/>
            <a:cxnLst/>
            <a:rect l="0" t="0" r="0" b="0"/>
            <a:pathLst>
              <a:path w="6875614" h="6858000">
                <a:moveTo>
                  <a:pt x="0" y="6858000"/>
                </a:moveTo>
                <a:lnTo>
                  <a:pt x="6875614" y="6858000"/>
                </a:lnTo>
                <a:lnTo>
                  <a:pt x="6875614" y="0"/>
                </a:lnTo>
                <a:lnTo>
                  <a:pt x="1577365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7" name="Title 4">
            <a:extLst>
              <a:ext uri="{FF2B5EF4-FFF2-40B4-BE49-F238E27FC236}">
                <a16:creationId xmlns:a16="http://schemas.microsoft.com/office/drawing/2014/main" id="{44E837E3-F41F-1851-5A81-22A78B4D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7627862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A4A70F-5218-FDBD-E127-E8098B5A6A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>
            <a:extLst>
              <a:ext uri="{FF2B5EF4-FFF2-40B4-BE49-F238E27FC236}">
                <a16:creationId xmlns:a16="http://schemas.microsoft.com/office/drawing/2014/main" id="{3D037320-081F-E0E4-A7D1-8FAF23F78D88}"/>
              </a:ext>
            </a:extLst>
          </p:cNvPr>
          <p:cNvSpPr/>
          <p:nvPr userDrawn="1"/>
        </p:nvSpPr>
        <p:spPr>
          <a:xfrm rot="5400000">
            <a:off x="9870972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1F705EB-68AD-B4A2-FBBA-50FF2F8B4F73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A366DE6-756A-ACAB-65A6-1AF10D3B7457}"/>
              </a:ext>
            </a:extLst>
          </p:cNvPr>
          <p:cNvSpPr/>
          <p:nvPr userDrawn="1"/>
        </p:nvSpPr>
        <p:spPr>
          <a:xfrm rot="5400000">
            <a:off x="11112996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5C3CAEC-E957-C5A4-F456-85D83D2C24B7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CA1519-75EF-C6FB-AFD6-628465BBFF1B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B75AAEB8-2F0F-3A65-0665-1758D3825C7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B841D81-1C43-6407-FD50-A552F216AF3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29" name="Free Form 4">
              <a:extLst>
                <a:ext uri="{FF2B5EF4-FFF2-40B4-BE49-F238E27FC236}">
                  <a16:creationId xmlns:a16="http://schemas.microsoft.com/office/drawing/2014/main" id="{9990EA21-F168-0149-497C-8D11FFB0472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6">
              <a:extLst>
                <a:ext uri="{FF2B5EF4-FFF2-40B4-BE49-F238E27FC236}">
                  <a16:creationId xmlns:a16="http://schemas.microsoft.com/office/drawing/2014/main" id="{92403FB2-1B61-4D0F-C67C-05319C63451F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E1310ABE-E7D8-3150-3FA1-CD5CED49BF3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156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C0BAF8B1-B2D0-3B54-F871-49FD20DDA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4"/>
            <a:ext cx="11277600" cy="94630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l"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3072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1150116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  <a:p>
            <a:r>
              <a:rPr lang="en-GB" dirty="0"/>
              <a:t>Contact us: </a:t>
            </a:r>
            <a:r>
              <a:rPr lang="en-GB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47221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 Form 2">
            <a:extLst>
              <a:ext uri="{FF2B5EF4-FFF2-40B4-BE49-F238E27FC236}">
                <a16:creationId xmlns:a16="http://schemas.microsoft.com/office/drawing/2014/main" id="{643EBC61-430F-BBF1-FDEE-959AB16D6459}"/>
              </a:ext>
            </a:extLst>
          </p:cNvPr>
          <p:cNvSpPr/>
          <p:nvPr userDrawn="1"/>
        </p:nvSpPr>
        <p:spPr>
          <a:xfrm>
            <a:off x="5316385" y="0"/>
            <a:ext cx="6875615" cy="6858000"/>
          </a:xfrm>
          <a:custGeom>
            <a:avLst/>
            <a:gdLst/>
            <a:ahLst/>
            <a:cxnLst/>
            <a:rect l="0" t="0" r="0" b="0"/>
            <a:pathLst>
              <a:path w="6875614" h="6858000">
                <a:moveTo>
                  <a:pt x="0" y="6858000"/>
                </a:moveTo>
                <a:lnTo>
                  <a:pt x="6875614" y="6858000"/>
                </a:lnTo>
                <a:lnTo>
                  <a:pt x="6875614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C0BAF8B1-B2D0-3B54-F871-49FD20DDA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4"/>
            <a:ext cx="11277600" cy="94630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l"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EC194EB-A332-F0ED-4CF0-E7F944F0F0E8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6E0E6C-7185-6361-70EC-7DE039746DCE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655D88C9-807B-B12C-3711-D6EF30E1E75D}"/>
              </a:ext>
            </a:extLst>
          </p:cNvPr>
          <p:cNvSpPr txBox="1">
            <a:spLocks/>
          </p:cNvSpPr>
          <p:nvPr userDrawn="1"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A099265-9202-73F2-DA65-BADCF517D9BE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3641FB3D-EC6F-521B-6E14-33197A697CA8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FD63D3CC-61AA-FFD3-977B-0E26F2E190F4}"/>
              </a:ext>
            </a:extLst>
          </p:cNvPr>
          <p:cNvSpPr txBox="1">
            <a:spLocks/>
          </p:cNvSpPr>
          <p:nvPr userDrawn="1"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</p:spTree>
    <p:extLst>
      <p:ext uri="{BB962C8B-B14F-4D97-AF65-F5344CB8AC3E}">
        <p14:creationId xmlns:p14="http://schemas.microsoft.com/office/powerpoint/2010/main" val="2425258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curved screen with cars on it&#10;&#10;Description automatically generated with medium confidence">
            <a:extLst>
              <a:ext uri="{FF2B5EF4-FFF2-40B4-BE49-F238E27FC236}">
                <a16:creationId xmlns:a16="http://schemas.microsoft.com/office/drawing/2014/main" id="{87AA689B-E995-3C03-9D7D-D926A12C29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0"/>
            <a:ext cx="12192000" cy="6858000"/>
          </a:xfrm>
          <a:prstGeom prst="rect">
            <a:avLst/>
          </a:prstGeom>
        </p:spPr>
      </p:pic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563880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18" name="Holder 2">
            <a:extLst>
              <a:ext uri="{FF2B5EF4-FFF2-40B4-BE49-F238E27FC236}">
                <a16:creationId xmlns:a16="http://schemas.microsoft.com/office/drawing/2014/main" id="{39058052-EF04-70CA-D25D-0A0284C84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3072" y="5105400"/>
            <a:ext cx="8025856" cy="446276"/>
          </a:xfrm>
        </p:spPr>
        <p:txBody>
          <a:bodyPr lIns="0" tIns="0" rIns="0" bIns="0"/>
          <a:lstStyle>
            <a:lvl1pPr>
              <a:defRPr sz="2900" b="0" i="0">
                <a:solidFill>
                  <a:srgbClr val="00B1C3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pic>
        <p:nvPicPr>
          <p:cNvPr id="20" name="Picture 1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84C9DEB-AFE8-F14F-2109-5BCD875462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825" y="298622"/>
            <a:ext cx="3816350" cy="113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131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893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image" Target="../media/image20.sv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image" Target="../media/image19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image" Target="../media/image18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slideLayout" Target="../slideLayouts/slideLayout61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46.xml"/><Relationship Id="rId21" Type="http://schemas.openxmlformats.org/officeDocument/2006/relationships/slideLayout" Target="../slideLayouts/slideLayout64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slideLayout" Target="../slideLayouts/slideLayout60.xml"/><Relationship Id="rId25" Type="http://schemas.openxmlformats.org/officeDocument/2006/relationships/slideLayout" Target="../slideLayouts/slideLayout68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24" Type="http://schemas.openxmlformats.org/officeDocument/2006/relationships/slideLayout" Target="../slideLayouts/slideLayout67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23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53.xml"/><Relationship Id="rId19" Type="http://schemas.openxmlformats.org/officeDocument/2006/relationships/slideLayout" Target="../slideLayouts/slideLayout62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Relationship Id="rId22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image" Target="../media/image43.emf"/><Relationship Id="rId5" Type="http://schemas.openxmlformats.org/officeDocument/2006/relationships/oleObject" Target="../embeddings/oleObject1.bin"/><Relationship Id="rId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01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983" r:id="rId8"/>
    <p:sldLayoutId id="2147483984" r:id="rId9"/>
    <p:sldLayoutId id="2147483985" r:id="rId10"/>
    <p:sldLayoutId id="214748398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CC259FDA-5E81-E548-B75F-59012A6CD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307" y="29338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err="1"/>
              <a:t>Title</a:t>
            </a:r>
            <a:endParaRPr lang="pt-PT" dirty="0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44DB29A-DACD-16DD-D550-1F1EFE5CA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9307" y="1753883"/>
            <a:ext cx="10515600" cy="3961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err="1"/>
              <a:t>First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1"/>
            <a:r>
              <a:rPr lang="pt-PT" dirty="0" err="1"/>
              <a:t>Second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93B94EE-104C-8689-EDBA-C29EDEBF4366}"/>
              </a:ext>
            </a:extLst>
          </p:cNvPr>
          <p:cNvSpPr txBox="1"/>
          <p:nvPr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21" name="Graphic 18">
            <a:extLst>
              <a:ext uri="{FF2B5EF4-FFF2-40B4-BE49-F238E27FC236}">
                <a16:creationId xmlns:a16="http://schemas.microsoft.com/office/drawing/2014/main" id="{1980E957-0114-FCB5-8868-AD0BFA07257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93F49AA4-339B-90EE-34B8-D7468D2F0452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5" name="Graphic 18">
            <a:extLst>
              <a:ext uri="{FF2B5EF4-FFF2-40B4-BE49-F238E27FC236}">
                <a16:creationId xmlns:a16="http://schemas.microsoft.com/office/drawing/2014/main" id="{CA53420F-0094-3605-F169-E2FA687CC868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7" name="Marcador de Posição do Número do Diapositivo 5">
            <a:extLst>
              <a:ext uri="{FF2B5EF4-FFF2-40B4-BE49-F238E27FC236}">
                <a16:creationId xmlns:a16="http://schemas.microsoft.com/office/drawing/2014/main" id="{9304EE5E-AAE2-449A-EDE3-7F5A07DCDC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56481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70395A-9DB5-06CF-6204-449B37A1908B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6642100"/>
            <a:ext cx="9334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Pairpoint General</a:t>
            </a:r>
          </a:p>
        </p:txBody>
      </p:sp>
    </p:spTree>
    <p:extLst>
      <p:ext uri="{BB962C8B-B14F-4D97-AF65-F5344CB8AC3E}">
        <p14:creationId xmlns:p14="http://schemas.microsoft.com/office/powerpoint/2010/main" val="2711832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  <p:sldLayoutId id="2147483792" r:id="rId17"/>
    <p:sldLayoutId id="2147483793" r:id="rId18"/>
    <p:sldLayoutId id="2147483794" r:id="rId19"/>
    <p:sldLayoutId id="2147483795" r:id="rId20"/>
    <p:sldLayoutId id="2147483796" r:id="rId21"/>
    <p:sldLayoutId id="2147483797" r:id="rId22"/>
    <p:sldLayoutId id="2147483798" r:id="rId23"/>
    <p:sldLayoutId id="2147483799" r:id="rId24"/>
    <p:sldLayoutId id="2147483800" r:id="rId25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4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Poppins Light" pitchFamily="2" charset="77"/>
          <a:ea typeface="+mn-ea"/>
          <a:cs typeface="Poppins Light" pitchFamily="2" charset="77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1600" b="0" i="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250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600" b="1" kern="1200" dirty="0">
          <a:solidFill>
            <a:schemeClr val="tx1"/>
          </a:solidFill>
          <a:latin typeface="+mj-lt"/>
          <a:ea typeface="+mn-ea"/>
          <a:cs typeface="+mn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5425" indent="-225425" algn="l" defTabSz="914400" rtl="0" eaLnBrk="1" latinLnBrk="0" hangingPunct="1">
        <a:lnSpc>
          <a:spcPts val="1600"/>
        </a:lnSpc>
        <a:spcBef>
          <a:spcPts val="800"/>
        </a:spcBef>
        <a:buFont typeface="Arial" panose="020B0604020202020204" pitchFamily="34" charset="0"/>
        <a:buChar char="•"/>
        <a:tabLst/>
        <a:defRPr lang="en-US" sz="1200" b="1" kern="1200" dirty="0">
          <a:solidFill>
            <a:schemeClr val="tx1"/>
          </a:solidFill>
          <a:latin typeface="+mj-lt"/>
          <a:ea typeface="+mn-ea"/>
          <a:cs typeface="+mn-cs"/>
        </a:defRPr>
      </a:lvl2pPr>
      <a:lvl3pPr marL="914400" indent="-2222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455C201-8DE4-44CC-9140-85EDFD02C4F1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97AA16BF-0E29-0587-D86C-B7675DD05EA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11" name="Free Form 4">
              <a:extLst>
                <a:ext uri="{FF2B5EF4-FFF2-40B4-BE49-F238E27FC236}">
                  <a16:creationId xmlns:a16="http://schemas.microsoft.com/office/drawing/2014/main" id="{C2142271-F500-62AD-0533-632CE5E2A90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 Form 6">
              <a:extLst>
                <a:ext uri="{FF2B5EF4-FFF2-40B4-BE49-F238E27FC236}">
                  <a16:creationId xmlns:a16="http://schemas.microsoft.com/office/drawing/2014/main" id="{8FBFB82A-4E04-BB29-C673-DE7F797049B2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B1D26646-B9E9-A5E2-9092-631C09FC32B9}"/>
              </a:ext>
            </a:extLst>
          </p:cNvPr>
          <p:cNvSpPr/>
          <p:nvPr userDrawn="1"/>
        </p:nvSpPr>
        <p:spPr>
          <a:xfrm>
            <a:off x="981012" y="1220361"/>
            <a:ext cx="1065791" cy="0"/>
          </a:xfrm>
          <a:prstGeom prst="rect">
            <a:avLst/>
          </a:prstGeom>
          <a:solidFill>
            <a:schemeClr val="tx1"/>
          </a:soli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163E68E-C2F7-AC33-A847-9EC0506D0609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CCCD05E5-65C8-94E1-2EE7-D4979AEEA240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012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  <p:sldLayoutId id="2147483928" r:id="rId12"/>
    <p:sldLayoutId id="2147483929" r:id="rId13"/>
    <p:sldLayoutId id="2147483930" r:id="rId14"/>
    <p:sldLayoutId id="2147483931" r:id="rId15"/>
    <p:sldLayoutId id="2147483932" r:id="rId16"/>
    <p:sldLayoutId id="2147483933" r:id="rId17"/>
    <p:sldLayoutId id="2147483934" r:id="rId18"/>
    <p:sldLayoutId id="2147483935" r:id="rId19"/>
    <p:sldLayoutId id="2147483936" r:id="rId20"/>
    <p:sldLayoutId id="2147483937" r:id="rId21"/>
    <p:sldLayoutId id="2147483938" r:id="rId22"/>
    <p:sldLayoutId id="2147483939" r:id="rId23"/>
    <p:sldLayoutId id="2147483940" r:id="rId24"/>
    <p:sldLayoutId id="2147483943" r:id="rId25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750" b="1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 spc="2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 spc="2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1100" kern="1200" spc="2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1" algn="l" defTabSz="914400" rtl="0" eaLnBrk="1" latinLnBrk="0" hangingPunct="1">
        <a:spcBef>
          <a:spcPct val="20000"/>
        </a:spcBef>
        <a:buFont typeface="Arial" pitchFamily="34" charset="0"/>
        <a:buChar char="–"/>
        <a:defRPr sz="1000" kern="1200" spc="2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399" indent="-228601" algn="l" defTabSz="914400" rtl="0" eaLnBrk="1" latinLnBrk="0" hangingPunct="1">
        <a:spcBef>
          <a:spcPct val="20000"/>
        </a:spcBef>
        <a:buFont typeface="Arial" pitchFamily="34" charset="0"/>
        <a:buChar char="»"/>
        <a:defRPr sz="800" kern="1200" spc="2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2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9CF064BA-DA08-16AA-8317-9F7802A5AE8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1669236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344" imgH="344" progId="TCLayout.ActiveDocument.1">
                  <p:embed/>
                </p:oleObj>
              </mc:Choice>
              <mc:Fallback>
                <p:oleObj name="think-cell Slide" r:id="rId5" imgW="344" imgH="344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CF064BA-DA08-16AA-8317-9F7802A5AE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B1D26646-B9E9-A5E2-9092-631C09FC32B9}"/>
              </a:ext>
            </a:extLst>
          </p:cNvPr>
          <p:cNvSpPr/>
          <p:nvPr/>
        </p:nvSpPr>
        <p:spPr>
          <a:xfrm>
            <a:off x="981012" y="1220361"/>
            <a:ext cx="1065791" cy="0"/>
          </a:xfrm>
          <a:prstGeom prst="rect">
            <a:avLst/>
          </a:prstGeom>
          <a:solidFill>
            <a:schemeClr val="tx1"/>
          </a:soli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56BDCA7-C2CE-8DFD-5CFF-E2F72723C152}"/>
              </a:ext>
            </a:extLst>
          </p:cNvPr>
          <p:cNvCxnSpPr>
            <a:cxnSpLocks/>
          </p:cNvCxnSpPr>
          <p:nvPr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24C35B13-C8B9-59F8-CF17-BAF63CA61A04}"/>
              </a:ext>
            </a:extLst>
          </p:cNvPr>
          <p:cNvSpPr txBox="1">
            <a:spLocks/>
          </p:cNvSpPr>
          <p:nvPr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C61BB488-EDE6-4576-A239-084C1BC3B6E5}"/>
              </a:ext>
            </a:extLst>
          </p:cNvPr>
          <p:cNvSpPr txBox="1">
            <a:spLocks/>
          </p:cNvSpPr>
          <p:nvPr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291011-696E-C205-44E0-22601DBE9B3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4" name="Free Form 4">
              <a:extLst>
                <a:ext uri="{FF2B5EF4-FFF2-40B4-BE49-F238E27FC236}">
                  <a16:creationId xmlns:a16="http://schemas.microsoft.com/office/drawing/2014/main" id="{BB483D83-0E3B-3230-5FE1-44C28330AB7A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Free Form 6">
              <a:extLst>
                <a:ext uri="{FF2B5EF4-FFF2-40B4-BE49-F238E27FC236}">
                  <a16:creationId xmlns:a16="http://schemas.microsoft.com/office/drawing/2014/main" id="{3CC64909-240F-C383-8C73-6E9CB7E399C6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9161FEF-B7BC-16F8-EB16-7E98E5515B37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F9D9EBA8-1BD7-63A8-DBDB-5D8469568488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26899F6F-E385-812E-23D0-3497F82EC928}"/>
              </a:ext>
            </a:extLst>
          </p:cNvPr>
          <p:cNvSpPr txBox="1">
            <a:spLocks/>
          </p:cNvSpPr>
          <p:nvPr userDrawn="1"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B327C75-DB65-6272-A0F0-7BB4346022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474910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1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750" b="1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 spc="2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 spc="2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1100" kern="1200" spc="2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1" algn="l" defTabSz="914400" rtl="0" eaLnBrk="1" latinLnBrk="0" hangingPunct="1">
        <a:spcBef>
          <a:spcPct val="20000"/>
        </a:spcBef>
        <a:buFont typeface="Arial" pitchFamily="34" charset="0"/>
        <a:buChar char="–"/>
        <a:defRPr sz="1000" kern="1200" spc="2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399" indent="-228601" algn="l" defTabSz="914400" rtl="0" eaLnBrk="1" latinLnBrk="0" hangingPunct="1">
        <a:spcBef>
          <a:spcPct val="20000"/>
        </a:spcBef>
        <a:buFont typeface="Arial" pitchFamily="34" charset="0"/>
        <a:buChar char="»"/>
        <a:defRPr sz="800" kern="1200" spc="2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13" Type="http://schemas.openxmlformats.org/officeDocument/2006/relationships/image" Target="../media/image66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12" Type="http://schemas.openxmlformats.org/officeDocument/2006/relationships/image" Target="../media/image65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sv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0" Type="http://schemas.openxmlformats.org/officeDocument/2006/relationships/image" Target="../media/image63.svg"/><Relationship Id="rId4" Type="http://schemas.openxmlformats.org/officeDocument/2006/relationships/image" Target="../media/image57.svg"/><Relationship Id="rId9" Type="http://schemas.openxmlformats.org/officeDocument/2006/relationships/image" Target="../media/image62.png"/><Relationship Id="rId14" Type="http://schemas.openxmlformats.org/officeDocument/2006/relationships/image" Target="../media/image67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3.svg"/><Relationship Id="rId7" Type="http://schemas.openxmlformats.org/officeDocument/2006/relationships/image" Target="../media/image73.sv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11" Type="http://schemas.openxmlformats.org/officeDocument/2006/relationships/image" Target="../media/image77.svg"/><Relationship Id="rId5" Type="http://schemas.openxmlformats.org/officeDocument/2006/relationships/image" Target="../media/image71.svg"/><Relationship Id="rId10" Type="http://schemas.openxmlformats.org/officeDocument/2006/relationships/image" Target="../media/image76.png"/><Relationship Id="rId4" Type="http://schemas.openxmlformats.org/officeDocument/2006/relationships/image" Target="../media/image70.png"/><Relationship Id="rId9" Type="http://schemas.openxmlformats.org/officeDocument/2006/relationships/image" Target="../media/image75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sv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2.svg"/><Relationship Id="rId5" Type="http://schemas.openxmlformats.org/officeDocument/2006/relationships/image" Target="../media/image81.png"/><Relationship Id="rId10" Type="http://schemas.openxmlformats.org/officeDocument/2006/relationships/image" Target="../media/image86.svg"/><Relationship Id="rId4" Type="http://schemas.openxmlformats.org/officeDocument/2006/relationships/image" Target="../media/image80.svg"/><Relationship Id="rId9" Type="http://schemas.openxmlformats.org/officeDocument/2006/relationships/image" Target="../media/image8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svg"/><Relationship Id="rId3" Type="http://schemas.openxmlformats.org/officeDocument/2006/relationships/image" Target="../media/image93.png"/><Relationship Id="rId7" Type="http://schemas.openxmlformats.org/officeDocument/2006/relationships/image" Target="../media/image9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6.svg"/><Relationship Id="rId11" Type="http://schemas.openxmlformats.org/officeDocument/2006/relationships/image" Target="../media/image101.jpeg"/><Relationship Id="rId5" Type="http://schemas.openxmlformats.org/officeDocument/2006/relationships/image" Target="../media/image95.png"/><Relationship Id="rId10" Type="http://schemas.openxmlformats.org/officeDocument/2006/relationships/image" Target="../media/image100.svg"/><Relationship Id="rId4" Type="http://schemas.openxmlformats.org/officeDocument/2006/relationships/image" Target="../media/image94.svg"/><Relationship Id="rId9" Type="http://schemas.openxmlformats.org/officeDocument/2006/relationships/image" Target="../media/image9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michael.oshea@moter.ai" TargetMode="Externa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michael.oshea@moter.ai" TargetMode="Externa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svg"/><Relationship Id="rId5" Type="http://schemas.openxmlformats.org/officeDocument/2006/relationships/image" Target="../media/image53.png"/><Relationship Id="rId4" Type="http://schemas.openxmlformats.org/officeDocument/2006/relationships/image" Target="../media/image52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1ED12-EFD1-4FF8-6B6B-E68C1CA2B1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5324925"/>
            <a:ext cx="12192000" cy="5539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/>
              <a:t>Vehicle Data</a:t>
            </a:r>
            <a:br>
              <a:rPr lang="en-US" sz="3600" b="1" dirty="0"/>
            </a:br>
            <a:r>
              <a:rPr lang="en-US" sz="3100" b="1" dirty="0"/>
              <a:t>The Intersection Between Innovation and Privacy</a:t>
            </a:r>
            <a:endParaRPr lang="en-US" sz="3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162087-3413-50E3-B1CD-5137089BE17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0" y="4644887"/>
            <a:ext cx="12192000" cy="58169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Michael O’Shea</a:t>
            </a:r>
            <a:br>
              <a:rPr lang="en-US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800" b="1" dirty="0" err="1">
                <a:solidFill>
                  <a:schemeClr val="bg1">
                    <a:lumMod val="50000"/>
                  </a:schemeClr>
                </a:solidFill>
              </a:rPr>
              <a:t>Moter</a:t>
            </a:r>
            <a:endParaRPr lang="en-US" sz="18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918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4970AE-F04C-E12E-4FFF-42C8170D8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DD0D85-477B-D541-A4CF-246930CD57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5688BA-EF2A-3B9E-EE7E-716DF583556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E54885-F5DD-8145-A519-454713646F3E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68848B-968B-F3DC-AC69-EE92C09E224A}"/>
              </a:ext>
            </a:extLst>
          </p:cNvPr>
          <p:cNvSpPr txBox="1"/>
          <p:nvPr/>
        </p:nvSpPr>
        <p:spPr>
          <a:xfrm>
            <a:off x="802181" y="3119742"/>
            <a:ext cx="2775393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Automakers </a:t>
            </a: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 building more complex vehicles that are expensive to repair and insure.</a:t>
            </a: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653495-55A5-B925-EDF1-902D6862BD36}"/>
              </a:ext>
            </a:extLst>
          </p:cNvPr>
          <p:cNvSpPr txBox="1"/>
          <p:nvPr/>
        </p:nvSpPr>
        <p:spPr>
          <a:xfrm>
            <a:off x="8262378" y="3119742"/>
            <a:ext cx="3256687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Consumers </a:t>
            </a: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 paying even more for insurance today despite the advancements in vehicle safety technology.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A520D0-F14A-A080-5A85-9075795F230F}"/>
              </a:ext>
            </a:extLst>
          </p:cNvPr>
          <p:cNvSpPr txBox="1"/>
          <p:nvPr/>
        </p:nvSpPr>
        <p:spPr>
          <a:xfrm>
            <a:off x="4493337" y="3119742"/>
            <a:ext cx="2919834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Insurers </a:t>
            </a: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 faced with rising claims costs and current UBI solutions have plateaued in the insights they offer.</a:t>
            </a:r>
            <a:endParaRPr kumimoji="0" lang="en-US" sz="1400" b="0" i="0" u="none" strike="noStrike" kern="1200" cap="none" spc="3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77C2EDC-022B-C68E-1246-2423CB959C7C}"/>
              </a:ext>
            </a:extLst>
          </p:cNvPr>
          <p:cNvGrpSpPr/>
          <p:nvPr/>
        </p:nvGrpSpPr>
        <p:grpSpPr>
          <a:xfrm>
            <a:off x="4638660" y="2279060"/>
            <a:ext cx="856999" cy="653348"/>
            <a:chOff x="6733340" y="3845697"/>
            <a:chExt cx="477659" cy="364152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B9463999-C1C4-962D-BD96-A961A5AF10BD}"/>
                </a:ext>
              </a:extLst>
            </p:cNvPr>
            <p:cNvSpPr/>
            <p:nvPr/>
          </p:nvSpPr>
          <p:spPr>
            <a:xfrm>
              <a:off x="6733549" y="3910149"/>
              <a:ext cx="154781" cy="299691"/>
            </a:xfrm>
            <a:custGeom>
              <a:avLst/>
              <a:gdLst>
                <a:gd name="connsiteX0" fmla="*/ 116091 w 154781"/>
                <a:gd name="connsiteY0" fmla="*/ 38666 h 299691"/>
                <a:gd name="connsiteX1" fmla="*/ 38700 w 154781"/>
                <a:gd name="connsiteY1" fmla="*/ 38666 h 299691"/>
                <a:gd name="connsiteX2" fmla="*/ 38700 w 154781"/>
                <a:gd name="connsiteY2" fmla="*/ 103118 h 299691"/>
                <a:gd name="connsiteX3" fmla="*/ 116091 w 154781"/>
                <a:gd name="connsiteY3" fmla="*/ 103118 h 299691"/>
                <a:gd name="connsiteX4" fmla="*/ 116091 w 154781"/>
                <a:gd name="connsiteY4" fmla="*/ 38666 h 299691"/>
                <a:gd name="connsiteX5" fmla="*/ 116091 w 154781"/>
                <a:gd name="connsiteY5" fmla="*/ 142688 h 299691"/>
                <a:gd name="connsiteX6" fmla="*/ 38700 w 154781"/>
                <a:gd name="connsiteY6" fmla="*/ 142688 h 299691"/>
                <a:gd name="connsiteX7" fmla="*/ 38700 w 154781"/>
                <a:gd name="connsiteY7" fmla="*/ 175423 h 299691"/>
                <a:gd name="connsiteX8" fmla="*/ 38700 w 154781"/>
                <a:gd name="connsiteY8" fmla="*/ 175423 h 299691"/>
                <a:gd name="connsiteX9" fmla="*/ 38700 w 154781"/>
                <a:gd name="connsiteY9" fmla="*/ 206245 h 299691"/>
                <a:gd name="connsiteX10" fmla="*/ 116091 w 154781"/>
                <a:gd name="connsiteY10" fmla="*/ 206245 h 299691"/>
                <a:gd name="connsiteX11" fmla="*/ 116091 w 154781"/>
                <a:gd name="connsiteY11" fmla="*/ 142688 h 299691"/>
                <a:gd name="connsiteX12" fmla="*/ 0 w 154781"/>
                <a:gd name="connsiteY12" fmla="*/ 244910 h 299691"/>
                <a:gd name="connsiteX13" fmla="*/ 0 w 154781"/>
                <a:gd name="connsiteY13" fmla="*/ 244910 h 299691"/>
                <a:gd name="connsiteX14" fmla="*/ 0 w 154781"/>
                <a:gd name="connsiteY14" fmla="*/ 299691 h 299691"/>
                <a:gd name="connsiteX15" fmla="*/ 38700 w 154781"/>
                <a:gd name="connsiteY15" fmla="*/ 299691 h 299691"/>
                <a:gd name="connsiteX16" fmla="*/ 38700 w 154781"/>
                <a:gd name="connsiteY16" fmla="*/ 244910 h 299691"/>
                <a:gd name="connsiteX17" fmla="*/ 154781 w 154781"/>
                <a:gd name="connsiteY17" fmla="*/ 244910 h 299691"/>
                <a:gd name="connsiteX18" fmla="*/ 154781 w 154781"/>
                <a:gd name="connsiteY18" fmla="*/ 0 h 299691"/>
                <a:gd name="connsiteX19" fmla="*/ 0 w 154781"/>
                <a:gd name="connsiteY19" fmla="*/ 0 h 299691"/>
                <a:gd name="connsiteX20" fmla="*/ 0 w 154781"/>
                <a:gd name="connsiteY20" fmla="*/ 244910 h 29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4781" h="299691">
                  <a:moveTo>
                    <a:pt x="116091" y="38666"/>
                  </a:moveTo>
                  <a:lnTo>
                    <a:pt x="38700" y="38666"/>
                  </a:lnTo>
                  <a:lnTo>
                    <a:pt x="38700" y="103118"/>
                  </a:lnTo>
                  <a:lnTo>
                    <a:pt x="116091" y="103118"/>
                  </a:lnTo>
                  <a:lnTo>
                    <a:pt x="116091" y="38666"/>
                  </a:lnTo>
                  <a:close/>
                  <a:moveTo>
                    <a:pt x="116091" y="142688"/>
                  </a:moveTo>
                  <a:lnTo>
                    <a:pt x="38700" y="142688"/>
                  </a:lnTo>
                  <a:lnTo>
                    <a:pt x="38700" y="175423"/>
                  </a:lnTo>
                  <a:lnTo>
                    <a:pt x="38700" y="175423"/>
                  </a:lnTo>
                  <a:lnTo>
                    <a:pt x="38700" y="206245"/>
                  </a:lnTo>
                  <a:lnTo>
                    <a:pt x="116091" y="206245"/>
                  </a:lnTo>
                  <a:lnTo>
                    <a:pt x="116091" y="142688"/>
                  </a:lnTo>
                  <a:close/>
                  <a:moveTo>
                    <a:pt x="0" y="244910"/>
                  </a:moveTo>
                  <a:lnTo>
                    <a:pt x="0" y="244910"/>
                  </a:lnTo>
                  <a:lnTo>
                    <a:pt x="0" y="299691"/>
                  </a:lnTo>
                  <a:lnTo>
                    <a:pt x="38700" y="299691"/>
                  </a:lnTo>
                  <a:lnTo>
                    <a:pt x="38700" y="244910"/>
                  </a:lnTo>
                  <a:lnTo>
                    <a:pt x="154781" y="244910"/>
                  </a:lnTo>
                  <a:lnTo>
                    <a:pt x="154781" y="0"/>
                  </a:lnTo>
                  <a:lnTo>
                    <a:pt x="0" y="0"/>
                  </a:lnTo>
                  <a:lnTo>
                    <a:pt x="0" y="244910"/>
                  </a:lnTo>
                  <a:close/>
                </a:path>
              </a:pathLst>
            </a:custGeom>
            <a:gradFill>
              <a:gsLst>
                <a:gs pos="0">
                  <a:srgbClr val="9759E7"/>
                </a:gs>
                <a:gs pos="50000">
                  <a:srgbClr val="CB7595"/>
                </a:gs>
                <a:gs pos="100000">
                  <a:srgbClr val="FF9244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17D5C704-5415-C046-AE7D-629A25385BB5}"/>
                </a:ext>
              </a:extLst>
            </p:cNvPr>
            <p:cNvSpPr/>
            <p:nvPr/>
          </p:nvSpPr>
          <p:spPr>
            <a:xfrm>
              <a:off x="6733340" y="4116394"/>
              <a:ext cx="39109" cy="39084"/>
            </a:xfrm>
            <a:custGeom>
              <a:avLst/>
              <a:gdLst>
                <a:gd name="connsiteX0" fmla="*/ 0 w 39109"/>
                <a:gd name="connsiteY0" fmla="*/ 409 h 39084"/>
                <a:gd name="connsiteX1" fmla="*/ 38700 w 39109"/>
                <a:gd name="connsiteY1" fmla="*/ 0 h 39084"/>
                <a:gd name="connsiteX2" fmla="*/ 39110 w 39109"/>
                <a:gd name="connsiteY2" fmla="*/ 38665 h 39084"/>
                <a:gd name="connsiteX3" fmla="*/ 419 w 39109"/>
                <a:gd name="connsiteY3" fmla="*/ 39084 h 39084"/>
                <a:gd name="connsiteX4" fmla="*/ 0 w 39109"/>
                <a:gd name="connsiteY4" fmla="*/ 409 h 39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09" h="39084">
                  <a:moveTo>
                    <a:pt x="0" y="409"/>
                  </a:moveTo>
                  <a:lnTo>
                    <a:pt x="38700" y="0"/>
                  </a:lnTo>
                  <a:lnTo>
                    <a:pt x="39110" y="38665"/>
                  </a:lnTo>
                  <a:lnTo>
                    <a:pt x="419" y="39084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BFE5FCC3-6E69-A00B-CA20-68C7E223DD68}"/>
                </a:ext>
              </a:extLst>
            </p:cNvPr>
            <p:cNvSpPr/>
            <p:nvPr/>
          </p:nvSpPr>
          <p:spPr>
            <a:xfrm>
              <a:off x="7056009" y="3910149"/>
              <a:ext cx="154781" cy="299691"/>
            </a:xfrm>
            <a:custGeom>
              <a:avLst/>
              <a:gdLst>
                <a:gd name="connsiteX0" fmla="*/ 38700 w 154781"/>
                <a:gd name="connsiteY0" fmla="*/ 38666 h 299691"/>
                <a:gd name="connsiteX1" fmla="*/ 116091 w 154781"/>
                <a:gd name="connsiteY1" fmla="*/ 38666 h 299691"/>
                <a:gd name="connsiteX2" fmla="*/ 116091 w 154781"/>
                <a:gd name="connsiteY2" fmla="*/ 103118 h 299691"/>
                <a:gd name="connsiteX3" fmla="*/ 38700 w 154781"/>
                <a:gd name="connsiteY3" fmla="*/ 103118 h 299691"/>
                <a:gd name="connsiteX4" fmla="*/ 38700 w 154781"/>
                <a:gd name="connsiteY4" fmla="*/ 38666 h 299691"/>
                <a:gd name="connsiteX5" fmla="*/ 38700 w 154781"/>
                <a:gd name="connsiteY5" fmla="*/ 142688 h 299691"/>
                <a:gd name="connsiteX6" fmla="*/ 116091 w 154781"/>
                <a:gd name="connsiteY6" fmla="*/ 142688 h 299691"/>
                <a:gd name="connsiteX7" fmla="*/ 116091 w 154781"/>
                <a:gd name="connsiteY7" fmla="*/ 206245 h 299691"/>
                <a:gd name="connsiteX8" fmla="*/ 38700 w 154781"/>
                <a:gd name="connsiteY8" fmla="*/ 206245 h 299691"/>
                <a:gd name="connsiteX9" fmla="*/ 38700 w 154781"/>
                <a:gd name="connsiteY9" fmla="*/ 142688 h 299691"/>
                <a:gd name="connsiteX10" fmla="*/ 154781 w 154781"/>
                <a:gd name="connsiteY10" fmla="*/ 0 h 299691"/>
                <a:gd name="connsiteX11" fmla="*/ 154781 w 154781"/>
                <a:gd name="connsiteY11" fmla="*/ 175423 h 299691"/>
                <a:gd name="connsiteX12" fmla="*/ 154781 w 154781"/>
                <a:gd name="connsiteY12" fmla="*/ 175423 h 299691"/>
                <a:gd name="connsiteX13" fmla="*/ 154781 w 154781"/>
                <a:gd name="connsiteY13" fmla="*/ 299691 h 299691"/>
                <a:gd name="connsiteX14" fmla="*/ 116091 w 154781"/>
                <a:gd name="connsiteY14" fmla="*/ 299691 h 299691"/>
                <a:gd name="connsiteX15" fmla="*/ 116091 w 154781"/>
                <a:gd name="connsiteY15" fmla="*/ 244910 h 299691"/>
                <a:gd name="connsiteX16" fmla="*/ 0 w 154781"/>
                <a:gd name="connsiteY16" fmla="*/ 244910 h 299691"/>
                <a:gd name="connsiteX17" fmla="*/ 0 w 154781"/>
                <a:gd name="connsiteY17" fmla="*/ 0 h 299691"/>
                <a:gd name="connsiteX18" fmla="*/ 154781 w 154781"/>
                <a:gd name="connsiteY18" fmla="*/ 0 h 29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4781" h="299691">
                  <a:moveTo>
                    <a:pt x="38700" y="38666"/>
                  </a:moveTo>
                  <a:lnTo>
                    <a:pt x="116091" y="38666"/>
                  </a:lnTo>
                  <a:lnTo>
                    <a:pt x="116091" y="103118"/>
                  </a:lnTo>
                  <a:lnTo>
                    <a:pt x="38700" y="103118"/>
                  </a:lnTo>
                  <a:lnTo>
                    <a:pt x="38700" y="38666"/>
                  </a:lnTo>
                  <a:close/>
                  <a:moveTo>
                    <a:pt x="38700" y="142688"/>
                  </a:moveTo>
                  <a:lnTo>
                    <a:pt x="116091" y="142688"/>
                  </a:lnTo>
                  <a:lnTo>
                    <a:pt x="116091" y="206245"/>
                  </a:lnTo>
                  <a:lnTo>
                    <a:pt x="38700" y="206245"/>
                  </a:lnTo>
                  <a:lnTo>
                    <a:pt x="38700" y="142688"/>
                  </a:lnTo>
                  <a:close/>
                  <a:moveTo>
                    <a:pt x="154781" y="0"/>
                  </a:moveTo>
                  <a:lnTo>
                    <a:pt x="154781" y="175423"/>
                  </a:lnTo>
                  <a:lnTo>
                    <a:pt x="154781" y="175423"/>
                  </a:lnTo>
                  <a:lnTo>
                    <a:pt x="154781" y="299691"/>
                  </a:lnTo>
                  <a:lnTo>
                    <a:pt x="116091" y="299691"/>
                  </a:lnTo>
                  <a:lnTo>
                    <a:pt x="116091" y="244910"/>
                  </a:lnTo>
                  <a:lnTo>
                    <a:pt x="0" y="244910"/>
                  </a:lnTo>
                  <a:lnTo>
                    <a:pt x="0" y="0"/>
                  </a:lnTo>
                  <a:lnTo>
                    <a:pt x="154781" y="0"/>
                  </a:lnTo>
                  <a:close/>
                </a:path>
              </a:pathLst>
            </a:custGeom>
            <a:gradFill>
              <a:gsLst>
                <a:gs pos="0">
                  <a:srgbClr val="9759E7"/>
                </a:gs>
                <a:gs pos="50000">
                  <a:srgbClr val="CB7595"/>
                </a:gs>
                <a:gs pos="100000">
                  <a:srgbClr val="FF9244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2F0EF54D-B80B-0827-5930-5108A4CDB07D}"/>
                </a:ext>
              </a:extLst>
            </p:cNvPr>
            <p:cNvSpPr/>
            <p:nvPr/>
          </p:nvSpPr>
          <p:spPr>
            <a:xfrm>
              <a:off x="7171890" y="4116394"/>
              <a:ext cx="39109" cy="39084"/>
            </a:xfrm>
            <a:custGeom>
              <a:avLst/>
              <a:gdLst>
                <a:gd name="connsiteX0" fmla="*/ 39110 w 39109"/>
                <a:gd name="connsiteY0" fmla="*/ 409 h 39084"/>
                <a:gd name="connsiteX1" fmla="*/ 410 w 39109"/>
                <a:gd name="connsiteY1" fmla="*/ 0 h 39084"/>
                <a:gd name="connsiteX2" fmla="*/ 0 w 39109"/>
                <a:gd name="connsiteY2" fmla="*/ 38665 h 39084"/>
                <a:gd name="connsiteX3" fmla="*/ 38691 w 39109"/>
                <a:gd name="connsiteY3" fmla="*/ 39084 h 39084"/>
                <a:gd name="connsiteX4" fmla="*/ 39110 w 39109"/>
                <a:gd name="connsiteY4" fmla="*/ 409 h 39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09" h="39084">
                  <a:moveTo>
                    <a:pt x="39110" y="409"/>
                  </a:moveTo>
                  <a:lnTo>
                    <a:pt x="410" y="0"/>
                  </a:lnTo>
                  <a:lnTo>
                    <a:pt x="0" y="38665"/>
                  </a:lnTo>
                  <a:lnTo>
                    <a:pt x="38691" y="39084"/>
                  </a:lnTo>
                  <a:lnTo>
                    <a:pt x="39110" y="40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9903A34-1C2F-390F-900B-0E73BADEDF02}"/>
                </a:ext>
              </a:extLst>
            </p:cNvPr>
            <p:cNvSpPr/>
            <p:nvPr/>
          </p:nvSpPr>
          <p:spPr>
            <a:xfrm>
              <a:off x="6849640" y="3845697"/>
              <a:ext cx="245068" cy="309362"/>
            </a:xfrm>
            <a:custGeom>
              <a:avLst/>
              <a:gdLst>
                <a:gd name="connsiteX0" fmla="*/ 206369 w 245068"/>
                <a:gd name="connsiteY0" fmla="*/ 38675 h 309362"/>
                <a:gd name="connsiteX1" fmla="*/ 38691 w 245068"/>
                <a:gd name="connsiteY1" fmla="*/ 38675 h 309362"/>
                <a:gd name="connsiteX2" fmla="*/ 38691 w 245068"/>
                <a:gd name="connsiteY2" fmla="*/ 270697 h 309362"/>
                <a:gd name="connsiteX3" fmla="*/ 206369 w 245068"/>
                <a:gd name="connsiteY3" fmla="*/ 270697 h 309362"/>
                <a:gd name="connsiteX4" fmla="*/ 206369 w 245068"/>
                <a:gd name="connsiteY4" fmla="*/ 38675 h 309362"/>
                <a:gd name="connsiteX5" fmla="*/ 0 w 245068"/>
                <a:gd name="connsiteY5" fmla="*/ 0 h 309362"/>
                <a:gd name="connsiteX6" fmla="*/ 0 w 245068"/>
                <a:gd name="connsiteY6" fmla="*/ 309362 h 309362"/>
                <a:gd name="connsiteX7" fmla="*/ 245069 w 245068"/>
                <a:gd name="connsiteY7" fmla="*/ 309362 h 309362"/>
                <a:gd name="connsiteX8" fmla="*/ 245069 w 245068"/>
                <a:gd name="connsiteY8" fmla="*/ 0 h 309362"/>
                <a:gd name="connsiteX9" fmla="*/ 0 w 245068"/>
                <a:gd name="connsiteY9" fmla="*/ 0 h 309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5068" h="309362">
                  <a:moveTo>
                    <a:pt x="206369" y="38675"/>
                  </a:moveTo>
                  <a:lnTo>
                    <a:pt x="38691" y="38675"/>
                  </a:lnTo>
                  <a:lnTo>
                    <a:pt x="38691" y="270697"/>
                  </a:lnTo>
                  <a:lnTo>
                    <a:pt x="206369" y="270697"/>
                  </a:lnTo>
                  <a:lnTo>
                    <a:pt x="206369" y="38675"/>
                  </a:lnTo>
                  <a:close/>
                  <a:moveTo>
                    <a:pt x="0" y="0"/>
                  </a:moveTo>
                  <a:lnTo>
                    <a:pt x="0" y="309362"/>
                  </a:lnTo>
                  <a:lnTo>
                    <a:pt x="245069" y="309362"/>
                  </a:lnTo>
                  <a:lnTo>
                    <a:pt x="24506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BAC31322-73DD-B82F-C143-D2CFD90D574F}"/>
                </a:ext>
              </a:extLst>
            </p:cNvPr>
            <p:cNvSpPr/>
            <p:nvPr/>
          </p:nvSpPr>
          <p:spPr>
            <a:xfrm>
              <a:off x="6849135" y="4058386"/>
              <a:ext cx="38700" cy="151463"/>
            </a:xfrm>
            <a:custGeom>
              <a:avLst/>
              <a:gdLst>
                <a:gd name="connsiteX0" fmla="*/ 0 w 38700"/>
                <a:gd name="connsiteY0" fmla="*/ 151464 h 151463"/>
                <a:gd name="connsiteX1" fmla="*/ 0 w 38700"/>
                <a:gd name="connsiteY1" fmla="*/ 0 h 151463"/>
                <a:gd name="connsiteX2" fmla="*/ 38700 w 38700"/>
                <a:gd name="connsiteY2" fmla="*/ 0 h 151463"/>
                <a:gd name="connsiteX3" fmla="*/ 38700 w 38700"/>
                <a:gd name="connsiteY3" fmla="*/ 151464 h 151463"/>
                <a:gd name="connsiteX4" fmla="*/ 0 w 38700"/>
                <a:gd name="connsiteY4" fmla="*/ 151464 h 15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700" h="151463">
                  <a:moveTo>
                    <a:pt x="0" y="151464"/>
                  </a:moveTo>
                  <a:lnTo>
                    <a:pt x="0" y="0"/>
                  </a:lnTo>
                  <a:lnTo>
                    <a:pt x="38700" y="0"/>
                  </a:lnTo>
                  <a:lnTo>
                    <a:pt x="38700" y="151464"/>
                  </a:lnTo>
                  <a:lnTo>
                    <a:pt x="0" y="151464"/>
                  </a:ln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61B37563-3862-B49D-B0FF-D2D305B9E787}"/>
                </a:ext>
              </a:extLst>
            </p:cNvPr>
            <p:cNvSpPr/>
            <p:nvPr/>
          </p:nvSpPr>
          <p:spPr>
            <a:xfrm>
              <a:off x="6849640" y="4116394"/>
              <a:ext cx="38690" cy="38665"/>
            </a:xfrm>
            <a:custGeom>
              <a:avLst/>
              <a:gdLst>
                <a:gd name="connsiteX0" fmla="*/ 0 w 38690"/>
                <a:gd name="connsiteY0" fmla="*/ 38665 h 38665"/>
                <a:gd name="connsiteX1" fmla="*/ 0 w 38690"/>
                <a:gd name="connsiteY1" fmla="*/ 0 h 38665"/>
                <a:gd name="connsiteX2" fmla="*/ 38691 w 38690"/>
                <a:gd name="connsiteY2" fmla="*/ 0 h 38665"/>
                <a:gd name="connsiteX3" fmla="*/ 38691 w 38690"/>
                <a:gd name="connsiteY3" fmla="*/ 38665 h 38665"/>
                <a:gd name="connsiteX4" fmla="*/ 0 w 38690"/>
                <a:gd name="connsiteY4" fmla="*/ 38665 h 3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690" h="38665">
                  <a:moveTo>
                    <a:pt x="0" y="38665"/>
                  </a:moveTo>
                  <a:lnTo>
                    <a:pt x="0" y="0"/>
                  </a:lnTo>
                  <a:lnTo>
                    <a:pt x="38691" y="0"/>
                  </a:lnTo>
                  <a:lnTo>
                    <a:pt x="38691" y="38665"/>
                  </a:lnTo>
                  <a:lnTo>
                    <a:pt x="0" y="38665"/>
                  </a:lnTo>
                  <a:close/>
                </a:path>
              </a:pathLst>
            </a:custGeom>
            <a:solidFill>
              <a:srgbClr val="F581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3C98DBF-A0E4-24E4-6D59-23CB2BF654AC}"/>
                </a:ext>
              </a:extLst>
            </p:cNvPr>
            <p:cNvSpPr/>
            <p:nvPr/>
          </p:nvSpPr>
          <p:spPr>
            <a:xfrm>
              <a:off x="7056504" y="4058386"/>
              <a:ext cx="38699" cy="151463"/>
            </a:xfrm>
            <a:custGeom>
              <a:avLst/>
              <a:gdLst>
                <a:gd name="connsiteX0" fmla="*/ 0 w 38699"/>
                <a:gd name="connsiteY0" fmla="*/ 151464 h 151463"/>
                <a:gd name="connsiteX1" fmla="*/ 0 w 38699"/>
                <a:gd name="connsiteY1" fmla="*/ 0 h 151463"/>
                <a:gd name="connsiteX2" fmla="*/ 38700 w 38699"/>
                <a:gd name="connsiteY2" fmla="*/ 0 h 151463"/>
                <a:gd name="connsiteX3" fmla="*/ 38700 w 38699"/>
                <a:gd name="connsiteY3" fmla="*/ 151464 h 151463"/>
                <a:gd name="connsiteX4" fmla="*/ 0 w 38699"/>
                <a:gd name="connsiteY4" fmla="*/ 151464 h 15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699" h="151463">
                  <a:moveTo>
                    <a:pt x="0" y="151464"/>
                  </a:moveTo>
                  <a:lnTo>
                    <a:pt x="0" y="0"/>
                  </a:lnTo>
                  <a:lnTo>
                    <a:pt x="38700" y="0"/>
                  </a:lnTo>
                  <a:lnTo>
                    <a:pt x="38700" y="151464"/>
                  </a:lnTo>
                  <a:lnTo>
                    <a:pt x="0" y="151464"/>
                  </a:ln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5C42D6C8-F423-CF37-CAB7-1C9C39E4F6B3}"/>
                </a:ext>
              </a:extLst>
            </p:cNvPr>
            <p:cNvSpPr/>
            <p:nvPr/>
          </p:nvSpPr>
          <p:spPr>
            <a:xfrm>
              <a:off x="7056999" y="4135727"/>
              <a:ext cx="37709" cy="9518"/>
            </a:xfrm>
            <a:custGeom>
              <a:avLst/>
              <a:gdLst>
                <a:gd name="connsiteX0" fmla="*/ 37710 w 37709"/>
                <a:gd name="connsiteY0" fmla="*/ 0 h 9518"/>
                <a:gd name="connsiteX1" fmla="*/ 0 w 37709"/>
                <a:gd name="connsiteY1" fmla="*/ 0 h 9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7709" h="9518">
                  <a:moveTo>
                    <a:pt x="37710" y="0"/>
                  </a:moveTo>
                  <a:lnTo>
                    <a:pt x="0" y="0"/>
                  </a:lnTo>
                </a:path>
              </a:pathLst>
            </a:custGeom>
            <a:noFill/>
            <a:ln w="38695" cap="flat">
              <a:solidFill>
                <a:srgbClr val="6F3ED6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D716F619-E11B-5036-C411-C86DBED1F7AC}"/>
                </a:ext>
              </a:extLst>
            </p:cNvPr>
            <p:cNvSpPr/>
            <p:nvPr/>
          </p:nvSpPr>
          <p:spPr>
            <a:xfrm>
              <a:off x="7056009" y="4116394"/>
              <a:ext cx="38699" cy="38665"/>
            </a:xfrm>
            <a:custGeom>
              <a:avLst/>
              <a:gdLst>
                <a:gd name="connsiteX0" fmla="*/ 0 w 38699"/>
                <a:gd name="connsiteY0" fmla="*/ 0 h 38665"/>
                <a:gd name="connsiteX1" fmla="*/ 38700 w 38699"/>
                <a:gd name="connsiteY1" fmla="*/ 0 h 38665"/>
                <a:gd name="connsiteX2" fmla="*/ 38700 w 38699"/>
                <a:gd name="connsiteY2" fmla="*/ 38665 h 38665"/>
                <a:gd name="connsiteX3" fmla="*/ 0 w 38699"/>
                <a:gd name="connsiteY3" fmla="*/ 38665 h 38665"/>
                <a:gd name="connsiteX4" fmla="*/ 0 w 38699"/>
                <a:gd name="connsiteY4" fmla="*/ 0 h 3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699" h="38665">
                  <a:moveTo>
                    <a:pt x="0" y="0"/>
                  </a:moveTo>
                  <a:lnTo>
                    <a:pt x="38700" y="0"/>
                  </a:lnTo>
                  <a:lnTo>
                    <a:pt x="38700" y="38665"/>
                  </a:lnTo>
                  <a:lnTo>
                    <a:pt x="0" y="386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81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F2BD151D-E959-1B98-1A17-D939ADAFD773}"/>
                </a:ext>
              </a:extLst>
            </p:cNvPr>
            <p:cNvSpPr/>
            <p:nvPr/>
          </p:nvSpPr>
          <p:spPr>
            <a:xfrm>
              <a:off x="6849640" y="3845697"/>
              <a:ext cx="245068" cy="267317"/>
            </a:xfrm>
            <a:custGeom>
              <a:avLst/>
              <a:gdLst>
                <a:gd name="connsiteX0" fmla="*/ 0 w 245068"/>
                <a:gd name="connsiteY0" fmla="*/ 0 h 267317"/>
                <a:gd name="connsiteX1" fmla="*/ 245069 w 245068"/>
                <a:gd name="connsiteY1" fmla="*/ 0 h 267317"/>
                <a:gd name="connsiteX2" fmla="*/ 245069 w 245068"/>
                <a:gd name="connsiteY2" fmla="*/ 160802 h 267317"/>
                <a:gd name="connsiteX3" fmla="*/ 122530 w 245068"/>
                <a:gd name="connsiteY3" fmla="*/ 267318 h 267317"/>
                <a:gd name="connsiteX4" fmla="*/ 0 w 245068"/>
                <a:gd name="connsiteY4" fmla="*/ 160802 h 267317"/>
                <a:gd name="connsiteX5" fmla="*/ 0 w 245068"/>
                <a:gd name="connsiteY5" fmla="*/ 0 h 267317"/>
                <a:gd name="connsiteX6" fmla="*/ 38691 w 245068"/>
                <a:gd name="connsiteY6" fmla="*/ 38675 h 267317"/>
                <a:gd name="connsiteX7" fmla="*/ 38691 w 245068"/>
                <a:gd name="connsiteY7" fmla="*/ 143192 h 267317"/>
                <a:gd name="connsiteX8" fmla="*/ 122530 w 245068"/>
                <a:gd name="connsiteY8" fmla="*/ 216068 h 267317"/>
                <a:gd name="connsiteX9" fmla="*/ 206369 w 245068"/>
                <a:gd name="connsiteY9" fmla="*/ 143192 h 267317"/>
                <a:gd name="connsiteX10" fmla="*/ 206369 w 245068"/>
                <a:gd name="connsiteY10" fmla="*/ 38675 h 267317"/>
                <a:gd name="connsiteX11" fmla="*/ 38691 w 245068"/>
                <a:gd name="connsiteY11" fmla="*/ 38675 h 267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5068" h="267317">
                  <a:moveTo>
                    <a:pt x="0" y="0"/>
                  </a:moveTo>
                  <a:lnTo>
                    <a:pt x="245069" y="0"/>
                  </a:lnTo>
                  <a:lnTo>
                    <a:pt x="245069" y="160802"/>
                  </a:lnTo>
                  <a:lnTo>
                    <a:pt x="122530" y="267318"/>
                  </a:lnTo>
                  <a:lnTo>
                    <a:pt x="0" y="160802"/>
                  </a:lnTo>
                  <a:lnTo>
                    <a:pt x="0" y="0"/>
                  </a:lnTo>
                  <a:close/>
                  <a:moveTo>
                    <a:pt x="38691" y="38675"/>
                  </a:moveTo>
                  <a:lnTo>
                    <a:pt x="38691" y="143192"/>
                  </a:lnTo>
                  <a:lnTo>
                    <a:pt x="122530" y="216068"/>
                  </a:lnTo>
                  <a:lnTo>
                    <a:pt x="206369" y="143192"/>
                  </a:lnTo>
                  <a:lnTo>
                    <a:pt x="206369" y="38675"/>
                  </a:lnTo>
                  <a:lnTo>
                    <a:pt x="38691" y="38675"/>
                  </a:lnTo>
                  <a:close/>
                </a:path>
              </a:pathLst>
            </a:custGeom>
            <a:gradFill>
              <a:gsLst>
                <a:gs pos="0">
                  <a:srgbClr val="9759E7"/>
                </a:gs>
                <a:gs pos="50000">
                  <a:srgbClr val="CB7595"/>
                </a:gs>
                <a:gs pos="100000">
                  <a:srgbClr val="FF9244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0EDCF1EB-61E0-94A1-FF30-3FF3B48EEF97}"/>
                </a:ext>
              </a:extLst>
            </p:cNvPr>
            <p:cNvSpPr/>
            <p:nvPr/>
          </p:nvSpPr>
          <p:spPr>
            <a:xfrm>
              <a:off x="6900770" y="3911777"/>
              <a:ext cx="139026" cy="105183"/>
            </a:xfrm>
            <a:custGeom>
              <a:avLst/>
              <a:gdLst>
                <a:gd name="connsiteX0" fmla="*/ 139027 w 139026"/>
                <a:gd name="connsiteY0" fmla="*/ 28975 h 105183"/>
                <a:gd name="connsiteX1" fmla="*/ 52730 w 139026"/>
                <a:gd name="connsiteY1" fmla="*/ 105183 h 105183"/>
                <a:gd name="connsiteX2" fmla="*/ 0 w 139026"/>
                <a:gd name="connsiteY2" fmla="*/ 54904 h 105183"/>
                <a:gd name="connsiteX3" fmla="*/ 26718 w 139026"/>
                <a:gd name="connsiteY3" fmla="*/ 26929 h 105183"/>
                <a:gd name="connsiteX4" fmla="*/ 53740 w 139026"/>
                <a:gd name="connsiteY4" fmla="*/ 52696 h 105183"/>
                <a:gd name="connsiteX5" fmla="*/ 113405 w 139026"/>
                <a:gd name="connsiteY5" fmla="*/ 0 h 105183"/>
                <a:gd name="connsiteX6" fmla="*/ 139027 w 139026"/>
                <a:gd name="connsiteY6" fmla="*/ 28975 h 105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026" h="105183">
                  <a:moveTo>
                    <a:pt x="139027" y="28975"/>
                  </a:moveTo>
                  <a:lnTo>
                    <a:pt x="52730" y="105183"/>
                  </a:lnTo>
                  <a:lnTo>
                    <a:pt x="0" y="54904"/>
                  </a:lnTo>
                  <a:lnTo>
                    <a:pt x="26718" y="26929"/>
                  </a:lnTo>
                  <a:lnTo>
                    <a:pt x="53740" y="52696"/>
                  </a:lnTo>
                  <a:lnTo>
                    <a:pt x="113405" y="0"/>
                  </a:lnTo>
                  <a:lnTo>
                    <a:pt x="139027" y="28975"/>
                  </a:ln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98FEEB2-A858-36CB-1769-9F1941AB4AD9}"/>
              </a:ext>
            </a:extLst>
          </p:cNvPr>
          <p:cNvGrpSpPr/>
          <p:nvPr/>
        </p:nvGrpSpPr>
        <p:grpSpPr>
          <a:xfrm>
            <a:off x="921586" y="2100063"/>
            <a:ext cx="746315" cy="823384"/>
            <a:chOff x="4294625" y="1696193"/>
            <a:chExt cx="403079" cy="444703"/>
          </a:xfrm>
        </p:grpSpPr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9071C796-351C-5CA3-C252-00975A7932D4}"/>
                </a:ext>
              </a:extLst>
            </p:cNvPr>
            <p:cNvSpPr/>
            <p:nvPr/>
          </p:nvSpPr>
          <p:spPr>
            <a:xfrm>
              <a:off x="4294625" y="1837981"/>
              <a:ext cx="272214" cy="296469"/>
            </a:xfrm>
            <a:custGeom>
              <a:avLst/>
              <a:gdLst>
                <a:gd name="connsiteX0" fmla="*/ 41643 w 272214"/>
                <a:gd name="connsiteY0" fmla="*/ 103120 h 296469"/>
                <a:gd name="connsiteX1" fmla="*/ 0 w 272214"/>
                <a:gd name="connsiteY1" fmla="*/ 103120 h 296469"/>
                <a:gd name="connsiteX2" fmla="*/ 0 w 272214"/>
                <a:gd name="connsiteY2" fmla="*/ 141791 h 296469"/>
                <a:gd name="connsiteX3" fmla="*/ 32252 w 272214"/>
                <a:gd name="connsiteY3" fmla="*/ 141791 h 296469"/>
                <a:gd name="connsiteX4" fmla="*/ 32252 w 272214"/>
                <a:gd name="connsiteY4" fmla="*/ 174015 h 296469"/>
                <a:gd name="connsiteX5" fmla="*/ 32252 w 272214"/>
                <a:gd name="connsiteY5" fmla="*/ 244911 h 296469"/>
                <a:gd name="connsiteX6" fmla="*/ 32252 w 272214"/>
                <a:gd name="connsiteY6" fmla="*/ 296470 h 296469"/>
                <a:gd name="connsiteX7" fmla="*/ 70942 w 272214"/>
                <a:gd name="connsiteY7" fmla="*/ 296470 h 296469"/>
                <a:gd name="connsiteX8" fmla="*/ 70942 w 272214"/>
                <a:gd name="connsiteY8" fmla="*/ 244911 h 296469"/>
                <a:gd name="connsiteX9" fmla="*/ 272215 w 272214"/>
                <a:gd name="connsiteY9" fmla="*/ 244911 h 296469"/>
                <a:gd name="connsiteX10" fmla="*/ 272215 w 272214"/>
                <a:gd name="connsiteY10" fmla="*/ 0 h 296469"/>
                <a:gd name="connsiteX11" fmla="*/ 91783 w 272214"/>
                <a:gd name="connsiteY11" fmla="*/ 0 h 296469"/>
                <a:gd name="connsiteX12" fmla="*/ 41643 w 272214"/>
                <a:gd name="connsiteY12" fmla="*/ 103120 h 296469"/>
                <a:gd name="connsiteX13" fmla="*/ 84668 w 272214"/>
                <a:gd name="connsiteY13" fmla="*/ 103120 h 296469"/>
                <a:gd name="connsiteX14" fmla="*/ 248298 w 272214"/>
                <a:gd name="connsiteY14" fmla="*/ 103120 h 296469"/>
                <a:gd name="connsiteX15" fmla="*/ 248298 w 272214"/>
                <a:gd name="connsiteY15" fmla="*/ 38670 h 296469"/>
                <a:gd name="connsiteX16" fmla="*/ 115995 w 272214"/>
                <a:gd name="connsiteY16" fmla="*/ 38670 h 296469"/>
                <a:gd name="connsiteX17" fmla="*/ 84668 w 272214"/>
                <a:gd name="connsiteY17" fmla="*/ 103120 h 296469"/>
                <a:gd name="connsiteX18" fmla="*/ 248298 w 272214"/>
                <a:gd name="connsiteY18" fmla="*/ 141791 h 296469"/>
                <a:gd name="connsiteX19" fmla="*/ 248298 w 272214"/>
                <a:gd name="connsiteY19" fmla="*/ 206241 h 296469"/>
                <a:gd name="connsiteX20" fmla="*/ 70942 w 272214"/>
                <a:gd name="connsiteY20" fmla="*/ 206241 h 296469"/>
                <a:gd name="connsiteX21" fmla="*/ 70942 w 272214"/>
                <a:gd name="connsiteY21" fmla="*/ 174015 h 296469"/>
                <a:gd name="connsiteX22" fmla="*/ 70942 w 272214"/>
                <a:gd name="connsiteY22" fmla="*/ 141791 h 296469"/>
                <a:gd name="connsiteX23" fmla="*/ 248298 w 272214"/>
                <a:gd name="connsiteY23" fmla="*/ 141791 h 29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2214" h="296469">
                  <a:moveTo>
                    <a:pt x="41643" y="103120"/>
                  </a:moveTo>
                  <a:lnTo>
                    <a:pt x="0" y="103120"/>
                  </a:lnTo>
                  <a:lnTo>
                    <a:pt x="0" y="141791"/>
                  </a:lnTo>
                  <a:lnTo>
                    <a:pt x="32252" y="141791"/>
                  </a:lnTo>
                  <a:lnTo>
                    <a:pt x="32252" y="174015"/>
                  </a:lnTo>
                  <a:lnTo>
                    <a:pt x="32252" y="244911"/>
                  </a:lnTo>
                  <a:lnTo>
                    <a:pt x="32252" y="296470"/>
                  </a:lnTo>
                  <a:lnTo>
                    <a:pt x="70942" y="296470"/>
                  </a:lnTo>
                  <a:lnTo>
                    <a:pt x="70942" y="244911"/>
                  </a:lnTo>
                  <a:lnTo>
                    <a:pt x="272215" y="244911"/>
                  </a:lnTo>
                  <a:lnTo>
                    <a:pt x="272215" y="0"/>
                  </a:lnTo>
                  <a:lnTo>
                    <a:pt x="91783" y="0"/>
                  </a:lnTo>
                  <a:lnTo>
                    <a:pt x="41643" y="103120"/>
                  </a:lnTo>
                  <a:close/>
                  <a:moveTo>
                    <a:pt x="84668" y="103120"/>
                  </a:moveTo>
                  <a:lnTo>
                    <a:pt x="248298" y="103120"/>
                  </a:lnTo>
                  <a:lnTo>
                    <a:pt x="248298" y="38670"/>
                  </a:lnTo>
                  <a:lnTo>
                    <a:pt x="115995" y="38670"/>
                  </a:lnTo>
                  <a:lnTo>
                    <a:pt x="84668" y="103120"/>
                  </a:lnTo>
                  <a:close/>
                  <a:moveTo>
                    <a:pt x="248298" y="141791"/>
                  </a:moveTo>
                  <a:lnTo>
                    <a:pt x="248298" y="206241"/>
                  </a:lnTo>
                  <a:lnTo>
                    <a:pt x="70942" y="206241"/>
                  </a:lnTo>
                  <a:lnTo>
                    <a:pt x="70942" y="174015"/>
                  </a:lnTo>
                  <a:lnTo>
                    <a:pt x="70942" y="141791"/>
                  </a:lnTo>
                  <a:lnTo>
                    <a:pt x="248298" y="141791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rgbClr val="CB7595"/>
                </a:gs>
                <a:gs pos="100000">
                  <a:srgbClr val="FF9244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04DB1DBF-B263-0D52-13FD-20F0FFD02A77}"/>
                </a:ext>
              </a:extLst>
            </p:cNvPr>
            <p:cNvSpPr/>
            <p:nvPr/>
          </p:nvSpPr>
          <p:spPr>
            <a:xfrm>
              <a:off x="4326668" y="2044058"/>
              <a:ext cx="39109" cy="39533"/>
            </a:xfrm>
            <a:custGeom>
              <a:avLst/>
              <a:gdLst>
                <a:gd name="connsiteX0" fmla="*/ 0 w 39109"/>
                <a:gd name="connsiteY0" fmla="*/ 413 h 39533"/>
                <a:gd name="connsiteX1" fmla="*/ 38691 w 39109"/>
                <a:gd name="connsiteY1" fmla="*/ 0 h 39533"/>
                <a:gd name="connsiteX2" fmla="*/ 39110 w 39109"/>
                <a:gd name="connsiteY2" fmla="*/ 39121 h 39533"/>
                <a:gd name="connsiteX3" fmla="*/ 419 w 39109"/>
                <a:gd name="connsiteY3" fmla="*/ 39534 h 39533"/>
                <a:gd name="connsiteX4" fmla="*/ 0 w 39109"/>
                <a:gd name="connsiteY4" fmla="*/ 413 h 39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09" h="39533">
                  <a:moveTo>
                    <a:pt x="0" y="413"/>
                  </a:moveTo>
                  <a:lnTo>
                    <a:pt x="38691" y="0"/>
                  </a:lnTo>
                  <a:lnTo>
                    <a:pt x="39110" y="39121"/>
                  </a:lnTo>
                  <a:lnTo>
                    <a:pt x="419" y="39534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A6C09510-A2AA-41E8-A60C-0C1B9AF7AD1F}"/>
                </a:ext>
              </a:extLst>
            </p:cNvPr>
            <p:cNvSpPr/>
            <p:nvPr/>
          </p:nvSpPr>
          <p:spPr>
            <a:xfrm>
              <a:off x="4542923" y="1837981"/>
              <a:ext cx="154781" cy="302915"/>
            </a:xfrm>
            <a:custGeom>
              <a:avLst/>
              <a:gdLst>
                <a:gd name="connsiteX0" fmla="*/ 31499 w 154781"/>
                <a:gd name="connsiteY0" fmla="*/ 271440 h 302915"/>
                <a:gd name="connsiteX1" fmla="*/ 31499 w 154781"/>
                <a:gd name="connsiteY1" fmla="*/ 31476 h 302915"/>
                <a:gd name="connsiteX2" fmla="*/ 123282 w 154781"/>
                <a:gd name="connsiteY2" fmla="*/ 31476 h 302915"/>
                <a:gd name="connsiteX3" fmla="*/ 123282 w 154781"/>
                <a:gd name="connsiteY3" fmla="*/ 271440 h 302915"/>
                <a:gd name="connsiteX4" fmla="*/ 31499 w 154781"/>
                <a:gd name="connsiteY4" fmla="*/ 271440 h 302915"/>
                <a:gd name="connsiteX5" fmla="*/ 0 w 154781"/>
                <a:gd name="connsiteY5" fmla="*/ 0 h 302915"/>
                <a:gd name="connsiteX6" fmla="*/ 0 w 154781"/>
                <a:gd name="connsiteY6" fmla="*/ 302916 h 302915"/>
                <a:gd name="connsiteX7" fmla="*/ 154781 w 154781"/>
                <a:gd name="connsiteY7" fmla="*/ 302916 h 302915"/>
                <a:gd name="connsiteX8" fmla="*/ 154781 w 154781"/>
                <a:gd name="connsiteY8" fmla="*/ 0 h 302915"/>
                <a:gd name="connsiteX9" fmla="*/ 0 w 154781"/>
                <a:gd name="connsiteY9" fmla="*/ 0 h 302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4781" h="302915">
                  <a:moveTo>
                    <a:pt x="31499" y="271440"/>
                  </a:moveTo>
                  <a:lnTo>
                    <a:pt x="31499" y="31476"/>
                  </a:lnTo>
                  <a:lnTo>
                    <a:pt x="123282" y="31476"/>
                  </a:lnTo>
                  <a:lnTo>
                    <a:pt x="123282" y="271440"/>
                  </a:lnTo>
                  <a:lnTo>
                    <a:pt x="31499" y="271440"/>
                  </a:lnTo>
                  <a:close/>
                  <a:moveTo>
                    <a:pt x="0" y="0"/>
                  </a:moveTo>
                  <a:lnTo>
                    <a:pt x="0" y="302916"/>
                  </a:lnTo>
                  <a:lnTo>
                    <a:pt x="154781" y="302916"/>
                  </a:lnTo>
                  <a:lnTo>
                    <a:pt x="15478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CBD098C9-9A5E-A8B2-859F-6B282C0327CE}"/>
                </a:ext>
              </a:extLst>
            </p:cNvPr>
            <p:cNvSpPr/>
            <p:nvPr/>
          </p:nvSpPr>
          <p:spPr>
            <a:xfrm>
              <a:off x="4491707" y="1776759"/>
              <a:ext cx="31489" cy="38670"/>
            </a:xfrm>
            <a:custGeom>
              <a:avLst/>
              <a:gdLst>
                <a:gd name="connsiteX0" fmla="*/ 0 w 31489"/>
                <a:gd name="connsiteY0" fmla="*/ 38670 h 38670"/>
                <a:gd name="connsiteX1" fmla="*/ 0 w 31489"/>
                <a:gd name="connsiteY1" fmla="*/ 0 h 38670"/>
                <a:gd name="connsiteX2" fmla="*/ 31490 w 31489"/>
                <a:gd name="connsiteY2" fmla="*/ 0 h 38670"/>
                <a:gd name="connsiteX3" fmla="*/ 31490 w 31489"/>
                <a:gd name="connsiteY3" fmla="*/ 38670 h 38670"/>
                <a:gd name="connsiteX4" fmla="*/ 0 w 31489"/>
                <a:gd name="connsiteY4" fmla="*/ 38670 h 3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89" h="38670">
                  <a:moveTo>
                    <a:pt x="0" y="38670"/>
                  </a:moveTo>
                  <a:lnTo>
                    <a:pt x="0" y="0"/>
                  </a:lnTo>
                  <a:lnTo>
                    <a:pt x="31490" y="0"/>
                  </a:lnTo>
                  <a:lnTo>
                    <a:pt x="31490" y="38670"/>
                  </a:lnTo>
                  <a:lnTo>
                    <a:pt x="0" y="38670"/>
                  </a:ln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BC027FA5-8556-A0A3-646F-8ACE258C7051}"/>
                </a:ext>
              </a:extLst>
            </p:cNvPr>
            <p:cNvSpPr/>
            <p:nvPr/>
          </p:nvSpPr>
          <p:spPr>
            <a:xfrm>
              <a:off x="4546143" y="1728793"/>
              <a:ext cx="93144" cy="131748"/>
            </a:xfrm>
            <a:custGeom>
              <a:avLst/>
              <a:gdLst>
                <a:gd name="connsiteX0" fmla="*/ 0 w 93144"/>
                <a:gd name="connsiteY0" fmla="*/ 0 h 131748"/>
                <a:gd name="connsiteX1" fmla="*/ 93145 w 93144"/>
                <a:gd name="connsiteY1" fmla="*/ 0 h 131748"/>
                <a:gd name="connsiteX2" fmla="*/ 93145 w 93144"/>
                <a:gd name="connsiteY2" fmla="*/ 131748 h 131748"/>
                <a:gd name="connsiteX3" fmla="*/ 61646 w 93144"/>
                <a:gd name="connsiteY3" fmla="*/ 131748 h 131748"/>
                <a:gd name="connsiteX4" fmla="*/ 61646 w 93144"/>
                <a:gd name="connsiteY4" fmla="*/ 31476 h 131748"/>
                <a:gd name="connsiteX5" fmla="*/ 0 w 93144"/>
                <a:gd name="connsiteY5" fmla="*/ 31476 h 131748"/>
                <a:gd name="connsiteX6" fmla="*/ 0 w 93144"/>
                <a:gd name="connsiteY6" fmla="*/ 0 h 131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144" h="131748">
                  <a:moveTo>
                    <a:pt x="0" y="0"/>
                  </a:moveTo>
                  <a:lnTo>
                    <a:pt x="93145" y="0"/>
                  </a:lnTo>
                  <a:lnTo>
                    <a:pt x="93145" y="131748"/>
                  </a:lnTo>
                  <a:lnTo>
                    <a:pt x="61646" y="131748"/>
                  </a:lnTo>
                  <a:lnTo>
                    <a:pt x="61646" y="31476"/>
                  </a:lnTo>
                  <a:lnTo>
                    <a:pt x="0" y="31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146873F-C91A-9CB6-4427-698FFC68F191}"/>
                </a:ext>
              </a:extLst>
            </p:cNvPr>
            <p:cNvSpPr/>
            <p:nvPr/>
          </p:nvSpPr>
          <p:spPr>
            <a:xfrm>
              <a:off x="4546143" y="2047823"/>
              <a:ext cx="119310" cy="31475"/>
            </a:xfrm>
            <a:custGeom>
              <a:avLst/>
              <a:gdLst>
                <a:gd name="connsiteX0" fmla="*/ 0 w 119310"/>
                <a:gd name="connsiteY0" fmla="*/ 0 h 31475"/>
                <a:gd name="connsiteX1" fmla="*/ 119310 w 119310"/>
                <a:gd name="connsiteY1" fmla="*/ 0 h 31475"/>
                <a:gd name="connsiteX2" fmla="*/ 119310 w 119310"/>
                <a:gd name="connsiteY2" fmla="*/ 31476 h 31475"/>
                <a:gd name="connsiteX3" fmla="*/ 0 w 119310"/>
                <a:gd name="connsiteY3" fmla="*/ 31476 h 31475"/>
                <a:gd name="connsiteX4" fmla="*/ 0 w 119310"/>
                <a:gd name="connsiteY4" fmla="*/ 0 h 3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310" h="31475">
                  <a:moveTo>
                    <a:pt x="0" y="0"/>
                  </a:moveTo>
                  <a:lnTo>
                    <a:pt x="119310" y="0"/>
                  </a:lnTo>
                  <a:lnTo>
                    <a:pt x="119310" y="31476"/>
                  </a:lnTo>
                  <a:lnTo>
                    <a:pt x="0" y="31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7352FB55-A88F-3EFB-A72F-F5290136F6F4}"/>
                </a:ext>
              </a:extLst>
            </p:cNvPr>
            <p:cNvSpPr/>
            <p:nvPr/>
          </p:nvSpPr>
          <p:spPr>
            <a:xfrm>
              <a:off x="4455855" y="1696193"/>
              <a:ext cx="96735" cy="96675"/>
            </a:xfrm>
            <a:custGeom>
              <a:avLst/>
              <a:gdLst>
                <a:gd name="connsiteX0" fmla="*/ 48368 w 96735"/>
                <a:gd name="connsiteY0" fmla="*/ 70445 h 96675"/>
                <a:gd name="connsiteX1" fmla="*/ 70495 w 96735"/>
                <a:gd name="connsiteY1" fmla="*/ 48338 h 96675"/>
                <a:gd name="connsiteX2" fmla="*/ 48368 w 96735"/>
                <a:gd name="connsiteY2" fmla="*/ 26229 h 96675"/>
                <a:gd name="connsiteX3" fmla="*/ 26251 w 96735"/>
                <a:gd name="connsiteY3" fmla="*/ 48338 h 96675"/>
                <a:gd name="connsiteX4" fmla="*/ 48368 w 96735"/>
                <a:gd name="connsiteY4" fmla="*/ 70445 h 96675"/>
                <a:gd name="connsiteX5" fmla="*/ 48368 w 96735"/>
                <a:gd name="connsiteY5" fmla="*/ 96675 h 96675"/>
                <a:gd name="connsiteX6" fmla="*/ 96736 w 96735"/>
                <a:gd name="connsiteY6" fmla="*/ 48338 h 96675"/>
                <a:gd name="connsiteX7" fmla="*/ 48368 w 96735"/>
                <a:gd name="connsiteY7" fmla="*/ 0 h 96675"/>
                <a:gd name="connsiteX8" fmla="*/ 0 w 96735"/>
                <a:gd name="connsiteY8" fmla="*/ 48338 h 96675"/>
                <a:gd name="connsiteX9" fmla="*/ 48368 w 96735"/>
                <a:gd name="connsiteY9" fmla="*/ 96675 h 9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735" h="96675">
                  <a:moveTo>
                    <a:pt x="48368" y="70445"/>
                  </a:moveTo>
                  <a:cubicBezTo>
                    <a:pt x="60588" y="70445"/>
                    <a:pt x="70495" y="60547"/>
                    <a:pt x="70495" y="48338"/>
                  </a:cubicBezTo>
                  <a:cubicBezTo>
                    <a:pt x="70495" y="36128"/>
                    <a:pt x="60588" y="26229"/>
                    <a:pt x="48368" y="26229"/>
                  </a:cubicBezTo>
                  <a:cubicBezTo>
                    <a:pt x="36157" y="26229"/>
                    <a:pt x="26251" y="36128"/>
                    <a:pt x="26251" y="48338"/>
                  </a:cubicBezTo>
                  <a:cubicBezTo>
                    <a:pt x="26251" y="60547"/>
                    <a:pt x="36157" y="70445"/>
                    <a:pt x="48368" y="70445"/>
                  </a:cubicBezTo>
                  <a:close/>
                  <a:moveTo>
                    <a:pt x="48368" y="96675"/>
                  </a:moveTo>
                  <a:cubicBezTo>
                    <a:pt x="75086" y="96675"/>
                    <a:pt x="96736" y="75033"/>
                    <a:pt x="96736" y="48338"/>
                  </a:cubicBezTo>
                  <a:cubicBezTo>
                    <a:pt x="96736" y="21641"/>
                    <a:pt x="75086" y="0"/>
                    <a:pt x="48368" y="0"/>
                  </a:cubicBezTo>
                  <a:cubicBezTo>
                    <a:pt x="21660" y="0"/>
                    <a:pt x="0" y="21641"/>
                    <a:pt x="0" y="48338"/>
                  </a:cubicBezTo>
                  <a:cubicBezTo>
                    <a:pt x="0" y="75033"/>
                    <a:pt x="21660" y="96675"/>
                    <a:pt x="48368" y="96675"/>
                  </a:cubicBez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EDC76729-5649-C8C8-41D4-8FBF3D7DE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6158" y="2225574"/>
            <a:ext cx="824476" cy="685937"/>
          </a:xfrm>
          <a:prstGeom prst="rect">
            <a:avLst/>
          </a:prstGeom>
        </p:spPr>
      </p:pic>
      <p:sp>
        <p:nvSpPr>
          <p:cNvPr id="33" name="Title 2">
            <a:extLst>
              <a:ext uri="{FF2B5EF4-FFF2-40B4-BE49-F238E27FC236}">
                <a16:creationId xmlns:a16="http://schemas.microsoft.com/office/drawing/2014/main" id="{29C2630C-3494-6B03-12E1-8F8F8BE48DA2}"/>
              </a:ext>
            </a:extLst>
          </p:cNvPr>
          <p:cNvSpPr txBox="1">
            <a:spLocks/>
          </p:cNvSpPr>
          <p:nvPr/>
        </p:nvSpPr>
        <p:spPr>
          <a:xfrm>
            <a:off x="416854" y="358053"/>
            <a:ext cx="9670885" cy="61255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Problem: The Rising Cost of Insurance</a:t>
            </a:r>
          </a:p>
        </p:txBody>
      </p:sp>
    </p:spTree>
    <p:extLst>
      <p:ext uri="{BB962C8B-B14F-4D97-AF65-F5344CB8AC3E}">
        <p14:creationId xmlns:p14="http://schemas.microsoft.com/office/powerpoint/2010/main" val="2714702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DD4D8A6-992E-4020-C1DD-33D27B5D3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Key Considerations</a:t>
            </a:r>
          </a:p>
        </p:txBody>
      </p:sp>
      <p:sp>
        <p:nvSpPr>
          <p:cNvPr id="7" name="Google Shape;127;p24">
            <a:extLst>
              <a:ext uri="{FF2B5EF4-FFF2-40B4-BE49-F238E27FC236}">
                <a16:creationId xmlns:a16="http://schemas.microsoft.com/office/drawing/2014/main" id="{311ED6B6-340C-CFAC-6A5B-4052A619E955}"/>
              </a:ext>
            </a:extLst>
          </p:cNvPr>
          <p:cNvSpPr txBox="1"/>
          <p:nvPr/>
        </p:nvSpPr>
        <p:spPr>
          <a:xfrm>
            <a:off x="647007" y="1386807"/>
            <a:ext cx="10195164" cy="4606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/>
            </a:lvl1pPr>
            <a:lvl2pPr indent="0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/>
            </a:lvl2pPr>
            <a:lvl3pPr indent="0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</a:lvl3pPr>
            <a:lvl4pPr indent="0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 i="1"/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Informed Consumer Consent: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Ensuring that customers fully understand and explicitly agree to share their data, with clear communication about what is being shared and how it will be used.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Privacy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By processing on edge consumers retain control of their vehicle data.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Consumer Empowerment: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Empowering drivers with insights to improve and save on insurance.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0720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920A9C-CB5D-9561-C6D0-1481D5D3D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43EA1D-420E-8DEF-0A79-D6E16C2D0C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90553F-2121-D1F7-1FD6-C75869C0E81A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E54885-F5DD-8145-A519-454713646F3E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C038E69-4984-6A73-E594-BE04422824E7}"/>
              </a:ext>
            </a:extLst>
          </p:cNvPr>
          <p:cNvCxnSpPr>
            <a:cxnSpLocks/>
          </p:cNvCxnSpPr>
          <p:nvPr/>
        </p:nvCxnSpPr>
        <p:spPr>
          <a:xfrm>
            <a:off x="2653948" y="5453390"/>
            <a:ext cx="6466257" cy="0"/>
          </a:xfrm>
          <a:prstGeom prst="straightConnector1">
            <a:avLst/>
          </a:prstGeom>
          <a:ln w="12700">
            <a:solidFill>
              <a:schemeClr val="accent4"/>
            </a:solidFill>
            <a:headEnd type="arrow" w="lg" len="med"/>
            <a:tailEnd type="non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nip Same Side Corner Rectangle 6">
            <a:extLst>
              <a:ext uri="{FF2B5EF4-FFF2-40B4-BE49-F238E27FC236}">
                <a16:creationId xmlns:a16="http://schemas.microsoft.com/office/drawing/2014/main" id="{F097742C-A48D-5211-4844-4998319B29AF}"/>
              </a:ext>
            </a:extLst>
          </p:cNvPr>
          <p:cNvSpPr/>
          <p:nvPr/>
        </p:nvSpPr>
        <p:spPr>
          <a:xfrm>
            <a:off x="8985567" y="4690526"/>
            <a:ext cx="2095010" cy="1204391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X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" panose="020B0504030206020203" pitchFamily="34" charset="0"/>
              <a:ea typeface="+mn-ea"/>
              <a:cs typeface="+mn-cs"/>
            </a:endParaRPr>
          </a:p>
        </p:txBody>
      </p:sp>
      <p:sp>
        <p:nvSpPr>
          <p:cNvPr id="10" name="Snip Same Side Corner Rectangle 9">
            <a:extLst>
              <a:ext uri="{FF2B5EF4-FFF2-40B4-BE49-F238E27FC236}">
                <a16:creationId xmlns:a16="http://schemas.microsoft.com/office/drawing/2014/main" id="{1C4D13ED-9CBB-A010-5CC8-B05791316B55}"/>
              </a:ext>
            </a:extLst>
          </p:cNvPr>
          <p:cNvSpPr/>
          <p:nvPr/>
        </p:nvSpPr>
        <p:spPr>
          <a:xfrm>
            <a:off x="3359743" y="1480933"/>
            <a:ext cx="2095010" cy="1410383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X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" panose="020B0504030206020203" pitchFamily="34" charset="0"/>
              <a:ea typeface="+mn-ea"/>
              <a:cs typeface="+mn-cs"/>
            </a:endParaRPr>
          </a:p>
        </p:txBody>
      </p:sp>
      <p:sp>
        <p:nvSpPr>
          <p:cNvPr id="11" name="Snip Single Corner Rectangle 10">
            <a:extLst>
              <a:ext uri="{FF2B5EF4-FFF2-40B4-BE49-F238E27FC236}">
                <a16:creationId xmlns:a16="http://schemas.microsoft.com/office/drawing/2014/main" id="{C21B43EC-7112-AA3C-45CE-03D30BDFA770}"/>
              </a:ext>
            </a:extLst>
          </p:cNvPr>
          <p:cNvSpPr/>
          <p:nvPr/>
        </p:nvSpPr>
        <p:spPr>
          <a:xfrm flipH="1">
            <a:off x="558938" y="1480933"/>
            <a:ext cx="2095010" cy="4413984"/>
          </a:xfrm>
          <a:prstGeom prst="snip1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X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" panose="020B0504030206020203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079A34-83D1-46B0-C56D-9FB5A075E019}"/>
              </a:ext>
            </a:extLst>
          </p:cNvPr>
          <p:cNvSpPr txBox="1"/>
          <p:nvPr/>
        </p:nvSpPr>
        <p:spPr>
          <a:xfrm>
            <a:off x="558938" y="2520749"/>
            <a:ext cx="209501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6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BM Plex Mono" panose="020B0509050203000203" pitchFamily="49" charset="77"/>
                <a:ea typeface="+mn-ea"/>
                <a:cs typeface="+mn-cs"/>
              </a:rPr>
              <a:t>CUSTOMER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Unica Light" panose="020B0304030206020203" pitchFamily="34" charset="0"/>
                <a:ea typeface="+mn-ea"/>
                <a:cs typeface="+mn-cs"/>
              </a:rPr>
              <a:t>Purchases New Vehicle</a:t>
            </a:r>
            <a:endParaRPr kumimoji="0" lang="en-MX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 Light" panose="020B0304030206020203" pitchFamily="34" charset="0"/>
              <a:ea typeface="+mn-ea"/>
              <a:cs typeface="+mn-cs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0926953-F382-E4E0-B528-80B03A12ACB3}"/>
              </a:ext>
            </a:extLst>
          </p:cNvPr>
          <p:cNvCxnSpPr>
            <a:cxnSpLocks/>
          </p:cNvCxnSpPr>
          <p:nvPr/>
        </p:nvCxnSpPr>
        <p:spPr>
          <a:xfrm flipH="1">
            <a:off x="2653948" y="2081029"/>
            <a:ext cx="706997" cy="0"/>
          </a:xfrm>
          <a:prstGeom prst="straightConnector1">
            <a:avLst/>
          </a:prstGeom>
          <a:ln w="12700">
            <a:solidFill>
              <a:schemeClr val="accent4"/>
            </a:solidFill>
            <a:headEnd type="arrow" w="lg" len="med"/>
            <a:tailEnd type="non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99280BC-94C7-8F32-9202-69C8BAD67AEB}"/>
              </a:ext>
            </a:extLst>
          </p:cNvPr>
          <p:cNvGrpSpPr/>
          <p:nvPr/>
        </p:nvGrpSpPr>
        <p:grpSpPr>
          <a:xfrm>
            <a:off x="1264733" y="3460090"/>
            <a:ext cx="661532" cy="610253"/>
            <a:chOff x="4006858" y="1207133"/>
            <a:chExt cx="742722" cy="685150"/>
          </a:xfrm>
          <a:solidFill>
            <a:schemeClr val="bg1"/>
          </a:solidFill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C3218A0D-46F4-9EA7-4903-5B8AE19BDB26}"/>
                </a:ext>
              </a:extLst>
            </p:cNvPr>
            <p:cNvSpPr/>
            <p:nvPr/>
          </p:nvSpPr>
          <p:spPr>
            <a:xfrm>
              <a:off x="4338107" y="1306268"/>
              <a:ext cx="409576" cy="266793"/>
            </a:xfrm>
            <a:custGeom>
              <a:avLst/>
              <a:gdLst>
                <a:gd name="connsiteX0" fmla="*/ 323456 w 409576"/>
                <a:gd name="connsiteY0" fmla="*/ 266793 h 266793"/>
                <a:gd name="connsiteX1" fmla="*/ 86030 w 409576"/>
                <a:gd name="connsiteY1" fmla="*/ 266793 h 266793"/>
                <a:gd name="connsiteX2" fmla="*/ 76241 w 409576"/>
                <a:gd name="connsiteY2" fmla="*/ 266046 h 266793"/>
                <a:gd name="connsiteX3" fmla="*/ 2 w 409576"/>
                <a:gd name="connsiteY3" fmla="*/ 173963 h 266793"/>
                <a:gd name="connsiteX4" fmla="*/ 36255 w 409576"/>
                <a:gd name="connsiteY4" fmla="*/ 98803 h 266793"/>
                <a:gd name="connsiteX5" fmla="*/ 205075 w 409576"/>
                <a:gd name="connsiteY5" fmla="*/ 0 h 266793"/>
                <a:gd name="connsiteX6" fmla="*/ 373894 w 409576"/>
                <a:gd name="connsiteY6" fmla="*/ 98803 h 266793"/>
                <a:gd name="connsiteX7" fmla="*/ 409566 w 409576"/>
                <a:gd name="connsiteY7" fmla="*/ 174129 h 266793"/>
                <a:gd name="connsiteX8" fmla="*/ 333245 w 409576"/>
                <a:gd name="connsiteY8" fmla="*/ 266212 h 266793"/>
                <a:gd name="connsiteX9" fmla="*/ 323456 w 409576"/>
                <a:gd name="connsiteY9" fmla="*/ 266793 h 266793"/>
                <a:gd name="connsiteX10" fmla="*/ 204743 w 409576"/>
                <a:gd name="connsiteY10" fmla="*/ 24887 h 266793"/>
                <a:gd name="connsiteX11" fmla="*/ 58737 w 409576"/>
                <a:gd name="connsiteY11" fmla="*/ 109671 h 266793"/>
                <a:gd name="connsiteX12" fmla="*/ 53759 w 409576"/>
                <a:gd name="connsiteY12" fmla="*/ 116556 h 266793"/>
                <a:gd name="connsiteX13" fmla="*/ 24890 w 409576"/>
                <a:gd name="connsiteY13" fmla="*/ 174129 h 266793"/>
                <a:gd name="connsiteX14" fmla="*/ 79310 w 409576"/>
                <a:gd name="connsiteY14" fmla="*/ 241491 h 266793"/>
                <a:gd name="connsiteX15" fmla="*/ 86030 w 409576"/>
                <a:gd name="connsiteY15" fmla="*/ 241906 h 266793"/>
                <a:gd name="connsiteX16" fmla="*/ 323456 w 409576"/>
                <a:gd name="connsiteY16" fmla="*/ 241906 h 266793"/>
                <a:gd name="connsiteX17" fmla="*/ 330175 w 409576"/>
                <a:gd name="connsiteY17" fmla="*/ 241491 h 266793"/>
                <a:gd name="connsiteX18" fmla="*/ 384679 w 409576"/>
                <a:gd name="connsiteY18" fmla="*/ 174129 h 266793"/>
                <a:gd name="connsiteX19" fmla="*/ 355726 w 409576"/>
                <a:gd name="connsiteY19" fmla="*/ 116722 h 266793"/>
                <a:gd name="connsiteX20" fmla="*/ 350832 w 409576"/>
                <a:gd name="connsiteY20" fmla="*/ 109836 h 266793"/>
                <a:gd name="connsiteX21" fmla="*/ 204743 w 409576"/>
                <a:gd name="connsiteY21" fmla="*/ 24887 h 266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9576" h="266793">
                  <a:moveTo>
                    <a:pt x="323456" y="266793"/>
                  </a:moveTo>
                  <a:lnTo>
                    <a:pt x="86030" y="266793"/>
                  </a:lnTo>
                  <a:cubicBezTo>
                    <a:pt x="82755" y="266747"/>
                    <a:pt x="79485" y="266497"/>
                    <a:pt x="76241" y="266046"/>
                  </a:cubicBezTo>
                  <a:cubicBezTo>
                    <a:pt x="32771" y="260737"/>
                    <a:pt x="2" y="221166"/>
                    <a:pt x="2" y="173963"/>
                  </a:cubicBezTo>
                  <a:cubicBezTo>
                    <a:pt x="-204" y="144647"/>
                    <a:pt x="13184" y="116890"/>
                    <a:pt x="36255" y="98803"/>
                  </a:cubicBezTo>
                  <a:cubicBezTo>
                    <a:pt x="56082" y="34179"/>
                    <a:pt x="114319" y="0"/>
                    <a:pt x="205075" y="0"/>
                  </a:cubicBezTo>
                  <a:cubicBezTo>
                    <a:pt x="295831" y="0"/>
                    <a:pt x="354399" y="34179"/>
                    <a:pt x="373894" y="98803"/>
                  </a:cubicBezTo>
                  <a:cubicBezTo>
                    <a:pt x="396815" y="117028"/>
                    <a:pt x="409990" y="144849"/>
                    <a:pt x="409566" y="174129"/>
                  </a:cubicBezTo>
                  <a:cubicBezTo>
                    <a:pt x="409566" y="221332"/>
                    <a:pt x="376383" y="260903"/>
                    <a:pt x="333245" y="266212"/>
                  </a:cubicBezTo>
                  <a:cubicBezTo>
                    <a:pt x="329997" y="266610"/>
                    <a:pt x="326728" y="266804"/>
                    <a:pt x="323456" y="266793"/>
                  </a:cubicBezTo>
                  <a:close/>
                  <a:moveTo>
                    <a:pt x="204743" y="24887"/>
                  </a:moveTo>
                  <a:cubicBezTo>
                    <a:pt x="123278" y="24887"/>
                    <a:pt x="74167" y="53425"/>
                    <a:pt x="58737" y="109671"/>
                  </a:cubicBezTo>
                  <a:cubicBezTo>
                    <a:pt x="57900" y="112460"/>
                    <a:pt x="56146" y="114886"/>
                    <a:pt x="53759" y="116556"/>
                  </a:cubicBezTo>
                  <a:cubicBezTo>
                    <a:pt x="35279" y="129853"/>
                    <a:pt x="24492" y="151365"/>
                    <a:pt x="24890" y="174129"/>
                  </a:cubicBezTo>
                  <a:cubicBezTo>
                    <a:pt x="24890" y="208722"/>
                    <a:pt x="48284" y="237758"/>
                    <a:pt x="79310" y="241491"/>
                  </a:cubicBezTo>
                  <a:cubicBezTo>
                    <a:pt x="81537" y="241794"/>
                    <a:pt x="83782" y="241933"/>
                    <a:pt x="86030" y="241906"/>
                  </a:cubicBezTo>
                  <a:lnTo>
                    <a:pt x="323456" y="241906"/>
                  </a:lnTo>
                  <a:cubicBezTo>
                    <a:pt x="325703" y="241935"/>
                    <a:pt x="327949" y="241797"/>
                    <a:pt x="330175" y="241491"/>
                  </a:cubicBezTo>
                  <a:cubicBezTo>
                    <a:pt x="361285" y="237758"/>
                    <a:pt x="384679" y="208722"/>
                    <a:pt x="384679" y="174129"/>
                  </a:cubicBezTo>
                  <a:cubicBezTo>
                    <a:pt x="385016" y="151405"/>
                    <a:pt x="374200" y="129958"/>
                    <a:pt x="355726" y="116722"/>
                  </a:cubicBezTo>
                  <a:cubicBezTo>
                    <a:pt x="353321" y="115088"/>
                    <a:pt x="351584" y="112645"/>
                    <a:pt x="350832" y="109836"/>
                  </a:cubicBezTo>
                  <a:cubicBezTo>
                    <a:pt x="335319" y="53425"/>
                    <a:pt x="286208" y="24887"/>
                    <a:pt x="204743" y="24887"/>
                  </a:cubicBezTo>
                  <a:close/>
                </a:path>
              </a:pathLst>
            </a:custGeom>
            <a:grpFill/>
            <a:ln w="8269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B018F114-CFF0-B3E9-B407-302352E5D134}"/>
                </a:ext>
              </a:extLst>
            </p:cNvPr>
            <p:cNvSpPr/>
            <p:nvPr/>
          </p:nvSpPr>
          <p:spPr>
            <a:xfrm>
              <a:off x="4693750" y="1385824"/>
              <a:ext cx="55830" cy="24887"/>
            </a:xfrm>
            <a:custGeom>
              <a:avLst/>
              <a:gdLst>
                <a:gd name="connsiteX0" fmla="*/ 43636 w 55830"/>
                <a:gd name="connsiteY0" fmla="*/ 24887 h 24887"/>
                <a:gd name="connsiteX1" fmla="*/ 12444 w 55830"/>
                <a:gd name="connsiteY1" fmla="*/ 24887 h 24887"/>
                <a:gd name="connsiteX2" fmla="*/ 0 w 55830"/>
                <a:gd name="connsiteY2" fmla="*/ 12444 h 24887"/>
                <a:gd name="connsiteX3" fmla="*/ 12444 w 55830"/>
                <a:gd name="connsiteY3" fmla="*/ 0 h 24887"/>
                <a:gd name="connsiteX4" fmla="*/ 43387 w 55830"/>
                <a:gd name="connsiteY4" fmla="*/ 0 h 24887"/>
                <a:gd name="connsiteX5" fmla="*/ 55831 w 55830"/>
                <a:gd name="connsiteY5" fmla="*/ 12444 h 24887"/>
                <a:gd name="connsiteX6" fmla="*/ 43387 w 55830"/>
                <a:gd name="connsiteY6" fmla="*/ 24887 h 2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830" h="24887">
                  <a:moveTo>
                    <a:pt x="43636" y="24887"/>
                  </a:moveTo>
                  <a:lnTo>
                    <a:pt x="12444" y="24887"/>
                  </a:lnTo>
                  <a:cubicBezTo>
                    <a:pt x="5571" y="24887"/>
                    <a:pt x="0" y="19316"/>
                    <a:pt x="0" y="12444"/>
                  </a:cubicBezTo>
                  <a:cubicBezTo>
                    <a:pt x="0" y="5571"/>
                    <a:pt x="5571" y="0"/>
                    <a:pt x="12444" y="0"/>
                  </a:cubicBezTo>
                  <a:lnTo>
                    <a:pt x="43387" y="0"/>
                  </a:lnTo>
                  <a:cubicBezTo>
                    <a:pt x="50259" y="0"/>
                    <a:pt x="55831" y="5571"/>
                    <a:pt x="55831" y="12444"/>
                  </a:cubicBezTo>
                  <a:cubicBezTo>
                    <a:pt x="55831" y="19316"/>
                    <a:pt x="50259" y="24887"/>
                    <a:pt x="43387" y="24887"/>
                  </a:cubicBezTo>
                  <a:close/>
                </a:path>
              </a:pathLst>
            </a:custGeom>
            <a:grpFill/>
            <a:ln w="8269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FAD43161-6877-DACF-26A0-1AA830DE40B9}"/>
                </a:ext>
              </a:extLst>
            </p:cNvPr>
            <p:cNvSpPr/>
            <p:nvPr/>
          </p:nvSpPr>
          <p:spPr>
            <a:xfrm>
              <a:off x="4335952" y="1385824"/>
              <a:ext cx="55747" cy="24887"/>
            </a:xfrm>
            <a:custGeom>
              <a:avLst/>
              <a:gdLst>
                <a:gd name="connsiteX0" fmla="*/ 43304 w 55747"/>
                <a:gd name="connsiteY0" fmla="*/ 24887 h 24887"/>
                <a:gd name="connsiteX1" fmla="*/ 12444 w 55747"/>
                <a:gd name="connsiteY1" fmla="*/ 24887 h 24887"/>
                <a:gd name="connsiteX2" fmla="*/ 0 w 55747"/>
                <a:gd name="connsiteY2" fmla="*/ 12444 h 24887"/>
                <a:gd name="connsiteX3" fmla="*/ 12444 w 55747"/>
                <a:gd name="connsiteY3" fmla="*/ 0 h 24887"/>
                <a:gd name="connsiteX4" fmla="*/ 43304 w 55747"/>
                <a:gd name="connsiteY4" fmla="*/ 0 h 24887"/>
                <a:gd name="connsiteX5" fmla="*/ 55748 w 55747"/>
                <a:gd name="connsiteY5" fmla="*/ 12444 h 24887"/>
                <a:gd name="connsiteX6" fmla="*/ 43304 w 55747"/>
                <a:gd name="connsiteY6" fmla="*/ 24887 h 2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747" h="24887">
                  <a:moveTo>
                    <a:pt x="43304" y="24887"/>
                  </a:moveTo>
                  <a:lnTo>
                    <a:pt x="12444" y="24887"/>
                  </a:lnTo>
                  <a:cubicBezTo>
                    <a:pt x="5571" y="24887"/>
                    <a:pt x="0" y="19316"/>
                    <a:pt x="0" y="12444"/>
                  </a:cubicBezTo>
                  <a:cubicBezTo>
                    <a:pt x="0" y="5571"/>
                    <a:pt x="5571" y="0"/>
                    <a:pt x="12444" y="0"/>
                  </a:cubicBezTo>
                  <a:lnTo>
                    <a:pt x="43304" y="0"/>
                  </a:lnTo>
                  <a:cubicBezTo>
                    <a:pt x="50176" y="0"/>
                    <a:pt x="55748" y="5571"/>
                    <a:pt x="55748" y="12444"/>
                  </a:cubicBezTo>
                  <a:cubicBezTo>
                    <a:pt x="55748" y="19316"/>
                    <a:pt x="50176" y="24887"/>
                    <a:pt x="43304" y="24887"/>
                  </a:cubicBezTo>
                  <a:close/>
                </a:path>
              </a:pathLst>
            </a:custGeom>
            <a:grpFill/>
            <a:ln w="8269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D091C37F-9768-C008-D7D4-7709224F3BA1}"/>
                </a:ext>
              </a:extLst>
            </p:cNvPr>
            <p:cNvSpPr/>
            <p:nvPr/>
          </p:nvSpPr>
          <p:spPr>
            <a:xfrm>
              <a:off x="4361669" y="1535730"/>
              <a:ext cx="101125" cy="93410"/>
            </a:xfrm>
            <a:custGeom>
              <a:avLst/>
              <a:gdLst>
                <a:gd name="connsiteX0" fmla="*/ 61555 w 101125"/>
                <a:gd name="connsiteY0" fmla="*/ 93411 h 93410"/>
                <a:gd name="connsiteX1" fmla="*/ 39488 w 101125"/>
                <a:gd name="connsiteY1" fmla="*/ 93411 h 93410"/>
                <a:gd name="connsiteX2" fmla="*/ 0 w 101125"/>
                <a:gd name="connsiteY2" fmla="*/ 53923 h 93410"/>
                <a:gd name="connsiteX3" fmla="*/ 0 w 101125"/>
                <a:gd name="connsiteY3" fmla="*/ 12444 h 93410"/>
                <a:gd name="connsiteX4" fmla="*/ 12444 w 101125"/>
                <a:gd name="connsiteY4" fmla="*/ 0 h 93410"/>
                <a:gd name="connsiteX5" fmla="*/ 24887 w 101125"/>
                <a:gd name="connsiteY5" fmla="*/ 12444 h 93410"/>
                <a:gd name="connsiteX6" fmla="*/ 24887 w 101125"/>
                <a:gd name="connsiteY6" fmla="*/ 53923 h 93410"/>
                <a:gd name="connsiteX7" fmla="*/ 39488 w 101125"/>
                <a:gd name="connsiteY7" fmla="*/ 68523 h 93410"/>
                <a:gd name="connsiteX8" fmla="*/ 61555 w 101125"/>
                <a:gd name="connsiteY8" fmla="*/ 68523 h 93410"/>
                <a:gd name="connsiteX9" fmla="*/ 76238 w 101125"/>
                <a:gd name="connsiteY9" fmla="*/ 54006 h 93410"/>
                <a:gd name="connsiteX10" fmla="*/ 76238 w 101125"/>
                <a:gd name="connsiteY10" fmla="*/ 53923 h 93410"/>
                <a:gd name="connsiteX11" fmla="*/ 76238 w 101125"/>
                <a:gd name="connsiteY11" fmla="*/ 26049 h 93410"/>
                <a:gd name="connsiteX12" fmla="*/ 88682 w 101125"/>
                <a:gd name="connsiteY12" fmla="*/ 13605 h 93410"/>
                <a:gd name="connsiteX13" fmla="*/ 101126 w 101125"/>
                <a:gd name="connsiteY13" fmla="*/ 26049 h 93410"/>
                <a:gd name="connsiteX14" fmla="*/ 101126 w 101125"/>
                <a:gd name="connsiteY14" fmla="*/ 53923 h 93410"/>
                <a:gd name="connsiteX15" fmla="*/ 61555 w 101125"/>
                <a:gd name="connsiteY15" fmla="*/ 93411 h 9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1125" h="93410">
                  <a:moveTo>
                    <a:pt x="61555" y="93411"/>
                  </a:moveTo>
                  <a:lnTo>
                    <a:pt x="39488" y="93411"/>
                  </a:lnTo>
                  <a:cubicBezTo>
                    <a:pt x="17698" y="93365"/>
                    <a:pt x="46" y="75712"/>
                    <a:pt x="0" y="53923"/>
                  </a:cubicBezTo>
                  <a:lnTo>
                    <a:pt x="0" y="12444"/>
                  </a:lnTo>
                  <a:cubicBezTo>
                    <a:pt x="0" y="5571"/>
                    <a:pt x="5571" y="0"/>
                    <a:pt x="12444" y="0"/>
                  </a:cubicBezTo>
                  <a:cubicBezTo>
                    <a:pt x="19316" y="0"/>
                    <a:pt x="24887" y="5571"/>
                    <a:pt x="24887" y="12444"/>
                  </a:cubicBezTo>
                  <a:lnTo>
                    <a:pt x="24887" y="53923"/>
                  </a:lnTo>
                  <a:cubicBezTo>
                    <a:pt x="24887" y="61986"/>
                    <a:pt x="31424" y="68523"/>
                    <a:pt x="39488" y="68523"/>
                  </a:cubicBezTo>
                  <a:lnTo>
                    <a:pt x="61555" y="68523"/>
                  </a:lnTo>
                  <a:cubicBezTo>
                    <a:pt x="69618" y="68569"/>
                    <a:pt x="76192" y="62069"/>
                    <a:pt x="76238" y="54006"/>
                  </a:cubicBezTo>
                  <a:cubicBezTo>
                    <a:pt x="76238" y="53978"/>
                    <a:pt x="76238" y="53950"/>
                    <a:pt x="76238" y="53923"/>
                  </a:cubicBezTo>
                  <a:lnTo>
                    <a:pt x="76238" y="26049"/>
                  </a:lnTo>
                  <a:cubicBezTo>
                    <a:pt x="76238" y="19177"/>
                    <a:pt x="81810" y="13605"/>
                    <a:pt x="88682" y="13605"/>
                  </a:cubicBezTo>
                  <a:cubicBezTo>
                    <a:pt x="95554" y="13605"/>
                    <a:pt x="101126" y="19177"/>
                    <a:pt x="101126" y="26049"/>
                  </a:cubicBezTo>
                  <a:lnTo>
                    <a:pt x="101126" y="53923"/>
                  </a:lnTo>
                  <a:cubicBezTo>
                    <a:pt x="101080" y="75745"/>
                    <a:pt x="83377" y="93411"/>
                    <a:pt x="61555" y="93411"/>
                  </a:cubicBezTo>
                  <a:close/>
                </a:path>
              </a:pathLst>
            </a:custGeom>
            <a:grpFill/>
            <a:ln w="8269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BF81838C-1412-F874-C4CE-5B4A2B92C550}"/>
                </a:ext>
              </a:extLst>
            </p:cNvPr>
            <p:cNvSpPr/>
            <p:nvPr/>
          </p:nvSpPr>
          <p:spPr>
            <a:xfrm>
              <a:off x="4623236" y="1535730"/>
              <a:ext cx="101125" cy="93411"/>
            </a:xfrm>
            <a:custGeom>
              <a:avLst/>
              <a:gdLst>
                <a:gd name="connsiteX0" fmla="*/ 61306 w 101125"/>
                <a:gd name="connsiteY0" fmla="*/ 93411 h 93411"/>
                <a:gd name="connsiteX1" fmla="*/ 39239 w 101125"/>
                <a:gd name="connsiteY1" fmla="*/ 93411 h 93411"/>
                <a:gd name="connsiteX2" fmla="*/ 0 w 101125"/>
                <a:gd name="connsiteY2" fmla="*/ 53923 h 93411"/>
                <a:gd name="connsiteX3" fmla="*/ 0 w 101125"/>
                <a:gd name="connsiteY3" fmla="*/ 26049 h 93411"/>
                <a:gd name="connsiteX4" fmla="*/ 12444 w 101125"/>
                <a:gd name="connsiteY4" fmla="*/ 13605 h 93411"/>
                <a:gd name="connsiteX5" fmla="*/ 24887 w 101125"/>
                <a:gd name="connsiteY5" fmla="*/ 26049 h 93411"/>
                <a:gd name="connsiteX6" fmla="*/ 24887 w 101125"/>
                <a:gd name="connsiteY6" fmla="*/ 53923 h 93411"/>
                <a:gd name="connsiteX7" fmla="*/ 39488 w 101125"/>
                <a:gd name="connsiteY7" fmla="*/ 68523 h 93411"/>
                <a:gd name="connsiteX8" fmla="*/ 61555 w 101125"/>
                <a:gd name="connsiteY8" fmla="*/ 68523 h 93411"/>
                <a:gd name="connsiteX9" fmla="*/ 76238 w 101125"/>
                <a:gd name="connsiteY9" fmla="*/ 53923 h 93411"/>
                <a:gd name="connsiteX10" fmla="*/ 76238 w 101125"/>
                <a:gd name="connsiteY10" fmla="*/ 12444 h 93411"/>
                <a:gd name="connsiteX11" fmla="*/ 88682 w 101125"/>
                <a:gd name="connsiteY11" fmla="*/ 0 h 93411"/>
                <a:gd name="connsiteX12" fmla="*/ 101126 w 101125"/>
                <a:gd name="connsiteY12" fmla="*/ 12444 h 93411"/>
                <a:gd name="connsiteX13" fmla="*/ 101126 w 101125"/>
                <a:gd name="connsiteY13" fmla="*/ 53923 h 93411"/>
                <a:gd name="connsiteX14" fmla="*/ 61473 w 101125"/>
                <a:gd name="connsiteY14" fmla="*/ 93412 h 93411"/>
                <a:gd name="connsiteX15" fmla="*/ 61306 w 101125"/>
                <a:gd name="connsiteY15" fmla="*/ 93411 h 93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1125" h="93411">
                  <a:moveTo>
                    <a:pt x="61306" y="93411"/>
                  </a:moveTo>
                  <a:lnTo>
                    <a:pt x="39239" y="93411"/>
                  </a:lnTo>
                  <a:cubicBezTo>
                    <a:pt x="17528" y="93274"/>
                    <a:pt x="0" y="75634"/>
                    <a:pt x="0" y="53923"/>
                  </a:cubicBezTo>
                  <a:lnTo>
                    <a:pt x="0" y="26049"/>
                  </a:lnTo>
                  <a:cubicBezTo>
                    <a:pt x="0" y="19177"/>
                    <a:pt x="5571" y="13605"/>
                    <a:pt x="12444" y="13605"/>
                  </a:cubicBezTo>
                  <a:cubicBezTo>
                    <a:pt x="19316" y="13605"/>
                    <a:pt x="24887" y="19177"/>
                    <a:pt x="24887" y="26049"/>
                  </a:cubicBezTo>
                  <a:lnTo>
                    <a:pt x="24887" y="53923"/>
                  </a:lnTo>
                  <a:cubicBezTo>
                    <a:pt x="24887" y="61986"/>
                    <a:pt x="31425" y="68523"/>
                    <a:pt x="39488" y="68523"/>
                  </a:cubicBezTo>
                  <a:lnTo>
                    <a:pt x="61555" y="68523"/>
                  </a:lnTo>
                  <a:cubicBezTo>
                    <a:pt x="69632" y="68523"/>
                    <a:pt x="76193" y="61999"/>
                    <a:pt x="76238" y="53923"/>
                  </a:cubicBezTo>
                  <a:lnTo>
                    <a:pt x="76238" y="12444"/>
                  </a:lnTo>
                  <a:cubicBezTo>
                    <a:pt x="76238" y="5571"/>
                    <a:pt x="81810" y="0"/>
                    <a:pt x="88682" y="0"/>
                  </a:cubicBezTo>
                  <a:cubicBezTo>
                    <a:pt x="95554" y="0"/>
                    <a:pt x="101126" y="5571"/>
                    <a:pt x="101126" y="12444"/>
                  </a:cubicBezTo>
                  <a:lnTo>
                    <a:pt x="101126" y="53923"/>
                  </a:lnTo>
                  <a:cubicBezTo>
                    <a:pt x="101080" y="75777"/>
                    <a:pt x="83327" y="93457"/>
                    <a:pt x="61473" y="93412"/>
                  </a:cubicBezTo>
                  <a:cubicBezTo>
                    <a:pt x="61417" y="93412"/>
                    <a:pt x="61362" y="93411"/>
                    <a:pt x="61306" y="93411"/>
                  </a:cubicBezTo>
                  <a:close/>
                </a:path>
              </a:pathLst>
            </a:custGeom>
            <a:grpFill/>
            <a:ln w="8269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4D8EB4DC-6C31-D309-3F31-9F83EB75D39E}"/>
                </a:ext>
              </a:extLst>
            </p:cNvPr>
            <p:cNvSpPr/>
            <p:nvPr/>
          </p:nvSpPr>
          <p:spPr>
            <a:xfrm>
              <a:off x="4408042" y="1465879"/>
              <a:ext cx="41810" cy="41811"/>
            </a:xfrm>
            <a:custGeom>
              <a:avLst/>
              <a:gdLst>
                <a:gd name="connsiteX0" fmla="*/ 20989 w 41810"/>
                <a:gd name="connsiteY0" fmla="*/ 41811 h 41811"/>
                <a:gd name="connsiteX1" fmla="*/ 0 w 41810"/>
                <a:gd name="connsiteY1" fmla="*/ 20989 h 41811"/>
                <a:gd name="connsiteX2" fmla="*/ 20823 w 41810"/>
                <a:gd name="connsiteY2" fmla="*/ 0 h 41811"/>
                <a:gd name="connsiteX3" fmla="*/ 41811 w 41810"/>
                <a:gd name="connsiteY3" fmla="*/ 20823 h 41811"/>
                <a:gd name="connsiteX4" fmla="*/ 41811 w 41810"/>
                <a:gd name="connsiteY4" fmla="*/ 20989 h 41811"/>
                <a:gd name="connsiteX5" fmla="*/ 20989 w 41810"/>
                <a:gd name="connsiteY5" fmla="*/ 41811 h 41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810" h="41811">
                  <a:moveTo>
                    <a:pt x="20989" y="41811"/>
                  </a:moveTo>
                  <a:cubicBezTo>
                    <a:pt x="9443" y="41857"/>
                    <a:pt x="47" y="32534"/>
                    <a:pt x="0" y="20989"/>
                  </a:cubicBezTo>
                  <a:cubicBezTo>
                    <a:pt x="-45" y="9443"/>
                    <a:pt x="9277" y="47"/>
                    <a:pt x="20823" y="0"/>
                  </a:cubicBezTo>
                  <a:cubicBezTo>
                    <a:pt x="32369" y="-45"/>
                    <a:pt x="41765" y="9277"/>
                    <a:pt x="41811" y="20823"/>
                  </a:cubicBezTo>
                  <a:cubicBezTo>
                    <a:pt x="41811" y="20878"/>
                    <a:pt x="41811" y="20933"/>
                    <a:pt x="41811" y="20989"/>
                  </a:cubicBezTo>
                  <a:cubicBezTo>
                    <a:pt x="41811" y="32488"/>
                    <a:pt x="32488" y="41811"/>
                    <a:pt x="20989" y="41811"/>
                  </a:cubicBezTo>
                  <a:close/>
                </a:path>
              </a:pathLst>
            </a:custGeom>
            <a:grpFill/>
            <a:ln w="8269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B5615925-6AF4-BC4E-6D45-51B2723833B1}"/>
                </a:ext>
              </a:extLst>
            </p:cNvPr>
            <p:cNvSpPr/>
            <p:nvPr/>
          </p:nvSpPr>
          <p:spPr>
            <a:xfrm>
              <a:off x="4634269" y="1465879"/>
              <a:ext cx="41811" cy="41811"/>
            </a:xfrm>
            <a:custGeom>
              <a:avLst/>
              <a:gdLst>
                <a:gd name="connsiteX0" fmla="*/ 20989 w 41811"/>
                <a:gd name="connsiteY0" fmla="*/ 41811 h 41811"/>
                <a:gd name="connsiteX1" fmla="*/ 0 w 41811"/>
                <a:gd name="connsiteY1" fmla="*/ 20989 h 41811"/>
                <a:gd name="connsiteX2" fmla="*/ 20823 w 41811"/>
                <a:gd name="connsiteY2" fmla="*/ 0 h 41811"/>
                <a:gd name="connsiteX3" fmla="*/ 41811 w 41811"/>
                <a:gd name="connsiteY3" fmla="*/ 20823 h 41811"/>
                <a:gd name="connsiteX4" fmla="*/ 41811 w 41811"/>
                <a:gd name="connsiteY4" fmla="*/ 20989 h 41811"/>
                <a:gd name="connsiteX5" fmla="*/ 20989 w 41811"/>
                <a:gd name="connsiteY5" fmla="*/ 41811 h 41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811" h="41811">
                  <a:moveTo>
                    <a:pt x="20989" y="41811"/>
                  </a:moveTo>
                  <a:cubicBezTo>
                    <a:pt x="9443" y="41857"/>
                    <a:pt x="46" y="32534"/>
                    <a:pt x="0" y="20989"/>
                  </a:cubicBezTo>
                  <a:cubicBezTo>
                    <a:pt x="-45" y="9443"/>
                    <a:pt x="9277" y="47"/>
                    <a:pt x="20823" y="0"/>
                  </a:cubicBezTo>
                  <a:cubicBezTo>
                    <a:pt x="32369" y="-45"/>
                    <a:pt x="41765" y="9277"/>
                    <a:pt x="41811" y="20823"/>
                  </a:cubicBezTo>
                  <a:cubicBezTo>
                    <a:pt x="41811" y="20878"/>
                    <a:pt x="41811" y="20933"/>
                    <a:pt x="41811" y="20989"/>
                  </a:cubicBezTo>
                  <a:cubicBezTo>
                    <a:pt x="41811" y="32488"/>
                    <a:pt x="32488" y="41811"/>
                    <a:pt x="20989" y="41811"/>
                  </a:cubicBezTo>
                  <a:close/>
                </a:path>
              </a:pathLst>
            </a:custGeom>
            <a:grpFill/>
            <a:ln w="8269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0151C433-4CA1-C11A-02AB-76B94DBCD028}"/>
                </a:ext>
              </a:extLst>
            </p:cNvPr>
            <p:cNvSpPr/>
            <p:nvPr/>
          </p:nvSpPr>
          <p:spPr>
            <a:xfrm>
              <a:off x="4372371" y="1400176"/>
              <a:ext cx="341040" cy="24887"/>
            </a:xfrm>
            <a:custGeom>
              <a:avLst/>
              <a:gdLst>
                <a:gd name="connsiteX0" fmla="*/ 328597 w 341040"/>
                <a:gd name="connsiteY0" fmla="*/ 24887 h 24887"/>
                <a:gd name="connsiteX1" fmla="*/ 12444 w 341040"/>
                <a:gd name="connsiteY1" fmla="*/ 24887 h 24887"/>
                <a:gd name="connsiteX2" fmla="*/ 0 w 341040"/>
                <a:gd name="connsiteY2" fmla="*/ 12444 h 24887"/>
                <a:gd name="connsiteX3" fmla="*/ 12444 w 341040"/>
                <a:gd name="connsiteY3" fmla="*/ 0 h 24887"/>
                <a:gd name="connsiteX4" fmla="*/ 328597 w 341040"/>
                <a:gd name="connsiteY4" fmla="*/ 0 h 24887"/>
                <a:gd name="connsiteX5" fmla="*/ 341040 w 341040"/>
                <a:gd name="connsiteY5" fmla="*/ 12444 h 24887"/>
                <a:gd name="connsiteX6" fmla="*/ 328597 w 341040"/>
                <a:gd name="connsiteY6" fmla="*/ 24887 h 2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1040" h="24887">
                  <a:moveTo>
                    <a:pt x="328597" y="24887"/>
                  </a:moveTo>
                  <a:lnTo>
                    <a:pt x="12444" y="24887"/>
                  </a:lnTo>
                  <a:cubicBezTo>
                    <a:pt x="5571" y="24887"/>
                    <a:pt x="0" y="19316"/>
                    <a:pt x="0" y="12444"/>
                  </a:cubicBezTo>
                  <a:cubicBezTo>
                    <a:pt x="0" y="5571"/>
                    <a:pt x="5571" y="0"/>
                    <a:pt x="12444" y="0"/>
                  </a:cubicBezTo>
                  <a:lnTo>
                    <a:pt x="328597" y="0"/>
                  </a:lnTo>
                  <a:cubicBezTo>
                    <a:pt x="335469" y="0"/>
                    <a:pt x="341040" y="5571"/>
                    <a:pt x="341040" y="12444"/>
                  </a:cubicBezTo>
                  <a:cubicBezTo>
                    <a:pt x="341040" y="19316"/>
                    <a:pt x="335469" y="24887"/>
                    <a:pt x="328597" y="24887"/>
                  </a:cubicBezTo>
                  <a:close/>
                </a:path>
              </a:pathLst>
            </a:custGeom>
            <a:grpFill/>
            <a:ln w="8269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E1EE7D45-5742-7D60-01B8-9828F317B68F}"/>
                </a:ext>
              </a:extLst>
            </p:cNvPr>
            <p:cNvSpPr/>
            <p:nvPr/>
          </p:nvSpPr>
          <p:spPr>
            <a:xfrm>
              <a:off x="4055969" y="1207133"/>
              <a:ext cx="201256" cy="201256"/>
            </a:xfrm>
            <a:custGeom>
              <a:avLst/>
              <a:gdLst>
                <a:gd name="connsiteX0" fmla="*/ 100628 w 201256"/>
                <a:gd name="connsiteY0" fmla="*/ 201256 h 201256"/>
                <a:gd name="connsiteX1" fmla="*/ 0 w 201256"/>
                <a:gd name="connsiteY1" fmla="*/ 100628 h 201256"/>
                <a:gd name="connsiteX2" fmla="*/ 100628 w 201256"/>
                <a:gd name="connsiteY2" fmla="*/ 0 h 201256"/>
                <a:gd name="connsiteX3" fmla="*/ 201256 w 201256"/>
                <a:gd name="connsiteY3" fmla="*/ 100628 h 201256"/>
                <a:gd name="connsiteX4" fmla="*/ 201256 w 201256"/>
                <a:gd name="connsiteY4" fmla="*/ 100711 h 201256"/>
                <a:gd name="connsiteX5" fmla="*/ 100628 w 201256"/>
                <a:gd name="connsiteY5" fmla="*/ 201256 h 201256"/>
                <a:gd name="connsiteX6" fmla="*/ 100628 w 201256"/>
                <a:gd name="connsiteY6" fmla="*/ 25053 h 201256"/>
                <a:gd name="connsiteX7" fmla="*/ 24887 w 201256"/>
                <a:gd name="connsiteY7" fmla="*/ 100794 h 201256"/>
                <a:gd name="connsiteX8" fmla="*/ 100628 w 201256"/>
                <a:gd name="connsiteY8" fmla="*/ 176535 h 201256"/>
                <a:gd name="connsiteX9" fmla="*/ 176369 w 201256"/>
                <a:gd name="connsiteY9" fmla="*/ 100794 h 201256"/>
                <a:gd name="connsiteX10" fmla="*/ 100628 w 201256"/>
                <a:gd name="connsiteY10" fmla="*/ 25053 h 201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1256" h="201256">
                  <a:moveTo>
                    <a:pt x="100628" y="201256"/>
                  </a:moveTo>
                  <a:cubicBezTo>
                    <a:pt x="45053" y="201256"/>
                    <a:pt x="0" y="156203"/>
                    <a:pt x="0" y="100628"/>
                  </a:cubicBezTo>
                  <a:cubicBezTo>
                    <a:pt x="0" y="45053"/>
                    <a:pt x="45053" y="0"/>
                    <a:pt x="100628" y="0"/>
                  </a:cubicBezTo>
                  <a:cubicBezTo>
                    <a:pt x="156203" y="0"/>
                    <a:pt x="201256" y="45053"/>
                    <a:pt x="201256" y="100628"/>
                  </a:cubicBezTo>
                  <a:cubicBezTo>
                    <a:pt x="201256" y="100655"/>
                    <a:pt x="201256" y="100684"/>
                    <a:pt x="201256" y="100711"/>
                  </a:cubicBezTo>
                  <a:cubicBezTo>
                    <a:pt x="201165" y="156235"/>
                    <a:pt x="156152" y="201211"/>
                    <a:pt x="100628" y="201256"/>
                  </a:cubicBezTo>
                  <a:close/>
                  <a:moveTo>
                    <a:pt x="100628" y="25053"/>
                  </a:moveTo>
                  <a:cubicBezTo>
                    <a:pt x="58797" y="25053"/>
                    <a:pt x="24887" y="58963"/>
                    <a:pt x="24887" y="100794"/>
                  </a:cubicBezTo>
                  <a:cubicBezTo>
                    <a:pt x="24887" y="142625"/>
                    <a:pt x="58797" y="176535"/>
                    <a:pt x="100628" y="176535"/>
                  </a:cubicBezTo>
                  <a:cubicBezTo>
                    <a:pt x="142459" y="176535"/>
                    <a:pt x="176369" y="142625"/>
                    <a:pt x="176369" y="100794"/>
                  </a:cubicBezTo>
                  <a:cubicBezTo>
                    <a:pt x="176323" y="58982"/>
                    <a:pt x="142440" y="25099"/>
                    <a:pt x="100628" y="25053"/>
                  </a:cubicBezTo>
                  <a:close/>
                </a:path>
              </a:pathLst>
            </a:custGeom>
            <a:grpFill/>
            <a:ln w="8269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270B6D04-FA0B-EE7A-2712-381D37B68911}"/>
                </a:ext>
              </a:extLst>
            </p:cNvPr>
            <p:cNvSpPr/>
            <p:nvPr/>
          </p:nvSpPr>
          <p:spPr>
            <a:xfrm>
              <a:off x="4069740" y="1519636"/>
              <a:ext cx="99051" cy="372647"/>
            </a:xfrm>
            <a:custGeom>
              <a:avLst/>
              <a:gdLst>
                <a:gd name="connsiteX0" fmla="*/ 49775 w 99051"/>
                <a:gd name="connsiteY0" fmla="*/ 372647 h 372647"/>
                <a:gd name="connsiteX1" fmla="*/ 0 w 99051"/>
                <a:gd name="connsiteY1" fmla="*/ 322873 h 372647"/>
                <a:gd name="connsiteX2" fmla="*/ 0 w 99051"/>
                <a:gd name="connsiteY2" fmla="*/ 12444 h 372647"/>
                <a:gd name="connsiteX3" fmla="*/ 12444 w 99051"/>
                <a:gd name="connsiteY3" fmla="*/ 0 h 372647"/>
                <a:gd name="connsiteX4" fmla="*/ 24887 w 99051"/>
                <a:gd name="connsiteY4" fmla="*/ 12444 h 372647"/>
                <a:gd name="connsiteX5" fmla="*/ 24887 w 99051"/>
                <a:gd name="connsiteY5" fmla="*/ 323121 h 372647"/>
                <a:gd name="connsiteX6" fmla="*/ 53037 w 99051"/>
                <a:gd name="connsiteY6" fmla="*/ 344249 h 372647"/>
                <a:gd name="connsiteX7" fmla="*/ 74164 w 99051"/>
                <a:gd name="connsiteY7" fmla="*/ 323121 h 372647"/>
                <a:gd name="connsiteX8" fmla="*/ 74164 w 99051"/>
                <a:gd name="connsiteY8" fmla="*/ 169649 h 372647"/>
                <a:gd name="connsiteX9" fmla="*/ 86608 w 99051"/>
                <a:gd name="connsiteY9" fmla="*/ 157205 h 372647"/>
                <a:gd name="connsiteX10" fmla="*/ 99052 w 99051"/>
                <a:gd name="connsiteY10" fmla="*/ 169649 h 372647"/>
                <a:gd name="connsiteX11" fmla="*/ 99052 w 99051"/>
                <a:gd name="connsiteY11" fmla="*/ 323121 h 372647"/>
                <a:gd name="connsiteX12" fmla="*/ 49775 w 99051"/>
                <a:gd name="connsiteY12" fmla="*/ 372647 h 372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9051" h="372647">
                  <a:moveTo>
                    <a:pt x="49775" y="372647"/>
                  </a:moveTo>
                  <a:cubicBezTo>
                    <a:pt x="22285" y="372647"/>
                    <a:pt x="0" y="350362"/>
                    <a:pt x="0" y="322873"/>
                  </a:cubicBezTo>
                  <a:lnTo>
                    <a:pt x="0" y="12444"/>
                  </a:lnTo>
                  <a:cubicBezTo>
                    <a:pt x="0" y="5571"/>
                    <a:pt x="5571" y="0"/>
                    <a:pt x="12444" y="0"/>
                  </a:cubicBezTo>
                  <a:cubicBezTo>
                    <a:pt x="19316" y="0"/>
                    <a:pt x="24887" y="5571"/>
                    <a:pt x="24887" y="12444"/>
                  </a:cubicBezTo>
                  <a:lnTo>
                    <a:pt x="24887" y="323121"/>
                  </a:lnTo>
                  <a:cubicBezTo>
                    <a:pt x="26826" y="336729"/>
                    <a:pt x="39429" y="346188"/>
                    <a:pt x="53037" y="344249"/>
                  </a:cubicBezTo>
                  <a:cubicBezTo>
                    <a:pt x="63994" y="342688"/>
                    <a:pt x="72603" y="334079"/>
                    <a:pt x="74164" y="323121"/>
                  </a:cubicBezTo>
                  <a:lnTo>
                    <a:pt x="74164" y="169649"/>
                  </a:lnTo>
                  <a:cubicBezTo>
                    <a:pt x="74164" y="162777"/>
                    <a:pt x="79736" y="157205"/>
                    <a:pt x="86608" y="157205"/>
                  </a:cubicBezTo>
                  <a:cubicBezTo>
                    <a:pt x="93480" y="157205"/>
                    <a:pt x="99052" y="162777"/>
                    <a:pt x="99052" y="169649"/>
                  </a:cubicBezTo>
                  <a:lnTo>
                    <a:pt x="99052" y="323121"/>
                  </a:lnTo>
                  <a:cubicBezTo>
                    <a:pt x="98917" y="350321"/>
                    <a:pt x="76973" y="372376"/>
                    <a:pt x="49775" y="372647"/>
                  </a:cubicBezTo>
                  <a:close/>
                </a:path>
              </a:pathLst>
            </a:custGeom>
            <a:grpFill/>
            <a:ln w="8269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B3B0679-50DF-2CB0-3107-A1661A17242D}"/>
                </a:ext>
              </a:extLst>
            </p:cNvPr>
            <p:cNvSpPr/>
            <p:nvPr/>
          </p:nvSpPr>
          <p:spPr>
            <a:xfrm>
              <a:off x="4143904" y="1519636"/>
              <a:ext cx="98968" cy="372647"/>
            </a:xfrm>
            <a:custGeom>
              <a:avLst/>
              <a:gdLst>
                <a:gd name="connsiteX0" fmla="*/ 49775 w 98968"/>
                <a:gd name="connsiteY0" fmla="*/ 372647 h 372647"/>
                <a:gd name="connsiteX1" fmla="*/ 0 w 98968"/>
                <a:gd name="connsiteY1" fmla="*/ 322873 h 372647"/>
                <a:gd name="connsiteX2" fmla="*/ 0 w 98968"/>
                <a:gd name="connsiteY2" fmla="*/ 169649 h 372647"/>
                <a:gd name="connsiteX3" fmla="*/ 12444 w 98968"/>
                <a:gd name="connsiteY3" fmla="*/ 157205 h 372647"/>
                <a:gd name="connsiteX4" fmla="*/ 24887 w 98968"/>
                <a:gd name="connsiteY4" fmla="*/ 169649 h 372647"/>
                <a:gd name="connsiteX5" fmla="*/ 24887 w 98968"/>
                <a:gd name="connsiteY5" fmla="*/ 323121 h 372647"/>
                <a:gd name="connsiteX6" fmla="*/ 45694 w 98968"/>
                <a:gd name="connsiteY6" fmla="*/ 351509 h 372647"/>
                <a:gd name="connsiteX7" fmla="*/ 74082 w 98968"/>
                <a:gd name="connsiteY7" fmla="*/ 330702 h 372647"/>
                <a:gd name="connsiteX8" fmla="*/ 74082 w 98968"/>
                <a:gd name="connsiteY8" fmla="*/ 323121 h 372647"/>
                <a:gd name="connsiteX9" fmla="*/ 74082 w 98968"/>
                <a:gd name="connsiteY9" fmla="*/ 12444 h 372647"/>
                <a:gd name="connsiteX10" fmla="*/ 86525 w 98968"/>
                <a:gd name="connsiteY10" fmla="*/ 0 h 372647"/>
                <a:gd name="connsiteX11" fmla="*/ 98969 w 98968"/>
                <a:gd name="connsiteY11" fmla="*/ 12444 h 372647"/>
                <a:gd name="connsiteX12" fmla="*/ 98969 w 98968"/>
                <a:gd name="connsiteY12" fmla="*/ 323121 h 372647"/>
                <a:gd name="connsiteX13" fmla="*/ 49775 w 98968"/>
                <a:gd name="connsiteY13" fmla="*/ 372647 h 372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8968" h="372647">
                  <a:moveTo>
                    <a:pt x="49775" y="372647"/>
                  </a:moveTo>
                  <a:cubicBezTo>
                    <a:pt x="22285" y="372647"/>
                    <a:pt x="0" y="350362"/>
                    <a:pt x="0" y="322873"/>
                  </a:cubicBezTo>
                  <a:lnTo>
                    <a:pt x="0" y="169649"/>
                  </a:lnTo>
                  <a:cubicBezTo>
                    <a:pt x="0" y="162777"/>
                    <a:pt x="5571" y="157205"/>
                    <a:pt x="12444" y="157205"/>
                  </a:cubicBezTo>
                  <a:cubicBezTo>
                    <a:pt x="19316" y="157205"/>
                    <a:pt x="24887" y="162777"/>
                    <a:pt x="24887" y="169649"/>
                  </a:cubicBezTo>
                  <a:lnTo>
                    <a:pt x="24887" y="323121"/>
                  </a:lnTo>
                  <a:cubicBezTo>
                    <a:pt x="22794" y="336706"/>
                    <a:pt x="32110" y="349416"/>
                    <a:pt x="45694" y="351509"/>
                  </a:cubicBezTo>
                  <a:cubicBezTo>
                    <a:pt x="59278" y="353603"/>
                    <a:pt x="71988" y="344287"/>
                    <a:pt x="74082" y="330702"/>
                  </a:cubicBezTo>
                  <a:cubicBezTo>
                    <a:pt x="74469" y="328190"/>
                    <a:pt x="74469" y="325633"/>
                    <a:pt x="74082" y="323121"/>
                  </a:cubicBezTo>
                  <a:lnTo>
                    <a:pt x="74082" y="12444"/>
                  </a:lnTo>
                  <a:cubicBezTo>
                    <a:pt x="74082" y="5571"/>
                    <a:pt x="79653" y="0"/>
                    <a:pt x="86525" y="0"/>
                  </a:cubicBezTo>
                  <a:cubicBezTo>
                    <a:pt x="93397" y="0"/>
                    <a:pt x="98969" y="5571"/>
                    <a:pt x="98969" y="12444"/>
                  </a:cubicBezTo>
                  <a:lnTo>
                    <a:pt x="98969" y="323121"/>
                  </a:lnTo>
                  <a:cubicBezTo>
                    <a:pt x="98835" y="350289"/>
                    <a:pt x="76941" y="372331"/>
                    <a:pt x="49775" y="372647"/>
                  </a:cubicBezTo>
                  <a:close/>
                </a:path>
              </a:pathLst>
            </a:custGeom>
            <a:grpFill/>
            <a:ln w="8269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4EDB74AA-34DC-33B9-C4FB-AC9D704AA8D6}"/>
                </a:ext>
              </a:extLst>
            </p:cNvPr>
            <p:cNvSpPr/>
            <p:nvPr/>
          </p:nvSpPr>
          <p:spPr>
            <a:xfrm>
              <a:off x="4006858" y="1396194"/>
              <a:ext cx="299561" cy="275088"/>
            </a:xfrm>
            <a:custGeom>
              <a:avLst/>
              <a:gdLst>
                <a:gd name="connsiteX0" fmla="*/ 287118 w 299561"/>
                <a:gd name="connsiteY0" fmla="*/ 275089 h 275088"/>
                <a:gd name="connsiteX1" fmla="*/ 274674 w 299561"/>
                <a:gd name="connsiteY1" fmla="*/ 262645 h 275088"/>
                <a:gd name="connsiteX2" fmla="*/ 274674 w 299561"/>
                <a:gd name="connsiteY2" fmla="*/ 125018 h 275088"/>
                <a:gd name="connsiteX3" fmla="*/ 174461 w 299561"/>
                <a:gd name="connsiteY3" fmla="*/ 24887 h 275088"/>
                <a:gd name="connsiteX4" fmla="*/ 124686 w 299561"/>
                <a:gd name="connsiteY4" fmla="*/ 24887 h 275088"/>
                <a:gd name="connsiteX5" fmla="*/ 24887 w 299561"/>
                <a:gd name="connsiteY5" fmla="*/ 125018 h 275088"/>
                <a:gd name="connsiteX6" fmla="*/ 24887 w 299561"/>
                <a:gd name="connsiteY6" fmla="*/ 262645 h 275088"/>
                <a:gd name="connsiteX7" fmla="*/ 12444 w 299561"/>
                <a:gd name="connsiteY7" fmla="*/ 275089 h 275088"/>
                <a:gd name="connsiteX8" fmla="*/ 0 w 299561"/>
                <a:gd name="connsiteY8" fmla="*/ 262645 h 275088"/>
                <a:gd name="connsiteX9" fmla="*/ 0 w 299561"/>
                <a:gd name="connsiteY9" fmla="*/ 125018 h 275088"/>
                <a:gd name="connsiteX10" fmla="*/ 125018 w 299561"/>
                <a:gd name="connsiteY10" fmla="*/ 0 h 275088"/>
                <a:gd name="connsiteX11" fmla="*/ 174793 w 299561"/>
                <a:gd name="connsiteY11" fmla="*/ 0 h 275088"/>
                <a:gd name="connsiteX12" fmla="*/ 299561 w 299561"/>
                <a:gd name="connsiteY12" fmla="*/ 125018 h 275088"/>
                <a:gd name="connsiteX13" fmla="*/ 299561 w 299561"/>
                <a:gd name="connsiteY13" fmla="*/ 262645 h 275088"/>
                <a:gd name="connsiteX14" fmla="*/ 287118 w 299561"/>
                <a:gd name="connsiteY14" fmla="*/ 275089 h 275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561" h="275088">
                  <a:moveTo>
                    <a:pt x="287118" y="275089"/>
                  </a:moveTo>
                  <a:cubicBezTo>
                    <a:pt x="280246" y="275089"/>
                    <a:pt x="274674" y="269517"/>
                    <a:pt x="274674" y="262645"/>
                  </a:cubicBezTo>
                  <a:lnTo>
                    <a:pt x="274674" y="125018"/>
                  </a:lnTo>
                  <a:cubicBezTo>
                    <a:pt x="274583" y="69723"/>
                    <a:pt x="229756" y="24933"/>
                    <a:pt x="174461" y="24887"/>
                  </a:cubicBezTo>
                  <a:lnTo>
                    <a:pt x="124686" y="24887"/>
                  </a:lnTo>
                  <a:cubicBezTo>
                    <a:pt x="69534" y="25116"/>
                    <a:pt x="24933" y="69866"/>
                    <a:pt x="24887" y="125018"/>
                  </a:cubicBezTo>
                  <a:lnTo>
                    <a:pt x="24887" y="262645"/>
                  </a:lnTo>
                  <a:cubicBezTo>
                    <a:pt x="24887" y="269517"/>
                    <a:pt x="19316" y="275089"/>
                    <a:pt x="12444" y="275089"/>
                  </a:cubicBezTo>
                  <a:cubicBezTo>
                    <a:pt x="5571" y="275089"/>
                    <a:pt x="0" y="269517"/>
                    <a:pt x="0" y="262645"/>
                  </a:cubicBezTo>
                  <a:lnTo>
                    <a:pt x="0" y="125018"/>
                  </a:lnTo>
                  <a:cubicBezTo>
                    <a:pt x="91" y="56010"/>
                    <a:pt x="56010" y="91"/>
                    <a:pt x="125018" y="0"/>
                  </a:cubicBezTo>
                  <a:lnTo>
                    <a:pt x="174793" y="0"/>
                  </a:lnTo>
                  <a:cubicBezTo>
                    <a:pt x="243702" y="228"/>
                    <a:pt x="299470" y="56107"/>
                    <a:pt x="299561" y="125018"/>
                  </a:cubicBezTo>
                  <a:lnTo>
                    <a:pt x="299561" y="262645"/>
                  </a:lnTo>
                  <a:cubicBezTo>
                    <a:pt x="299561" y="269517"/>
                    <a:pt x="293990" y="275089"/>
                    <a:pt x="287118" y="275089"/>
                  </a:cubicBezTo>
                  <a:close/>
                </a:path>
              </a:pathLst>
            </a:custGeom>
            <a:grpFill/>
            <a:ln w="8269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6E166CE-7832-AA0D-726D-BD25303A66E3}"/>
              </a:ext>
            </a:extLst>
          </p:cNvPr>
          <p:cNvGrpSpPr/>
          <p:nvPr/>
        </p:nvGrpSpPr>
        <p:grpSpPr>
          <a:xfrm>
            <a:off x="1296831" y="1860241"/>
            <a:ext cx="597333" cy="515446"/>
            <a:chOff x="3832673" y="1905626"/>
            <a:chExt cx="646319" cy="557717"/>
          </a:xfrm>
          <a:solidFill>
            <a:schemeClr val="bg1"/>
          </a:solidFill>
        </p:grpSpPr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DE3BEB35-6A9D-2921-6D6A-A734AB5C8383}"/>
                </a:ext>
              </a:extLst>
            </p:cNvPr>
            <p:cNvSpPr/>
            <p:nvPr/>
          </p:nvSpPr>
          <p:spPr>
            <a:xfrm>
              <a:off x="3832673" y="1905626"/>
              <a:ext cx="646319" cy="557717"/>
            </a:xfrm>
            <a:custGeom>
              <a:avLst/>
              <a:gdLst>
                <a:gd name="connsiteX0" fmla="*/ 608581 w 646319"/>
                <a:gd name="connsiteY0" fmla="*/ 321535 h 557717"/>
                <a:gd name="connsiteX1" fmla="*/ 576528 w 646319"/>
                <a:gd name="connsiteY1" fmla="*/ 314513 h 557717"/>
                <a:gd name="connsiteX2" fmla="*/ 521706 w 646319"/>
                <a:gd name="connsiteY2" fmla="*/ 262937 h 557717"/>
                <a:gd name="connsiteX3" fmla="*/ 467160 w 646319"/>
                <a:gd name="connsiteY3" fmla="*/ 235657 h 557717"/>
                <a:gd name="connsiteX4" fmla="*/ 381953 w 646319"/>
                <a:gd name="connsiteY4" fmla="*/ 234208 h 557717"/>
                <a:gd name="connsiteX5" fmla="*/ 370372 w 646319"/>
                <a:gd name="connsiteY5" fmla="*/ 245712 h 557717"/>
                <a:gd name="connsiteX6" fmla="*/ 381558 w 646319"/>
                <a:gd name="connsiteY6" fmla="*/ 257287 h 557717"/>
                <a:gd name="connsiteX7" fmla="*/ 466766 w 646319"/>
                <a:gd name="connsiteY7" fmla="*/ 258735 h 557717"/>
                <a:gd name="connsiteX8" fmla="*/ 511805 w 646319"/>
                <a:gd name="connsiteY8" fmla="*/ 288073 h 557717"/>
                <a:gd name="connsiteX9" fmla="*/ 572290 w 646319"/>
                <a:gd name="connsiteY9" fmla="*/ 337186 h 557717"/>
                <a:gd name="connsiteX10" fmla="*/ 603555 w 646319"/>
                <a:gd name="connsiteY10" fmla="*/ 344054 h 557717"/>
                <a:gd name="connsiteX11" fmla="*/ 623241 w 646319"/>
                <a:gd name="connsiteY11" fmla="*/ 368665 h 557717"/>
                <a:gd name="connsiteX12" fmla="*/ 623241 w 646319"/>
                <a:gd name="connsiteY12" fmla="*/ 448210 h 557717"/>
                <a:gd name="connsiteX13" fmla="*/ 598089 w 646319"/>
                <a:gd name="connsiteY13" fmla="*/ 473356 h 557717"/>
                <a:gd name="connsiteX14" fmla="*/ 562756 w 646319"/>
                <a:gd name="connsiteY14" fmla="*/ 473356 h 557717"/>
                <a:gd name="connsiteX15" fmla="*/ 430627 w 646319"/>
                <a:gd name="connsiteY15" fmla="*/ 473356 h 557717"/>
                <a:gd name="connsiteX16" fmla="*/ 284135 w 646319"/>
                <a:gd name="connsiteY16" fmla="*/ 473356 h 557717"/>
                <a:gd name="connsiteX17" fmla="*/ 152011 w 646319"/>
                <a:gd name="connsiteY17" fmla="*/ 473356 h 557717"/>
                <a:gd name="connsiteX18" fmla="*/ 130088 w 646319"/>
                <a:gd name="connsiteY18" fmla="*/ 473356 h 557717"/>
                <a:gd name="connsiteX19" fmla="*/ 91428 w 646319"/>
                <a:gd name="connsiteY19" fmla="*/ 434122 h 557717"/>
                <a:gd name="connsiteX20" fmla="*/ 91933 w 646319"/>
                <a:gd name="connsiteY20" fmla="*/ 428158 h 557717"/>
                <a:gd name="connsiteX21" fmla="*/ 96553 w 646319"/>
                <a:gd name="connsiteY21" fmla="*/ 401046 h 557717"/>
                <a:gd name="connsiteX22" fmla="*/ 132589 w 646319"/>
                <a:gd name="connsiteY22" fmla="*/ 364277 h 557717"/>
                <a:gd name="connsiteX23" fmla="*/ 216551 w 646319"/>
                <a:gd name="connsiteY23" fmla="*/ 348038 h 557717"/>
                <a:gd name="connsiteX24" fmla="*/ 222377 w 646319"/>
                <a:gd name="connsiteY24" fmla="*/ 345001 h 557717"/>
                <a:gd name="connsiteX25" fmla="*/ 297553 w 646319"/>
                <a:gd name="connsiteY25" fmla="*/ 272325 h 557717"/>
                <a:gd name="connsiteX26" fmla="*/ 332527 w 646319"/>
                <a:gd name="connsiteY26" fmla="*/ 294333 h 557717"/>
                <a:gd name="connsiteX27" fmla="*/ 333514 w 646319"/>
                <a:gd name="connsiteY27" fmla="*/ 195323 h 557717"/>
                <a:gd name="connsiteX28" fmla="*/ 339700 w 646319"/>
                <a:gd name="connsiteY28" fmla="*/ 180930 h 557717"/>
                <a:gd name="connsiteX29" fmla="*/ 307590 w 646319"/>
                <a:gd name="connsiteY29" fmla="*/ 85649 h 557717"/>
                <a:gd name="connsiteX30" fmla="*/ 296694 w 646319"/>
                <a:gd name="connsiteY30" fmla="*/ 74335 h 557717"/>
                <a:gd name="connsiteX31" fmla="*/ 187304 w 646319"/>
                <a:gd name="connsiteY31" fmla="*/ 37295 h 557717"/>
                <a:gd name="connsiteX32" fmla="*/ 172690 w 646319"/>
                <a:gd name="connsiteY32" fmla="*/ 44562 h 557717"/>
                <a:gd name="connsiteX33" fmla="*/ 179900 w 646319"/>
                <a:gd name="connsiteY33" fmla="*/ 59155 h 557717"/>
                <a:gd name="connsiteX34" fmla="*/ 286473 w 646319"/>
                <a:gd name="connsiteY34" fmla="*/ 95238 h 557717"/>
                <a:gd name="connsiteX35" fmla="*/ 315005 w 646319"/>
                <a:gd name="connsiteY35" fmla="*/ 179928 h 557717"/>
                <a:gd name="connsiteX36" fmla="*/ 286592 w 646319"/>
                <a:gd name="connsiteY36" fmla="*/ 199151 h 557717"/>
                <a:gd name="connsiteX37" fmla="*/ 288226 w 646319"/>
                <a:gd name="connsiteY37" fmla="*/ 177623 h 557717"/>
                <a:gd name="connsiteX38" fmla="*/ 290315 w 646319"/>
                <a:gd name="connsiteY38" fmla="*/ 161436 h 557717"/>
                <a:gd name="connsiteX39" fmla="*/ 274128 w 646319"/>
                <a:gd name="connsiteY39" fmla="*/ 159345 h 557717"/>
                <a:gd name="connsiteX40" fmla="*/ 266329 w 646319"/>
                <a:gd name="connsiteY40" fmla="*/ 212906 h 557717"/>
                <a:gd name="connsiteX41" fmla="*/ 241071 w 646319"/>
                <a:gd name="connsiteY41" fmla="*/ 229944 h 557717"/>
                <a:gd name="connsiteX42" fmla="*/ 28208 w 646319"/>
                <a:gd name="connsiteY42" fmla="*/ 157891 h 557717"/>
                <a:gd name="connsiteX43" fmla="*/ 23752 w 646319"/>
                <a:gd name="connsiteY43" fmla="*/ 146556 h 557717"/>
                <a:gd name="connsiteX44" fmla="*/ 63445 w 646319"/>
                <a:gd name="connsiteY44" fmla="*/ 29559 h 557717"/>
                <a:gd name="connsiteX45" fmla="*/ 73702 w 646319"/>
                <a:gd name="connsiteY45" fmla="*/ 23259 h 557717"/>
                <a:gd name="connsiteX46" fmla="*/ 73750 w 646319"/>
                <a:gd name="connsiteY46" fmla="*/ 23271 h 557717"/>
                <a:gd name="connsiteX47" fmla="*/ 136172 w 646319"/>
                <a:gd name="connsiteY47" fmla="*/ 44389 h 557717"/>
                <a:gd name="connsiteX48" fmla="*/ 150694 w 646319"/>
                <a:gd name="connsiteY48" fmla="*/ 36942 h 557717"/>
                <a:gd name="connsiteX49" fmla="*/ 143564 w 646319"/>
                <a:gd name="connsiteY49" fmla="*/ 22527 h 557717"/>
                <a:gd name="connsiteX50" fmla="*/ 81171 w 646319"/>
                <a:gd name="connsiteY50" fmla="*/ 1421 h 557717"/>
                <a:gd name="connsiteX51" fmla="*/ 41596 w 646319"/>
                <a:gd name="connsiteY51" fmla="*/ 22133 h 557717"/>
                <a:gd name="connsiteX52" fmla="*/ 1890 w 646319"/>
                <a:gd name="connsiteY52" fmla="*/ 139158 h 557717"/>
                <a:gd name="connsiteX53" fmla="*/ 20777 w 646319"/>
                <a:gd name="connsiteY53" fmla="*/ 179742 h 557717"/>
                <a:gd name="connsiteX54" fmla="*/ 236283 w 646319"/>
                <a:gd name="connsiteY54" fmla="*/ 252688 h 557717"/>
                <a:gd name="connsiteX55" fmla="*/ 274739 w 646319"/>
                <a:gd name="connsiteY55" fmla="*/ 235089 h 557717"/>
                <a:gd name="connsiteX56" fmla="*/ 283624 w 646319"/>
                <a:gd name="connsiteY56" fmla="*/ 253703 h 557717"/>
                <a:gd name="connsiteX57" fmla="*/ 208805 w 646319"/>
                <a:gd name="connsiteY57" fmla="*/ 326030 h 557717"/>
                <a:gd name="connsiteX58" fmla="*/ 128195 w 646319"/>
                <a:gd name="connsiteY58" fmla="*/ 341621 h 557717"/>
                <a:gd name="connsiteX59" fmla="*/ 73807 w 646319"/>
                <a:gd name="connsiteY59" fmla="*/ 397147 h 557717"/>
                <a:gd name="connsiteX60" fmla="*/ 69181 w 646319"/>
                <a:gd name="connsiteY60" fmla="*/ 424276 h 557717"/>
                <a:gd name="connsiteX61" fmla="*/ 119719 w 646319"/>
                <a:gd name="connsiteY61" fmla="*/ 495557 h 557717"/>
                <a:gd name="connsiteX62" fmla="*/ 130088 w 646319"/>
                <a:gd name="connsiteY62" fmla="*/ 496434 h 557717"/>
                <a:gd name="connsiteX63" fmla="*/ 150209 w 646319"/>
                <a:gd name="connsiteY63" fmla="*/ 496434 h 557717"/>
                <a:gd name="connsiteX64" fmla="*/ 224867 w 646319"/>
                <a:gd name="connsiteY64" fmla="*/ 557366 h 557717"/>
                <a:gd name="connsiteX65" fmla="*/ 285799 w 646319"/>
                <a:gd name="connsiteY65" fmla="*/ 496434 h 557717"/>
                <a:gd name="connsiteX66" fmla="*/ 428825 w 646319"/>
                <a:gd name="connsiteY66" fmla="*/ 496434 h 557717"/>
                <a:gd name="connsiteX67" fmla="*/ 564421 w 646319"/>
                <a:gd name="connsiteY67" fmla="*/ 496434 h 557717"/>
                <a:gd name="connsiteX68" fmla="*/ 598089 w 646319"/>
                <a:gd name="connsiteY68" fmla="*/ 496434 h 557717"/>
                <a:gd name="connsiteX69" fmla="*/ 646319 w 646319"/>
                <a:gd name="connsiteY69" fmla="*/ 448210 h 557717"/>
                <a:gd name="connsiteX70" fmla="*/ 646319 w 646319"/>
                <a:gd name="connsiteY70" fmla="*/ 368665 h 557717"/>
                <a:gd name="connsiteX71" fmla="*/ 608581 w 646319"/>
                <a:gd name="connsiteY71" fmla="*/ 321535 h 557717"/>
                <a:gd name="connsiteX72" fmla="*/ 332601 w 646319"/>
                <a:gd name="connsiteY72" fmla="*/ 271175 h 557717"/>
                <a:gd name="connsiteX73" fmla="*/ 332601 w 646319"/>
                <a:gd name="connsiteY73" fmla="*/ 271175 h 557717"/>
                <a:gd name="connsiteX74" fmla="*/ 332230 w 646319"/>
                <a:gd name="connsiteY74" fmla="*/ 271152 h 557717"/>
                <a:gd name="connsiteX75" fmla="*/ 317112 w 646319"/>
                <a:gd name="connsiteY75" fmla="*/ 259683 h 557717"/>
                <a:gd name="connsiteX76" fmla="*/ 332362 w 646319"/>
                <a:gd name="connsiteY76" fmla="*/ 256925 h 557717"/>
                <a:gd name="connsiteX77" fmla="*/ 332230 w 646319"/>
                <a:gd name="connsiteY77" fmla="*/ 271152 h 557717"/>
                <a:gd name="connsiteX78" fmla="*/ 298035 w 646319"/>
                <a:gd name="connsiteY78" fmla="*/ 230923 h 557717"/>
                <a:gd name="connsiteX79" fmla="*/ 314490 w 646319"/>
                <a:gd name="connsiteY79" fmla="*/ 208113 h 557717"/>
                <a:gd name="connsiteX80" fmla="*/ 326711 w 646319"/>
                <a:gd name="connsiteY80" fmla="*/ 234212 h 557717"/>
                <a:gd name="connsiteX81" fmla="*/ 303088 w 646319"/>
                <a:gd name="connsiteY81" fmla="*/ 240335 h 557717"/>
                <a:gd name="connsiteX82" fmla="*/ 298035 w 646319"/>
                <a:gd name="connsiteY82" fmla="*/ 230923 h 557717"/>
                <a:gd name="connsiteX83" fmla="*/ 218000 w 646319"/>
                <a:gd name="connsiteY83" fmla="*/ 534634 h 557717"/>
                <a:gd name="connsiteX84" fmla="*/ 218012 w 646319"/>
                <a:gd name="connsiteY84" fmla="*/ 445213 h 557717"/>
                <a:gd name="connsiteX85" fmla="*/ 218000 w 646319"/>
                <a:gd name="connsiteY85" fmla="*/ 534634 h 557717"/>
                <a:gd name="connsiteX86" fmla="*/ 496622 w 646319"/>
                <a:gd name="connsiteY86" fmla="*/ 534634 h 557717"/>
                <a:gd name="connsiteX87" fmla="*/ 496623 w 646319"/>
                <a:gd name="connsiteY87" fmla="*/ 445213 h 557717"/>
                <a:gd name="connsiteX88" fmla="*/ 496622 w 646319"/>
                <a:gd name="connsiteY88" fmla="*/ 534634 h 557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46319" h="557717">
                  <a:moveTo>
                    <a:pt x="608581" y="321535"/>
                  </a:moveTo>
                  <a:lnTo>
                    <a:pt x="576528" y="314513"/>
                  </a:lnTo>
                  <a:cubicBezTo>
                    <a:pt x="553846" y="311018"/>
                    <a:pt x="536776" y="281881"/>
                    <a:pt x="521706" y="262937"/>
                  </a:cubicBezTo>
                  <a:cubicBezTo>
                    <a:pt x="508627" y="246011"/>
                    <a:pt x="488548" y="235968"/>
                    <a:pt x="467160" y="235657"/>
                  </a:cubicBezTo>
                  <a:lnTo>
                    <a:pt x="381953" y="234208"/>
                  </a:lnTo>
                  <a:cubicBezTo>
                    <a:pt x="375578" y="234187"/>
                    <a:pt x="370394" y="239338"/>
                    <a:pt x="370372" y="245712"/>
                  </a:cubicBezTo>
                  <a:cubicBezTo>
                    <a:pt x="370351" y="251962"/>
                    <a:pt x="375311" y="257094"/>
                    <a:pt x="381558" y="257287"/>
                  </a:cubicBezTo>
                  <a:lnTo>
                    <a:pt x="466766" y="258735"/>
                  </a:lnTo>
                  <a:cubicBezTo>
                    <a:pt x="485880" y="259952"/>
                    <a:pt x="502965" y="271081"/>
                    <a:pt x="511805" y="288073"/>
                  </a:cubicBezTo>
                  <a:cubicBezTo>
                    <a:pt x="526652" y="308096"/>
                    <a:pt x="545139" y="333012"/>
                    <a:pt x="572290" y="337186"/>
                  </a:cubicBezTo>
                  <a:lnTo>
                    <a:pt x="603555" y="344054"/>
                  </a:lnTo>
                  <a:cubicBezTo>
                    <a:pt x="615086" y="346611"/>
                    <a:pt x="623279" y="356855"/>
                    <a:pt x="623241" y="368665"/>
                  </a:cubicBezTo>
                  <a:lnTo>
                    <a:pt x="623241" y="448210"/>
                  </a:lnTo>
                  <a:cubicBezTo>
                    <a:pt x="623224" y="462092"/>
                    <a:pt x="611972" y="473341"/>
                    <a:pt x="598089" y="473356"/>
                  </a:cubicBezTo>
                  <a:lnTo>
                    <a:pt x="562756" y="473356"/>
                  </a:lnTo>
                  <a:cubicBezTo>
                    <a:pt x="546009" y="405349"/>
                    <a:pt x="447509" y="405077"/>
                    <a:pt x="430627" y="473356"/>
                  </a:cubicBezTo>
                  <a:lnTo>
                    <a:pt x="284135" y="473356"/>
                  </a:lnTo>
                  <a:cubicBezTo>
                    <a:pt x="267403" y="405352"/>
                    <a:pt x="168885" y="405076"/>
                    <a:pt x="152011" y="473356"/>
                  </a:cubicBezTo>
                  <a:lnTo>
                    <a:pt x="130088" y="473356"/>
                  </a:lnTo>
                  <a:cubicBezTo>
                    <a:pt x="108579" y="473197"/>
                    <a:pt x="91270" y="455632"/>
                    <a:pt x="91428" y="434122"/>
                  </a:cubicBezTo>
                  <a:cubicBezTo>
                    <a:pt x="91443" y="432124"/>
                    <a:pt x="91612" y="430130"/>
                    <a:pt x="91933" y="428158"/>
                  </a:cubicBezTo>
                  <a:lnTo>
                    <a:pt x="96553" y="401046"/>
                  </a:lnTo>
                  <a:cubicBezTo>
                    <a:pt x="99828" y="382528"/>
                    <a:pt x="114141" y="367924"/>
                    <a:pt x="132589" y="364277"/>
                  </a:cubicBezTo>
                  <a:lnTo>
                    <a:pt x="216551" y="348038"/>
                  </a:lnTo>
                  <a:cubicBezTo>
                    <a:pt x="218747" y="347612"/>
                    <a:pt x="220771" y="346556"/>
                    <a:pt x="222377" y="345001"/>
                  </a:cubicBezTo>
                  <a:lnTo>
                    <a:pt x="297553" y="272325"/>
                  </a:lnTo>
                  <a:cubicBezTo>
                    <a:pt x="305641" y="284208"/>
                    <a:pt x="318315" y="292183"/>
                    <a:pt x="332527" y="294333"/>
                  </a:cubicBezTo>
                  <a:cubicBezTo>
                    <a:pt x="376764" y="290023"/>
                    <a:pt x="347918" y="217740"/>
                    <a:pt x="333514" y="195323"/>
                  </a:cubicBezTo>
                  <a:cubicBezTo>
                    <a:pt x="338862" y="192726"/>
                    <a:pt x="341496" y="186598"/>
                    <a:pt x="339700" y="180930"/>
                  </a:cubicBezTo>
                  <a:lnTo>
                    <a:pt x="307590" y="85649"/>
                  </a:lnTo>
                  <a:cubicBezTo>
                    <a:pt x="305944" y="80371"/>
                    <a:pt x="301906" y="76178"/>
                    <a:pt x="296694" y="74335"/>
                  </a:cubicBezTo>
                  <a:lnTo>
                    <a:pt x="187304" y="37295"/>
                  </a:lnTo>
                  <a:cubicBezTo>
                    <a:pt x="181261" y="35266"/>
                    <a:pt x="174718" y="38520"/>
                    <a:pt x="172690" y="44562"/>
                  </a:cubicBezTo>
                  <a:cubicBezTo>
                    <a:pt x="170669" y="50582"/>
                    <a:pt x="173891" y="57104"/>
                    <a:pt x="179900" y="59155"/>
                  </a:cubicBezTo>
                  <a:lnTo>
                    <a:pt x="286473" y="95238"/>
                  </a:lnTo>
                  <a:lnTo>
                    <a:pt x="315005" y="179928"/>
                  </a:lnTo>
                  <a:cubicBezTo>
                    <a:pt x="306888" y="185376"/>
                    <a:pt x="296882" y="192162"/>
                    <a:pt x="286592" y="199151"/>
                  </a:cubicBezTo>
                  <a:cubicBezTo>
                    <a:pt x="283883" y="186898"/>
                    <a:pt x="285185" y="179969"/>
                    <a:pt x="288226" y="177623"/>
                  </a:cubicBezTo>
                  <a:cubicBezTo>
                    <a:pt x="293273" y="173730"/>
                    <a:pt x="294209" y="166483"/>
                    <a:pt x="290315" y="161436"/>
                  </a:cubicBezTo>
                  <a:cubicBezTo>
                    <a:pt x="286423" y="156388"/>
                    <a:pt x="279176" y="155452"/>
                    <a:pt x="274128" y="159345"/>
                  </a:cubicBezTo>
                  <a:cubicBezTo>
                    <a:pt x="261149" y="169357"/>
                    <a:pt x="258545" y="186975"/>
                    <a:pt x="266329" y="212906"/>
                  </a:cubicBezTo>
                  <a:cubicBezTo>
                    <a:pt x="256745" y="219408"/>
                    <a:pt x="247802" y="225458"/>
                    <a:pt x="241071" y="229944"/>
                  </a:cubicBezTo>
                  <a:lnTo>
                    <a:pt x="28208" y="157891"/>
                  </a:lnTo>
                  <a:cubicBezTo>
                    <a:pt x="23889" y="155952"/>
                    <a:pt x="21909" y="150917"/>
                    <a:pt x="23752" y="146556"/>
                  </a:cubicBezTo>
                  <a:lnTo>
                    <a:pt x="63445" y="29559"/>
                  </a:lnTo>
                  <a:cubicBezTo>
                    <a:pt x="64538" y="24987"/>
                    <a:pt x="69130" y="22167"/>
                    <a:pt x="73702" y="23259"/>
                  </a:cubicBezTo>
                  <a:cubicBezTo>
                    <a:pt x="73718" y="23263"/>
                    <a:pt x="73734" y="23267"/>
                    <a:pt x="73750" y="23271"/>
                  </a:cubicBezTo>
                  <a:lnTo>
                    <a:pt x="136172" y="44389"/>
                  </a:lnTo>
                  <a:cubicBezTo>
                    <a:pt x="142239" y="46342"/>
                    <a:pt x="148740" y="43008"/>
                    <a:pt x="150694" y="36942"/>
                  </a:cubicBezTo>
                  <a:cubicBezTo>
                    <a:pt x="152608" y="30999"/>
                    <a:pt x="149449" y="24613"/>
                    <a:pt x="143564" y="22527"/>
                  </a:cubicBezTo>
                  <a:lnTo>
                    <a:pt x="81171" y="1421"/>
                  </a:lnTo>
                  <a:cubicBezTo>
                    <a:pt x="64529" y="-3722"/>
                    <a:pt x="46855" y="5528"/>
                    <a:pt x="41596" y="22133"/>
                  </a:cubicBezTo>
                  <a:lnTo>
                    <a:pt x="1890" y="139158"/>
                  </a:lnTo>
                  <a:cubicBezTo>
                    <a:pt x="-4026" y="155577"/>
                    <a:pt x="4405" y="173694"/>
                    <a:pt x="20777" y="179742"/>
                  </a:cubicBezTo>
                  <a:lnTo>
                    <a:pt x="236283" y="252688"/>
                  </a:lnTo>
                  <a:cubicBezTo>
                    <a:pt x="251857" y="256539"/>
                    <a:pt x="260062" y="243035"/>
                    <a:pt x="274739" y="235089"/>
                  </a:cubicBezTo>
                  <a:cubicBezTo>
                    <a:pt x="276598" y="241472"/>
                    <a:pt x="282087" y="248041"/>
                    <a:pt x="283624" y="253703"/>
                  </a:cubicBezTo>
                  <a:lnTo>
                    <a:pt x="208805" y="326030"/>
                  </a:lnTo>
                  <a:lnTo>
                    <a:pt x="128195" y="341621"/>
                  </a:lnTo>
                  <a:cubicBezTo>
                    <a:pt x="100343" y="347131"/>
                    <a:pt x="78740" y="369186"/>
                    <a:pt x="73807" y="397147"/>
                  </a:cubicBezTo>
                  <a:lnTo>
                    <a:pt x="69181" y="424276"/>
                  </a:lnTo>
                  <a:cubicBezTo>
                    <a:pt x="63453" y="457915"/>
                    <a:pt x="86080" y="489830"/>
                    <a:pt x="119719" y="495557"/>
                  </a:cubicBezTo>
                  <a:cubicBezTo>
                    <a:pt x="123145" y="496140"/>
                    <a:pt x="126613" y="496434"/>
                    <a:pt x="130088" y="496434"/>
                  </a:cubicBezTo>
                  <a:lnTo>
                    <a:pt x="150209" y="496434"/>
                  </a:lnTo>
                  <a:cubicBezTo>
                    <a:pt x="154000" y="533876"/>
                    <a:pt x="187425" y="561156"/>
                    <a:pt x="224867" y="557366"/>
                  </a:cubicBezTo>
                  <a:cubicBezTo>
                    <a:pt x="257071" y="554105"/>
                    <a:pt x="282539" y="528639"/>
                    <a:pt x="285799" y="496434"/>
                  </a:cubicBezTo>
                  <a:lnTo>
                    <a:pt x="428825" y="496434"/>
                  </a:lnTo>
                  <a:cubicBezTo>
                    <a:pt x="437781" y="577902"/>
                    <a:pt x="555451" y="577902"/>
                    <a:pt x="564421" y="496434"/>
                  </a:cubicBezTo>
                  <a:lnTo>
                    <a:pt x="598089" y="496434"/>
                  </a:lnTo>
                  <a:cubicBezTo>
                    <a:pt x="624711" y="496404"/>
                    <a:pt x="646287" y="474832"/>
                    <a:pt x="646319" y="448210"/>
                  </a:cubicBezTo>
                  <a:lnTo>
                    <a:pt x="646319" y="368665"/>
                  </a:lnTo>
                  <a:cubicBezTo>
                    <a:pt x="646394" y="346032"/>
                    <a:pt x="630681" y="326410"/>
                    <a:pt x="608581" y="321535"/>
                  </a:cubicBezTo>
                  <a:close/>
                  <a:moveTo>
                    <a:pt x="332601" y="271175"/>
                  </a:moveTo>
                  <a:cubicBezTo>
                    <a:pt x="332623" y="271168"/>
                    <a:pt x="332647" y="271165"/>
                    <a:pt x="332601" y="271175"/>
                  </a:cubicBezTo>
                  <a:close/>
                  <a:moveTo>
                    <a:pt x="332230" y="271152"/>
                  </a:moveTo>
                  <a:cubicBezTo>
                    <a:pt x="326247" y="268764"/>
                    <a:pt x="321023" y="264802"/>
                    <a:pt x="317112" y="259683"/>
                  </a:cubicBezTo>
                  <a:cubicBezTo>
                    <a:pt x="322050" y="258090"/>
                    <a:pt x="327179" y="257163"/>
                    <a:pt x="332362" y="256925"/>
                  </a:cubicBezTo>
                  <a:cubicBezTo>
                    <a:pt x="333400" y="261616"/>
                    <a:pt x="333354" y="266482"/>
                    <a:pt x="332230" y="271152"/>
                  </a:cubicBezTo>
                  <a:close/>
                  <a:moveTo>
                    <a:pt x="298035" y="230923"/>
                  </a:moveTo>
                  <a:cubicBezTo>
                    <a:pt x="289126" y="217693"/>
                    <a:pt x="303039" y="218098"/>
                    <a:pt x="314490" y="208113"/>
                  </a:cubicBezTo>
                  <a:cubicBezTo>
                    <a:pt x="319626" y="216274"/>
                    <a:pt x="323730" y="225041"/>
                    <a:pt x="326711" y="234212"/>
                  </a:cubicBezTo>
                  <a:cubicBezTo>
                    <a:pt x="318557" y="234963"/>
                    <a:pt x="310579" y="237031"/>
                    <a:pt x="303088" y="240335"/>
                  </a:cubicBezTo>
                  <a:cubicBezTo>
                    <a:pt x="301388" y="237421"/>
                    <a:pt x="299695" y="234298"/>
                    <a:pt x="298035" y="230923"/>
                  </a:cubicBezTo>
                  <a:close/>
                  <a:moveTo>
                    <a:pt x="218000" y="534634"/>
                  </a:moveTo>
                  <a:cubicBezTo>
                    <a:pt x="157713" y="534490"/>
                    <a:pt x="158550" y="445157"/>
                    <a:pt x="218012" y="445213"/>
                  </a:cubicBezTo>
                  <a:cubicBezTo>
                    <a:pt x="277824" y="445273"/>
                    <a:pt x="277779" y="534596"/>
                    <a:pt x="218000" y="534634"/>
                  </a:cubicBezTo>
                  <a:close/>
                  <a:moveTo>
                    <a:pt x="496622" y="534634"/>
                  </a:moveTo>
                  <a:cubicBezTo>
                    <a:pt x="436335" y="534502"/>
                    <a:pt x="437161" y="445160"/>
                    <a:pt x="496623" y="445213"/>
                  </a:cubicBezTo>
                  <a:cubicBezTo>
                    <a:pt x="556450" y="445269"/>
                    <a:pt x="556401" y="534591"/>
                    <a:pt x="496622" y="534634"/>
                  </a:cubicBezTo>
                  <a:close/>
                </a:path>
              </a:pathLst>
            </a:custGeom>
            <a:grpFill/>
            <a:ln w="1637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33AFD5C7-769E-C3CA-CAD4-64DDFFEC19BB}"/>
                </a:ext>
              </a:extLst>
            </p:cNvPr>
            <p:cNvSpPr/>
            <p:nvPr/>
          </p:nvSpPr>
          <p:spPr>
            <a:xfrm>
              <a:off x="4035488" y="2380133"/>
              <a:ext cx="30378" cy="30830"/>
            </a:xfrm>
            <a:custGeom>
              <a:avLst/>
              <a:gdLst>
                <a:gd name="connsiteX0" fmla="*/ 15189 w 30378"/>
                <a:gd name="connsiteY0" fmla="*/ 0 h 30830"/>
                <a:gd name="connsiteX1" fmla="*/ 2 w 30378"/>
                <a:gd name="connsiteY1" fmla="*/ 15642 h 30830"/>
                <a:gd name="connsiteX2" fmla="*/ 15189 w 30378"/>
                <a:gd name="connsiteY2" fmla="*/ 30830 h 30830"/>
                <a:gd name="connsiteX3" fmla="*/ 30377 w 30378"/>
                <a:gd name="connsiteY3" fmla="*/ 15189 h 30830"/>
                <a:gd name="connsiteX4" fmla="*/ 15189 w 30378"/>
                <a:gd name="connsiteY4" fmla="*/ 0 h 30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378" h="30830">
                  <a:moveTo>
                    <a:pt x="15189" y="0"/>
                  </a:moveTo>
                  <a:cubicBezTo>
                    <a:pt x="6676" y="126"/>
                    <a:pt x="-124" y="7129"/>
                    <a:pt x="2" y="15642"/>
                  </a:cubicBezTo>
                  <a:cubicBezTo>
                    <a:pt x="124" y="23979"/>
                    <a:pt x="6852" y="30708"/>
                    <a:pt x="15189" y="30830"/>
                  </a:cubicBezTo>
                  <a:cubicBezTo>
                    <a:pt x="23703" y="30705"/>
                    <a:pt x="30503" y="23702"/>
                    <a:pt x="30377" y="15189"/>
                  </a:cubicBezTo>
                  <a:cubicBezTo>
                    <a:pt x="30255" y="6852"/>
                    <a:pt x="23526" y="123"/>
                    <a:pt x="15189" y="0"/>
                  </a:cubicBezTo>
                  <a:close/>
                </a:path>
              </a:pathLst>
            </a:custGeom>
            <a:grpFill/>
            <a:ln w="1637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28292A68-4A49-555D-B33F-816A2A6B244F}"/>
                </a:ext>
              </a:extLst>
            </p:cNvPr>
            <p:cNvSpPr/>
            <p:nvPr/>
          </p:nvSpPr>
          <p:spPr>
            <a:xfrm>
              <a:off x="4314103" y="2380133"/>
              <a:ext cx="30378" cy="30830"/>
            </a:xfrm>
            <a:custGeom>
              <a:avLst/>
              <a:gdLst>
                <a:gd name="connsiteX0" fmla="*/ 15189 w 30378"/>
                <a:gd name="connsiteY0" fmla="*/ 0 h 30830"/>
                <a:gd name="connsiteX1" fmla="*/ 2 w 30378"/>
                <a:gd name="connsiteY1" fmla="*/ 15641 h 30830"/>
                <a:gd name="connsiteX2" fmla="*/ 15189 w 30378"/>
                <a:gd name="connsiteY2" fmla="*/ 30830 h 30830"/>
                <a:gd name="connsiteX3" fmla="*/ 30377 w 30378"/>
                <a:gd name="connsiteY3" fmla="*/ 15188 h 30830"/>
                <a:gd name="connsiteX4" fmla="*/ 15189 w 30378"/>
                <a:gd name="connsiteY4" fmla="*/ 0 h 30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378" h="30830">
                  <a:moveTo>
                    <a:pt x="15189" y="0"/>
                  </a:moveTo>
                  <a:cubicBezTo>
                    <a:pt x="6676" y="125"/>
                    <a:pt x="-124" y="7128"/>
                    <a:pt x="2" y="15641"/>
                  </a:cubicBezTo>
                  <a:cubicBezTo>
                    <a:pt x="124" y="23978"/>
                    <a:pt x="6852" y="30707"/>
                    <a:pt x="15189" y="30830"/>
                  </a:cubicBezTo>
                  <a:cubicBezTo>
                    <a:pt x="23703" y="30704"/>
                    <a:pt x="30503" y="23701"/>
                    <a:pt x="30377" y="15188"/>
                  </a:cubicBezTo>
                  <a:cubicBezTo>
                    <a:pt x="30255" y="6851"/>
                    <a:pt x="23526" y="122"/>
                    <a:pt x="15189" y="0"/>
                  </a:cubicBezTo>
                  <a:close/>
                </a:path>
              </a:pathLst>
            </a:custGeom>
            <a:grpFill/>
            <a:ln w="1637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2948F6D3-ED2A-3C7C-EAED-3EE8BB0475AD}"/>
                </a:ext>
              </a:extLst>
            </p:cNvPr>
            <p:cNvSpPr/>
            <p:nvPr/>
          </p:nvSpPr>
          <p:spPr>
            <a:xfrm>
              <a:off x="3905930" y="1983738"/>
              <a:ext cx="140858" cy="87712"/>
            </a:xfrm>
            <a:custGeom>
              <a:avLst/>
              <a:gdLst>
                <a:gd name="connsiteX0" fmla="*/ 105009 w 140858"/>
                <a:gd name="connsiteY0" fmla="*/ 17639 h 87712"/>
                <a:gd name="connsiteX1" fmla="*/ 59496 w 140858"/>
                <a:gd name="connsiteY1" fmla="*/ 40131 h 87712"/>
                <a:gd name="connsiteX2" fmla="*/ 53033 w 140858"/>
                <a:gd name="connsiteY2" fmla="*/ 47517 h 87712"/>
                <a:gd name="connsiteX3" fmla="*/ 43466 w 140858"/>
                <a:gd name="connsiteY3" fmla="*/ 48244 h 87712"/>
                <a:gd name="connsiteX4" fmla="*/ 35436 w 140858"/>
                <a:gd name="connsiteY4" fmla="*/ 31970 h 87712"/>
                <a:gd name="connsiteX5" fmla="*/ 50768 w 140858"/>
                <a:gd name="connsiteY5" fmla="*/ 23661 h 87712"/>
                <a:gd name="connsiteX6" fmla="*/ 64540 w 140858"/>
                <a:gd name="connsiteY6" fmla="*/ 14909 h 87712"/>
                <a:gd name="connsiteX7" fmla="*/ 56109 w 140858"/>
                <a:gd name="connsiteY7" fmla="*/ 1214 h 87712"/>
                <a:gd name="connsiteX8" fmla="*/ 19022 w 140858"/>
                <a:gd name="connsiteY8" fmla="*/ 14256 h 87712"/>
                <a:gd name="connsiteX9" fmla="*/ 15064 w 140858"/>
                <a:gd name="connsiteY9" fmla="*/ 12917 h 87712"/>
                <a:gd name="connsiteX10" fmla="*/ 553 w 140858"/>
                <a:gd name="connsiteY10" fmla="*/ 20385 h 87712"/>
                <a:gd name="connsiteX11" fmla="*/ 7672 w 140858"/>
                <a:gd name="connsiteY11" fmla="*/ 34778 h 87712"/>
                <a:gd name="connsiteX12" fmla="*/ 11773 w 140858"/>
                <a:gd name="connsiteY12" fmla="*/ 36165 h 87712"/>
                <a:gd name="connsiteX13" fmla="*/ 81357 w 140858"/>
                <a:gd name="connsiteY13" fmla="*/ 47527 h 87712"/>
                <a:gd name="connsiteX14" fmla="*/ 97390 w 140858"/>
                <a:gd name="connsiteY14" fmla="*/ 39450 h 87712"/>
                <a:gd name="connsiteX15" fmla="*/ 105612 w 140858"/>
                <a:gd name="connsiteY15" fmla="*/ 55016 h 87712"/>
                <a:gd name="connsiteX16" fmla="*/ 90894 w 140858"/>
                <a:gd name="connsiteY16" fmla="*/ 64208 h 87712"/>
                <a:gd name="connsiteX17" fmla="*/ 90541 w 140858"/>
                <a:gd name="connsiteY17" fmla="*/ 64120 h 87712"/>
                <a:gd name="connsiteX18" fmla="*/ 76929 w 140858"/>
                <a:gd name="connsiteY18" fmla="*/ 73124 h 87712"/>
                <a:gd name="connsiteX19" fmla="*/ 121728 w 140858"/>
                <a:gd name="connsiteY19" fmla="*/ 73381 h 87712"/>
                <a:gd name="connsiteX20" fmla="*/ 125777 w 140858"/>
                <a:gd name="connsiteY20" fmla="*/ 74753 h 87712"/>
                <a:gd name="connsiteX21" fmla="*/ 140301 w 140858"/>
                <a:gd name="connsiteY21" fmla="*/ 67302 h 87712"/>
                <a:gd name="connsiteX22" fmla="*/ 133181 w 140858"/>
                <a:gd name="connsiteY22" fmla="*/ 52892 h 87712"/>
                <a:gd name="connsiteX23" fmla="*/ 129060 w 140858"/>
                <a:gd name="connsiteY23" fmla="*/ 51496 h 87712"/>
                <a:gd name="connsiteX24" fmla="*/ 105009 w 140858"/>
                <a:gd name="connsiteY24" fmla="*/ 17639 h 87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0858" h="87712">
                  <a:moveTo>
                    <a:pt x="105009" y="17639"/>
                  </a:moveTo>
                  <a:cubicBezTo>
                    <a:pt x="86237" y="11377"/>
                    <a:pt x="65924" y="21414"/>
                    <a:pt x="59496" y="40131"/>
                  </a:cubicBezTo>
                  <a:cubicBezTo>
                    <a:pt x="58415" y="43357"/>
                    <a:pt x="56087" y="46017"/>
                    <a:pt x="53033" y="47517"/>
                  </a:cubicBezTo>
                  <a:cubicBezTo>
                    <a:pt x="50065" y="49011"/>
                    <a:pt x="46627" y="49273"/>
                    <a:pt x="43466" y="48244"/>
                  </a:cubicBezTo>
                  <a:cubicBezTo>
                    <a:pt x="36755" y="45967"/>
                    <a:pt x="33159" y="38682"/>
                    <a:pt x="35436" y="31970"/>
                  </a:cubicBezTo>
                  <a:cubicBezTo>
                    <a:pt x="37590" y="25620"/>
                    <a:pt x="44271" y="22000"/>
                    <a:pt x="50768" y="23661"/>
                  </a:cubicBezTo>
                  <a:cubicBezTo>
                    <a:pt x="56987" y="25048"/>
                    <a:pt x="63154" y="21129"/>
                    <a:pt x="64540" y="14909"/>
                  </a:cubicBezTo>
                  <a:cubicBezTo>
                    <a:pt x="65898" y="8815"/>
                    <a:pt x="62162" y="2747"/>
                    <a:pt x="56109" y="1214"/>
                  </a:cubicBezTo>
                  <a:cubicBezTo>
                    <a:pt x="42238" y="-2556"/>
                    <a:pt x="27481" y="2635"/>
                    <a:pt x="19022" y="14256"/>
                  </a:cubicBezTo>
                  <a:lnTo>
                    <a:pt x="15064" y="12917"/>
                  </a:lnTo>
                  <a:cubicBezTo>
                    <a:pt x="8994" y="10973"/>
                    <a:pt x="2498" y="14316"/>
                    <a:pt x="553" y="20385"/>
                  </a:cubicBezTo>
                  <a:cubicBezTo>
                    <a:pt x="-1348" y="26317"/>
                    <a:pt x="1803" y="32688"/>
                    <a:pt x="7672" y="34778"/>
                  </a:cubicBezTo>
                  <a:lnTo>
                    <a:pt x="11773" y="36165"/>
                  </a:lnTo>
                  <a:cubicBezTo>
                    <a:pt x="10718" y="74991"/>
                    <a:pt x="67816" y="86421"/>
                    <a:pt x="81357" y="47527"/>
                  </a:cubicBezTo>
                  <a:cubicBezTo>
                    <a:pt x="83554" y="40869"/>
                    <a:pt x="90733" y="37253"/>
                    <a:pt x="97390" y="39450"/>
                  </a:cubicBezTo>
                  <a:cubicBezTo>
                    <a:pt x="103867" y="41588"/>
                    <a:pt x="107498" y="48461"/>
                    <a:pt x="105612" y="55016"/>
                  </a:cubicBezTo>
                  <a:cubicBezTo>
                    <a:pt x="104086" y="61619"/>
                    <a:pt x="97496" y="65734"/>
                    <a:pt x="90894" y="64208"/>
                  </a:cubicBezTo>
                  <a:cubicBezTo>
                    <a:pt x="90776" y="64180"/>
                    <a:pt x="90658" y="64152"/>
                    <a:pt x="90541" y="64120"/>
                  </a:cubicBezTo>
                  <a:cubicBezTo>
                    <a:pt x="84298" y="62860"/>
                    <a:pt x="78212" y="66886"/>
                    <a:pt x="76929" y="73124"/>
                  </a:cubicBezTo>
                  <a:cubicBezTo>
                    <a:pt x="75125" y="97280"/>
                    <a:pt x="114643" y="87165"/>
                    <a:pt x="121728" y="73381"/>
                  </a:cubicBezTo>
                  <a:lnTo>
                    <a:pt x="125777" y="74753"/>
                  </a:lnTo>
                  <a:cubicBezTo>
                    <a:pt x="131846" y="76705"/>
                    <a:pt x="138348" y="73369"/>
                    <a:pt x="140301" y="67302"/>
                  </a:cubicBezTo>
                  <a:cubicBezTo>
                    <a:pt x="142211" y="61364"/>
                    <a:pt x="139058" y="54982"/>
                    <a:pt x="133181" y="52892"/>
                  </a:cubicBezTo>
                  <a:lnTo>
                    <a:pt x="129060" y="51496"/>
                  </a:lnTo>
                  <a:cubicBezTo>
                    <a:pt x="129353" y="36151"/>
                    <a:pt x="119595" y="22414"/>
                    <a:pt x="105009" y="17639"/>
                  </a:cubicBezTo>
                  <a:close/>
                </a:path>
              </a:pathLst>
            </a:custGeom>
            <a:grpFill/>
            <a:ln w="1637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32" name="Graphic 390">
            <a:extLst>
              <a:ext uri="{FF2B5EF4-FFF2-40B4-BE49-F238E27FC236}">
                <a16:creationId xmlns:a16="http://schemas.microsoft.com/office/drawing/2014/main" id="{EA726EE3-EF4B-BDC8-C81C-453EB7AA4CFC}"/>
              </a:ext>
            </a:extLst>
          </p:cNvPr>
          <p:cNvGrpSpPr/>
          <p:nvPr/>
        </p:nvGrpSpPr>
        <p:grpSpPr>
          <a:xfrm>
            <a:off x="1293888" y="4466074"/>
            <a:ext cx="646319" cy="450150"/>
            <a:chOff x="5898623" y="1978457"/>
            <a:chExt cx="479692" cy="334097"/>
          </a:xfrm>
          <a:solidFill>
            <a:schemeClr val="bg1"/>
          </a:solidFill>
        </p:grpSpPr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6B599B63-B2A4-16AD-56A9-D5F211C3B82B}"/>
                </a:ext>
              </a:extLst>
            </p:cNvPr>
            <p:cNvSpPr/>
            <p:nvPr/>
          </p:nvSpPr>
          <p:spPr>
            <a:xfrm>
              <a:off x="5959334" y="2124990"/>
              <a:ext cx="80198" cy="48341"/>
            </a:xfrm>
            <a:custGeom>
              <a:avLst/>
              <a:gdLst>
                <a:gd name="connsiteX0" fmla="*/ 58462 w 80198"/>
                <a:gd name="connsiteY0" fmla="*/ 8617 h 48341"/>
                <a:gd name="connsiteX1" fmla="*/ 20237 w 80198"/>
                <a:gd name="connsiteY1" fmla="*/ 372 h 48341"/>
                <a:gd name="connsiteX2" fmla="*/ 0 w 80198"/>
                <a:gd name="connsiteY2" fmla="*/ 16862 h 48341"/>
                <a:gd name="connsiteX3" fmla="*/ 0 w 80198"/>
                <a:gd name="connsiteY3" fmla="*/ 32602 h 48341"/>
                <a:gd name="connsiteX4" fmla="*/ 21736 w 80198"/>
                <a:gd name="connsiteY4" fmla="*/ 48341 h 48341"/>
                <a:gd name="connsiteX5" fmla="*/ 63709 w 80198"/>
                <a:gd name="connsiteY5" fmla="*/ 48341 h 48341"/>
                <a:gd name="connsiteX6" fmla="*/ 80199 w 80198"/>
                <a:gd name="connsiteY6" fmla="*/ 37848 h 48341"/>
                <a:gd name="connsiteX7" fmla="*/ 80199 w 80198"/>
                <a:gd name="connsiteY7" fmla="*/ 35600 h 48341"/>
                <a:gd name="connsiteX8" fmla="*/ 58462 w 80198"/>
                <a:gd name="connsiteY8" fmla="*/ 8617 h 48341"/>
                <a:gd name="connsiteX9" fmla="*/ 14241 w 80198"/>
                <a:gd name="connsiteY9" fmla="*/ 32602 h 48341"/>
                <a:gd name="connsiteX10" fmla="*/ 14241 w 80198"/>
                <a:gd name="connsiteY10" fmla="*/ 16112 h 48341"/>
                <a:gd name="connsiteX11" fmla="*/ 17239 w 80198"/>
                <a:gd name="connsiteY11" fmla="*/ 13864 h 48341"/>
                <a:gd name="connsiteX12" fmla="*/ 55464 w 80198"/>
                <a:gd name="connsiteY12" fmla="*/ 22108 h 48341"/>
                <a:gd name="connsiteX13" fmla="*/ 65208 w 80198"/>
                <a:gd name="connsiteY13" fmla="*/ 33351 h 48341"/>
                <a:gd name="connsiteX14" fmla="*/ 14241 w 80198"/>
                <a:gd name="connsiteY14" fmla="*/ 32602 h 4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0198" h="48341">
                  <a:moveTo>
                    <a:pt x="58462" y="8617"/>
                  </a:moveTo>
                  <a:lnTo>
                    <a:pt x="20237" y="372"/>
                  </a:lnTo>
                  <a:cubicBezTo>
                    <a:pt x="9744" y="-1876"/>
                    <a:pt x="0" y="6368"/>
                    <a:pt x="0" y="16862"/>
                  </a:cubicBezTo>
                  <a:lnTo>
                    <a:pt x="0" y="32602"/>
                  </a:lnTo>
                  <a:cubicBezTo>
                    <a:pt x="0" y="45343"/>
                    <a:pt x="9744" y="48341"/>
                    <a:pt x="21736" y="48341"/>
                  </a:cubicBezTo>
                  <a:lnTo>
                    <a:pt x="63709" y="48341"/>
                  </a:lnTo>
                  <a:cubicBezTo>
                    <a:pt x="71954" y="48341"/>
                    <a:pt x="80199" y="46842"/>
                    <a:pt x="80199" y="37848"/>
                  </a:cubicBezTo>
                  <a:lnTo>
                    <a:pt x="80199" y="35600"/>
                  </a:lnTo>
                  <a:cubicBezTo>
                    <a:pt x="80199" y="22108"/>
                    <a:pt x="71204" y="10865"/>
                    <a:pt x="58462" y="8617"/>
                  </a:cubicBezTo>
                  <a:close/>
                  <a:moveTo>
                    <a:pt x="14241" y="32602"/>
                  </a:moveTo>
                  <a:cubicBezTo>
                    <a:pt x="14241" y="31852"/>
                    <a:pt x="14241" y="31852"/>
                    <a:pt x="14241" y="16112"/>
                  </a:cubicBezTo>
                  <a:cubicBezTo>
                    <a:pt x="14241" y="14613"/>
                    <a:pt x="15740" y="13114"/>
                    <a:pt x="17239" y="13864"/>
                  </a:cubicBezTo>
                  <a:lnTo>
                    <a:pt x="55464" y="22108"/>
                  </a:lnTo>
                  <a:cubicBezTo>
                    <a:pt x="60711" y="23607"/>
                    <a:pt x="64459" y="28104"/>
                    <a:pt x="65208" y="33351"/>
                  </a:cubicBezTo>
                  <a:cubicBezTo>
                    <a:pt x="38975" y="33351"/>
                    <a:pt x="16489" y="33351"/>
                    <a:pt x="14241" y="32602"/>
                  </a:cubicBezTo>
                  <a:close/>
                </a:path>
              </a:pathLst>
            </a:custGeom>
            <a:grpFill/>
            <a:ln w="1637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B880285D-B6AB-D4C7-98F6-32802E412141}"/>
                </a:ext>
              </a:extLst>
            </p:cNvPr>
            <p:cNvSpPr/>
            <p:nvPr/>
          </p:nvSpPr>
          <p:spPr>
            <a:xfrm>
              <a:off x="5898623" y="1978457"/>
              <a:ext cx="479692" cy="334097"/>
            </a:xfrm>
            <a:custGeom>
              <a:avLst/>
              <a:gdLst>
                <a:gd name="connsiteX0" fmla="*/ 459455 w 479692"/>
                <a:gd name="connsiteY0" fmla="*/ 74952 h 334097"/>
                <a:gd name="connsiteX1" fmla="*/ 405490 w 479692"/>
                <a:gd name="connsiteY1" fmla="*/ 49468 h 334097"/>
                <a:gd name="connsiteX2" fmla="*/ 349276 w 479692"/>
                <a:gd name="connsiteY2" fmla="*/ 41973 h 334097"/>
                <a:gd name="connsiteX3" fmla="*/ 341031 w 479692"/>
                <a:gd name="connsiteY3" fmla="*/ 25484 h 334097"/>
                <a:gd name="connsiteX4" fmla="*/ 304305 w 479692"/>
                <a:gd name="connsiteY4" fmla="*/ 0 h 334097"/>
                <a:gd name="connsiteX5" fmla="*/ 128917 w 479692"/>
                <a:gd name="connsiteY5" fmla="*/ 0 h 334097"/>
                <a:gd name="connsiteX6" fmla="*/ 92191 w 479692"/>
                <a:gd name="connsiteY6" fmla="*/ 24734 h 334097"/>
                <a:gd name="connsiteX7" fmla="*/ 62960 w 479692"/>
                <a:gd name="connsiteY7" fmla="*/ 85445 h 334097"/>
                <a:gd name="connsiteX8" fmla="*/ 32979 w 479692"/>
                <a:gd name="connsiteY8" fmla="*/ 69705 h 334097"/>
                <a:gd name="connsiteX9" fmla="*/ 20237 w 479692"/>
                <a:gd name="connsiteY9" fmla="*/ 69705 h 334097"/>
                <a:gd name="connsiteX10" fmla="*/ 0 w 479692"/>
                <a:gd name="connsiteY10" fmla="*/ 89942 h 334097"/>
                <a:gd name="connsiteX11" fmla="*/ 0 w 479692"/>
                <a:gd name="connsiteY11" fmla="*/ 98187 h 334097"/>
                <a:gd name="connsiteX12" fmla="*/ 20237 w 479692"/>
                <a:gd name="connsiteY12" fmla="*/ 118424 h 334097"/>
                <a:gd name="connsiteX13" fmla="*/ 39724 w 479692"/>
                <a:gd name="connsiteY13" fmla="*/ 118424 h 334097"/>
                <a:gd name="connsiteX14" fmla="*/ 27732 w 479692"/>
                <a:gd name="connsiteY14" fmla="*/ 155900 h 334097"/>
                <a:gd name="connsiteX15" fmla="*/ 27732 w 479692"/>
                <a:gd name="connsiteY15" fmla="*/ 200871 h 334097"/>
                <a:gd name="connsiteX16" fmla="*/ 45721 w 479692"/>
                <a:gd name="connsiteY16" fmla="*/ 248840 h 334097"/>
                <a:gd name="connsiteX17" fmla="*/ 45721 w 479692"/>
                <a:gd name="connsiteY17" fmla="*/ 282569 h 334097"/>
                <a:gd name="connsiteX18" fmla="*/ 72703 w 479692"/>
                <a:gd name="connsiteY18" fmla="*/ 309551 h 334097"/>
                <a:gd name="connsiteX19" fmla="*/ 100436 w 479692"/>
                <a:gd name="connsiteY19" fmla="*/ 309551 h 334097"/>
                <a:gd name="connsiteX20" fmla="*/ 127418 w 479692"/>
                <a:gd name="connsiteY20" fmla="*/ 282569 h 334097"/>
                <a:gd name="connsiteX21" fmla="*/ 127418 w 479692"/>
                <a:gd name="connsiteY21" fmla="*/ 269077 h 334097"/>
                <a:gd name="connsiteX22" fmla="*/ 277322 w 479692"/>
                <a:gd name="connsiteY22" fmla="*/ 269077 h 334097"/>
                <a:gd name="connsiteX23" fmla="*/ 362767 w 479692"/>
                <a:gd name="connsiteY23" fmla="*/ 333536 h 334097"/>
                <a:gd name="connsiteX24" fmla="*/ 368014 w 479692"/>
                <a:gd name="connsiteY24" fmla="*/ 333536 h 334097"/>
                <a:gd name="connsiteX25" fmla="*/ 479692 w 479692"/>
                <a:gd name="connsiteY25" fmla="*/ 191127 h 334097"/>
                <a:gd name="connsiteX26" fmla="*/ 479692 w 479692"/>
                <a:gd name="connsiteY26" fmla="*/ 107181 h 334097"/>
                <a:gd name="connsiteX27" fmla="*/ 459455 w 479692"/>
                <a:gd name="connsiteY27" fmla="*/ 74952 h 334097"/>
                <a:gd name="connsiteX28" fmla="*/ 105682 w 479692"/>
                <a:gd name="connsiteY28" fmla="*/ 30730 h 334097"/>
                <a:gd name="connsiteX29" fmla="*/ 128917 w 479692"/>
                <a:gd name="connsiteY29" fmla="*/ 14990 h 334097"/>
                <a:gd name="connsiteX30" fmla="*/ 304305 w 479692"/>
                <a:gd name="connsiteY30" fmla="*/ 14990 h 334097"/>
                <a:gd name="connsiteX31" fmla="*/ 328289 w 479692"/>
                <a:gd name="connsiteY31" fmla="*/ 31480 h 334097"/>
                <a:gd name="connsiteX32" fmla="*/ 335035 w 479692"/>
                <a:gd name="connsiteY32" fmla="*/ 45721 h 334097"/>
                <a:gd name="connsiteX33" fmla="*/ 326041 w 479692"/>
                <a:gd name="connsiteY33" fmla="*/ 49468 h 334097"/>
                <a:gd name="connsiteX34" fmla="*/ 272075 w 479692"/>
                <a:gd name="connsiteY34" fmla="*/ 74952 h 334097"/>
                <a:gd name="connsiteX35" fmla="*/ 251838 w 479692"/>
                <a:gd name="connsiteY35" fmla="*/ 106432 h 334097"/>
                <a:gd name="connsiteX36" fmla="*/ 68206 w 479692"/>
                <a:gd name="connsiteY36" fmla="*/ 106432 h 334097"/>
                <a:gd name="connsiteX37" fmla="*/ 105682 w 479692"/>
                <a:gd name="connsiteY37" fmla="*/ 30730 h 334097"/>
                <a:gd name="connsiteX38" fmla="*/ 14990 w 479692"/>
                <a:gd name="connsiteY38" fmla="*/ 98187 h 334097"/>
                <a:gd name="connsiteX39" fmla="*/ 14990 w 479692"/>
                <a:gd name="connsiteY39" fmla="*/ 89942 h 334097"/>
                <a:gd name="connsiteX40" fmla="*/ 20237 w 479692"/>
                <a:gd name="connsiteY40" fmla="*/ 84696 h 334097"/>
                <a:gd name="connsiteX41" fmla="*/ 32979 w 479692"/>
                <a:gd name="connsiteY41" fmla="*/ 84696 h 334097"/>
                <a:gd name="connsiteX42" fmla="*/ 54715 w 479692"/>
                <a:gd name="connsiteY42" fmla="*/ 100436 h 334097"/>
                <a:gd name="connsiteX43" fmla="*/ 51717 w 479692"/>
                <a:gd name="connsiteY43" fmla="*/ 104183 h 334097"/>
                <a:gd name="connsiteX44" fmla="*/ 20237 w 479692"/>
                <a:gd name="connsiteY44" fmla="*/ 104183 h 334097"/>
                <a:gd name="connsiteX45" fmla="*/ 14990 w 479692"/>
                <a:gd name="connsiteY45" fmla="*/ 98187 h 334097"/>
                <a:gd name="connsiteX46" fmla="*/ 112428 w 479692"/>
                <a:gd name="connsiteY46" fmla="*/ 281819 h 334097"/>
                <a:gd name="connsiteX47" fmla="*/ 100436 w 479692"/>
                <a:gd name="connsiteY47" fmla="*/ 293811 h 334097"/>
                <a:gd name="connsiteX48" fmla="*/ 71954 w 479692"/>
                <a:gd name="connsiteY48" fmla="*/ 293811 h 334097"/>
                <a:gd name="connsiteX49" fmla="*/ 59962 w 479692"/>
                <a:gd name="connsiteY49" fmla="*/ 281819 h 334097"/>
                <a:gd name="connsiteX50" fmla="*/ 59962 w 479692"/>
                <a:gd name="connsiteY50" fmla="*/ 260083 h 334097"/>
                <a:gd name="connsiteX51" fmla="*/ 89942 w 479692"/>
                <a:gd name="connsiteY51" fmla="*/ 268328 h 334097"/>
                <a:gd name="connsiteX52" fmla="*/ 112428 w 479692"/>
                <a:gd name="connsiteY52" fmla="*/ 268328 h 334097"/>
                <a:gd name="connsiteX53" fmla="*/ 89193 w 479692"/>
                <a:gd name="connsiteY53" fmla="*/ 254087 h 334097"/>
                <a:gd name="connsiteX54" fmla="*/ 41224 w 479692"/>
                <a:gd name="connsiteY54" fmla="*/ 200122 h 334097"/>
                <a:gd name="connsiteX55" fmla="*/ 41224 w 479692"/>
                <a:gd name="connsiteY55" fmla="*/ 155150 h 334097"/>
                <a:gd name="connsiteX56" fmla="*/ 55464 w 479692"/>
                <a:gd name="connsiteY56" fmla="*/ 120673 h 334097"/>
                <a:gd name="connsiteX57" fmla="*/ 251838 w 479692"/>
                <a:gd name="connsiteY57" fmla="*/ 120673 h 334097"/>
                <a:gd name="connsiteX58" fmla="*/ 251838 w 479692"/>
                <a:gd name="connsiteY58" fmla="*/ 186630 h 334097"/>
                <a:gd name="connsiteX59" fmla="*/ 169391 w 479692"/>
                <a:gd name="connsiteY59" fmla="*/ 186630 h 334097"/>
                <a:gd name="connsiteX60" fmla="*/ 161896 w 479692"/>
                <a:gd name="connsiteY60" fmla="*/ 194125 h 334097"/>
                <a:gd name="connsiteX61" fmla="*/ 169391 w 479692"/>
                <a:gd name="connsiteY61" fmla="*/ 201621 h 334097"/>
                <a:gd name="connsiteX62" fmla="*/ 252588 w 479692"/>
                <a:gd name="connsiteY62" fmla="*/ 201621 h 334097"/>
                <a:gd name="connsiteX63" fmla="*/ 254836 w 479692"/>
                <a:gd name="connsiteY63" fmla="*/ 215861 h 334097"/>
                <a:gd name="connsiteX64" fmla="*/ 169391 w 479692"/>
                <a:gd name="connsiteY64" fmla="*/ 215861 h 334097"/>
                <a:gd name="connsiteX65" fmla="*/ 161896 w 479692"/>
                <a:gd name="connsiteY65" fmla="*/ 223357 h 334097"/>
                <a:gd name="connsiteX66" fmla="*/ 169391 w 479692"/>
                <a:gd name="connsiteY66" fmla="*/ 230852 h 334097"/>
                <a:gd name="connsiteX67" fmla="*/ 257834 w 479692"/>
                <a:gd name="connsiteY67" fmla="*/ 230852 h 334097"/>
                <a:gd name="connsiteX68" fmla="*/ 268328 w 479692"/>
                <a:gd name="connsiteY68" fmla="*/ 254087 h 334097"/>
                <a:gd name="connsiteX69" fmla="*/ 464702 w 479692"/>
                <a:gd name="connsiteY69" fmla="*/ 191127 h 334097"/>
                <a:gd name="connsiteX70" fmla="*/ 365765 w 479692"/>
                <a:gd name="connsiteY70" fmla="*/ 318545 h 334097"/>
                <a:gd name="connsiteX71" fmla="*/ 266829 w 479692"/>
                <a:gd name="connsiteY71" fmla="*/ 191127 h 334097"/>
                <a:gd name="connsiteX72" fmla="*/ 266829 w 479692"/>
                <a:gd name="connsiteY72" fmla="*/ 107181 h 334097"/>
                <a:gd name="connsiteX73" fmla="*/ 278821 w 479692"/>
                <a:gd name="connsiteY73" fmla="*/ 88443 h 334097"/>
                <a:gd name="connsiteX74" fmla="*/ 332786 w 479692"/>
                <a:gd name="connsiteY74" fmla="*/ 62960 h 334097"/>
                <a:gd name="connsiteX75" fmla="*/ 400243 w 479692"/>
                <a:gd name="connsiteY75" fmla="*/ 62960 h 334097"/>
                <a:gd name="connsiteX76" fmla="*/ 454208 w 479692"/>
                <a:gd name="connsiteY76" fmla="*/ 88443 h 334097"/>
                <a:gd name="connsiteX77" fmla="*/ 466201 w 479692"/>
                <a:gd name="connsiteY77" fmla="*/ 107181 h 334097"/>
                <a:gd name="connsiteX78" fmla="*/ 466201 w 479692"/>
                <a:gd name="connsiteY78" fmla="*/ 191127 h 33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479692" h="334097">
                  <a:moveTo>
                    <a:pt x="459455" y="74952"/>
                  </a:moveTo>
                  <a:lnTo>
                    <a:pt x="405490" y="49468"/>
                  </a:lnTo>
                  <a:cubicBezTo>
                    <a:pt x="387501" y="41224"/>
                    <a:pt x="368014" y="38225"/>
                    <a:pt x="349276" y="41973"/>
                  </a:cubicBezTo>
                  <a:lnTo>
                    <a:pt x="341031" y="25484"/>
                  </a:lnTo>
                  <a:cubicBezTo>
                    <a:pt x="335035" y="10493"/>
                    <a:pt x="320794" y="0"/>
                    <a:pt x="304305" y="0"/>
                  </a:cubicBezTo>
                  <a:lnTo>
                    <a:pt x="128917" y="0"/>
                  </a:lnTo>
                  <a:cubicBezTo>
                    <a:pt x="112428" y="0"/>
                    <a:pt x="98187" y="9744"/>
                    <a:pt x="92191" y="24734"/>
                  </a:cubicBezTo>
                  <a:lnTo>
                    <a:pt x="62960" y="85445"/>
                  </a:lnTo>
                  <a:cubicBezTo>
                    <a:pt x="56214" y="75701"/>
                    <a:pt x="44971" y="69705"/>
                    <a:pt x="32979" y="69705"/>
                  </a:cubicBezTo>
                  <a:lnTo>
                    <a:pt x="20237" y="69705"/>
                  </a:lnTo>
                  <a:cubicBezTo>
                    <a:pt x="8994" y="69705"/>
                    <a:pt x="0" y="78699"/>
                    <a:pt x="0" y="89942"/>
                  </a:cubicBezTo>
                  <a:lnTo>
                    <a:pt x="0" y="98187"/>
                  </a:lnTo>
                  <a:cubicBezTo>
                    <a:pt x="0" y="109430"/>
                    <a:pt x="8994" y="118424"/>
                    <a:pt x="20237" y="118424"/>
                  </a:cubicBezTo>
                  <a:lnTo>
                    <a:pt x="39724" y="118424"/>
                  </a:lnTo>
                  <a:cubicBezTo>
                    <a:pt x="31480" y="128917"/>
                    <a:pt x="27732" y="142409"/>
                    <a:pt x="27732" y="155900"/>
                  </a:cubicBezTo>
                  <a:lnTo>
                    <a:pt x="27732" y="200871"/>
                  </a:lnTo>
                  <a:cubicBezTo>
                    <a:pt x="27732" y="218110"/>
                    <a:pt x="33728" y="234599"/>
                    <a:pt x="45721" y="248840"/>
                  </a:cubicBezTo>
                  <a:lnTo>
                    <a:pt x="45721" y="282569"/>
                  </a:lnTo>
                  <a:cubicBezTo>
                    <a:pt x="45721" y="297559"/>
                    <a:pt x="57713" y="309551"/>
                    <a:pt x="72703" y="309551"/>
                  </a:cubicBezTo>
                  <a:lnTo>
                    <a:pt x="100436" y="309551"/>
                  </a:lnTo>
                  <a:cubicBezTo>
                    <a:pt x="115426" y="309551"/>
                    <a:pt x="127418" y="297559"/>
                    <a:pt x="127418" y="282569"/>
                  </a:cubicBezTo>
                  <a:lnTo>
                    <a:pt x="127418" y="269077"/>
                  </a:lnTo>
                  <a:lnTo>
                    <a:pt x="277322" y="269077"/>
                  </a:lnTo>
                  <a:cubicBezTo>
                    <a:pt x="310301" y="314048"/>
                    <a:pt x="362018" y="333536"/>
                    <a:pt x="362767" y="333536"/>
                  </a:cubicBezTo>
                  <a:cubicBezTo>
                    <a:pt x="364266" y="334285"/>
                    <a:pt x="365765" y="334285"/>
                    <a:pt x="368014" y="333536"/>
                  </a:cubicBezTo>
                  <a:cubicBezTo>
                    <a:pt x="368763" y="332786"/>
                    <a:pt x="479692" y="292312"/>
                    <a:pt x="479692" y="191127"/>
                  </a:cubicBezTo>
                  <a:lnTo>
                    <a:pt x="479692" y="107181"/>
                  </a:lnTo>
                  <a:cubicBezTo>
                    <a:pt x="479692" y="93690"/>
                    <a:pt x="471447" y="80948"/>
                    <a:pt x="459455" y="74952"/>
                  </a:cubicBezTo>
                  <a:close/>
                  <a:moveTo>
                    <a:pt x="105682" y="30730"/>
                  </a:moveTo>
                  <a:cubicBezTo>
                    <a:pt x="109430" y="20987"/>
                    <a:pt x="118424" y="14990"/>
                    <a:pt x="128917" y="14990"/>
                  </a:cubicBezTo>
                  <a:lnTo>
                    <a:pt x="304305" y="14990"/>
                  </a:lnTo>
                  <a:cubicBezTo>
                    <a:pt x="314798" y="14990"/>
                    <a:pt x="323792" y="20987"/>
                    <a:pt x="328289" y="31480"/>
                  </a:cubicBezTo>
                  <a:lnTo>
                    <a:pt x="335035" y="45721"/>
                  </a:lnTo>
                  <a:cubicBezTo>
                    <a:pt x="332037" y="46470"/>
                    <a:pt x="329039" y="47969"/>
                    <a:pt x="326041" y="49468"/>
                  </a:cubicBezTo>
                  <a:lnTo>
                    <a:pt x="272075" y="74952"/>
                  </a:lnTo>
                  <a:cubicBezTo>
                    <a:pt x="260083" y="80948"/>
                    <a:pt x="251838" y="92940"/>
                    <a:pt x="251838" y="106432"/>
                  </a:cubicBezTo>
                  <a:lnTo>
                    <a:pt x="68206" y="106432"/>
                  </a:lnTo>
                  <a:cubicBezTo>
                    <a:pt x="71204" y="101935"/>
                    <a:pt x="68206" y="109430"/>
                    <a:pt x="105682" y="30730"/>
                  </a:cubicBezTo>
                  <a:close/>
                  <a:moveTo>
                    <a:pt x="14990" y="98187"/>
                  </a:moveTo>
                  <a:lnTo>
                    <a:pt x="14990" y="89942"/>
                  </a:lnTo>
                  <a:cubicBezTo>
                    <a:pt x="14990" y="86944"/>
                    <a:pt x="17239" y="84696"/>
                    <a:pt x="20237" y="84696"/>
                  </a:cubicBezTo>
                  <a:lnTo>
                    <a:pt x="32979" y="84696"/>
                  </a:lnTo>
                  <a:cubicBezTo>
                    <a:pt x="47969" y="84696"/>
                    <a:pt x="53216" y="98187"/>
                    <a:pt x="54715" y="100436"/>
                  </a:cubicBezTo>
                  <a:cubicBezTo>
                    <a:pt x="53965" y="101935"/>
                    <a:pt x="53216" y="102684"/>
                    <a:pt x="51717" y="104183"/>
                  </a:cubicBezTo>
                  <a:lnTo>
                    <a:pt x="20237" y="104183"/>
                  </a:lnTo>
                  <a:cubicBezTo>
                    <a:pt x="17239" y="103434"/>
                    <a:pt x="14990" y="101185"/>
                    <a:pt x="14990" y="98187"/>
                  </a:cubicBezTo>
                  <a:close/>
                  <a:moveTo>
                    <a:pt x="112428" y="281819"/>
                  </a:moveTo>
                  <a:cubicBezTo>
                    <a:pt x="112428" y="288565"/>
                    <a:pt x="107181" y="293811"/>
                    <a:pt x="100436" y="293811"/>
                  </a:cubicBezTo>
                  <a:lnTo>
                    <a:pt x="71954" y="293811"/>
                  </a:lnTo>
                  <a:cubicBezTo>
                    <a:pt x="65208" y="294561"/>
                    <a:pt x="59962" y="288565"/>
                    <a:pt x="59962" y="281819"/>
                  </a:cubicBezTo>
                  <a:lnTo>
                    <a:pt x="59962" y="260083"/>
                  </a:lnTo>
                  <a:cubicBezTo>
                    <a:pt x="68956" y="265330"/>
                    <a:pt x="79449" y="268328"/>
                    <a:pt x="89942" y="268328"/>
                  </a:cubicBezTo>
                  <a:lnTo>
                    <a:pt x="112428" y="268328"/>
                  </a:lnTo>
                  <a:close/>
                  <a:moveTo>
                    <a:pt x="89193" y="254087"/>
                  </a:moveTo>
                  <a:cubicBezTo>
                    <a:pt x="62210" y="254087"/>
                    <a:pt x="41224" y="227854"/>
                    <a:pt x="41224" y="200122"/>
                  </a:cubicBezTo>
                  <a:lnTo>
                    <a:pt x="41224" y="155150"/>
                  </a:lnTo>
                  <a:cubicBezTo>
                    <a:pt x="41224" y="142409"/>
                    <a:pt x="46470" y="130416"/>
                    <a:pt x="55464" y="120673"/>
                  </a:cubicBezTo>
                  <a:lnTo>
                    <a:pt x="251838" y="120673"/>
                  </a:lnTo>
                  <a:lnTo>
                    <a:pt x="251838" y="186630"/>
                  </a:lnTo>
                  <a:lnTo>
                    <a:pt x="169391" y="186630"/>
                  </a:lnTo>
                  <a:cubicBezTo>
                    <a:pt x="165644" y="186630"/>
                    <a:pt x="161896" y="189628"/>
                    <a:pt x="161896" y="194125"/>
                  </a:cubicBezTo>
                  <a:cubicBezTo>
                    <a:pt x="161896" y="198622"/>
                    <a:pt x="164894" y="201621"/>
                    <a:pt x="169391" y="201621"/>
                  </a:cubicBezTo>
                  <a:lnTo>
                    <a:pt x="252588" y="201621"/>
                  </a:lnTo>
                  <a:cubicBezTo>
                    <a:pt x="253337" y="206867"/>
                    <a:pt x="253337" y="211364"/>
                    <a:pt x="254836" y="215861"/>
                  </a:cubicBezTo>
                  <a:lnTo>
                    <a:pt x="169391" y="215861"/>
                  </a:lnTo>
                  <a:cubicBezTo>
                    <a:pt x="165644" y="215861"/>
                    <a:pt x="161896" y="218859"/>
                    <a:pt x="161896" y="223357"/>
                  </a:cubicBezTo>
                  <a:cubicBezTo>
                    <a:pt x="161896" y="227854"/>
                    <a:pt x="164894" y="230852"/>
                    <a:pt x="169391" y="230852"/>
                  </a:cubicBezTo>
                  <a:lnTo>
                    <a:pt x="257834" y="230852"/>
                  </a:lnTo>
                  <a:cubicBezTo>
                    <a:pt x="260833" y="239096"/>
                    <a:pt x="263831" y="247341"/>
                    <a:pt x="268328" y="254087"/>
                  </a:cubicBezTo>
                  <a:close/>
                  <a:moveTo>
                    <a:pt x="464702" y="191127"/>
                  </a:moveTo>
                  <a:cubicBezTo>
                    <a:pt x="464702" y="274324"/>
                    <a:pt x="380756" y="312549"/>
                    <a:pt x="365765" y="318545"/>
                  </a:cubicBezTo>
                  <a:cubicBezTo>
                    <a:pt x="311800" y="296809"/>
                    <a:pt x="266829" y="250339"/>
                    <a:pt x="266829" y="191127"/>
                  </a:cubicBezTo>
                  <a:cubicBezTo>
                    <a:pt x="266829" y="163395"/>
                    <a:pt x="266829" y="148405"/>
                    <a:pt x="266829" y="107181"/>
                  </a:cubicBezTo>
                  <a:cubicBezTo>
                    <a:pt x="266829" y="98936"/>
                    <a:pt x="271326" y="92191"/>
                    <a:pt x="278821" y="88443"/>
                  </a:cubicBezTo>
                  <a:lnTo>
                    <a:pt x="332786" y="62960"/>
                  </a:lnTo>
                  <a:cubicBezTo>
                    <a:pt x="354522" y="52466"/>
                    <a:pt x="378507" y="52466"/>
                    <a:pt x="400243" y="62960"/>
                  </a:cubicBezTo>
                  <a:lnTo>
                    <a:pt x="454208" y="88443"/>
                  </a:lnTo>
                  <a:cubicBezTo>
                    <a:pt x="460954" y="92191"/>
                    <a:pt x="466201" y="98936"/>
                    <a:pt x="466201" y="107181"/>
                  </a:cubicBezTo>
                  <a:lnTo>
                    <a:pt x="466201" y="191127"/>
                  </a:lnTo>
                  <a:close/>
                </a:path>
              </a:pathLst>
            </a:custGeom>
            <a:grpFill/>
            <a:ln w="1637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91A9590C-A7D7-720D-1C4D-3C5039E1B393}"/>
                </a:ext>
              </a:extLst>
            </p:cNvPr>
            <p:cNvSpPr/>
            <p:nvPr/>
          </p:nvSpPr>
          <p:spPr>
            <a:xfrm>
              <a:off x="6186438" y="2055282"/>
              <a:ext cx="155150" cy="217547"/>
            </a:xfrm>
            <a:custGeom>
              <a:avLst/>
              <a:gdLst>
                <a:gd name="connsiteX0" fmla="*/ 151403 w 155150"/>
                <a:gd name="connsiteY0" fmla="*/ 28856 h 217547"/>
                <a:gd name="connsiteX1" fmla="*/ 101935 w 155150"/>
                <a:gd name="connsiteY1" fmla="*/ 5621 h 217547"/>
                <a:gd name="connsiteX2" fmla="*/ 53216 w 155150"/>
                <a:gd name="connsiteY2" fmla="*/ 5621 h 217547"/>
                <a:gd name="connsiteX3" fmla="*/ 4497 w 155150"/>
                <a:gd name="connsiteY3" fmla="*/ 28856 h 217547"/>
                <a:gd name="connsiteX4" fmla="*/ 0 w 155150"/>
                <a:gd name="connsiteY4" fmla="*/ 35602 h 217547"/>
                <a:gd name="connsiteX5" fmla="*/ 0 w 155150"/>
                <a:gd name="connsiteY5" fmla="*/ 114302 h 217547"/>
                <a:gd name="connsiteX6" fmla="*/ 74202 w 155150"/>
                <a:gd name="connsiteY6" fmla="*/ 216986 h 217547"/>
                <a:gd name="connsiteX7" fmla="*/ 80948 w 155150"/>
                <a:gd name="connsiteY7" fmla="*/ 216986 h 217547"/>
                <a:gd name="connsiteX8" fmla="*/ 155150 w 155150"/>
                <a:gd name="connsiteY8" fmla="*/ 114302 h 217547"/>
                <a:gd name="connsiteX9" fmla="*/ 155150 w 155150"/>
                <a:gd name="connsiteY9" fmla="*/ 35602 h 217547"/>
                <a:gd name="connsiteX10" fmla="*/ 151403 w 155150"/>
                <a:gd name="connsiteY10" fmla="*/ 28856 h 217547"/>
                <a:gd name="connsiteX11" fmla="*/ 140910 w 155150"/>
                <a:gd name="connsiteY11" fmla="*/ 114302 h 217547"/>
                <a:gd name="connsiteX12" fmla="*/ 77950 w 155150"/>
                <a:gd name="connsiteY12" fmla="*/ 201995 h 217547"/>
                <a:gd name="connsiteX13" fmla="*/ 14990 w 155150"/>
                <a:gd name="connsiteY13" fmla="*/ 114302 h 217547"/>
                <a:gd name="connsiteX14" fmla="*/ 14990 w 155150"/>
                <a:gd name="connsiteY14" fmla="*/ 40099 h 217547"/>
                <a:gd name="connsiteX15" fmla="*/ 59962 w 155150"/>
                <a:gd name="connsiteY15" fmla="*/ 18363 h 217547"/>
                <a:gd name="connsiteX16" fmla="*/ 95938 w 155150"/>
                <a:gd name="connsiteY16" fmla="*/ 18363 h 217547"/>
                <a:gd name="connsiteX17" fmla="*/ 140910 w 155150"/>
                <a:gd name="connsiteY17" fmla="*/ 40099 h 217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150" h="217547">
                  <a:moveTo>
                    <a:pt x="151403" y="28856"/>
                  </a:moveTo>
                  <a:lnTo>
                    <a:pt x="101935" y="5621"/>
                  </a:lnTo>
                  <a:cubicBezTo>
                    <a:pt x="86944" y="-1874"/>
                    <a:pt x="68206" y="-1874"/>
                    <a:pt x="53216" y="5621"/>
                  </a:cubicBezTo>
                  <a:lnTo>
                    <a:pt x="4497" y="28856"/>
                  </a:lnTo>
                  <a:cubicBezTo>
                    <a:pt x="2249" y="30356"/>
                    <a:pt x="0" y="32604"/>
                    <a:pt x="0" y="35602"/>
                  </a:cubicBezTo>
                  <a:lnTo>
                    <a:pt x="0" y="114302"/>
                  </a:lnTo>
                  <a:cubicBezTo>
                    <a:pt x="0" y="173514"/>
                    <a:pt x="51717" y="205743"/>
                    <a:pt x="74202" y="216986"/>
                  </a:cubicBezTo>
                  <a:cubicBezTo>
                    <a:pt x="76451" y="217735"/>
                    <a:pt x="78699" y="217735"/>
                    <a:pt x="80948" y="216986"/>
                  </a:cubicBezTo>
                  <a:cubicBezTo>
                    <a:pt x="103434" y="205743"/>
                    <a:pt x="155150" y="173514"/>
                    <a:pt x="155150" y="114302"/>
                  </a:cubicBezTo>
                  <a:lnTo>
                    <a:pt x="155150" y="35602"/>
                  </a:lnTo>
                  <a:cubicBezTo>
                    <a:pt x="155150" y="32604"/>
                    <a:pt x="153651" y="30356"/>
                    <a:pt x="151403" y="28856"/>
                  </a:cubicBezTo>
                  <a:close/>
                  <a:moveTo>
                    <a:pt x="140910" y="114302"/>
                  </a:moveTo>
                  <a:cubicBezTo>
                    <a:pt x="140910" y="162271"/>
                    <a:pt x="98936" y="190753"/>
                    <a:pt x="77950" y="201995"/>
                  </a:cubicBezTo>
                  <a:cubicBezTo>
                    <a:pt x="53216" y="188504"/>
                    <a:pt x="14990" y="161521"/>
                    <a:pt x="14990" y="114302"/>
                  </a:cubicBezTo>
                  <a:lnTo>
                    <a:pt x="14990" y="40099"/>
                  </a:lnTo>
                  <a:lnTo>
                    <a:pt x="59962" y="18363"/>
                  </a:lnTo>
                  <a:cubicBezTo>
                    <a:pt x="71204" y="13117"/>
                    <a:pt x="84696" y="13117"/>
                    <a:pt x="95938" y="18363"/>
                  </a:cubicBezTo>
                  <a:lnTo>
                    <a:pt x="140910" y="40099"/>
                  </a:lnTo>
                  <a:close/>
                </a:path>
              </a:pathLst>
            </a:custGeom>
            <a:grpFill/>
            <a:ln w="1637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CC0F711C-D310-D007-2D57-1113A77A5129}"/>
                </a:ext>
              </a:extLst>
            </p:cNvPr>
            <p:cNvSpPr/>
            <p:nvPr/>
          </p:nvSpPr>
          <p:spPr>
            <a:xfrm>
              <a:off x="6223029" y="2133049"/>
              <a:ext cx="85388" cy="69321"/>
            </a:xfrm>
            <a:custGeom>
              <a:avLst/>
              <a:gdLst>
                <a:gd name="connsiteX0" fmla="*/ 12127 w 85388"/>
                <a:gd name="connsiteY0" fmla="*/ 34286 h 69321"/>
                <a:gd name="connsiteX1" fmla="*/ 1634 w 85388"/>
                <a:gd name="connsiteY1" fmla="*/ 35785 h 69321"/>
                <a:gd name="connsiteX2" fmla="*/ 3133 w 85388"/>
                <a:gd name="connsiteY2" fmla="*/ 46279 h 69321"/>
                <a:gd name="connsiteX3" fmla="*/ 31615 w 85388"/>
                <a:gd name="connsiteY3" fmla="*/ 68015 h 69321"/>
                <a:gd name="connsiteX4" fmla="*/ 42108 w 85388"/>
                <a:gd name="connsiteY4" fmla="*/ 66516 h 69321"/>
                <a:gd name="connsiteX5" fmla="*/ 84081 w 85388"/>
                <a:gd name="connsiteY5" fmla="*/ 11801 h 69321"/>
                <a:gd name="connsiteX6" fmla="*/ 82582 w 85388"/>
                <a:gd name="connsiteY6" fmla="*/ 1307 h 69321"/>
                <a:gd name="connsiteX7" fmla="*/ 72089 w 85388"/>
                <a:gd name="connsiteY7" fmla="*/ 2806 h 69321"/>
                <a:gd name="connsiteX8" fmla="*/ 34613 w 85388"/>
                <a:gd name="connsiteY8" fmla="*/ 51525 h 6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388" h="69321">
                  <a:moveTo>
                    <a:pt x="12127" y="34286"/>
                  </a:moveTo>
                  <a:cubicBezTo>
                    <a:pt x="9129" y="32038"/>
                    <a:pt x="4632" y="32787"/>
                    <a:pt x="1634" y="35785"/>
                  </a:cubicBezTo>
                  <a:cubicBezTo>
                    <a:pt x="-1364" y="38783"/>
                    <a:pt x="135" y="43280"/>
                    <a:pt x="3133" y="46279"/>
                  </a:cubicBezTo>
                  <a:lnTo>
                    <a:pt x="31615" y="68015"/>
                  </a:lnTo>
                  <a:cubicBezTo>
                    <a:pt x="34613" y="70263"/>
                    <a:pt x="39110" y="69514"/>
                    <a:pt x="42108" y="66516"/>
                  </a:cubicBezTo>
                  <a:lnTo>
                    <a:pt x="84081" y="11801"/>
                  </a:lnTo>
                  <a:cubicBezTo>
                    <a:pt x="86330" y="8803"/>
                    <a:pt x="85580" y="4305"/>
                    <a:pt x="82582" y="1307"/>
                  </a:cubicBezTo>
                  <a:cubicBezTo>
                    <a:pt x="79584" y="-941"/>
                    <a:pt x="75087" y="-192"/>
                    <a:pt x="72089" y="2806"/>
                  </a:cubicBezTo>
                  <a:lnTo>
                    <a:pt x="34613" y="51525"/>
                  </a:lnTo>
                  <a:close/>
                </a:path>
              </a:pathLst>
            </a:custGeom>
            <a:grpFill/>
            <a:ln w="1637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41FEAC57-2503-5930-CB77-637EEF06A50E}"/>
              </a:ext>
            </a:extLst>
          </p:cNvPr>
          <p:cNvSpPr txBox="1"/>
          <p:nvPr/>
        </p:nvSpPr>
        <p:spPr>
          <a:xfrm>
            <a:off x="558938" y="5113716"/>
            <a:ext cx="209501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6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BM Plex Mono" panose="020B0509050203000203" pitchFamily="49" charset="77"/>
                <a:ea typeface="+mn-ea"/>
                <a:cs typeface="+mn-cs"/>
              </a:rPr>
              <a:t>CUSTOMER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Unica Light" panose="020B0304030206020203" pitchFamily="34" charset="0"/>
                <a:ea typeface="+mn-ea"/>
                <a:cs typeface="+mn-cs"/>
              </a:rPr>
              <a:t>Purchases Insurance</a:t>
            </a:r>
            <a:endParaRPr kumimoji="0" lang="en-MX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 Light" panose="020B0304030206020203" pitchFamily="34" charset="0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A7D51A6-BF17-B352-E3D5-2EC5EF7FB873}"/>
              </a:ext>
            </a:extLst>
          </p:cNvPr>
          <p:cNvSpPr txBox="1"/>
          <p:nvPr/>
        </p:nvSpPr>
        <p:spPr>
          <a:xfrm>
            <a:off x="8989655" y="5176391"/>
            <a:ext cx="2086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Unica" panose="020B0504030206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Insurer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Unica Light" panose="020B0304030206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 provides premium offer incorporating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Unica Light" panose="020B0304030206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driving behavior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A169A11-1072-AA4B-73AB-18F20539C2FE}"/>
              </a:ext>
            </a:extLst>
          </p:cNvPr>
          <p:cNvGrpSpPr/>
          <p:nvPr/>
        </p:nvGrpSpPr>
        <p:grpSpPr>
          <a:xfrm>
            <a:off x="3359744" y="1718963"/>
            <a:ext cx="2095009" cy="1047618"/>
            <a:chOff x="3786639" y="2230640"/>
            <a:chExt cx="2095009" cy="1047618"/>
          </a:xfrm>
        </p:grpSpPr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0CB47743-4D15-17E3-FEE0-5F1ECE5DC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668814" y="2230640"/>
              <a:ext cx="330662" cy="321438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113764C-682F-3543-9F16-D6DDA6B6F9AF}"/>
                </a:ext>
              </a:extLst>
            </p:cNvPr>
            <p:cNvSpPr txBox="1"/>
            <p:nvPr/>
          </p:nvSpPr>
          <p:spPr>
            <a:xfrm>
              <a:off x="3786639" y="2631927"/>
              <a:ext cx="20950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Unica" panose="020B0504030206020203" pitchFamily="34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Dealer </a:t>
              </a: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Unica Light" panose="020B0304030206020203" pitchFamily="34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recommends opt-in for connected services and data sharing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3201142-ADA9-3B75-7837-0BFE62EE0553}"/>
              </a:ext>
            </a:extLst>
          </p:cNvPr>
          <p:cNvGrpSpPr/>
          <p:nvPr/>
        </p:nvGrpSpPr>
        <p:grpSpPr>
          <a:xfrm>
            <a:off x="8984848" y="1304652"/>
            <a:ext cx="2095010" cy="1588067"/>
            <a:chOff x="6169118" y="1480933"/>
            <a:chExt cx="2095010" cy="1588067"/>
          </a:xfrm>
        </p:grpSpPr>
        <p:sp>
          <p:nvSpPr>
            <p:cNvPr id="9" name="Snip Same Side Corner Rectangle 8">
              <a:extLst>
                <a:ext uri="{FF2B5EF4-FFF2-40B4-BE49-F238E27FC236}">
                  <a16:creationId xmlns:a16="http://schemas.microsoft.com/office/drawing/2014/main" id="{555A5F34-60D2-F03A-5A9F-4B91D3280328}"/>
                </a:ext>
              </a:extLst>
            </p:cNvPr>
            <p:cNvSpPr/>
            <p:nvPr/>
          </p:nvSpPr>
          <p:spPr>
            <a:xfrm>
              <a:off x="6169118" y="1480933"/>
              <a:ext cx="2095010" cy="1588067"/>
            </a:xfrm>
            <a:prstGeom prst="snip2SameRect">
              <a:avLst>
                <a:gd name="adj1" fmla="val 0"/>
                <a:gd name="adj2" fmla="val 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MX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8047B4C-7F55-2051-7A19-702EB449DB48}"/>
                </a:ext>
              </a:extLst>
            </p:cNvPr>
            <p:cNvGrpSpPr/>
            <p:nvPr/>
          </p:nvGrpSpPr>
          <p:grpSpPr>
            <a:xfrm>
              <a:off x="6838661" y="1585580"/>
              <a:ext cx="747026" cy="462995"/>
              <a:chOff x="6581924" y="3461853"/>
              <a:chExt cx="747026" cy="462995"/>
            </a:xfrm>
            <a:solidFill>
              <a:schemeClr val="bg1"/>
            </a:solidFill>
          </p:grpSpPr>
          <p:pic>
            <p:nvPicPr>
              <p:cNvPr id="39" name="Graphic 38">
                <a:extLst>
                  <a:ext uri="{FF2B5EF4-FFF2-40B4-BE49-F238E27FC236}">
                    <a16:creationId xmlns:a16="http://schemas.microsoft.com/office/drawing/2014/main" id="{5330828C-E87F-CC27-F1EE-ABFCC910D9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581924" y="3461853"/>
                <a:ext cx="462995" cy="462995"/>
              </a:xfrm>
              <a:prstGeom prst="rect">
                <a:avLst/>
              </a:prstGeom>
            </p:spPr>
          </p:pic>
          <p:pic>
            <p:nvPicPr>
              <p:cNvPr id="40" name="Graphic 39">
                <a:extLst>
                  <a:ext uri="{FF2B5EF4-FFF2-40B4-BE49-F238E27FC236}">
                    <a16:creationId xmlns:a16="http://schemas.microsoft.com/office/drawing/2014/main" id="{0BF4D235-1C07-A367-7693-57EA2C063E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7079962" y="3572329"/>
                <a:ext cx="248988" cy="242042"/>
              </a:xfrm>
              <a:prstGeom prst="rect">
                <a:avLst/>
              </a:prstGeom>
            </p:spPr>
          </p:pic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E4B9DE1-A043-29DE-80C7-C53478E58C96}"/>
                </a:ext>
              </a:extLst>
            </p:cNvPr>
            <p:cNvSpPr txBox="1"/>
            <p:nvPr/>
          </p:nvSpPr>
          <p:spPr>
            <a:xfrm>
              <a:off x="6182651" y="2044956"/>
              <a:ext cx="207061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Unica Light" panose="020B0304030206020203" pitchFamily="34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60-90 days later, Customer asked through OEM’s app if they agree to send data anonymously to insurer </a:t>
              </a: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E0D61105-D28C-C659-800C-57D51546CAB0}"/>
              </a:ext>
            </a:extLst>
          </p:cNvPr>
          <p:cNvSpPr txBox="1"/>
          <p:nvPr/>
        </p:nvSpPr>
        <p:spPr>
          <a:xfrm>
            <a:off x="2916557" y="1994962"/>
            <a:ext cx="242132" cy="153888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BM Plex Mono" panose="020B0509050203000203" pitchFamily="49" charset="77"/>
                <a:ea typeface="+mn-ea"/>
                <a:cs typeface="+mn-cs"/>
              </a:rPr>
              <a:t>01</a:t>
            </a:r>
            <a:endParaRPr kumimoji="0" lang="en-MX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 Light" panose="020B0304030206020203" pitchFamily="34" charset="0"/>
              <a:ea typeface="+mn-ea"/>
              <a:cs typeface="+mn-cs"/>
            </a:endParaRPr>
          </a:p>
        </p:txBody>
      </p:sp>
      <p:sp>
        <p:nvSpPr>
          <p:cNvPr id="48" name="Snip Same Side Corner Rectangle 47">
            <a:extLst>
              <a:ext uri="{FF2B5EF4-FFF2-40B4-BE49-F238E27FC236}">
                <a16:creationId xmlns:a16="http://schemas.microsoft.com/office/drawing/2014/main" id="{84C34DBC-44DB-3CD1-48D9-7F26F6F2002A}"/>
              </a:ext>
            </a:extLst>
          </p:cNvPr>
          <p:cNvSpPr/>
          <p:nvPr/>
        </p:nvSpPr>
        <p:spPr>
          <a:xfrm>
            <a:off x="6168260" y="3426396"/>
            <a:ext cx="2095010" cy="1268809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X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" panose="020B0504030206020203" pitchFamily="34" charset="0"/>
              <a:ea typeface="+mn-ea"/>
              <a:cs typeface="+mn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EFA4E24-48D7-E121-B0B1-1620C139C0BD}"/>
              </a:ext>
            </a:extLst>
          </p:cNvPr>
          <p:cNvSpPr txBox="1"/>
          <p:nvPr/>
        </p:nvSpPr>
        <p:spPr>
          <a:xfrm>
            <a:off x="6169167" y="4076351"/>
            <a:ext cx="2093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Unica Light" panose="020B0304030206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Periodic reminders that data is being shared</a:t>
            </a:r>
          </a:p>
        </p:txBody>
      </p:sp>
      <p:pic>
        <p:nvPicPr>
          <p:cNvPr id="50" name="Graphic 49">
            <a:extLst>
              <a:ext uri="{FF2B5EF4-FFF2-40B4-BE49-F238E27FC236}">
                <a16:creationId xmlns:a16="http://schemas.microsoft.com/office/drawing/2014/main" id="{A5E78E85-184B-DC2F-14DA-2A2E58FB80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019637" y="3579015"/>
            <a:ext cx="392257" cy="486443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7ED229B1-7836-5DB4-3A59-1E1D10BA9E60}"/>
              </a:ext>
            </a:extLst>
          </p:cNvPr>
          <p:cNvGrpSpPr/>
          <p:nvPr/>
        </p:nvGrpSpPr>
        <p:grpSpPr>
          <a:xfrm>
            <a:off x="5854111" y="3033100"/>
            <a:ext cx="2718190" cy="419190"/>
            <a:chOff x="3086201" y="3034283"/>
            <a:chExt cx="3513223" cy="541799"/>
          </a:xfrm>
        </p:grpSpPr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916DFC5A-EB0E-3FB0-EDD4-6DF4A0B4333E}"/>
                </a:ext>
              </a:extLst>
            </p:cNvPr>
            <p:cNvSpPr/>
            <p:nvPr/>
          </p:nvSpPr>
          <p:spPr>
            <a:xfrm>
              <a:off x="6057625" y="3034283"/>
              <a:ext cx="541799" cy="541799"/>
            </a:xfrm>
            <a:prstGeom prst="arc">
              <a:avLst>
                <a:gd name="adj1" fmla="val 16200000"/>
                <a:gd name="adj2" fmla="val 5475263"/>
              </a:avLst>
            </a:prstGeom>
            <a:ln w="12700">
              <a:solidFill>
                <a:schemeClr val="accent4"/>
              </a:solidFill>
              <a:headEnd type="arrow" w="lg" len="sm"/>
              <a:tailEnd type="arrow" w="lg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MX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53" name="Arc 52">
              <a:extLst>
                <a:ext uri="{FF2B5EF4-FFF2-40B4-BE49-F238E27FC236}">
                  <a16:creationId xmlns:a16="http://schemas.microsoft.com/office/drawing/2014/main" id="{09A67F29-A6E9-A9F2-D04D-88399C66DA9E}"/>
                </a:ext>
              </a:extLst>
            </p:cNvPr>
            <p:cNvSpPr/>
            <p:nvPr/>
          </p:nvSpPr>
          <p:spPr>
            <a:xfrm rot="10800000">
              <a:off x="3086201" y="3034283"/>
              <a:ext cx="541799" cy="541799"/>
            </a:xfrm>
            <a:prstGeom prst="arc">
              <a:avLst>
                <a:gd name="adj1" fmla="val 16200000"/>
                <a:gd name="adj2" fmla="val 5475263"/>
              </a:avLst>
            </a:prstGeom>
            <a:ln w="12700">
              <a:solidFill>
                <a:schemeClr val="accent4"/>
              </a:solidFill>
              <a:headEnd type="arrow" w="lg" len="sm"/>
              <a:tailEnd type="arrow" w="lg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MX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</p:grp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F76A76B-1977-9E50-8927-86EEC1D47784}"/>
              </a:ext>
            </a:extLst>
          </p:cNvPr>
          <p:cNvCxnSpPr>
            <a:cxnSpLocks/>
          </p:cNvCxnSpPr>
          <p:nvPr/>
        </p:nvCxnSpPr>
        <p:spPr>
          <a:xfrm flipH="1">
            <a:off x="5459024" y="2081029"/>
            <a:ext cx="706997" cy="0"/>
          </a:xfrm>
          <a:prstGeom prst="straightConnector1">
            <a:avLst/>
          </a:prstGeom>
          <a:ln w="12700">
            <a:solidFill>
              <a:schemeClr val="accent4"/>
            </a:solidFill>
            <a:headEnd type="arrow" w="lg" len="med"/>
            <a:tailEnd type="non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E102DE6C-7DFE-3CDD-02AA-83E53C96C654}"/>
              </a:ext>
            </a:extLst>
          </p:cNvPr>
          <p:cNvSpPr txBox="1"/>
          <p:nvPr/>
        </p:nvSpPr>
        <p:spPr>
          <a:xfrm>
            <a:off x="5721633" y="1994962"/>
            <a:ext cx="242132" cy="153888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BM Plex Mono" panose="020B0509050203000203" pitchFamily="49" charset="77"/>
                <a:ea typeface="+mn-ea"/>
                <a:cs typeface="+mn-cs"/>
              </a:rPr>
              <a:t>02</a:t>
            </a:r>
            <a:endParaRPr kumimoji="0" lang="en-MX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 Light" panose="020B0304030206020203" pitchFamily="34" charset="0"/>
              <a:ea typeface="+mn-ea"/>
              <a:cs typeface="+mn-cs"/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7E0407D-CC20-246D-31F5-5E2DDF6FB2F1}"/>
              </a:ext>
            </a:extLst>
          </p:cNvPr>
          <p:cNvCxnSpPr>
            <a:cxnSpLocks/>
          </p:cNvCxnSpPr>
          <p:nvPr/>
        </p:nvCxnSpPr>
        <p:spPr>
          <a:xfrm flipH="1">
            <a:off x="8262364" y="2081029"/>
            <a:ext cx="722484" cy="0"/>
          </a:xfrm>
          <a:prstGeom prst="straightConnector1">
            <a:avLst/>
          </a:prstGeom>
          <a:ln w="12700">
            <a:solidFill>
              <a:schemeClr val="accent4"/>
            </a:solidFill>
            <a:headEnd type="arrow" w="lg" len="med"/>
            <a:tailEnd type="non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7425018-0988-EEAC-0013-67C3990E6E93}"/>
              </a:ext>
            </a:extLst>
          </p:cNvPr>
          <p:cNvSpPr txBox="1"/>
          <p:nvPr/>
        </p:nvSpPr>
        <p:spPr>
          <a:xfrm>
            <a:off x="8540460" y="1994962"/>
            <a:ext cx="242132" cy="153888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BM Plex Mono" panose="020B0509050203000203" pitchFamily="49" charset="77"/>
                <a:ea typeface="+mn-ea"/>
                <a:cs typeface="+mn-cs"/>
              </a:rPr>
              <a:t>03</a:t>
            </a:r>
            <a:endParaRPr kumimoji="0" lang="en-MX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 Light" panose="020B0304030206020203" pitchFamily="34" charset="0"/>
              <a:ea typeface="+mn-ea"/>
              <a:cs typeface="+mn-cs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222197C-7DC2-81EF-D652-93C32E71EECE}"/>
              </a:ext>
            </a:extLst>
          </p:cNvPr>
          <p:cNvGrpSpPr/>
          <p:nvPr/>
        </p:nvGrpSpPr>
        <p:grpSpPr>
          <a:xfrm>
            <a:off x="6226374" y="1428356"/>
            <a:ext cx="2095011" cy="1400908"/>
            <a:chOff x="8985567" y="1480935"/>
            <a:chExt cx="2095011" cy="1400908"/>
          </a:xfrm>
        </p:grpSpPr>
        <p:sp>
          <p:nvSpPr>
            <p:cNvPr id="8" name="Snip Single Corner Rectangle 7">
              <a:extLst>
                <a:ext uri="{FF2B5EF4-FFF2-40B4-BE49-F238E27FC236}">
                  <a16:creationId xmlns:a16="http://schemas.microsoft.com/office/drawing/2014/main" id="{4FD3A88E-8F86-0B9E-A8F7-CF307D88B40D}"/>
                </a:ext>
              </a:extLst>
            </p:cNvPr>
            <p:cNvSpPr/>
            <p:nvPr/>
          </p:nvSpPr>
          <p:spPr>
            <a:xfrm>
              <a:off x="8985567" y="1480935"/>
              <a:ext cx="2095010" cy="1400908"/>
            </a:xfrm>
            <a:prstGeom prst="snip1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MX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0F020D0-200A-FFB9-9DA4-8E25479DC6F3}"/>
                </a:ext>
              </a:extLst>
            </p:cNvPr>
            <p:cNvSpPr txBox="1"/>
            <p:nvPr/>
          </p:nvSpPr>
          <p:spPr>
            <a:xfrm>
              <a:off x="8985567" y="2079867"/>
              <a:ext cx="20950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Unica" panose="020B0504030206020203" pitchFamily="34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D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Neue Haas Unica Light" panose="020B0304030206020203" pitchFamily="34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riving behavior analyzed and vehicle data collected</a:t>
              </a:r>
            </a:p>
          </p:txBody>
        </p:sp>
        <p:pic>
          <p:nvPicPr>
            <p:cNvPr id="58" name="Graphic 57">
              <a:extLst>
                <a:ext uri="{FF2B5EF4-FFF2-40B4-BE49-F238E27FC236}">
                  <a16:creationId xmlns:a16="http://schemas.microsoft.com/office/drawing/2014/main" id="{7C0EBB74-140D-74D9-1AB9-5DDE6678F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732719" y="1512367"/>
              <a:ext cx="600706" cy="600706"/>
            </a:xfrm>
            <a:prstGeom prst="rect">
              <a:avLst/>
            </a:prstGeom>
          </p:spPr>
        </p:pic>
      </p:grpSp>
      <p:pic>
        <p:nvPicPr>
          <p:cNvPr id="59" name="Graphic 58">
            <a:extLst>
              <a:ext uri="{FF2B5EF4-FFF2-40B4-BE49-F238E27FC236}">
                <a16:creationId xmlns:a16="http://schemas.microsoft.com/office/drawing/2014/main" id="{DD21EBFA-895C-068C-200C-CFA53EC64B6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855875" y="4773531"/>
            <a:ext cx="354394" cy="354395"/>
          </a:xfrm>
          <a:prstGeom prst="rect">
            <a:avLst/>
          </a:prstGeom>
        </p:spPr>
      </p:pic>
      <p:sp>
        <p:nvSpPr>
          <p:cNvPr id="60" name="Snip Same Side Corner Rectangle 59">
            <a:extLst>
              <a:ext uri="{FF2B5EF4-FFF2-40B4-BE49-F238E27FC236}">
                <a16:creationId xmlns:a16="http://schemas.microsoft.com/office/drawing/2014/main" id="{5AAA8934-378E-0A9E-6D25-CD7B83EFDAF2}"/>
              </a:ext>
            </a:extLst>
          </p:cNvPr>
          <p:cNvSpPr/>
          <p:nvPr/>
        </p:nvSpPr>
        <p:spPr>
          <a:xfrm>
            <a:off x="8985567" y="3233704"/>
            <a:ext cx="2095010" cy="112982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X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" panose="020B0504030206020203" pitchFamily="34" charset="0"/>
              <a:ea typeface="+mn-ea"/>
              <a:cs typeface="+mn-cs"/>
            </a:endParaRP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51A9BD1-4EDC-1D99-2E30-0784F61D7221}"/>
              </a:ext>
            </a:extLst>
          </p:cNvPr>
          <p:cNvCxnSpPr>
            <a:cxnSpLocks/>
            <a:stCxn id="60" idx="3"/>
          </p:cNvCxnSpPr>
          <p:nvPr/>
        </p:nvCxnSpPr>
        <p:spPr>
          <a:xfrm flipV="1">
            <a:off x="10033072" y="2881843"/>
            <a:ext cx="0" cy="351861"/>
          </a:xfrm>
          <a:prstGeom prst="straightConnector1">
            <a:avLst/>
          </a:prstGeom>
          <a:ln w="12700">
            <a:solidFill>
              <a:schemeClr val="accent4"/>
            </a:solidFill>
            <a:headEnd type="arrow" w="lg" len="med"/>
            <a:tailEnd type="non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5AE3DDB6-3A46-0640-7F57-0545733427BE}"/>
              </a:ext>
            </a:extLst>
          </p:cNvPr>
          <p:cNvSpPr txBox="1"/>
          <p:nvPr/>
        </p:nvSpPr>
        <p:spPr>
          <a:xfrm>
            <a:off x="8989655" y="3904387"/>
            <a:ext cx="2086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Unica" panose="020B0504030206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Unica Light" panose="020B0304030206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nsurer provided with anonymized driver score</a:t>
            </a:r>
          </a:p>
        </p:txBody>
      </p:sp>
      <p:pic>
        <p:nvPicPr>
          <p:cNvPr id="63" name="Graphic 62">
            <a:extLst>
              <a:ext uri="{FF2B5EF4-FFF2-40B4-BE49-F238E27FC236}">
                <a16:creationId xmlns:a16="http://schemas.microsoft.com/office/drawing/2014/main" id="{BA988E0B-C682-C780-849C-E691F82FE1C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795882" y="3392933"/>
            <a:ext cx="474380" cy="474380"/>
          </a:xfrm>
          <a:prstGeom prst="rect">
            <a:avLst/>
          </a:prstGeom>
        </p:spPr>
      </p:pic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7C3E4472-8981-0132-A41E-1D11155515AA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10033072" y="4363528"/>
            <a:ext cx="0" cy="326998"/>
          </a:xfrm>
          <a:prstGeom prst="straightConnector1">
            <a:avLst/>
          </a:prstGeom>
          <a:ln w="12700">
            <a:solidFill>
              <a:schemeClr val="accent4"/>
            </a:solidFill>
            <a:headEnd type="arrow" w="lg" len="med"/>
            <a:tailEnd type="non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371C796A-07D8-7D46-C535-FEB43DC2CC9E}"/>
              </a:ext>
            </a:extLst>
          </p:cNvPr>
          <p:cNvSpPr txBox="1"/>
          <p:nvPr/>
        </p:nvSpPr>
        <p:spPr>
          <a:xfrm>
            <a:off x="9912006" y="2966878"/>
            <a:ext cx="242132" cy="153888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BM Plex Mono" panose="020B0509050203000203" pitchFamily="49" charset="77"/>
                <a:ea typeface="+mn-ea"/>
                <a:cs typeface="+mn-cs"/>
              </a:rPr>
              <a:t>04</a:t>
            </a:r>
            <a:endParaRPr kumimoji="0" lang="en-MX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 Light" panose="020B0304030206020203" pitchFamily="34" charset="0"/>
              <a:ea typeface="+mn-ea"/>
              <a:cs typeface="+mn-cs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7E0CB1D-48C0-9DC3-4A61-A79D780F7BB4}"/>
              </a:ext>
            </a:extLst>
          </p:cNvPr>
          <p:cNvSpPr txBox="1"/>
          <p:nvPr/>
        </p:nvSpPr>
        <p:spPr>
          <a:xfrm>
            <a:off x="9906517" y="4423941"/>
            <a:ext cx="242132" cy="153888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BM Plex Mono" panose="020B0509050203000203" pitchFamily="49" charset="77"/>
                <a:ea typeface="+mn-ea"/>
                <a:cs typeface="+mn-cs"/>
              </a:rPr>
              <a:t>05</a:t>
            </a:r>
            <a:endParaRPr kumimoji="0" lang="en-MX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 Light" panose="020B0304030206020203" pitchFamily="34" charset="0"/>
              <a:ea typeface="+mn-ea"/>
              <a:cs typeface="+mn-cs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89FBCF0-452D-C0F8-8BDE-9675B24F8F73}"/>
              </a:ext>
            </a:extLst>
          </p:cNvPr>
          <p:cNvSpPr txBox="1"/>
          <p:nvPr/>
        </p:nvSpPr>
        <p:spPr>
          <a:xfrm>
            <a:off x="5721633" y="5354796"/>
            <a:ext cx="242132" cy="153888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BM Plex Mono" panose="020B0509050203000203" pitchFamily="49" charset="77"/>
                <a:ea typeface="+mn-ea"/>
                <a:cs typeface="+mn-cs"/>
              </a:rPr>
              <a:t>06</a:t>
            </a:r>
            <a:endParaRPr kumimoji="0" lang="en-MX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 Light" panose="020B0304030206020203" pitchFamily="34" charset="0"/>
              <a:ea typeface="+mn-ea"/>
              <a:cs typeface="+mn-cs"/>
            </a:endParaRPr>
          </a:p>
        </p:txBody>
      </p:sp>
      <p:sp>
        <p:nvSpPr>
          <p:cNvPr id="68" name="Title 2">
            <a:extLst>
              <a:ext uri="{FF2B5EF4-FFF2-40B4-BE49-F238E27FC236}">
                <a16:creationId xmlns:a16="http://schemas.microsoft.com/office/drawing/2014/main" id="{E933A2D8-0164-3115-6C15-A0C5149B82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963" y="344950"/>
            <a:ext cx="9670885" cy="61255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</a:rPr>
              <a:t>Informed Consumer Consent</a:t>
            </a:r>
          </a:p>
        </p:txBody>
      </p:sp>
    </p:spTree>
    <p:extLst>
      <p:ext uri="{BB962C8B-B14F-4D97-AF65-F5344CB8AC3E}">
        <p14:creationId xmlns:p14="http://schemas.microsoft.com/office/powerpoint/2010/main" val="2826646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CA7AEE-AF23-54F0-7189-9CF962261A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8B6A2F-EB67-D263-025C-C7E520F2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33FA37-A24F-6835-D86D-97FD7A24E7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DE326A-0DED-3223-EA63-3723091629D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E54885-F5DD-8145-A519-454713646F3E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Title 2">
            <a:extLst>
              <a:ext uri="{FF2B5EF4-FFF2-40B4-BE49-F238E27FC236}">
                <a16:creationId xmlns:a16="http://schemas.microsoft.com/office/drawing/2014/main" id="{07D3558B-FCB4-1B80-ADA3-FBAA1B49F89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</a:rPr>
              <a:t>Data Privacy Through Edge Processing</a:t>
            </a:r>
          </a:p>
        </p:txBody>
      </p:sp>
      <p:sp>
        <p:nvSpPr>
          <p:cNvPr id="3" name="Google Shape;127;p24">
            <a:extLst>
              <a:ext uri="{FF2B5EF4-FFF2-40B4-BE49-F238E27FC236}">
                <a16:creationId xmlns:a16="http://schemas.microsoft.com/office/drawing/2014/main" id="{561034EC-EA1C-9D5C-72A8-D8FEA88AFC2D}"/>
              </a:ext>
            </a:extLst>
          </p:cNvPr>
          <p:cNvSpPr txBox="1"/>
          <p:nvPr/>
        </p:nvSpPr>
        <p:spPr>
          <a:xfrm>
            <a:off x="647007" y="1386807"/>
            <a:ext cx="10195164" cy="460638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/>
            </a:lvl1pPr>
            <a:lvl2pPr indent="0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/>
            </a:lvl2pPr>
            <a:lvl3pPr indent="0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</a:lvl3pPr>
            <a:lvl4pPr indent="0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 i="1"/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Minimization: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processing data on the vehicle, only the necessary insights are shared, reducing the amount of raw personal data that leaves the vehicle, minimizing exposure to privacy risks.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Enhanced Data Security: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Edge processing limits the need to transmit sensitive data over networks, reducing the risk of interception, breaches, and unauthorized access during data transfer.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Reduced Dependency on Cloud Storage: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Processing data on the vehicle eliminates the need to store large amounts of data in cloud services, reducing vulnerabilities associated with remote data storage and external servers.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Compliance with Privacy Regulations: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Edge processing aligns with data privacy regulations by keeping more data localized, which helps automakers and insurers comply with strict data residency and privacy laws.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Transparency and Consumer Trust: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When data processing happens on the vehicle, consumers have greater visibility into how their data is used, enhancing transparency and building trust in the system.</a:t>
            </a:r>
          </a:p>
        </p:txBody>
      </p:sp>
    </p:spTree>
    <p:extLst>
      <p:ext uri="{BB962C8B-B14F-4D97-AF65-F5344CB8AC3E}">
        <p14:creationId xmlns:p14="http://schemas.microsoft.com/office/powerpoint/2010/main" val="1947656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0003BF-C3D6-D455-4B18-354265579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BD1629B-6120-170E-C1A9-1187E6A5E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Consumer Empowerment Through Contextualized UBI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D437BA-C713-5ED8-BFBF-8512A676AA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02E153-D9BD-0B6B-C531-FB5B769C47D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0EF622-E555-A546-8005-7CDD745BA7BF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Google Shape;127;p24">
            <a:extLst>
              <a:ext uri="{FF2B5EF4-FFF2-40B4-BE49-F238E27FC236}">
                <a16:creationId xmlns:a16="http://schemas.microsoft.com/office/drawing/2014/main" id="{02F86DDA-F1D9-48D2-8F23-9414B0E7A160}"/>
              </a:ext>
            </a:extLst>
          </p:cNvPr>
          <p:cNvSpPr txBox="1"/>
          <p:nvPr/>
        </p:nvSpPr>
        <p:spPr>
          <a:xfrm>
            <a:off x="486285" y="955691"/>
            <a:ext cx="8298486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55EA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Enhanced vehicle safety through actionable insights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55EA7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9" name="Google Shape;127;p24">
            <a:extLst>
              <a:ext uri="{FF2B5EF4-FFF2-40B4-BE49-F238E27FC236}">
                <a16:creationId xmlns:a16="http://schemas.microsoft.com/office/drawing/2014/main" id="{504630E2-02CD-21E1-7839-D9E49587C9EF}"/>
              </a:ext>
            </a:extLst>
          </p:cNvPr>
          <p:cNvSpPr txBox="1"/>
          <p:nvPr/>
        </p:nvSpPr>
        <p:spPr>
          <a:xfrm>
            <a:off x="718528" y="4864940"/>
            <a:ext cx="5106052" cy="1292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Uses Basic Data: Odometer, GPS, time, velocity, acceleration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71450" marR="0" lvl="0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Plateaued in terms of value it offers to insurers</a:t>
            </a:r>
          </a:p>
          <a:p>
            <a:pPr marL="171450" marR="0" lvl="0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71450" marR="0" lvl="0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Harder for consumers to understand the connection between their driving behavior and associated risk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5402DD-5834-4E83-3E2C-8EAD8018A7F5}"/>
              </a:ext>
            </a:extLst>
          </p:cNvPr>
          <p:cNvSpPr txBox="1"/>
          <p:nvPr/>
        </p:nvSpPr>
        <p:spPr>
          <a:xfrm>
            <a:off x="718528" y="4348839"/>
            <a:ext cx="511164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TRADITIONAL UBI</a:t>
            </a:r>
          </a:p>
        </p:txBody>
      </p:sp>
      <p:sp>
        <p:nvSpPr>
          <p:cNvPr id="12" name="Google Shape;127;p24">
            <a:extLst>
              <a:ext uri="{FF2B5EF4-FFF2-40B4-BE49-F238E27FC236}">
                <a16:creationId xmlns:a16="http://schemas.microsoft.com/office/drawing/2014/main" id="{3AF5F7A2-F47C-8E29-BC54-20BC1B7DF1BE}"/>
              </a:ext>
            </a:extLst>
          </p:cNvPr>
          <p:cNvSpPr txBox="1"/>
          <p:nvPr/>
        </p:nvSpPr>
        <p:spPr>
          <a:xfrm>
            <a:off x="6369051" y="4864940"/>
            <a:ext cx="5106052" cy="1723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Basic data plus new data sources ADAS sensors, DMS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71450" marR="0" lvl="0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Sophisticated ML techniques to improve accuracy giving insurers far greater underwriting precision</a:t>
            </a:r>
          </a:p>
          <a:p>
            <a:pPr marL="171450" marR="0" lvl="0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71450" marR="0" lvl="0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Provide consumers clear guidance on how to change their driving behavior to lower risk</a:t>
            </a:r>
          </a:p>
          <a:p>
            <a:pPr marL="171450" marR="0" lvl="0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8DF6FE-3279-C4A3-E613-07A6F036A8A0}"/>
              </a:ext>
            </a:extLst>
          </p:cNvPr>
          <p:cNvSpPr txBox="1"/>
          <p:nvPr/>
        </p:nvSpPr>
        <p:spPr>
          <a:xfrm>
            <a:off x="6369052" y="4348839"/>
            <a:ext cx="511164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CONTEXTUALIZED UBI</a:t>
            </a:r>
          </a:p>
        </p:txBody>
      </p:sp>
      <p:pic>
        <p:nvPicPr>
          <p:cNvPr id="14" name="Picture 2" descr="Man teaching boy how to drive">
            <a:extLst>
              <a:ext uri="{FF2B5EF4-FFF2-40B4-BE49-F238E27FC236}">
                <a16:creationId xmlns:a16="http://schemas.microsoft.com/office/drawing/2014/main" id="{95103807-32FC-DBAB-E4FD-CB40D06238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62"/>
          <a:stretch/>
        </p:blipFill>
        <p:spPr bwMode="auto">
          <a:xfrm>
            <a:off x="6369051" y="1862868"/>
            <a:ext cx="5106067" cy="2180351"/>
          </a:xfrm>
          <a:prstGeom prst="snip1Rect">
            <a:avLst>
              <a:gd name="adj" fmla="val 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A dashboard of a car">
            <a:extLst>
              <a:ext uri="{FF2B5EF4-FFF2-40B4-BE49-F238E27FC236}">
                <a16:creationId xmlns:a16="http://schemas.microsoft.com/office/drawing/2014/main" id="{ED69F06E-D780-F417-DEAF-9D22232570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8528" y="1862868"/>
            <a:ext cx="5106057" cy="2180222"/>
          </a:xfrm>
          <a:prstGeom prst="snip1Rect">
            <a:avLst>
              <a:gd name="adj" fmla="val 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9866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81748B-5334-9DC3-6A37-4CB1260605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5B2CAA-5841-DCEC-492F-0AEB275F71A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4293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78C7CA-FBD6-04DC-55DE-DF96A011D14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429375"/>
            <a:ext cx="1946275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564110-B7DC-05B8-5376-A0633FD660C8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429375"/>
            <a:ext cx="1609725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0EF622-E555-A546-8005-7CDD745BA7BF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3A6F5559-DEE9-DF79-75CC-892AAA70C74A}"/>
              </a:ext>
            </a:extLst>
          </p:cNvPr>
          <p:cNvSpPr txBox="1">
            <a:spLocks/>
          </p:cNvSpPr>
          <p:nvPr/>
        </p:nvSpPr>
        <p:spPr>
          <a:xfrm>
            <a:off x="190673" y="3117606"/>
            <a:ext cx="6640129" cy="6227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Outcomes</a:t>
            </a:r>
          </a:p>
        </p:txBody>
      </p:sp>
    </p:spTree>
    <p:extLst>
      <p:ext uri="{BB962C8B-B14F-4D97-AF65-F5344CB8AC3E}">
        <p14:creationId xmlns:p14="http://schemas.microsoft.com/office/powerpoint/2010/main" val="34323670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9290E0-49C8-5DD5-84CA-319A8FDBC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273AA3-CFB7-D3B5-1700-5EDADA661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Outcomes: Value Unlocked from Vehicle Data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2745EB-FD76-6C6C-CC2C-412DAD2085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0E09E9-1055-EA73-C867-5D0AFBB7ECC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E54885-F5DD-8145-A519-454713646F3E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C05117-A615-A839-ADB1-BA80895B25A4}"/>
              </a:ext>
            </a:extLst>
          </p:cNvPr>
          <p:cNvSpPr txBox="1"/>
          <p:nvPr/>
        </p:nvSpPr>
        <p:spPr>
          <a:xfrm>
            <a:off x="677675" y="2864683"/>
            <a:ext cx="310896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Automakers </a:t>
            </a: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Generate insights to enable OEMs to design safer, more affordable vehicles.</a:t>
            </a: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Better understand product liability exposure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851144-2751-B80D-3C3E-DA79CF471B98}"/>
              </a:ext>
            </a:extLst>
          </p:cNvPr>
          <p:cNvSpPr txBox="1"/>
          <p:nvPr/>
        </p:nvSpPr>
        <p:spPr>
          <a:xfrm>
            <a:off x="8215079" y="2846138"/>
            <a:ext cx="309145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Consumers</a:t>
            </a: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endParaRPr kumimoji="0" lang="en-US" sz="1200" b="1" i="0" u="none" strike="noStrike" kern="1200" cap="none" spc="3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Contextualized UBI gives drivers understanding of their driving behavior and allows ability to control their insurance cost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EF81E8-32B2-0FAE-2428-85BF96A3FDA0}"/>
              </a:ext>
            </a:extLst>
          </p:cNvPr>
          <p:cNvSpPr txBox="1"/>
          <p:nvPr/>
        </p:nvSpPr>
        <p:spPr>
          <a:xfrm>
            <a:off x="4490683" y="2846575"/>
            <a:ext cx="3210633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Insurers </a:t>
            </a: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Modern vehicles have data that can transform insurance pricing precision and allows for faster and more efficient claims resolution</a:t>
            </a:r>
            <a:endParaRPr kumimoji="0" lang="en-US" sz="1400" b="0" i="0" u="none" strike="noStrike" kern="1200" cap="none" spc="3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Google Shape;127;p24">
            <a:extLst>
              <a:ext uri="{FF2B5EF4-FFF2-40B4-BE49-F238E27FC236}">
                <a16:creationId xmlns:a16="http://schemas.microsoft.com/office/drawing/2014/main" id="{BA43E00F-D5B0-5C30-F2A9-F03A423537C0}"/>
              </a:ext>
            </a:extLst>
          </p:cNvPr>
          <p:cNvSpPr txBox="1"/>
          <p:nvPr/>
        </p:nvSpPr>
        <p:spPr>
          <a:xfrm>
            <a:off x="8448075" y="4454841"/>
            <a:ext cx="2858454" cy="1292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85750" marR="0" lvl="0" indent="-28575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 typeface="Wingdings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Insurance savings</a:t>
            </a:r>
          </a:p>
          <a:p>
            <a:pPr marL="285750" marR="0" lvl="0" indent="-28575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 typeface="Wingdings" pitchFamily="2" charset="2"/>
              <a:buChar char="§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 typeface="Wingdings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Convenience in filing claims</a:t>
            </a:r>
          </a:p>
          <a:p>
            <a:pPr marL="285750" marR="0" lvl="0" indent="-28575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 typeface="Wingdings" pitchFamily="2" charset="2"/>
              <a:buChar char="§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 typeface="Wingdings" pitchFamily="2" charset="2"/>
              <a:buChar char="§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Improving driver safety</a:t>
            </a:r>
          </a:p>
          <a:p>
            <a:pPr marL="285750" marR="0" lvl="0" indent="-28575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 typeface="Wingdings" pitchFamily="2" charset="2"/>
              <a:buChar char="§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eue Haas Unica Light" panose="020B0304030206020203" pitchFamily="34" charset="0"/>
              <a:ea typeface="+mn-ea"/>
              <a:cs typeface="+mn-cs"/>
            </a:endParaRPr>
          </a:p>
        </p:txBody>
      </p:sp>
      <p:sp>
        <p:nvSpPr>
          <p:cNvPr id="10" name="Google Shape;127;p24">
            <a:extLst>
              <a:ext uri="{FF2B5EF4-FFF2-40B4-BE49-F238E27FC236}">
                <a16:creationId xmlns:a16="http://schemas.microsoft.com/office/drawing/2014/main" id="{5396E143-96D4-6D32-28D5-CA86CE5048BA}"/>
              </a:ext>
            </a:extLst>
          </p:cNvPr>
          <p:cNvSpPr txBox="1"/>
          <p:nvPr/>
        </p:nvSpPr>
        <p:spPr>
          <a:xfrm>
            <a:off x="4641670" y="4454841"/>
            <a:ext cx="2718374" cy="1508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85750" marR="0" lvl="0" indent="-28575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 typeface="Wingdings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ADAS and computer vision-based insurance products</a:t>
            </a:r>
          </a:p>
          <a:p>
            <a:pPr marL="285750" marR="0" lvl="0" indent="-28575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 typeface="Wingdings" pitchFamily="2" charset="2"/>
              <a:buChar char="§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 typeface="Wingdings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Deeper insights into collisions that simplify the claims value chain and reduce claims processing costs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43838D6-9199-2EA8-7E05-71AB4E9A8B27}"/>
              </a:ext>
            </a:extLst>
          </p:cNvPr>
          <p:cNvGrpSpPr/>
          <p:nvPr/>
        </p:nvGrpSpPr>
        <p:grpSpPr>
          <a:xfrm>
            <a:off x="4596430" y="2057697"/>
            <a:ext cx="856999" cy="653348"/>
            <a:chOff x="6733340" y="3845697"/>
            <a:chExt cx="477659" cy="364152"/>
          </a:xfrm>
        </p:grpSpPr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AC19B33-2897-B4AF-3431-A49048F1A0C9}"/>
                </a:ext>
              </a:extLst>
            </p:cNvPr>
            <p:cNvSpPr/>
            <p:nvPr/>
          </p:nvSpPr>
          <p:spPr>
            <a:xfrm>
              <a:off x="6733549" y="3910149"/>
              <a:ext cx="154781" cy="299691"/>
            </a:xfrm>
            <a:custGeom>
              <a:avLst/>
              <a:gdLst>
                <a:gd name="connsiteX0" fmla="*/ 116091 w 154781"/>
                <a:gd name="connsiteY0" fmla="*/ 38666 h 299691"/>
                <a:gd name="connsiteX1" fmla="*/ 38700 w 154781"/>
                <a:gd name="connsiteY1" fmla="*/ 38666 h 299691"/>
                <a:gd name="connsiteX2" fmla="*/ 38700 w 154781"/>
                <a:gd name="connsiteY2" fmla="*/ 103118 h 299691"/>
                <a:gd name="connsiteX3" fmla="*/ 116091 w 154781"/>
                <a:gd name="connsiteY3" fmla="*/ 103118 h 299691"/>
                <a:gd name="connsiteX4" fmla="*/ 116091 w 154781"/>
                <a:gd name="connsiteY4" fmla="*/ 38666 h 299691"/>
                <a:gd name="connsiteX5" fmla="*/ 116091 w 154781"/>
                <a:gd name="connsiteY5" fmla="*/ 142688 h 299691"/>
                <a:gd name="connsiteX6" fmla="*/ 38700 w 154781"/>
                <a:gd name="connsiteY6" fmla="*/ 142688 h 299691"/>
                <a:gd name="connsiteX7" fmla="*/ 38700 w 154781"/>
                <a:gd name="connsiteY7" fmla="*/ 175423 h 299691"/>
                <a:gd name="connsiteX8" fmla="*/ 38700 w 154781"/>
                <a:gd name="connsiteY8" fmla="*/ 175423 h 299691"/>
                <a:gd name="connsiteX9" fmla="*/ 38700 w 154781"/>
                <a:gd name="connsiteY9" fmla="*/ 206245 h 299691"/>
                <a:gd name="connsiteX10" fmla="*/ 116091 w 154781"/>
                <a:gd name="connsiteY10" fmla="*/ 206245 h 299691"/>
                <a:gd name="connsiteX11" fmla="*/ 116091 w 154781"/>
                <a:gd name="connsiteY11" fmla="*/ 142688 h 299691"/>
                <a:gd name="connsiteX12" fmla="*/ 0 w 154781"/>
                <a:gd name="connsiteY12" fmla="*/ 244910 h 299691"/>
                <a:gd name="connsiteX13" fmla="*/ 0 w 154781"/>
                <a:gd name="connsiteY13" fmla="*/ 244910 h 299691"/>
                <a:gd name="connsiteX14" fmla="*/ 0 w 154781"/>
                <a:gd name="connsiteY14" fmla="*/ 299691 h 299691"/>
                <a:gd name="connsiteX15" fmla="*/ 38700 w 154781"/>
                <a:gd name="connsiteY15" fmla="*/ 299691 h 299691"/>
                <a:gd name="connsiteX16" fmla="*/ 38700 w 154781"/>
                <a:gd name="connsiteY16" fmla="*/ 244910 h 299691"/>
                <a:gd name="connsiteX17" fmla="*/ 154781 w 154781"/>
                <a:gd name="connsiteY17" fmla="*/ 244910 h 299691"/>
                <a:gd name="connsiteX18" fmla="*/ 154781 w 154781"/>
                <a:gd name="connsiteY18" fmla="*/ 0 h 299691"/>
                <a:gd name="connsiteX19" fmla="*/ 0 w 154781"/>
                <a:gd name="connsiteY19" fmla="*/ 0 h 299691"/>
                <a:gd name="connsiteX20" fmla="*/ 0 w 154781"/>
                <a:gd name="connsiteY20" fmla="*/ 244910 h 29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4781" h="299691">
                  <a:moveTo>
                    <a:pt x="116091" y="38666"/>
                  </a:moveTo>
                  <a:lnTo>
                    <a:pt x="38700" y="38666"/>
                  </a:lnTo>
                  <a:lnTo>
                    <a:pt x="38700" y="103118"/>
                  </a:lnTo>
                  <a:lnTo>
                    <a:pt x="116091" y="103118"/>
                  </a:lnTo>
                  <a:lnTo>
                    <a:pt x="116091" y="38666"/>
                  </a:lnTo>
                  <a:close/>
                  <a:moveTo>
                    <a:pt x="116091" y="142688"/>
                  </a:moveTo>
                  <a:lnTo>
                    <a:pt x="38700" y="142688"/>
                  </a:lnTo>
                  <a:lnTo>
                    <a:pt x="38700" y="175423"/>
                  </a:lnTo>
                  <a:lnTo>
                    <a:pt x="38700" y="175423"/>
                  </a:lnTo>
                  <a:lnTo>
                    <a:pt x="38700" y="206245"/>
                  </a:lnTo>
                  <a:lnTo>
                    <a:pt x="116091" y="206245"/>
                  </a:lnTo>
                  <a:lnTo>
                    <a:pt x="116091" y="142688"/>
                  </a:lnTo>
                  <a:close/>
                  <a:moveTo>
                    <a:pt x="0" y="244910"/>
                  </a:moveTo>
                  <a:lnTo>
                    <a:pt x="0" y="244910"/>
                  </a:lnTo>
                  <a:lnTo>
                    <a:pt x="0" y="299691"/>
                  </a:lnTo>
                  <a:lnTo>
                    <a:pt x="38700" y="299691"/>
                  </a:lnTo>
                  <a:lnTo>
                    <a:pt x="38700" y="244910"/>
                  </a:lnTo>
                  <a:lnTo>
                    <a:pt x="154781" y="244910"/>
                  </a:lnTo>
                  <a:lnTo>
                    <a:pt x="154781" y="0"/>
                  </a:lnTo>
                  <a:lnTo>
                    <a:pt x="0" y="0"/>
                  </a:lnTo>
                  <a:lnTo>
                    <a:pt x="0" y="244910"/>
                  </a:lnTo>
                  <a:close/>
                </a:path>
              </a:pathLst>
            </a:custGeom>
            <a:gradFill>
              <a:gsLst>
                <a:gs pos="0">
                  <a:srgbClr val="9759E7"/>
                </a:gs>
                <a:gs pos="50000">
                  <a:srgbClr val="CB7595"/>
                </a:gs>
                <a:gs pos="100000">
                  <a:srgbClr val="FF9244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C14CB08C-A2A8-7E11-32EF-8BB37927CF2F}"/>
                </a:ext>
              </a:extLst>
            </p:cNvPr>
            <p:cNvSpPr/>
            <p:nvPr/>
          </p:nvSpPr>
          <p:spPr>
            <a:xfrm>
              <a:off x="6733340" y="4116394"/>
              <a:ext cx="39109" cy="39084"/>
            </a:xfrm>
            <a:custGeom>
              <a:avLst/>
              <a:gdLst>
                <a:gd name="connsiteX0" fmla="*/ 0 w 39109"/>
                <a:gd name="connsiteY0" fmla="*/ 409 h 39084"/>
                <a:gd name="connsiteX1" fmla="*/ 38700 w 39109"/>
                <a:gd name="connsiteY1" fmla="*/ 0 h 39084"/>
                <a:gd name="connsiteX2" fmla="*/ 39110 w 39109"/>
                <a:gd name="connsiteY2" fmla="*/ 38665 h 39084"/>
                <a:gd name="connsiteX3" fmla="*/ 419 w 39109"/>
                <a:gd name="connsiteY3" fmla="*/ 39084 h 39084"/>
                <a:gd name="connsiteX4" fmla="*/ 0 w 39109"/>
                <a:gd name="connsiteY4" fmla="*/ 409 h 39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09" h="39084">
                  <a:moveTo>
                    <a:pt x="0" y="409"/>
                  </a:moveTo>
                  <a:lnTo>
                    <a:pt x="38700" y="0"/>
                  </a:lnTo>
                  <a:lnTo>
                    <a:pt x="39110" y="38665"/>
                  </a:lnTo>
                  <a:lnTo>
                    <a:pt x="419" y="39084"/>
                  </a:lnTo>
                  <a:lnTo>
                    <a:pt x="0" y="40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3355A81-DCF7-031A-6DB0-CC8F1245B944}"/>
                </a:ext>
              </a:extLst>
            </p:cNvPr>
            <p:cNvSpPr/>
            <p:nvPr/>
          </p:nvSpPr>
          <p:spPr>
            <a:xfrm>
              <a:off x="7056009" y="3910149"/>
              <a:ext cx="154781" cy="299691"/>
            </a:xfrm>
            <a:custGeom>
              <a:avLst/>
              <a:gdLst>
                <a:gd name="connsiteX0" fmla="*/ 38700 w 154781"/>
                <a:gd name="connsiteY0" fmla="*/ 38666 h 299691"/>
                <a:gd name="connsiteX1" fmla="*/ 116091 w 154781"/>
                <a:gd name="connsiteY1" fmla="*/ 38666 h 299691"/>
                <a:gd name="connsiteX2" fmla="*/ 116091 w 154781"/>
                <a:gd name="connsiteY2" fmla="*/ 103118 h 299691"/>
                <a:gd name="connsiteX3" fmla="*/ 38700 w 154781"/>
                <a:gd name="connsiteY3" fmla="*/ 103118 h 299691"/>
                <a:gd name="connsiteX4" fmla="*/ 38700 w 154781"/>
                <a:gd name="connsiteY4" fmla="*/ 38666 h 299691"/>
                <a:gd name="connsiteX5" fmla="*/ 38700 w 154781"/>
                <a:gd name="connsiteY5" fmla="*/ 142688 h 299691"/>
                <a:gd name="connsiteX6" fmla="*/ 116091 w 154781"/>
                <a:gd name="connsiteY6" fmla="*/ 142688 h 299691"/>
                <a:gd name="connsiteX7" fmla="*/ 116091 w 154781"/>
                <a:gd name="connsiteY7" fmla="*/ 206245 h 299691"/>
                <a:gd name="connsiteX8" fmla="*/ 38700 w 154781"/>
                <a:gd name="connsiteY8" fmla="*/ 206245 h 299691"/>
                <a:gd name="connsiteX9" fmla="*/ 38700 w 154781"/>
                <a:gd name="connsiteY9" fmla="*/ 142688 h 299691"/>
                <a:gd name="connsiteX10" fmla="*/ 154781 w 154781"/>
                <a:gd name="connsiteY10" fmla="*/ 0 h 299691"/>
                <a:gd name="connsiteX11" fmla="*/ 154781 w 154781"/>
                <a:gd name="connsiteY11" fmla="*/ 175423 h 299691"/>
                <a:gd name="connsiteX12" fmla="*/ 154781 w 154781"/>
                <a:gd name="connsiteY12" fmla="*/ 175423 h 299691"/>
                <a:gd name="connsiteX13" fmla="*/ 154781 w 154781"/>
                <a:gd name="connsiteY13" fmla="*/ 299691 h 299691"/>
                <a:gd name="connsiteX14" fmla="*/ 116091 w 154781"/>
                <a:gd name="connsiteY14" fmla="*/ 299691 h 299691"/>
                <a:gd name="connsiteX15" fmla="*/ 116091 w 154781"/>
                <a:gd name="connsiteY15" fmla="*/ 244910 h 299691"/>
                <a:gd name="connsiteX16" fmla="*/ 0 w 154781"/>
                <a:gd name="connsiteY16" fmla="*/ 244910 h 299691"/>
                <a:gd name="connsiteX17" fmla="*/ 0 w 154781"/>
                <a:gd name="connsiteY17" fmla="*/ 0 h 299691"/>
                <a:gd name="connsiteX18" fmla="*/ 154781 w 154781"/>
                <a:gd name="connsiteY18" fmla="*/ 0 h 29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4781" h="299691">
                  <a:moveTo>
                    <a:pt x="38700" y="38666"/>
                  </a:moveTo>
                  <a:lnTo>
                    <a:pt x="116091" y="38666"/>
                  </a:lnTo>
                  <a:lnTo>
                    <a:pt x="116091" y="103118"/>
                  </a:lnTo>
                  <a:lnTo>
                    <a:pt x="38700" y="103118"/>
                  </a:lnTo>
                  <a:lnTo>
                    <a:pt x="38700" y="38666"/>
                  </a:lnTo>
                  <a:close/>
                  <a:moveTo>
                    <a:pt x="38700" y="142688"/>
                  </a:moveTo>
                  <a:lnTo>
                    <a:pt x="116091" y="142688"/>
                  </a:lnTo>
                  <a:lnTo>
                    <a:pt x="116091" y="206245"/>
                  </a:lnTo>
                  <a:lnTo>
                    <a:pt x="38700" y="206245"/>
                  </a:lnTo>
                  <a:lnTo>
                    <a:pt x="38700" y="142688"/>
                  </a:lnTo>
                  <a:close/>
                  <a:moveTo>
                    <a:pt x="154781" y="0"/>
                  </a:moveTo>
                  <a:lnTo>
                    <a:pt x="154781" y="175423"/>
                  </a:lnTo>
                  <a:lnTo>
                    <a:pt x="154781" y="175423"/>
                  </a:lnTo>
                  <a:lnTo>
                    <a:pt x="154781" y="299691"/>
                  </a:lnTo>
                  <a:lnTo>
                    <a:pt x="116091" y="299691"/>
                  </a:lnTo>
                  <a:lnTo>
                    <a:pt x="116091" y="244910"/>
                  </a:lnTo>
                  <a:lnTo>
                    <a:pt x="0" y="244910"/>
                  </a:lnTo>
                  <a:lnTo>
                    <a:pt x="0" y="0"/>
                  </a:lnTo>
                  <a:lnTo>
                    <a:pt x="154781" y="0"/>
                  </a:lnTo>
                  <a:close/>
                </a:path>
              </a:pathLst>
            </a:custGeom>
            <a:gradFill>
              <a:gsLst>
                <a:gs pos="0">
                  <a:srgbClr val="9759E7"/>
                </a:gs>
                <a:gs pos="50000">
                  <a:srgbClr val="CB7595"/>
                </a:gs>
                <a:gs pos="100000">
                  <a:srgbClr val="FF9244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4B484C33-0C1F-3DD9-7DE8-02BE491D53C4}"/>
                </a:ext>
              </a:extLst>
            </p:cNvPr>
            <p:cNvSpPr/>
            <p:nvPr/>
          </p:nvSpPr>
          <p:spPr>
            <a:xfrm>
              <a:off x="7171890" y="4116394"/>
              <a:ext cx="39109" cy="39084"/>
            </a:xfrm>
            <a:custGeom>
              <a:avLst/>
              <a:gdLst>
                <a:gd name="connsiteX0" fmla="*/ 39110 w 39109"/>
                <a:gd name="connsiteY0" fmla="*/ 409 h 39084"/>
                <a:gd name="connsiteX1" fmla="*/ 410 w 39109"/>
                <a:gd name="connsiteY1" fmla="*/ 0 h 39084"/>
                <a:gd name="connsiteX2" fmla="*/ 0 w 39109"/>
                <a:gd name="connsiteY2" fmla="*/ 38665 h 39084"/>
                <a:gd name="connsiteX3" fmla="*/ 38691 w 39109"/>
                <a:gd name="connsiteY3" fmla="*/ 39084 h 39084"/>
                <a:gd name="connsiteX4" fmla="*/ 39110 w 39109"/>
                <a:gd name="connsiteY4" fmla="*/ 409 h 39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09" h="39084">
                  <a:moveTo>
                    <a:pt x="39110" y="409"/>
                  </a:moveTo>
                  <a:lnTo>
                    <a:pt x="410" y="0"/>
                  </a:lnTo>
                  <a:lnTo>
                    <a:pt x="0" y="38665"/>
                  </a:lnTo>
                  <a:lnTo>
                    <a:pt x="38691" y="39084"/>
                  </a:lnTo>
                  <a:lnTo>
                    <a:pt x="39110" y="40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C2E5D15A-2653-7533-DF0C-C8DCB334EF47}"/>
                </a:ext>
              </a:extLst>
            </p:cNvPr>
            <p:cNvSpPr/>
            <p:nvPr/>
          </p:nvSpPr>
          <p:spPr>
            <a:xfrm>
              <a:off x="6849640" y="3845697"/>
              <a:ext cx="245068" cy="309362"/>
            </a:xfrm>
            <a:custGeom>
              <a:avLst/>
              <a:gdLst>
                <a:gd name="connsiteX0" fmla="*/ 206369 w 245068"/>
                <a:gd name="connsiteY0" fmla="*/ 38675 h 309362"/>
                <a:gd name="connsiteX1" fmla="*/ 38691 w 245068"/>
                <a:gd name="connsiteY1" fmla="*/ 38675 h 309362"/>
                <a:gd name="connsiteX2" fmla="*/ 38691 w 245068"/>
                <a:gd name="connsiteY2" fmla="*/ 270697 h 309362"/>
                <a:gd name="connsiteX3" fmla="*/ 206369 w 245068"/>
                <a:gd name="connsiteY3" fmla="*/ 270697 h 309362"/>
                <a:gd name="connsiteX4" fmla="*/ 206369 w 245068"/>
                <a:gd name="connsiteY4" fmla="*/ 38675 h 309362"/>
                <a:gd name="connsiteX5" fmla="*/ 0 w 245068"/>
                <a:gd name="connsiteY5" fmla="*/ 0 h 309362"/>
                <a:gd name="connsiteX6" fmla="*/ 0 w 245068"/>
                <a:gd name="connsiteY6" fmla="*/ 309362 h 309362"/>
                <a:gd name="connsiteX7" fmla="*/ 245069 w 245068"/>
                <a:gd name="connsiteY7" fmla="*/ 309362 h 309362"/>
                <a:gd name="connsiteX8" fmla="*/ 245069 w 245068"/>
                <a:gd name="connsiteY8" fmla="*/ 0 h 309362"/>
                <a:gd name="connsiteX9" fmla="*/ 0 w 245068"/>
                <a:gd name="connsiteY9" fmla="*/ 0 h 309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5068" h="309362">
                  <a:moveTo>
                    <a:pt x="206369" y="38675"/>
                  </a:moveTo>
                  <a:lnTo>
                    <a:pt x="38691" y="38675"/>
                  </a:lnTo>
                  <a:lnTo>
                    <a:pt x="38691" y="270697"/>
                  </a:lnTo>
                  <a:lnTo>
                    <a:pt x="206369" y="270697"/>
                  </a:lnTo>
                  <a:lnTo>
                    <a:pt x="206369" y="38675"/>
                  </a:lnTo>
                  <a:close/>
                  <a:moveTo>
                    <a:pt x="0" y="0"/>
                  </a:moveTo>
                  <a:lnTo>
                    <a:pt x="0" y="309362"/>
                  </a:lnTo>
                  <a:lnTo>
                    <a:pt x="245069" y="309362"/>
                  </a:lnTo>
                  <a:lnTo>
                    <a:pt x="24506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7FFB426D-9F89-9322-E01C-922C55E347D6}"/>
                </a:ext>
              </a:extLst>
            </p:cNvPr>
            <p:cNvSpPr/>
            <p:nvPr/>
          </p:nvSpPr>
          <p:spPr>
            <a:xfrm>
              <a:off x="6849135" y="4058386"/>
              <a:ext cx="38700" cy="151463"/>
            </a:xfrm>
            <a:custGeom>
              <a:avLst/>
              <a:gdLst>
                <a:gd name="connsiteX0" fmla="*/ 0 w 38700"/>
                <a:gd name="connsiteY0" fmla="*/ 151464 h 151463"/>
                <a:gd name="connsiteX1" fmla="*/ 0 w 38700"/>
                <a:gd name="connsiteY1" fmla="*/ 0 h 151463"/>
                <a:gd name="connsiteX2" fmla="*/ 38700 w 38700"/>
                <a:gd name="connsiteY2" fmla="*/ 0 h 151463"/>
                <a:gd name="connsiteX3" fmla="*/ 38700 w 38700"/>
                <a:gd name="connsiteY3" fmla="*/ 151464 h 151463"/>
                <a:gd name="connsiteX4" fmla="*/ 0 w 38700"/>
                <a:gd name="connsiteY4" fmla="*/ 151464 h 15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700" h="151463">
                  <a:moveTo>
                    <a:pt x="0" y="151464"/>
                  </a:moveTo>
                  <a:lnTo>
                    <a:pt x="0" y="0"/>
                  </a:lnTo>
                  <a:lnTo>
                    <a:pt x="38700" y="0"/>
                  </a:lnTo>
                  <a:lnTo>
                    <a:pt x="38700" y="151464"/>
                  </a:lnTo>
                  <a:lnTo>
                    <a:pt x="0" y="151464"/>
                  </a:ln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92393A62-D13C-ABCA-2922-04D77C468C2B}"/>
                </a:ext>
              </a:extLst>
            </p:cNvPr>
            <p:cNvSpPr/>
            <p:nvPr/>
          </p:nvSpPr>
          <p:spPr>
            <a:xfrm>
              <a:off x="6849640" y="4116394"/>
              <a:ext cx="38690" cy="38665"/>
            </a:xfrm>
            <a:custGeom>
              <a:avLst/>
              <a:gdLst>
                <a:gd name="connsiteX0" fmla="*/ 0 w 38690"/>
                <a:gd name="connsiteY0" fmla="*/ 38665 h 38665"/>
                <a:gd name="connsiteX1" fmla="*/ 0 w 38690"/>
                <a:gd name="connsiteY1" fmla="*/ 0 h 38665"/>
                <a:gd name="connsiteX2" fmla="*/ 38691 w 38690"/>
                <a:gd name="connsiteY2" fmla="*/ 0 h 38665"/>
                <a:gd name="connsiteX3" fmla="*/ 38691 w 38690"/>
                <a:gd name="connsiteY3" fmla="*/ 38665 h 38665"/>
                <a:gd name="connsiteX4" fmla="*/ 0 w 38690"/>
                <a:gd name="connsiteY4" fmla="*/ 38665 h 3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690" h="38665">
                  <a:moveTo>
                    <a:pt x="0" y="38665"/>
                  </a:moveTo>
                  <a:lnTo>
                    <a:pt x="0" y="0"/>
                  </a:lnTo>
                  <a:lnTo>
                    <a:pt x="38691" y="0"/>
                  </a:lnTo>
                  <a:lnTo>
                    <a:pt x="38691" y="38665"/>
                  </a:lnTo>
                  <a:lnTo>
                    <a:pt x="0" y="38665"/>
                  </a:lnTo>
                  <a:close/>
                </a:path>
              </a:pathLst>
            </a:custGeom>
            <a:solidFill>
              <a:srgbClr val="F581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0E8E7843-BD4F-8A88-769E-38F91843706C}"/>
                </a:ext>
              </a:extLst>
            </p:cNvPr>
            <p:cNvSpPr/>
            <p:nvPr/>
          </p:nvSpPr>
          <p:spPr>
            <a:xfrm>
              <a:off x="7056504" y="4058386"/>
              <a:ext cx="38699" cy="151463"/>
            </a:xfrm>
            <a:custGeom>
              <a:avLst/>
              <a:gdLst>
                <a:gd name="connsiteX0" fmla="*/ 0 w 38699"/>
                <a:gd name="connsiteY0" fmla="*/ 151464 h 151463"/>
                <a:gd name="connsiteX1" fmla="*/ 0 w 38699"/>
                <a:gd name="connsiteY1" fmla="*/ 0 h 151463"/>
                <a:gd name="connsiteX2" fmla="*/ 38700 w 38699"/>
                <a:gd name="connsiteY2" fmla="*/ 0 h 151463"/>
                <a:gd name="connsiteX3" fmla="*/ 38700 w 38699"/>
                <a:gd name="connsiteY3" fmla="*/ 151464 h 151463"/>
                <a:gd name="connsiteX4" fmla="*/ 0 w 38699"/>
                <a:gd name="connsiteY4" fmla="*/ 151464 h 15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699" h="151463">
                  <a:moveTo>
                    <a:pt x="0" y="151464"/>
                  </a:moveTo>
                  <a:lnTo>
                    <a:pt x="0" y="0"/>
                  </a:lnTo>
                  <a:lnTo>
                    <a:pt x="38700" y="0"/>
                  </a:lnTo>
                  <a:lnTo>
                    <a:pt x="38700" y="151464"/>
                  </a:lnTo>
                  <a:lnTo>
                    <a:pt x="0" y="151464"/>
                  </a:ln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AB746528-920E-5B6E-3AA6-D14D900DC4EE}"/>
                </a:ext>
              </a:extLst>
            </p:cNvPr>
            <p:cNvSpPr/>
            <p:nvPr/>
          </p:nvSpPr>
          <p:spPr>
            <a:xfrm>
              <a:off x="7056999" y="4135727"/>
              <a:ext cx="37709" cy="9518"/>
            </a:xfrm>
            <a:custGeom>
              <a:avLst/>
              <a:gdLst>
                <a:gd name="connsiteX0" fmla="*/ 37710 w 37709"/>
                <a:gd name="connsiteY0" fmla="*/ 0 h 9518"/>
                <a:gd name="connsiteX1" fmla="*/ 0 w 37709"/>
                <a:gd name="connsiteY1" fmla="*/ 0 h 9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7709" h="9518">
                  <a:moveTo>
                    <a:pt x="37710" y="0"/>
                  </a:moveTo>
                  <a:lnTo>
                    <a:pt x="0" y="0"/>
                  </a:lnTo>
                </a:path>
              </a:pathLst>
            </a:custGeom>
            <a:noFill/>
            <a:ln w="38695" cap="flat">
              <a:solidFill>
                <a:srgbClr val="6F3ED6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E1102E27-BD9F-191C-F786-0060300FCF91}"/>
                </a:ext>
              </a:extLst>
            </p:cNvPr>
            <p:cNvSpPr/>
            <p:nvPr/>
          </p:nvSpPr>
          <p:spPr>
            <a:xfrm>
              <a:off x="7056009" y="4116394"/>
              <a:ext cx="38699" cy="38665"/>
            </a:xfrm>
            <a:custGeom>
              <a:avLst/>
              <a:gdLst>
                <a:gd name="connsiteX0" fmla="*/ 0 w 38699"/>
                <a:gd name="connsiteY0" fmla="*/ 0 h 38665"/>
                <a:gd name="connsiteX1" fmla="*/ 38700 w 38699"/>
                <a:gd name="connsiteY1" fmla="*/ 0 h 38665"/>
                <a:gd name="connsiteX2" fmla="*/ 38700 w 38699"/>
                <a:gd name="connsiteY2" fmla="*/ 38665 h 38665"/>
                <a:gd name="connsiteX3" fmla="*/ 0 w 38699"/>
                <a:gd name="connsiteY3" fmla="*/ 38665 h 38665"/>
                <a:gd name="connsiteX4" fmla="*/ 0 w 38699"/>
                <a:gd name="connsiteY4" fmla="*/ 0 h 38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699" h="38665">
                  <a:moveTo>
                    <a:pt x="0" y="0"/>
                  </a:moveTo>
                  <a:lnTo>
                    <a:pt x="38700" y="0"/>
                  </a:lnTo>
                  <a:lnTo>
                    <a:pt x="38700" y="38665"/>
                  </a:lnTo>
                  <a:lnTo>
                    <a:pt x="0" y="386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81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03AC376-1902-DACD-5A20-D6FCFE11F1E9}"/>
                </a:ext>
              </a:extLst>
            </p:cNvPr>
            <p:cNvSpPr/>
            <p:nvPr/>
          </p:nvSpPr>
          <p:spPr>
            <a:xfrm>
              <a:off x="6849640" y="3845697"/>
              <a:ext cx="245068" cy="267317"/>
            </a:xfrm>
            <a:custGeom>
              <a:avLst/>
              <a:gdLst>
                <a:gd name="connsiteX0" fmla="*/ 0 w 245068"/>
                <a:gd name="connsiteY0" fmla="*/ 0 h 267317"/>
                <a:gd name="connsiteX1" fmla="*/ 245069 w 245068"/>
                <a:gd name="connsiteY1" fmla="*/ 0 h 267317"/>
                <a:gd name="connsiteX2" fmla="*/ 245069 w 245068"/>
                <a:gd name="connsiteY2" fmla="*/ 160802 h 267317"/>
                <a:gd name="connsiteX3" fmla="*/ 122530 w 245068"/>
                <a:gd name="connsiteY3" fmla="*/ 267318 h 267317"/>
                <a:gd name="connsiteX4" fmla="*/ 0 w 245068"/>
                <a:gd name="connsiteY4" fmla="*/ 160802 h 267317"/>
                <a:gd name="connsiteX5" fmla="*/ 0 w 245068"/>
                <a:gd name="connsiteY5" fmla="*/ 0 h 267317"/>
                <a:gd name="connsiteX6" fmla="*/ 38691 w 245068"/>
                <a:gd name="connsiteY6" fmla="*/ 38675 h 267317"/>
                <a:gd name="connsiteX7" fmla="*/ 38691 w 245068"/>
                <a:gd name="connsiteY7" fmla="*/ 143192 h 267317"/>
                <a:gd name="connsiteX8" fmla="*/ 122530 w 245068"/>
                <a:gd name="connsiteY8" fmla="*/ 216068 h 267317"/>
                <a:gd name="connsiteX9" fmla="*/ 206369 w 245068"/>
                <a:gd name="connsiteY9" fmla="*/ 143192 h 267317"/>
                <a:gd name="connsiteX10" fmla="*/ 206369 w 245068"/>
                <a:gd name="connsiteY10" fmla="*/ 38675 h 267317"/>
                <a:gd name="connsiteX11" fmla="*/ 38691 w 245068"/>
                <a:gd name="connsiteY11" fmla="*/ 38675 h 267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5068" h="267317">
                  <a:moveTo>
                    <a:pt x="0" y="0"/>
                  </a:moveTo>
                  <a:lnTo>
                    <a:pt x="245069" y="0"/>
                  </a:lnTo>
                  <a:lnTo>
                    <a:pt x="245069" y="160802"/>
                  </a:lnTo>
                  <a:lnTo>
                    <a:pt x="122530" y="267318"/>
                  </a:lnTo>
                  <a:lnTo>
                    <a:pt x="0" y="160802"/>
                  </a:lnTo>
                  <a:lnTo>
                    <a:pt x="0" y="0"/>
                  </a:lnTo>
                  <a:close/>
                  <a:moveTo>
                    <a:pt x="38691" y="38675"/>
                  </a:moveTo>
                  <a:lnTo>
                    <a:pt x="38691" y="143192"/>
                  </a:lnTo>
                  <a:lnTo>
                    <a:pt x="122530" y="216068"/>
                  </a:lnTo>
                  <a:lnTo>
                    <a:pt x="206369" y="143192"/>
                  </a:lnTo>
                  <a:lnTo>
                    <a:pt x="206369" y="38675"/>
                  </a:lnTo>
                  <a:lnTo>
                    <a:pt x="38691" y="38675"/>
                  </a:lnTo>
                  <a:close/>
                </a:path>
              </a:pathLst>
            </a:custGeom>
            <a:gradFill>
              <a:gsLst>
                <a:gs pos="0">
                  <a:srgbClr val="9759E7"/>
                </a:gs>
                <a:gs pos="50000">
                  <a:srgbClr val="CB7595"/>
                </a:gs>
                <a:gs pos="100000">
                  <a:srgbClr val="FF9244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85C03AB-BEE7-A71C-8C24-3603F0F07917}"/>
                </a:ext>
              </a:extLst>
            </p:cNvPr>
            <p:cNvSpPr/>
            <p:nvPr/>
          </p:nvSpPr>
          <p:spPr>
            <a:xfrm>
              <a:off x="6900770" y="3911777"/>
              <a:ext cx="139026" cy="105183"/>
            </a:xfrm>
            <a:custGeom>
              <a:avLst/>
              <a:gdLst>
                <a:gd name="connsiteX0" fmla="*/ 139027 w 139026"/>
                <a:gd name="connsiteY0" fmla="*/ 28975 h 105183"/>
                <a:gd name="connsiteX1" fmla="*/ 52730 w 139026"/>
                <a:gd name="connsiteY1" fmla="*/ 105183 h 105183"/>
                <a:gd name="connsiteX2" fmla="*/ 0 w 139026"/>
                <a:gd name="connsiteY2" fmla="*/ 54904 h 105183"/>
                <a:gd name="connsiteX3" fmla="*/ 26718 w 139026"/>
                <a:gd name="connsiteY3" fmla="*/ 26929 h 105183"/>
                <a:gd name="connsiteX4" fmla="*/ 53740 w 139026"/>
                <a:gd name="connsiteY4" fmla="*/ 52696 h 105183"/>
                <a:gd name="connsiteX5" fmla="*/ 113405 w 139026"/>
                <a:gd name="connsiteY5" fmla="*/ 0 h 105183"/>
                <a:gd name="connsiteX6" fmla="*/ 139027 w 139026"/>
                <a:gd name="connsiteY6" fmla="*/ 28975 h 105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026" h="105183">
                  <a:moveTo>
                    <a:pt x="139027" y="28975"/>
                  </a:moveTo>
                  <a:lnTo>
                    <a:pt x="52730" y="105183"/>
                  </a:lnTo>
                  <a:lnTo>
                    <a:pt x="0" y="54904"/>
                  </a:lnTo>
                  <a:lnTo>
                    <a:pt x="26718" y="26929"/>
                  </a:lnTo>
                  <a:lnTo>
                    <a:pt x="53740" y="52696"/>
                  </a:lnTo>
                  <a:lnTo>
                    <a:pt x="113405" y="0"/>
                  </a:lnTo>
                  <a:lnTo>
                    <a:pt x="139027" y="28975"/>
                  </a:ln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B0D3057-1F6C-2919-C826-BC489036FAED}"/>
              </a:ext>
            </a:extLst>
          </p:cNvPr>
          <p:cNvGrpSpPr/>
          <p:nvPr/>
        </p:nvGrpSpPr>
        <p:grpSpPr>
          <a:xfrm>
            <a:off x="896095" y="1899596"/>
            <a:ext cx="746315" cy="823384"/>
            <a:chOff x="4294625" y="1696193"/>
            <a:chExt cx="403079" cy="444703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D7B7AA6-97D1-FCF2-DD9A-C760AE2CEDE5}"/>
                </a:ext>
              </a:extLst>
            </p:cNvPr>
            <p:cNvSpPr/>
            <p:nvPr/>
          </p:nvSpPr>
          <p:spPr>
            <a:xfrm>
              <a:off x="4294625" y="1837981"/>
              <a:ext cx="272214" cy="296469"/>
            </a:xfrm>
            <a:custGeom>
              <a:avLst/>
              <a:gdLst>
                <a:gd name="connsiteX0" fmla="*/ 41643 w 272214"/>
                <a:gd name="connsiteY0" fmla="*/ 103120 h 296469"/>
                <a:gd name="connsiteX1" fmla="*/ 0 w 272214"/>
                <a:gd name="connsiteY1" fmla="*/ 103120 h 296469"/>
                <a:gd name="connsiteX2" fmla="*/ 0 w 272214"/>
                <a:gd name="connsiteY2" fmla="*/ 141791 h 296469"/>
                <a:gd name="connsiteX3" fmla="*/ 32252 w 272214"/>
                <a:gd name="connsiteY3" fmla="*/ 141791 h 296469"/>
                <a:gd name="connsiteX4" fmla="*/ 32252 w 272214"/>
                <a:gd name="connsiteY4" fmla="*/ 174015 h 296469"/>
                <a:gd name="connsiteX5" fmla="*/ 32252 w 272214"/>
                <a:gd name="connsiteY5" fmla="*/ 244911 h 296469"/>
                <a:gd name="connsiteX6" fmla="*/ 32252 w 272214"/>
                <a:gd name="connsiteY6" fmla="*/ 296470 h 296469"/>
                <a:gd name="connsiteX7" fmla="*/ 70942 w 272214"/>
                <a:gd name="connsiteY7" fmla="*/ 296470 h 296469"/>
                <a:gd name="connsiteX8" fmla="*/ 70942 w 272214"/>
                <a:gd name="connsiteY8" fmla="*/ 244911 h 296469"/>
                <a:gd name="connsiteX9" fmla="*/ 272215 w 272214"/>
                <a:gd name="connsiteY9" fmla="*/ 244911 h 296469"/>
                <a:gd name="connsiteX10" fmla="*/ 272215 w 272214"/>
                <a:gd name="connsiteY10" fmla="*/ 0 h 296469"/>
                <a:gd name="connsiteX11" fmla="*/ 91783 w 272214"/>
                <a:gd name="connsiteY11" fmla="*/ 0 h 296469"/>
                <a:gd name="connsiteX12" fmla="*/ 41643 w 272214"/>
                <a:gd name="connsiteY12" fmla="*/ 103120 h 296469"/>
                <a:gd name="connsiteX13" fmla="*/ 84668 w 272214"/>
                <a:gd name="connsiteY13" fmla="*/ 103120 h 296469"/>
                <a:gd name="connsiteX14" fmla="*/ 248298 w 272214"/>
                <a:gd name="connsiteY14" fmla="*/ 103120 h 296469"/>
                <a:gd name="connsiteX15" fmla="*/ 248298 w 272214"/>
                <a:gd name="connsiteY15" fmla="*/ 38670 h 296469"/>
                <a:gd name="connsiteX16" fmla="*/ 115995 w 272214"/>
                <a:gd name="connsiteY16" fmla="*/ 38670 h 296469"/>
                <a:gd name="connsiteX17" fmla="*/ 84668 w 272214"/>
                <a:gd name="connsiteY17" fmla="*/ 103120 h 296469"/>
                <a:gd name="connsiteX18" fmla="*/ 248298 w 272214"/>
                <a:gd name="connsiteY18" fmla="*/ 141791 h 296469"/>
                <a:gd name="connsiteX19" fmla="*/ 248298 w 272214"/>
                <a:gd name="connsiteY19" fmla="*/ 206241 h 296469"/>
                <a:gd name="connsiteX20" fmla="*/ 70942 w 272214"/>
                <a:gd name="connsiteY20" fmla="*/ 206241 h 296469"/>
                <a:gd name="connsiteX21" fmla="*/ 70942 w 272214"/>
                <a:gd name="connsiteY21" fmla="*/ 174015 h 296469"/>
                <a:gd name="connsiteX22" fmla="*/ 70942 w 272214"/>
                <a:gd name="connsiteY22" fmla="*/ 141791 h 296469"/>
                <a:gd name="connsiteX23" fmla="*/ 248298 w 272214"/>
                <a:gd name="connsiteY23" fmla="*/ 141791 h 29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2214" h="296469">
                  <a:moveTo>
                    <a:pt x="41643" y="103120"/>
                  </a:moveTo>
                  <a:lnTo>
                    <a:pt x="0" y="103120"/>
                  </a:lnTo>
                  <a:lnTo>
                    <a:pt x="0" y="141791"/>
                  </a:lnTo>
                  <a:lnTo>
                    <a:pt x="32252" y="141791"/>
                  </a:lnTo>
                  <a:lnTo>
                    <a:pt x="32252" y="174015"/>
                  </a:lnTo>
                  <a:lnTo>
                    <a:pt x="32252" y="244911"/>
                  </a:lnTo>
                  <a:lnTo>
                    <a:pt x="32252" y="296470"/>
                  </a:lnTo>
                  <a:lnTo>
                    <a:pt x="70942" y="296470"/>
                  </a:lnTo>
                  <a:lnTo>
                    <a:pt x="70942" y="244911"/>
                  </a:lnTo>
                  <a:lnTo>
                    <a:pt x="272215" y="244911"/>
                  </a:lnTo>
                  <a:lnTo>
                    <a:pt x="272215" y="0"/>
                  </a:lnTo>
                  <a:lnTo>
                    <a:pt x="91783" y="0"/>
                  </a:lnTo>
                  <a:lnTo>
                    <a:pt x="41643" y="103120"/>
                  </a:lnTo>
                  <a:close/>
                  <a:moveTo>
                    <a:pt x="84668" y="103120"/>
                  </a:moveTo>
                  <a:lnTo>
                    <a:pt x="248298" y="103120"/>
                  </a:lnTo>
                  <a:lnTo>
                    <a:pt x="248298" y="38670"/>
                  </a:lnTo>
                  <a:lnTo>
                    <a:pt x="115995" y="38670"/>
                  </a:lnTo>
                  <a:lnTo>
                    <a:pt x="84668" y="103120"/>
                  </a:lnTo>
                  <a:close/>
                  <a:moveTo>
                    <a:pt x="248298" y="141791"/>
                  </a:moveTo>
                  <a:lnTo>
                    <a:pt x="248298" y="206241"/>
                  </a:lnTo>
                  <a:lnTo>
                    <a:pt x="70942" y="206241"/>
                  </a:lnTo>
                  <a:lnTo>
                    <a:pt x="70942" y="174015"/>
                  </a:lnTo>
                  <a:lnTo>
                    <a:pt x="70942" y="141791"/>
                  </a:lnTo>
                  <a:lnTo>
                    <a:pt x="248298" y="141791"/>
                  </a:lnTo>
                  <a:close/>
                </a:path>
              </a:pathLst>
            </a:custGeom>
            <a:gradFill>
              <a:gsLst>
                <a:gs pos="0">
                  <a:srgbClr val="9759E7"/>
                </a:gs>
                <a:gs pos="50000">
                  <a:srgbClr val="CB7595"/>
                </a:gs>
                <a:gs pos="100000">
                  <a:srgbClr val="FF9244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C3FBD01-2B79-0AC3-FB59-5EC0CC7ADC9D}"/>
                </a:ext>
              </a:extLst>
            </p:cNvPr>
            <p:cNvSpPr/>
            <p:nvPr/>
          </p:nvSpPr>
          <p:spPr>
            <a:xfrm>
              <a:off x="4326668" y="2044058"/>
              <a:ext cx="39109" cy="39533"/>
            </a:xfrm>
            <a:custGeom>
              <a:avLst/>
              <a:gdLst>
                <a:gd name="connsiteX0" fmla="*/ 0 w 39109"/>
                <a:gd name="connsiteY0" fmla="*/ 413 h 39533"/>
                <a:gd name="connsiteX1" fmla="*/ 38691 w 39109"/>
                <a:gd name="connsiteY1" fmla="*/ 0 h 39533"/>
                <a:gd name="connsiteX2" fmla="*/ 39110 w 39109"/>
                <a:gd name="connsiteY2" fmla="*/ 39121 h 39533"/>
                <a:gd name="connsiteX3" fmla="*/ 419 w 39109"/>
                <a:gd name="connsiteY3" fmla="*/ 39534 h 39533"/>
                <a:gd name="connsiteX4" fmla="*/ 0 w 39109"/>
                <a:gd name="connsiteY4" fmla="*/ 413 h 39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109" h="39533">
                  <a:moveTo>
                    <a:pt x="0" y="413"/>
                  </a:moveTo>
                  <a:lnTo>
                    <a:pt x="38691" y="0"/>
                  </a:lnTo>
                  <a:lnTo>
                    <a:pt x="39110" y="39121"/>
                  </a:lnTo>
                  <a:lnTo>
                    <a:pt x="419" y="39534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FF2E1D92-EF5F-B08D-12B7-69245377EB2D}"/>
                </a:ext>
              </a:extLst>
            </p:cNvPr>
            <p:cNvSpPr/>
            <p:nvPr/>
          </p:nvSpPr>
          <p:spPr>
            <a:xfrm>
              <a:off x="4542923" y="1837981"/>
              <a:ext cx="154781" cy="302915"/>
            </a:xfrm>
            <a:custGeom>
              <a:avLst/>
              <a:gdLst>
                <a:gd name="connsiteX0" fmla="*/ 31499 w 154781"/>
                <a:gd name="connsiteY0" fmla="*/ 271440 h 302915"/>
                <a:gd name="connsiteX1" fmla="*/ 31499 w 154781"/>
                <a:gd name="connsiteY1" fmla="*/ 31476 h 302915"/>
                <a:gd name="connsiteX2" fmla="*/ 123282 w 154781"/>
                <a:gd name="connsiteY2" fmla="*/ 31476 h 302915"/>
                <a:gd name="connsiteX3" fmla="*/ 123282 w 154781"/>
                <a:gd name="connsiteY3" fmla="*/ 271440 h 302915"/>
                <a:gd name="connsiteX4" fmla="*/ 31499 w 154781"/>
                <a:gd name="connsiteY4" fmla="*/ 271440 h 302915"/>
                <a:gd name="connsiteX5" fmla="*/ 0 w 154781"/>
                <a:gd name="connsiteY5" fmla="*/ 0 h 302915"/>
                <a:gd name="connsiteX6" fmla="*/ 0 w 154781"/>
                <a:gd name="connsiteY6" fmla="*/ 302916 h 302915"/>
                <a:gd name="connsiteX7" fmla="*/ 154781 w 154781"/>
                <a:gd name="connsiteY7" fmla="*/ 302916 h 302915"/>
                <a:gd name="connsiteX8" fmla="*/ 154781 w 154781"/>
                <a:gd name="connsiteY8" fmla="*/ 0 h 302915"/>
                <a:gd name="connsiteX9" fmla="*/ 0 w 154781"/>
                <a:gd name="connsiteY9" fmla="*/ 0 h 302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4781" h="302915">
                  <a:moveTo>
                    <a:pt x="31499" y="271440"/>
                  </a:moveTo>
                  <a:lnTo>
                    <a:pt x="31499" y="31476"/>
                  </a:lnTo>
                  <a:lnTo>
                    <a:pt x="123282" y="31476"/>
                  </a:lnTo>
                  <a:lnTo>
                    <a:pt x="123282" y="271440"/>
                  </a:lnTo>
                  <a:lnTo>
                    <a:pt x="31499" y="271440"/>
                  </a:lnTo>
                  <a:close/>
                  <a:moveTo>
                    <a:pt x="0" y="0"/>
                  </a:moveTo>
                  <a:lnTo>
                    <a:pt x="0" y="302916"/>
                  </a:lnTo>
                  <a:lnTo>
                    <a:pt x="154781" y="302916"/>
                  </a:lnTo>
                  <a:lnTo>
                    <a:pt x="15478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C62EC0EB-56F7-7686-2FBA-9E89B35C7A92}"/>
                </a:ext>
              </a:extLst>
            </p:cNvPr>
            <p:cNvSpPr/>
            <p:nvPr/>
          </p:nvSpPr>
          <p:spPr>
            <a:xfrm>
              <a:off x="4491707" y="1776759"/>
              <a:ext cx="31489" cy="38670"/>
            </a:xfrm>
            <a:custGeom>
              <a:avLst/>
              <a:gdLst>
                <a:gd name="connsiteX0" fmla="*/ 0 w 31489"/>
                <a:gd name="connsiteY0" fmla="*/ 38670 h 38670"/>
                <a:gd name="connsiteX1" fmla="*/ 0 w 31489"/>
                <a:gd name="connsiteY1" fmla="*/ 0 h 38670"/>
                <a:gd name="connsiteX2" fmla="*/ 31490 w 31489"/>
                <a:gd name="connsiteY2" fmla="*/ 0 h 38670"/>
                <a:gd name="connsiteX3" fmla="*/ 31490 w 31489"/>
                <a:gd name="connsiteY3" fmla="*/ 38670 h 38670"/>
                <a:gd name="connsiteX4" fmla="*/ 0 w 31489"/>
                <a:gd name="connsiteY4" fmla="*/ 38670 h 3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89" h="38670">
                  <a:moveTo>
                    <a:pt x="0" y="38670"/>
                  </a:moveTo>
                  <a:lnTo>
                    <a:pt x="0" y="0"/>
                  </a:lnTo>
                  <a:lnTo>
                    <a:pt x="31490" y="0"/>
                  </a:lnTo>
                  <a:lnTo>
                    <a:pt x="31490" y="38670"/>
                  </a:lnTo>
                  <a:lnTo>
                    <a:pt x="0" y="38670"/>
                  </a:ln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4C79471-F4C5-978D-3E0A-3EAF9488DE50}"/>
                </a:ext>
              </a:extLst>
            </p:cNvPr>
            <p:cNvSpPr/>
            <p:nvPr/>
          </p:nvSpPr>
          <p:spPr>
            <a:xfrm>
              <a:off x="4546143" y="1728793"/>
              <a:ext cx="93144" cy="131748"/>
            </a:xfrm>
            <a:custGeom>
              <a:avLst/>
              <a:gdLst>
                <a:gd name="connsiteX0" fmla="*/ 0 w 93144"/>
                <a:gd name="connsiteY0" fmla="*/ 0 h 131748"/>
                <a:gd name="connsiteX1" fmla="*/ 93145 w 93144"/>
                <a:gd name="connsiteY1" fmla="*/ 0 h 131748"/>
                <a:gd name="connsiteX2" fmla="*/ 93145 w 93144"/>
                <a:gd name="connsiteY2" fmla="*/ 131748 h 131748"/>
                <a:gd name="connsiteX3" fmla="*/ 61646 w 93144"/>
                <a:gd name="connsiteY3" fmla="*/ 131748 h 131748"/>
                <a:gd name="connsiteX4" fmla="*/ 61646 w 93144"/>
                <a:gd name="connsiteY4" fmla="*/ 31476 h 131748"/>
                <a:gd name="connsiteX5" fmla="*/ 0 w 93144"/>
                <a:gd name="connsiteY5" fmla="*/ 31476 h 131748"/>
                <a:gd name="connsiteX6" fmla="*/ 0 w 93144"/>
                <a:gd name="connsiteY6" fmla="*/ 0 h 131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144" h="131748">
                  <a:moveTo>
                    <a:pt x="0" y="0"/>
                  </a:moveTo>
                  <a:lnTo>
                    <a:pt x="93145" y="0"/>
                  </a:lnTo>
                  <a:lnTo>
                    <a:pt x="93145" y="131748"/>
                  </a:lnTo>
                  <a:lnTo>
                    <a:pt x="61646" y="131748"/>
                  </a:lnTo>
                  <a:lnTo>
                    <a:pt x="61646" y="31476"/>
                  </a:lnTo>
                  <a:lnTo>
                    <a:pt x="0" y="31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FE0689FE-34B6-A3E3-D1B8-6B58A6D13093}"/>
                </a:ext>
              </a:extLst>
            </p:cNvPr>
            <p:cNvSpPr/>
            <p:nvPr/>
          </p:nvSpPr>
          <p:spPr>
            <a:xfrm>
              <a:off x="4546143" y="2047823"/>
              <a:ext cx="119310" cy="31475"/>
            </a:xfrm>
            <a:custGeom>
              <a:avLst/>
              <a:gdLst>
                <a:gd name="connsiteX0" fmla="*/ 0 w 119310"/>
                <a:gd name="connsiteY0" fmla="*/ 0 h 31475"/>
                <a:gd name="connsiteX1" fmla="*/ 119310 w 119310"/>
                <a:gd name="connsiteY1" fmla="*/ 0 h 31475"/>
                <a:gd name="connsiteX2" fmla="*/ 119310 w 119310"/>
                <a:gd name="connsiteY2" fmla="*/ 31476 h 31475"/>
                <a:gd name="connsiteX3" fmla="*/ 0 w 119310"/>
                <a:gd name="connsiteY3" fmla="*/ 31476 h 31475"/>
                <a:gd name="connsiteX4" fmla="*/ 0 w 119310"/>
                <a:gd name="connsiteY4" fmla="*/ 0 h 3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310" h="31475">
                  <a:moveTo>
                    <a:pt x="0" y="0"/>
                  </a:moveTo>
                  <a:lnTo>
                    <a:pt x="119310" y="0"/>
                  </a:lnTo>
                  <a:lnTo>
                    <a:pt x="119310" y="31476"/>
                  </a:lnTo>
                  <a:lnTo>
                    <a:pt x="0" y="31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BC8BB24A-03BA-92F9-6425-C8EA4FE41FCA}"/>
                </a:ext>
              </a:extLst>
            </p:cNvPr>
            <p:cNvSpPr/>
            <p:nvPr/>
          </p:nvSpPr>
          <p:spPr>
            <a:xfrm>
              <a:off x="4455855" y="1696193"/>
              <a:ext cx="96735" cy="96675"/>
            </a:xfrm>
            <a:custGeom>
              <a:avLst/>
              <a:gdLst>
                <a:gd name="connsiteX0" fmla="*/ 48368 w 96735"/>
                <a:gd name="connsiteY0" fmla="*/ 70445 h 96675"/>
                <a:gd name="connsiteX1" fmla="*/ 70495 w 96735"/>
                <a:gd name="connsiteY1" fmla="*/ 48338 h 96675"/>
                <a:gd name="connsiteX2" fmla="*/ 48368 w 96735"/>
                <a:gd name="connsiteY2" fmla="*/ 26229 h 96675"/>
                <a:gd name="connsiteX3" fmla="*/ 26251 w 96735"/>
                <a:gd name="connsiteY3" fmla="*/ 48338 h 96675"/>
                <a:gd name="connsiteX4" fmla="*/ 48368 w 96735"/>
                <a:gd name="connsiteY4" fmla="*/ 70445 h 96675"/>
                <a:gd name="connsiteX5" fmla="*/ 48368 w 96735"/>
                <a:gd name="connsiteY5" fmla="*/ 96675 h 96675"/>
                <a:gd name="connsiteX6" fmla="*/ 96736 w 96735"/>
                <a:gd name="connsiteY6" fmla="*/ 48338 h 96675"/>
                <a:gd name="connsiteX7" fmla="*/ 48368 w 96735"/>
                <a:gd name="connsiteY7" fmla="*/ 0 h 96675"/>
                <a:gd name="connsiteX8" fmla="*/ 0 w 96735"/>
                <a:gd name="connsiteY8" fmla="*/ 48338 h 96675"/>
                <a:gd name="connsiteX9" fmla="*/ 48368 w 96735"/>
                <a:gd name="connsiteY9" fmla="*/ 96675 h 9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735" h="96675">
                  <a:moveTo>
                    <a:pt x="48368" y="70445"/>
                  </a:moveTo>
                  <a:cubicBezTo>
                    <a:pt x="60588" y="70445"/>
                    <a:pt x="70495" y="60547"/>
                    <a:pt x="70495" y="48338"/>
                  </a:cubicBezTo>
                  <a:cubicBezTo>
                    <a:pt x="70495" y="36128"/>
                    <a:pt x="60588" y="26229"/>
                    <a:pt x="48368" y="26229"/>
                  </a:cubicBezTo>
                  <a:cubicBezTo>
                    <a:pt x="36157" y="26229"/>
                    <a:pt x="26251" y="36128"/>
                    <a:pt x="26251" y="48338"/>
                  </a:cubicBezTo>
                  <a:cubicBezTo>
                    <a:pt x="26251" y="60547"/>
                    <a:pt x="36157" y="70445"/>
                    <a:pt x="48368" y="70445"/>
                  </a:cubicBezTo>
                  <a:close/>
                  <a:moveTo>
                    <a:pt x="48368" y="96675"/>
                  </a:moveTo>
                  <a:cubicBezTo>
                    <a:pt x="75086" y="96675"/>
                    <a:pt x="96736" y="75033"/>
                    <a:pt x="96736" y="48338"/>
                  </a:cubicBezTo>
                  <a:cubicBezTo>
                    <a:pt x="96736" y="21641"/>
                    <a:pt x="75086" y="0"/>
                    <a:pt x="48368" y="0"/>
                  </a:cubicBezTo>
                  <a:cubicBezTo>
                    <a:pt x="21660" y="0"/>
                    <a:pt x="0" y="21641"/>
                    <a:pt x="0" y="48338"/>
                  </a:cubicBezTo>
                  <a:cubicBezTo>
                    <a:pt x="0" y="75033"/>
                    <a:pt x="21660" y="96675"/>
                    <a:pt x="48368" y="96675"/>
                  </a:cubicBezTo>
                  <a:close/>
                </a:path>
              </a:pathLst>
            </a:custGeom>
            <a:solidFill>
              <a:srgbClr val="6F3E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37767FD5-AB8B-2CA8-A59C-DF91D71770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4804" y="2025091"/>
            <a:ext cx="824476" cy="685937"/>
          </a:xfrm>
          <a:prstGeom prst="rect">
            <a:avLst/>
          </a:prstGeom>
        </p:spPr>
      </p:pic>
      <p:sp>
        <p:nvSpPr>
          <p:cNvPr id="34" name="Google Shape;127;p24">
            <a:extLst>
              <a:ext uri="{FF2B5EF4-FFF2-40B4-BE49-F238E27FC236}">
                <a16:creationId xmlns:a16="http://schemas.microsoft.com/office/drawing/2014/main" id="{E9F60F5E-3905-659D-47A2-D41FF108733D}"/>
              </a:ext>
            </a:extLst>
          </p:cNvPr>
          <p:cNvSpPr txBox="1"/>
          <p:nvPr/>
        </p:nvSpPr>
        <p:spPr>
          <a:xfrm>
            <a:off x="802928" y="4452936"/>
            <a:ext cx="2858454" cy="1508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85750" marR="0" lvl="0" indent="-28575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 typeface="Wingdings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Monetization of advanced vehicle data</a:t>
            </a:r>
          </a:p>
          <a:p>
            <a:pPr marL="285750" marR="0" lvl="0" indent="-28575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 typeface="Wingdings" pitchFamily="2" charset="2"/>
              <a:buChar char="§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 typeface="Wingdings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Customized insurance solutions for OEMs brands and their consumers</a:t>
            </a:r>
          </a:p>
          <a:p>
            <a:pPr marL="285750" marR="0" lvl="0" indent="-28575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 typeface="Wingdings" pitchFamily="2" charset="2"/>
              <a:buChar char="§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55EA7"/>
              </a:buClr>
              <a:buSzPct val="123000"/>
              <a:buFont typeface="Wingdings" pitchFamily="2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Reduction in costs and privacy risks</a:t>
            </a:r>
          </a:p>
        </p:txBody>
      </p:sp>
    </p:spTree>
    <p:extLst>
      <p:ext uri="{BB962C8B-B14F-4D97-AF65-F5344CB8AC3E}">
        <p14:creationId xmlns:p14="http://schemas.microsoft.com/office/powerpoint/2010/main" val="3510394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69313A-CA4D-AAC8-4C25-EE916907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0ACE09-1438-C203-DA1A-9481E570D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National Collision Statistics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CFAC3D-5C94-7518-60AA-7E4D13BE92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90FA04-6BFD-DE4E-E656-32B0DC917CD8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0EF622-E555-A546-8005-7CDD745BA7BF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24E57D-5A4D-5B8E-A77E-1BFD157610E4}"/>
              </a:ext>
            </a:extLst>
          </p:cNvPr>
          <p:cNvSpPr txBox="1"/>
          <p:nvPr/>
        </p:nvSpPr>
        <p:spPr>
          <a:xfrm>
            <a:off x="8095896" y="6143152"/>
            <a:ext cx="1377749" cy="28676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Source: NHTSA</a:t>
            </a:r>
          </a:p>
        </p:txBody>
      </p:sp>
      <p:sp>
        <p:nvSpPr>
          <p:cNvPr id="9" name="Snip Same Side Corner Rectangle 8">
            <a:extLst>
              <a:ext uri="{FF2B5EF4-FFF2-40B4-BE49-F238E27FC236}">
                <a16:creationId xmlns:a16="http://schemas.microsoft.com/office/drawing/2014/main" id="{C65BA437-CF48-0860-59C1-67B680ECFAF7}"/>
              </a:ext>
            </a:extLst>
          </p:cNvPr>
          <p:cNvSpPr/>
          <p:nvPr/>
        </p:nvSpPr>
        <p:spPr>
          <a:xfrm>
            <a:off x="8465462" y="4417244"/>
            <a:ext cx="2407625" cy="1403362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X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" panose="020B0504030206020203" pitchFamily="34" charset="0"/>
              <a:ea typeface="+mn-ea"/>
              <a:cs typeface="+mn-cs"/>
            </a:endParaRPr>
          </a:p>
        </p:txBody>
      </p:sp>
      <p:sp>
        <p:nvSpPr>
          <p:cNvPr id="10" name="Snip Single Corner Rectangle 9">
            <a:extLst>
              <a:ext uri="{FF2B5EF4-FFF2-40B4-BE49-F238E27FC236}">
                <a16:creationId xmlns:a16="http://schemas.microsoft.com/office/drawing/2014/main" id="{219BB8C8-1815-8449-81F1-DA3C692D1BFF}"/>
              </a:ext>
            </a:extLst>
          </p:cNvPr>
          <p:cNvSpPr/>
          <p:nvPr/>
        </p:nvSpPr>
        <p:spPr>
          <a:xfrm>
            <a:off x="8485001" y="1834091"/>
            <a:ext cx="2407625" cy="2250829"/>
          </a:xfrm>
          <a:prstGeom prst="snip1Rect">
            <a:avLst>
              <a:gd name="adj" fmla="val 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X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" panose="020B0504030206020203" pitchFamily="34" charset="0"/>
              <a:ea typeface="+mn-ea"/>
              <a:cs typeface="+mn-cs"/>
            </a:endParaRPr>
          </a:p>
        </p:txBody>
      </p:sp>
      <p:sp>
        <p:nvSpPr>
          <p:cNvPr id="11" name="Snip Same Side Corner Rectangle 10">
            <a:extLst>
              <a:ext uri="{FF2B5EF4-FFF2-40B4-BE49-F238E27FC236}">
                <a16:creationId xmlns:a16="http://schemas.microsoft.com/office/drawing/2014/main" id="{5739AF1D-E013-19DF-79A9-05C592692A74}"/>
              </a:ext>
            </a:extLst>
          </p:cNvPr>
          <p:cNvSpPr/>
          <p:nvPr/>
        </p:nvSpPr>
        <p:spPr>
          <a:xfrm>
            <a:off x="4795972" y="1860277"/>
            <a:ext cx="2573702" cy="1724835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X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" panose="020B0504030206020203" pitchFamily="34" charset="0"/>
              <a:ea typeface="+mn-ea"/>
              <a:cs typeface="+mn-cs"/>
            </a:endParaRPr>
          </a:p>
        </p:txBody>
      </p:sp>
      <p:sp>
        <p:nvSpPr>
          <p:cNvPr id="12" name="Snip Single Corner Rectangle 11">
            <a:extLst>
              <a:ext uri="{FF2B5EF4-FFF2-40B4-BE49-F238E27FC236}">
                <a16:creationId xmlns:a16="http://schemas.microsoft.com/office/drawing/2014/main" id="{E8520BFD-BEE3-9116-B207-43E189E0D0E0}"/>
              </a:ext>
            </a:extLst>
          </p:cNvPr>
          <p:cNvSpPr/>
          <p:nvPr/>
        </p:nvSpPr>
        <p:spPr>
          <a:xfrm flipH="1">
            <a:off x="1386988" y="1834088"/>
            <a:ext cx="2349010" cy="3993908"/>
          </a:xfrm>
          <a:prstGeom prst="snip1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X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" panose="020B0504030206020203" pitchFamily="34" charset="0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2F78F5-6D56-A99C-1E95-0F977E918967}"/>
              </a:ext>
            </a:extLst>
          </p:cNvPr>
          <p:cNvSpPr txBox="1"/>
          <p:nvPr/>
        </p:nvSpPr>
        <p:spPr>
          <a:xfrm>
            <a:off x="8494770" y="5168407"/>
            <a:ext cx="2222011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8%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traffic fatalities involve distracted drivers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6E7DD9-CF76-5BB2-2B75-677D5F7A7F6C}"/>
              </a:ext>
            </a:extLst>
          </p:cNvPr>
          <p:cNvSpPr txBox="1"/>
          <p:nvPr/>
        </p:nvSpPr>
        <p:spPr>
          <a:xfrm>
            <a:off x="4897428" y="2668530"/>
            <a:ext cx="2353926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50% 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passengers killed in traffic accidents are not wearing seatbelts</a:t>
            </a:r>
          </a:p>
        </p:txBody>
      </p:sp>
      <p:sp>
        <p:nvSpPr>
          <p:cNvPr id="15" name="Snip Same Side Corner Rectangle 14">
            <a:extLst>
              <a:ext uri="{FF2B5EF4-FFF2-40B4-BE49-F238E27FC236}">
                <a16:creationId xmlns:a16="http://schemas.microsoft.com/office/drawing/2014/main" id="{9885A7B7-8744-BA31-BFD9-A9F1C8269053}"/>
              </a:ext>
            </a:extLst>
          </p:cNvPr>
          <p:cNvSpPr/>
          <p:nvPr/>
        </p:nvSpPr>
        <p:spPr>
          <a:xfrm>
            <a:off x="4817771" y="4180090"/>
            <a:ext cx="2573701" cy="1640039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X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eue Haas Unica" panose="020B0504030206020203" pitchFamily="34" charset="0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7AE5E3-703A-0A2D-284D-A8D5E12E0FCB}"/>
              </a:ext>
            </a:extLst>
          </p:cNvPr>
          <p:cNvSpPr txBox="1"/>
          <p:nvPr/>
        </p:nvSpPr>
        <p:spPr>
          <a:xfrm>
            <a:off x="4818678" y="4996122"/>
            <a:ext cx="255235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29% 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traffic fatalities are speeding-related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E9A9AD2A-6D7D-937D-416B-8CC5E6B3D4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49384" y="2099985"/>
            <a:ext cx="669090" cy="66909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2A1AB73-FE0A-625F-4787-D53B0819CB0F}"/>
              </a:ext>
            </a:extLst>
          </p:cNvPr>
          <p:cNvSpPr txBox="1"/>
          <p:nvPr/>
        </p:nvSpPr>
        <p:spPr>
          <a:xfrm>
            <a:off x="8489089" y="2733543"/>
            <a:ext cx="2399450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rPr>
              <a:t>Traffic collisions are the 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rPr>
              <a:t>leading cause of death 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" panose="020F0502020204030204"/>
                <a:cs typeface="Calibri" panose="020F0502020204030204"/>
              </a:rPr>
              <a:t>among children 4-7 years old and  teens 16-20 years old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9" name="Graphic 18" descr="Smart Phone outline">
            <a:extLst>
              <a:ext uri="{FF2B5EF4-FFF2-40B4-BE49-F238E27FC236}">
                <a16:creationId xmlns:a16="http://schemas.microsoft.com/office/drawing/2014/main" id="{884A0CAD-5367-41D2-3398-86175911EB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51107" y="4573952"/>
            <a:ext cx="670171" cy="582248"/>
          </a:xfrm>
          <a:prstGeom prst="rect">
            <a:avLst/>
          </a:prstGeom>
        </p:spPr>
      </p:pic>
      <p:pic>
        <p:nvPicPr>
          <p:cNvPr id="20" name="Graphic 19" descr="Gauge with solid fill">
            <a:extLst>
              <a:ext uri="{FF2B5EF4-FFF2-40B4-BE49-F238E27FC236}">
                <a16:creationId xmlns:a16="http://schemas.microsoft.com/office/drawing/2014/main" id="{0ED41C34-615C-6AE3-5483-3F1AC7CBB2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35137" y="4286982"/>
            <a:ext cx="748324" cy="689709"/>
          </a:xfrm>
          <a:prstGeom prst="rect">
            <a:avLst/>
          </a:prstGeom>
        </p:spPr>
      </p:pic>
      <p:pic>
        <p:nvPicPr>
          <p:cNvPr id="21" name="Graphic 20" descr="Seat Belt outline">
            <a:extLst>
              <a:ext uri="{FF2B5EF4-FFF2-40B4-BE49-F238E27FC236}">
                <a16:creationId xmlns:a16="http://schemas.microsoft.com/office/drawing/2014/main" id="{BE558286-F6D8-D259-216D-D48EC4EC33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749250" y="1978326"/>
            <a:ext cx="748323" cy="748323"/>
          </a:xfrm>
          <a:prstGeom prst="rect">
            <a:avLst/>
          </a:prstGeom>
        </p:spPr>
      </p:pic>
      <p:pic>
        <p:nvPicPr>
          <p:cNvPr id="22" name="Graphic 21" descr="Crash outline">
            <a:extLst>
              <a:ext uri="{FF2B5EF4-FFF2-40B4-BE49-F238E27FC236}">
                <a16:creationId xmlns:a16="http://schemas.microsoft.com/office/drawing/2014/main" id="{2CD4393D-2704-5C49-6AF9-DCCDE5A6277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134088" y="1850781"/>
            <a:ext cx="914400" cy="9144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BFB708B-F32F-2700-A104-732D5ED139E8}"/>
              </a:ext>
            </a:extLst>
          </p:cNvPr>
          <p:cNvSpPr txBox="1"/>
          <p:nvPr/>
        </p:nvSpPr>
        <p:spPr>
          <a:xfrm>
            <a:off x="1532764" y="3030823"/>
            <a:ext cx="2117048" cy="24622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This year alone, we expect: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Over 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40,000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traffic fatalities in the US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Over 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million 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injuries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Over 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 million 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crashes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9809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AD93EF-A888-596E-80F3-7AEFE698EE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DC16A1-E4DD-AD6B-FBF0-BF923A6A4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07023F-BF2E-4E17-4B55-6A72EA772B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16400D-EA3C-A364-6E5E-9146A7EF29F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E54885-F5DD-8145-A519-454713646F3E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Title 2">
            <a:extLst>
              <a:ext uri="{FF2B5EF4-FFF2-40B4-BE49-F238E27FC236}">
                <a16:creationId xmlns:a16="http://schemas.microsoft.com/office/drawing/2014/main" id="{886A3D13-FD90-7458-C3B9-BD2D1158BE2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</a:rPr>
              <a:t>Outcomes: Safer Driving</a:t>
            </a:r>
          </a:p>
        </p:txBody>
      </p:sp>
      <p:sp>
        <p:nvSpPr>
          <p:cNvPr id="3" name="Google Shape;127;p24">
            <a:extLst>
              <a:ext uri="{FF2B5EF4-FFF2-40B4-BE49-F238E27FC236}">
                <a16:creationId xmlns:a16="http://schemas.microsoft.com/office/drawing/2014/main" id="{B521B2A2-53D9-8B9A-51D1-12222DC04CE7}"/>
              </a:ext>
            </a:extLst>
          </p:cNvPr>
          <p:cNvSpPr txBox="1"/>
          <p:nvPr/>
        </p:nvSpPr>
        <p:spPr>
          <a:xfrm>
            <a:off x="647007" y="1386807"/>
            <a:ext cx="10195164" cy="4606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/>
            </a:lvl1pPr>
            <a:lvl2pPr indent="0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/>
            </a:lvl2pPr>
            <a:lvl3pPr indent="0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</a:lvl3pPr>
            <a:lvl4pPr indent="0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 i="1"/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Human Error is a Leading Cause of Accidents: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90% of crashes are attributed to driver-related factors like driver error, impairment, fatigue, and distraction.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(1)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Improved Driving Behavior: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Cambridge Mobile Telematics found that drivers who used telematics-based UBI programs had 50% fewer distracted driving incidents and significantly fewer harsh braking events, both of which are critical factors in preventing accidents.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(2)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8FDBB3-C0BB-B9F4-A11F-020FBE7D20D2}"/>
              </a:ext>
            </a:extLst>
          </p:cNvPr>
          <p:cNvSpPr txBox="1"/>
          <p:nvPr/>
        </p:nvSpPr>
        <p:spPr>
          <a:xfrm>
            <a:off x="237507" y="6026892"/>
            <a:ext cx="9227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(1) Dingus et al. Driver crash risk factors and prevalence evaluation using naturalistic driving data. (2) Lisa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Pinals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al. Motivating Safer Driving with Telematics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90996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668FF6-B81B-ABBC-31BE-F16B2BE0C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E569D9-2A74-3547-8492-C9A18B724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31EA4BD-1EDB-054E-3539-21FD8CF36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Outcome: Fairer Pricing and User Control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1BC225-7022-DEE0-5404-59F888AA69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A78239-7502-D46B-58E2-5A5FAE29EA9A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0EF622-E555-A546-8005-7CDD745BA7BF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Google Shape;127;p24">
            <a:extLst>
              <a:ext uri="{FF2B5EF4-FFF2-40B4-BE49-F238E27FC236}">
                <a16:creationId xmlns:a16="http://schemas.microsoft.com/office/drawing/2014/main" id="{C8232BE8-7FD3-78CD-CC0F-5358EC3EBC7B}"/>
              </a:ext>
            </a:extLst>
          </p:cNvPr>
          <p:cNvSpPr txBox="1"/>
          <p:nvPr/>
        </p:nvSpPr>
        <p:spPr>
          <a:xfrm>
            <a:off x="486285" y="955691"/>
            <a:ext cx="8298486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355EA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Empowering users to control insurance cost</a:t>
            </a:r>
          </a:p>
        </p:txBody>
      </p:sp>
      <p:sp>
        <p:nvSpPr>
          <p:cNvPr id="9" name="Google Shape;127;p24">
            <a:extLst>
              <a:ext uri="{FF2B5EF4-FFF2-40B4-BE49-F238E27FC236}">
                <a16:creationId xmlns:a16="http://schemas.microsoft.com/office/drawing/2014/main" id="{3F2B3FA5-3C5B-5BD2-B3A5-6E14FC1392A3}"/>
              </a:ext>
            </a:extLst>
          </p:cNvPr>
          <p:cNvSpPr txBox="1"/>
          <p:nvPr/>
        </p:nvSpPr>
        <p:spPr>
          <a:xfrm>
            <a:off x="718528" y="4864940"/>
            <a:ext cx="5106052" cy="1508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Traditional insurance leverages models based on financial records, age, sex, claims history, driving records, and vehicle characteristics</a:t>
            </a:r>
          </a:p>
          <a:p>
            <a:pPr marL="171450" marR="0" lvl="0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71450" marR="0" lvl="0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UBI leveraging modern vehicle data is customizable and tailored to individual driving behaviors</a:t>
            </a:r>
          </a:p>
          <a:p>
            <a:pPr marL="171450" marR="0" lvl="0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71450" marR="0" lvl="0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A41B5C-985C-FE4E-2CC0-5D4FF6B7305F}"/>
              </a:ext>
            </a:extLst>
          </p:cNvPr>
          <p:cNvSpPr txBox="1"/>
          <p:nvPr/>
        </p:nvSpPr>
        <p:spPr>
          <a:xfrm>
            <a:off x="718528" y="4348839"/>
            <a:ext cx="511164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Risk Monitoring</a:t>
            </a:r>
          </a:p>
        </p:txBody>
      </p:sp>
      <p:sp>
        <p:nvSpPr>
          <p:cNvPr id="12" name="Google Shape;127;p24">
            <a:extLst>
              <a:ext uri="{FF2B5EF4-FFF2-40B4-BE49-F238E27FC236}">
                <a16:creationId xmlns:a16="http://schemas.microsoft.com/office/drawing/2014/main" id="{BAD63F6A-BEEA-6306-45AF-F27616676982}"/>
              </a:ext>
            </a:extLst>
          </p:cNvPr>
          <p:cNvSpPr txBox="1"/>
          <p:nvPr/>
        </p:nvSpPr>
        <p:spPr>
          <a:xfrm>
            <a:off x="6369051" y="4864940"/>
            <a:ext cx="510605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1450" marR="0" lvl="0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 typeface="Arial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Combined with driver coaching consumers are empowered to improve their driving and control their insurance costs</a:t>
            </a:r>
          </a:p>
          <a:p>
            <a:pPr marL="171450" marR="0" lvl="0" indent="-17145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546A"/>
              </a:buClr>
              <a:buSzPct val="123000"/>
              <a:buFont typeface="Arial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FF"/>
              </a:highlight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3F6654-BCF1-81CB-4A34-D610DB1D5E93}"/>
              </a:ext>
            </a:extLst>
          </p:cNvPr>
          <p:cNvSpPr txBox="1"/>
          <p:nvPr/>
        </p:nvSpPr>
        <p:spPr>
          <a:xfrm>
            <a:off x="6369052" y="4348839"/>
            <a:ext cx="511164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Driver Coaching</a:t>
            </a:r>
          </a:p>
        </p:txBody>
      </p:sp>
      <p:grpSp>
        <p:nvGrpSpPr>
          <p:cNvPr id="4" name="Graphic 123">
            <a:extLst>
              <a:ext uri="{FF2B5EF4-FFF2-40B4-BE49-F238E27FC236}">
                <a16:creationId xmlns:a16="http://schemas.microsoft.com/office/drawing/2014/main" id="{2B98018F-AAAC-8108-A600-39124DB7A43E}"/>
              </a:ext>
            </a:extLst>
          </p:cNvPr>
          <p:cNvGrpSpPr/>
          <p:nvPr/>
        </p:nvGrpSpPr>
        <p:grpSpPr>
          <a:xfrm>
            <a:off x="825406" y="1853481"/>
            <a:ext cx="4435363" cy="2237825"/>
            <a:chOff x="-616305" y="2364394"/>
            <a:chExt cx="6795468" cy="3594998"/>
          </a:xfrm>
        </p:grpSpPr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51A728F5-E070-CC5A-27A2-5041E2E0B282}"/>
                </a:ext>
              </a:extLst>
            </p:cNvPr>
            <p:cNvSpPr/>
            <p:nvPr/>
          </p:nvSpPr>
          <p:spPr>
            <a:xfrm>
              <a:off x="3466284" y="2564160"/>
              <a:ext cx="2102097" cy="2138770"/>
            </a:xfrm>
            <a:custGeom>
              <a:avLst/>
              <a:gdLst>
                <a:gd name="connsiteX0" fmla="*/ 0 w 2102097"/>
                <a:gd name="connsiteY0" fmla="*/ 1432718 h 2138770"/>
                <a:gd name="connsiteX1" fmla="*/ 465515 w 2102097"/>
                <a:gd name="connsiteY1" fmla="*/ 0 h 2138770"/>
                <a:gd name="connsiteX2" fmla="*/ 2102098 w 2102097"/>
                <a:gd name="connsiteY2" fmla="*/ 1253999 h 2138770"/>
                <a:gd name="connsiteX3" fmla="*/ 884318 w 2102097"/>
                <a:gd name="connsiteY3" fmla="*/ 2138770 h 2138770"/>
                <a:gd name="connsiteX4" fmla="*/ 0 w 2102097"/>
                <a:gd name="connsiteY4" fmla="*/ 1432718 h 213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2097" h="2138770">
                  <a:moveTo>
                    <a:pt x="0" y="1432718"/>
                  </a:moveTo>
                  <a:lnTo>
                    <a:pt x="465515" y="0"/>
                  </a:lnTo>
                  <a:cubicBezTo>
                    <a:pt x="1132594" y="240009"/>
                    <a:pt x="1702907" y="682782"/>
                    <a:pt x="2102098" y="1253999"/>
                  </a:cubicBezTo>
                  <a:lnTo>
                    <a:pt x="884318" y="2138770"/>
                  </a:lnTo>
                  <a:cubicBezTo>
                    <a:pt x="669903" y="1821731"/>
                    <a:pt x="361883" y="1573227"/>
                    <a:pt x="0" y="1432718"/>
                  </a:cubicBezTo>
                  <a:close/>
                </a:path>
              </a:pathLst>
            </a:custGeom>
            <a:solidFill>
              <a:srgbClr val="F0BB67"/>
            </a:solidFill>
            <a:ln w="25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48F817B-9A7D-369C-E212-005DB8F61450}"/>
                </a:ext>
              </a:extLst>
            </p:cNvPr>
            <p:cNvSpPr/>
            <p:nvPr/>
          </p:nvSpPr>
          <p:spPr>
            <a:xfrm>
              <a:off x="71466" y="2498773"/>
              <a:ext cx="2226445" cy="2098374"/>
            </a:xfrm>
            <a:custGeom>
              <a:avLst/>
              <a:gdLst>
                <a:gd name="connsiteX0" fmla="*/ 1217795 w 2226445"/>
                <a:gd name="connsiteY0" fmla="*/ 2098375 h 2098374"/>
                <a:gd name="connsiteX1" fmla="*/ 0 w 2226445"/>
                <a:gd name="connsiteY1" fmla="*/ 1213593 h 2098374"/>
                <a:gd name="connsiteX2" fmla="*/ 1760930 w 2226445"/>
                <a:gd name="connsiteY2" fmla="*/ 0 h 2098374"/>
                <a:gd name="connsiteX3" fmla="*/ 2226446 w 2226445"/>
                <a:gd name="connsiteY3" fmla="*/ 1432720 h 2098374"/>
                <a:gd name="connsiteX4" fmla="*/ 1217795 w 2226445"/>
                <a:gd name="connsiteY4" fmla="*/ 2098375 h 2098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6445" h="2098374">
                  <a:moveTo>
                    <a:pt x="1217795" y="2098375"/>
                  </a:moveTo>
                  <a:lnTo>
                    <a:pt x="0" y="1213593"/>
                  </a:lnTo>
                  <a:cubicBezTo>
                    <a:pt x="435708" y="638443"/>
                    <a:pt x="1050277" y="206316"/>
                    <a:pt x="1760930" y="0"/>
                  </a:cubicBezTo>
                  <a:lnTo>
                    <a:pt x="2226446" y="1432720"/>
                  </a:lnTo>
                  <a:cubicBezTo>
                    <a:pt x="1820985" y="1539534"/>
                    <a:pt x="1468740" y="1777405"/>
                    <a:pt x="1217795" y="2098375"/>
                  </a:cubicBezTo>
                  <a:close/>
                </a:path>
              </a:pathLst>
            </a:custGeom>
            <a:solidFill>
              <a:srgbClr val="8CF07A"/>
            </a:solidFill>
            <a:ln w="25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DEFA6C92-8AD3-57B5-DFBC-C5EFAC7D8BE3}"/>
                </a:ext>
              </a:extLst>
            </p:cNvPr>
            <p:cNvSpPr/>
            <p:nvPr/>
          </p:nvSpPr>
          <p:spPr>
            <a:xfrm>
              <a:off x="-616305" y="3712366"/>
              <a:ext cx="1905567" cy="2049760"/>
            </a:xfrm>
            <a:custGeom>
              <a:avLst/>
              <a:gdLst>
                <a:gd name="connsiteX0" fmla="*/ 1504685 w 1905567"/>
                <a:gd name="connsiteY0" fmla="*/ 2049761 h 2049760"/>
                <a:gd name="connsiteX1" fmla="*/ 0 w 1905567"/>
                <a:gd name="connsiteY1" fmla="*/ 2049761 h 2049760"/>
                <a:gd name="connsiteX2" fmla="*/ 687772 w 1905567"/>
                <a:gd name="connsiteY2" fmla="*/ 0 h 2049760"/>
                <a:gd name="connsiteX3" fmla="*/ 1905567 w 1905567"/>
                <a:gd name="connsiteY3" fmla="*/ 884781 h 2049760"/>
                <a:gd name="connsiteX4" fmla="*/ 1504685 w 1905567"/>
                <a:gd name="connsiteY4" fmla="*/ 2049761 h 2049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567" h="2049760">
                  <a:moveTo>
                    <a:pt x="1504685" y="2049761"/>
                  </a:moveTo>
                  <a:lnTo>
                    <a:pt x="0" y="2049761"/>
                  </a:lnTo>
                  <a:cubicBezTo>
                    <a:pt x="0" y="1279853"/>
                    <a:pt x="256132" y="569779"/>
                    <a:pt x="687772" y="0"/>
                  </a:cubicBezTo>
                  <a:lnTo>
                    <a:pt x="1905567" y="884781"/>
                  </a:lnTo>
                  <a:cubicBezTo>
                    <a:pt x="1654407" y="1206015"/>
                    <a:pt x="1504685" y="1610413"/>
                    <a:pt x="1504685" y="2049761"/>
                  </a:cubicBezTo>
                  <a:close/>
                </a:path>
              </a:pathLst>
            </a:custGeom>
            <a:solidFill>
              <a:srgbClr val="409647"/>
            </a:solidFill>
            <a:ln w="25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E8EE7E99-4F69-9365-DF52-27ACEF6B2379}"/>
                </a:ext>
              </a:extLst>
            </p:cNvPr>
            <p:cNvSpPr/>
            <p:nvPr/>
          </p:nvSpPr>
          <p:spPr>
            <a:xfrm>
              <a:off x="1832396" y="2364394"/>
              <a:ext cx="2099403" cy="1632483"/>
            </a:xfrm>
            <a:custGeom>
              <a:avLst/>
              <a:gdLst>
                <a:gd name="connsiteX0" fmla="*/ 949036 w 2099403"/>
                <a:gd name="connsiteY0" fmla="*/ 1504687 h 1632483"/>
                <a:gd name="connsiteX1" fmla="*/ 465515 w 2099403"/>
                <a:gd name="connsiteY1" fmla="*/ 1567102 h 1632483"/>
                <a:gd name="connsiteX2" fmla="*/ 0 w 2099403"/>
                <a:gd name="connsiteY2" fmla="*/ 134380 h 1632483"/>
                <a:gd name="connsiteX3" fmla="*/ 949036 w 2099403"/>
                <a:gd name="connsiteY3" fmla="*/ 0 h 1632483"/>
                <a:gd name="connsiteX4" fmla="*/ 2099403 w 2099403"/>
                <a:gd name="connsiteY4" fmla="*/ 199766 h 1632483"/>
                <a:gd name="connsiteX5" fmla="*/ 1633888 w 2099403"/>
                <a:gd name="connsiteY5" fmla="*/ 1632484 h 1632483"/>
                <a:gd name="connsiteX6" fmla="*/ 949036 w 2099403"/>
                <a:gd name="connsiteY6" fmla="*/ 1504687 h 1632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9403" h="1632483">
                  <a:moveTo>
                    <a:pt x="949036" y="1504687"/>
                  </a:moveTo>
                  <a:cubicBezTo>
                    <a:pt x="781904" y="1504687"/>
                    <a:pt x="619875" y="1526440"/>
                    <a:pt x="465515" y="1567102"/>
                  </a:cubicBezTo>
                  <a:lnTo>
                    <a:pt x="0" y="134380"/>
                  </a:lnTo>
                  <a:cubicBezTo>
                    <a:pt x="301206" y="46937"/>
                    <a:pt x="619616" y="0"/>
                    <a:pt x="949036" y="0"/>
                  </a:cubicBezTo>
                  <a:cubicBezTo>
                    <a:pt x="1352812" y="0"/>
                    <a:pt x="1740137" y="70501"/>
                    <a:pt x="2099403" y="199766"/>
                  </a:cubicBezTo>
                  <a:lnTo>
                    <a:pt x="1633888" y="1632484"/>
                  </a:lnTo>
                  <a:cubicBezTo>
                    <a:pt x="1421494" y="1550013"/>
                    <a:pt x="1190576" y="1504687"/>
                    <a:pt x="949036" y="1504687"/>
                  </a:cubicBezTo>
                  <a:close/>
                </a:path>
              </a:pathLst>
            </a:custGeom>
            <a:solidFill>
              <a:srgbClr val="F0EB67"/>
            </a:solidFill>
            <a:ln w="25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1A902A55-F2F3-3D90-D7E3-30C218D0F6B2}"/>
                </a:ext>
              </a:extLst>
            </p:cNvPr>
            <p:cNvSpPr/>
            <p:nvPr/>
          </p:nvSpPr>
          <p:spPr>
            <a:xfrm>
              <a:off x="4350602" y="3818156"/>
              <a:ext cx="1828560" cy="1943970"/>
            </a:xfrm>
            <a:custGeom>
              <a:avLst/>
              <a:gdLst>
                <a:gd name="connsiteX0" fmla="*/ 0 w 1828560"/>
                <a:gd name="connsiteY0" fmla="*/ 884748 h 1943970"/>
                <a:gd name="connsiteX1" fmla="*/ 1217780 w 1828560"/>
                <a:gd name="connsiteY1" fmla="*/ 0 h 1943970"/>
                <a:gd name="connsiteX2" fmla="*/ 1828561 w 1828560"/>
                <a:gd name="connsiteY2" fmla="*/ 1943971 h 1943970"/>
                <a:gd name="connsiteX3" fmla="*/ 323876 w 1828560"/>
                <a:gd name="connsiteY3" fmla="*/ 1943971 h 1943970"/>
                <a:gd name="connsiteX4" fmla="*/ 0 w 1828560"/>
                <a:gd name="connsiteY4" fmla="*/ 884748 h 1943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8560" h="1943970">
                  <a:moveTo>
                    <a:pt x="0" y="884748"/>
                  </a:moveTo>
                  <a:lnTo>
                    <a:pt x="1217780" y="0"/>
                  </a:lnTo>
                  <a:cubicBezTo>
                    <a:pt x="1602721" y="550820"/>
                    <a:pt x="1828561" y="1221008"/>
                    <a:pt x="1828561" y="1943971"/>
                  </a:cubicBezTo>
                  <a:lnTo>
                    <a:pt x="323876" y="1943971"/>
                  </a:lnTo>
                  <a:cubicBezTo>
                    <a:pt x="323876" y="1551568"/>
                    <a:pt x="204466" y="1187068"/>
                    <a:pt x="0" y="884748"/>
                  </a:cubicBezTo>
                  <a:close/>
                </a:path>
              </a:pathLst>
            </a:custGeom>
            <a:solidFill>
              <a:srgbClr val="F06767"/>
            </a:solidFill>
            <a:ln w="259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1" name="Graphic 123">
              <a:extLst>
                <a:ext uri="{FF2B5EF4-FFF2-40B4-BE49-F238E27FC236}">
                  <a16:creationId xmlns:a16="http://schemas.microsoft.com/office/drawing/2014/main" id="{111F75A8-8CD9-D7FC-8E87-A1B668BF009F}"/>
                </a:ext>
              </a:extLst>
            </p:cNvPr>
            <p:cNvGrpSpPr/>
            <p:nvPr/>
          </p:nvGrpSpPr>
          <p:grpSpPr>
            <a:xfrm>
              <a:off x="-234379" y="4465380"/>
              <a:ext cx="978944" cy="978959"/>
              <a:chOff x="-234379" y="4465380"/>
              <a:chExt cx="978944" cy="978959"/>
            </a:xfrm>
            <a:solidFill>
              <a:srgbClr val="000000"/>
            </a:solidFill>
          </p:grpSpPr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5BF912EC-49FC-BC94-FB4E-D7AE3A9D910A}"/>
                  </a:ext>
                </a:extLst>
              </p:cNvPr>
              <p:cNvSpPr/>
              <p:nvPr/>
            </p:nvSpPr>
            <p:spPr>
              <a:xfrm>
                <a:off x="-234379" y="4465380"/>
                <a:ext cx="978944" cy="978959"/>
              </a:xfrm>
              <a:custGeom>
                <a:avLst/>
                <a:gdLst>
                  <a:gd name="connsiteX0" fmla="*/ 489472 w 978944"/>
                  <a:gd name="connsiteY0" fmla="*/ 40960 h 978959"/>
                  <a:gd name="connsiteX1" fmla="*/ 664043 w 978944"/>
                  <a:gd name="connsiteY1" fmla="*/ 76196 h 978959"/>
                  <a:gd name="connsiteX2" fmla="*/ 806622 w 978944"/>
                  <a:gd name="connsiteY2" fmla="*/ 172340 h 978959"/>
                  <a:gd name="connsiteX3" fmla="*/ 902762 w 978944"/>
                  <a:gd name="connsiteY3" fmla="*/ 314912 h 978959"/>
                  <a:gd name="connsiteX4" fmla="*/ 937991 w 978944"/>
                  <a:gd name="connsiteY4" fmla="*/ 489480 h 978959"/>
                  <a:gd name="connsiteX5" fmla="*/ 902762 w 978944"/>
                  <a:gd name="connsiteY5" fmla="*/ 664048 h 978959"/>
                  <a:gd name="connsiteX6" fmla="*/ 806622 w 978944"/>
                  <a:gd name="connsiteY6" fmla="*/ 806620 h 978959"/>
                  <a:gd name="connsiteX7" fmla="*/ 664043 w 978944"/>
                  <a:gd name="connsiteY7" fmla="*/ 902764 h 978959"/>
                  <a:gd name="connsiteX8" fmla="*/ 489472 w 978944"/>
                  <a:gd name="connsiteY8" fmla="*/ 937999 h 978959"/>
                  <a:gd name="connsiteX9" fmla="*/ 314901 w 978944"/>
                  <a:gd name="connsiteY9" fmla="*/ 902764 h 978959"/>
                  <a:gd name="connsiteX10" fmla="*/ 172322 w 978944"/>
                  <a:gd name="connsiteY10" fmla="*/ 806620 h 978959"/>
                  <a:gd name="connsiteX11" fmla="*/ 76182 w 978944"/>
                  <a:gd name="connsiteY11" fmla="*/ 664048 h 978959"/>
                  <a:gd name="connsiteX12" fmla="*/ 40953 w 978944"/>
                  <a:gd name="connsiteY12" fmla="*/ 489480 h 978959"/>
                  <a:gd name="connsiteX13" fmla="*/ 76182 w 978944"/>
                  <a:gd name="connsiteY13" fmla="*/ 314912 h 978959"/>
                  <a:gd name="connsiteX14" fmla="*/ 172322 w 978944"/>
                  <a:gd name="connsiteY14" fmla="*/ 172340 h 978959"/>
                  <a:gd name="connsiteX15" fmla="*/ 314901 w 978944"/>
                  <a:gd name="connsiteY15" fmla="*/ 76196 h 978959"/>
                  <a:gd name="connsiteX16" fmla="*/ 489472 w 978944"/>
                  <a:gd name="connsiteY16" fmla="*/ 40960 h 978959"/>
                  <a:gd name="connsiteX17" fmla="*/ 489472 w 978944"/>
                  <a:gd name="connsiteY17" fmla="*/ 40960 h 978959"/>
                  <a:gd name="connsiteX18" fmla="*/ 489472 w 978944"/>
                  <a:gd name="connsiteY18" fmla="*/ 0 h 978959"/>
                  <a:gd name="connsiteX19" fmla="*/ 0 w 978944"/>
                  <a:gd name="connsiteY19" fmla="*/ 489480 h 978959"/>
                  <a:gd name="connsiteX20" fmla="*/ 489472 w 978944"/>
                  <a:gd name="connsiteY20" fmla="*/ 978960 h 978959"/>
                  <a:gd name="connsiteX21" fmla="*/ 978944 w 978944"/>
                  <a:gd name="connsiteY21" fmla="*/ 489480 h 978959"/>
                  <a:gd name="connsiteX22" fmla="*/ 489472 w 978944"/>
                  <a:gd name="connsiteY22" fmla="*/ 0 h 978959"/>
                  <a:gd name="connsiteX23" fmla="*/ 489472 w 978944"/>
                  <a:gd name="connsiteY23" fmla="*/ 0 h 978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78944" h="978959">
                    <a:moveTo>
                      <a:pt x="489472" y="40960"/>
                    </a:moveTo>
                    <a:cubicBezTo>
                      <a:pt x="550040" y="40960"/>
                      <a:pt x="608773" y="52801"/>
                      <a:pt x="664043" y="76196"/>
                    </a:cubicBezTo>
                    <a:cubicBezTo>
                      <a:pt x="717447" y="98787"/>
                      <a:pt x="765418" y="131120"/>
                      <a:pt x="806622" y="172340"/>
                    </a:cubicBezTo>
                    <a:cubicBezTo>
                      <a:pt x="847826" y="213534"/>
                      <a:pt x="880172" y="261489"/>
                      <a:pt x="902762" y="314912"/>
                    </a:cubicBezTo>
                    <a:cubicBezTo>
                      <a:pt x="926138" y="370174"/>
                      <a:pt x="937991" y="428907"/>
                      <a:pt x="937991" y="489480"/>
                    </a:cubicBezTo>
                    <a:cubicBezTo>
                      <a:pt x="937991" y="550053"/>
                      <a:pt x="926138" y="608786"/>
                      <a:pt x="902762" y="664048"/>
                    </a:cubicBezTo>
                    <a:cubicBezTo>
                      <a:pt x="880172" y="717444"/>
                      <a:pt x="847829" y="765426"/>
                      <a:pt x="806622" y="806620"/>
                    </a:cubicBezTo>
                    <a:cubicBezTo>
                      <a:pt x="765416" y="847839"/>
                      <a:pt x="717447" y="880172"/>
                      <a:pt x="664043" y="902764"/>
                    </a:cubicBezTo>
                    <a:cubicBezTo>
                      <a:pt x="608773" y="926133"/>
                      <a:pt x="550040" y="937999"/>
                      <a:pt x="489472" y="937999"/>
                    </a:cubicBezTo>
                    <a:cubicBezTo>
                      <a:pt x="428904" y="937999"/>
                      <a:pt x="370171" y="926133"/>
                      <a:pt x="314901" y="902764"/>
                    </a:cubicBezTo>
                    <a:cubicBezTo>
                      <a:pt x="261497" y="880172"/>
                      <a:pt x="213526" y="847839"/>
                      <a:pt x="172322" y="806620"/>
                    </a:cubicBezTo>
                    <a:cubicBezTo>
                      <a:pt x="131118" y="765426"/>
                      <a:pt x="98772" y="717444"/>
                      <a:pt x="76182" y="664048"/>
                    </a:cubicBezTo>
                    <a:cubicBezTo>
                      <a:pt x="52806" y="608786"/>
                      <a:pt x="40953" y="550053"/>
                      <a:pt x="40953" y="489480"/>
                    </a:cubicBezTo>
                    <a:cubicBezTo>
                      <a:pt x="40953" y="428907"/>
                      <a:pt x="52806" y="370174"/>
                      <a:pt x="76182" y="314912"/>
                    </a:cubicBezTo>
                    <a:cubicBezTo>
                      <a:pt x="98772" y="261489"/>
                      <a:pt x="131115" y="213534"/>
                      <a:pt x="172322" y="172340"/>
                    </a:cubicBezTo>
                    <a:cubicBezTo>
                      <a:pt x="213526" y="131120"/>
                      <a:pt x="261497" y="98787"/>
                      <a:pt x="314901" y="76196"/>
                    </a:cubicBezTo>
                    <a:cubicBezTo>
                      <a:pt x="370171" y="52801"/>
                      <a:pt x="428904" y="40960"/>
                      <a:pt x="489472" y="40960"/>
                    </a:cubicBezTo>
                    <a:lnTo>
                      <a:pt x="489472" y="40960"/>
                    </a:lnTo>
                    <a:close/>
                    <a:moveTo>
                      <a:pt x="489472" y="0"/>
                    </a:moveTo>
                    <a:cubicBezTo>
                      <a:pt x="219145" y="0"/>
                      <a:pt x="0" y="219156"/>
                      <a:pt x="0" y="489480"/>
                    </a:cubicBezTo>
                    <a:cubicBezTo>
                      <a:pt x="0" y="759804"/>
                      <a:pt x="219143" y="978960"/>
                      <a:pt x="489472" y="978960"/>
                    </a:cubicBezTo>
                    <a:cubicBezTo>
                      <a:pt x="759801" y="978960"/>
                      <a:pt x="978944" y="759804"/>
                      <a:pt x="978944" y="489480"/>
                    </a:cubicBezTo>
                    <a:cubicBezTo>
                      <a:pt x="978944" y="219156"/>
                      <a:pt x="759799" y="0"/>
                      <a:pt x="489472" y="0"/>
                    </a:cubicBezTo>
                    <a:lnTo>
                      <a:pt x="4894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25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49" name="Graphic 123">
                <a:extLst>
                  <a:ext uri="{FF2B5EF4-FFF2-40B4-BE49-F238E27FC236}">
                    <a16:creationId xmlns:a16="http://schemas.microsoft.com/office/drawing/2014/main" id="{8E299911-BE92-4802-04E8-FF83FBD63651}"/>
                  </a:ext>
                </a:extLst>
              </p:cNvPr>
              <p:cNvGrpSpPr/>
              <p:nvPr/>
            </p:nvGrpSpPr>
            <p:grpSpPr>
              <a:xfrm>
                <a:off x="-10721" y="4822252"/>
                <a:ext cx="531493" cy="397905"/>
                <a:chOff x="-10721" y="4822252"/>
                <a:chExt cx="531493" cy="397905"/>
              </a:xfrm>
              <a:solidFill>
                <a:srgbClr val="000000"/>
              </a:solidFill>
            </p:grpSpPr>
            <p:grpSp>
              <p:nvGrpSpPr>
                <p:cNvPr id="50" name="Graphic 123">
                  <a:extLst>
                    <a:ext uri="{FF2B5EF4-FFF2-40B4-BE49-F238E27FC236}">
                      <a16:creationId xmlns:a16="http://schemas.microsoft.com/office/drawing/2014/main" id="{8AFD56F3-EE0F-5D4E-A2DF-0BD0422B8629}"/>
                    </a:ext>
                  </a:extLst>
                </p:cNvPr>
                <p:cNvGrpSpPr/>
                <p:nvPr/>
              </p:nvGrpSpPr>
              <p:grpSpPr>
                <a:xfrm>
                  <a:off x="-10721" y="4822252"/>
                  <a:ext cx="531493" cy="134913"/>
                  <a:chOff x="-10721" y="4822252"/>
                  <a:chExt cx="531493" cy="134913"/>
                </a:xfrm>
                <a:solidFill>
                  <a:srgbClr val="000000"/>
                </a:solidFill>
              </p:grpSpPr>
              <p:sp>
                <p:nvSpPr>
                  <p:cNvPr id="52" name="Freeform 51">
                    <a:extLst>
                      <a:ext uri="{FF2B5EF4-FFF2-40B4-BE49-F238E27FC236}">
                        <a16:creationId xmlns:a16="http://schemas.microsoft.com/office/drawing/2014/main" id="{239BA332-EB86-BE86-3CF3-24379FB03D90}"/>
                      </a:ext>
                    </a:extLst>
                  </p:cNvPr>
                  <p:cNvSpPr/>
                  <p:nvPr/>
                </p:nvSpPr>
                <p:spPr>
                  <a:xfrm rot="-44349">
                    <a:off x="386712" y="4823106"/>
                    <a:ext cx="133206" cy="133206"/>
                  </a:xfrm>
                  <a:custGeom>
                    <a:avLst/>
                    <a:gdLst>
                      <a:gd name="connsiteX0" fmla="*/ 133206 w 133206"/>
                      <a:gd name="connsiteY0" fmla="*/ 66603 h 133206"/>
                      <a:gd name="connsiteX1" fmla="*/ 66603 w 133206"/>
                      <a:gd name="connsiteY1" fmla="*/ 133206 h 133206"/>
                      <a:gd name="connsiteX2" fmla="*/ 0 w 133206"/>
                      <a:gd name="connsiteY2" fmla="*/ 66603 h 133206"/>
                      <a:gd name="connsiteX3" fmla="*/ 66603 w 133206"/>
                      <a:gd name="connsiteY3" fmla="*/ 0 h 133206"/>
                      <a:gd name="connsiteX4" fmla="*/ 133206 w 133206"/>
                      <a:gd name="connsiteY4" fmla="*/ 66603 h 1332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3206" h="133206">
                        <a:moveTo>
                          <a:pt x="133206" y="66603"/>
                        </a:moveTo>
                        <a:cubicBezTo>
                          <a:pt x="133206" y="103387"/>
                          <a:pt x="103387" y="133206"/>
                          <a:pt x="66603" y="133206"/>
                        </a:cubicBezTo>
                        <a:cubicBezTo>
                          <a:pt x="29819" y="133206"/>
                          <a:pt x="0" y="103387"/>
                          <a:pt x="0" y="66603"/>
                        </a:cubicBezTo>
                        <a:cubicBezTo>
                          <a:pt x="0" y="29819"/>
                          <a:pt x="29819" y="0"/>
                          <a:pt x="66603" y="0"/>
                        </a:cubicBezTo>
                        <a:cubicBezTo>
                          <a:pt x="103387" y="0"/>
                          <a:pt x="133206" y="29819"/>
                          <a:pt x="133206" y="66603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259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3" name="Freeform 52">
                    <a:extLst>
                      <a:ext uri="{FF2B5EF4-FFF2-40B4-BE49-F238E27FC236}">
                        <a16:creationId xmlns:a16="http://schemas.microsoft.com/office/drawing/2014/main" id="{5211D13A-F2FE-8766-4107-EC60BD98C003}"/>
                      </a:ext>
                    </a:extLst>
                  </p:cNvPr>
                  <p:cNvSpPr/>
                  <p:nvPr/>
                </p:nvSpPr>
                <p:spPr>
                  <a:xfrm rot="-38505">
                    <a:off x="-9979" y="4823010"/>
                    <a:ext cx="133203" cy="133203"/>
                  </a:xfrm>
                  <a:custGeom>
                    <a:avLst/>
                    <a:gdLst>
                      <a:gd name="connsiteX0" fmla="*/ 133204 w 133203"/>
                      <a:gd name="connsiteY0" fmla="*/ 66602 h 133203"/>
                      <a:gd name="connsiteX1" fmla="*/ 66602 w 133203"/>
                      <a:gd name="connsiteY1" fmla="*/ 133204 h 133203"/>
                      <a:gd name="connsiteX2" fmla="*/ 0 w 133203"/>
                      <a:gd name="connsiteY2" fmla="*/ 66602 h 133203"/>
                      <a:gd name="connsiteX3" fmla="*/ 66602 w 133203"/>
                      <a:gd name="connsiteY3" fmla="*/ 0 h 133203"/>
                      <a:gd name="connsiteX4" fmla="*/ 133204 w 133203"/>
                      <a:gd name="connsiteY4" fmla="*/ 66602 h 133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3203" h="133203">
                        <a:moveTo>
                          <a:pt x="133204" y="66602"/>
                        </a:moveTo>
                        <a:cubicBezTo>
                          <a:pt x="133204" y="103385"/>
                          <a:pt x="103385" y="133204"/>
                          <a:pt x="66602" y="133204"/>
                        </a:cubicBezTo>
                        <a:cubicBezTo>
                          <a:pt x="29819" y="133204"/>
                          <a:pt x="0" y="103385"/>
                          <a:pt x="0" y="66602"/>
                        </a:cubicBezTo>
                        <a:cubicBezTo>
                          <a:pt x="0" y="29819"/>
                          <a:pt x="29819" y="0"/>
                          <a:pt x="66602" y="0"/>
                        </a:cubicBezTo>
                        <a:cubicBezTo>
                          <a:pt x="103385" y="0"/>
                          <a:pt x="133204" y="29819"/>
                          <a:pt x="133204" y="6660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259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EF27DCCF-C410-D23E-1636-75CFDAC03E6E}"/>
                    </a:ext>
                  </a:extLst>
                </p:cNvPr>
                <p:cNvSpPr/>
                <p:nvPr/>
              </p:nvSpPr>
              <p:spPr>
                <a:xfrm>
                  <a:off x="14362" y="5067015"/>
                  <a:ext cx="481458" cy="153142"/>
                </a:xfrm>
                <a:custGeom>
                  <a:avLst/>
                  <a:gdLst>
                    <a:gd name="connsiteX0" fmla="*/ 0 w 481458"/>
                    <a:gd name="connsiteY0" fmla="*/ 0 h 153142"/>
                    <a:gd name="connsiteX1" fmla="*/ 240729 w 481458"/>
                    <a:gd name="connsiteY1" fmla="*/ 153142 h 153142"/>
                    <a:gd name="connsiteX2" fmla="*/ 481459 w 481458"/>
                    <a:gd name="connsiteY2" fmla="*/ 0 h 153142"/>
                    <a:gd name="connsiteX3" fmla="*/ 0 w 481458"/>
                    <a:gd name="connsiteY3" fmla="*/ 0 h 1531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1458" h="153142">
                      <a:moveTo>
                        <a:pt x="0" y="0"/>
                      </a:moveTo>
                      <a:cubicBezTo>
                        <a:pt x="42357" y="90471"/>
                        <a:pt x="134227" y="153142"/>
                        <a:pt x="240729" y="153142"/>
                      </a:cubicBezTo>
                      <a:cubicBezTo>
                        <a:pt x="347232" y="153142"/>
                        <a:pt x="439102" y="90471"/>
                        <a:pt x="481459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59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2" name="Graphic 123">
              <a:extLst>
                <a:ext uri="{FF2B5EF4-FFF2-40B4-BE49-F238E27FC236}">
                  <a16:creationId xmlns:a16="http://schemas.microsoft.com/office/drawing/2014/main" id="{A0C941C5-5AC9-6AA0-14C4-2BBACAD6C59B}"/>
                </a:ext>
              </a:extLst>
            </p:cNvPr>
            <p:cNvGrpSpPr/>
            <p:nvPr/>
          </p:nvGrpSpPr>
          <p:grpSpPr>
            <a:xfrm>
              <a:off x="799789" y="3139683"/>
              <a:ext cx="978951" cy="978944"/>
              <a:chOff x="799789" y="3139683"/>
              <a:chExt cx="978951" cy="978944"/>
            </a:xfrm>
            <a:solidFill>
              <a:srgbClr val="000000"/>
            </a:solidFill>
          </p:grpSpPr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863A5A03-14D1-1C32-9839-DAF46F119452}"/>
                  </a:ext>
                </a:extLst>
              </p:cNvPr>
              <p:cNvSpPr/>
              <p:nvPr/>
            </p:nvSpPr>
            <p:spPr>
              <a:xfrm>
                <a:off x="799789" y="3139683"/>
                <a:ext cx="978951" cy="978944"/>
              </a:xfrm>
              <a:custGeom>
                <a:avLst/>
                <a:gdLst>
                  <a:gd name="connsiteX0" fmla="*/ 489472 w 978951"/>
                  <a:gd name="connsiteY0" fmla="*/ 40953 h 978944"/>
                  <a:gd name="connsiteX1" fmla="*/ 664043 w 978951"/>
                  <a:gd name="connsiteY1" fmla="*/ 76182 h 978944"/>
                  <a:gd name="connsiteX2" fmla="*/ 806612 w 978951"/>
                  <a:gd name="connsiteY2" fmla="*/ 172322 h 978944"/>
                  <a:gd name="connsiteX3" fmla="*/ 902756 w 978951"/>
                  <a:gd name="connsiteY3" fmla="*/ 314901 h 978944"/>
                  <a:gd name="connsiteX4" fmla="*/ 937992 w 978951"/>
                  <a:gd name="connsiteY4" fmla="*/ 489472 h 978944"/>
                  <a:gd name="connsiteX5" fmla="*/ 902756 w 978951"/>
                  <a:gd name="connsiteY5" fmla="*/ 664043 h 978944"/>
                  <a:gd name="connsiteX6" fmla="*/ 806612 w 978951"/>
                  <a:gd name="connsiteY6" fmla="*/ 806622 h 978944"/>
                  <a:gd name="connsiteX7" fmla="*/ 664043 w 978951"/>
                  <a:gd name="connsiteY7" fmla="*/ 902759 h 978944"/>
                  <a:gd name="connsiteX8" fmla="*/ 489472 w 978951"/>
                  <a:gd name="connsiteY8" fmla="*/ 937989 h 978944"/>
                  <a:gd name="connsiteX9" fmla="*/ 314901 w 978951"/>
                  <a:gd name="connsiteY9" fmla="*/ 902759 h 978944"/>
                  <a:gd name="connsiteX10" fmla="*/ 172322 w 978951"/>
                  <a:gd name="connsiteY10" fmla="*/ 806622 h 978944"/>
                  <a:gd name="connsiteX11" fmla="*/ 76183 w 978951"/>
                  <a:gd name="connsiteY11" fmla="*/ 664043 h 978944"/>
                  <a:gd name="connsiteX12" fmla="*/ 40953 w 978951"/>
                  <a:gd name="connsiteY12" fmla="*/ 489472 h 978944"/>
                  <a:gd name="connsiteX13" fmla="*/ 76183 w 978951"/>
                  <a:gd name="connsiteY13" fmla="*/ 314901 h 978944"/>
                  <a:gd name="connsiteX14" fmla="*/ 172322 w 978951"/>
                  <a:gd name="connsiteY14" fmla="*/ 172322 h 978944"/>
                  <a:gd name="connsiteX15" fmla="*/ 314901 w 978951"/>
                  <a:gd name="connsiteY15" fmla="*/ 76182 h 978944"/>
                  <a:gd name="connsiteX16" fmla="*/ 489472 w 978951"/>
                  <a:gd name="connsiteY16" fmla="*/ 40953 h 978944"/>
                  <a:gd name="connsiteX17" fmla="*/ 489472 w 978951"/>
                  <a:gd name="connsiteY17" fmla="*/ 40953 h 978944"/>
                  <a:gd name="connsiteX18" fmla="*/ 489472 w 978951"/>
                  <a:gd name="connsiteY18" fmla="*/ 0 h 978944"/>
                  <a:gd name="connsiteX19" fmla="*/ 0 w 978951"/>
                  <a:gd name="connsiteY19" fmla="*/ 489472 h 978944"/>
                  <a:gd name="connsiteX20" fmla="*/ 489472 w 978951"/>
                  <a:gd name="connsiteY20" fmla="*/ 978944 h 978944"/>
                  <a:gd name="connsiteX21" fmla="*/ 978952 w 978951"/>
                  <a:gd name="connsiteY21" fmla="*/ 489472 h 978944"/>
                  <a:gd name="connsiteX22" fmla="*/ 489472 w 978951"/>
                  <a:gd name="connsiteY22" fmla="*/ 0 h 978944"/>
                  <a:gd name="connsiteX23" fmla="*/ 489472 w 978951"/>
                  <a:gd name="connsiteY23" fmla="*/ 0 h 978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78951" h="978944">
                    <a:moveTo>
                      <a:pt x="489472" y="40953"/>
                    </a:moveTo>
                    <a:cubicBezTo>
                      <a:pt x="550040" y="40953"/>
                      <a:pt x="608773" y="52806"/>
                      <a:pt x="664043" y="76182"/>
                    </a:cubicBezTo>
                    <a:cubicBezTo>
                      <a:pt x="717437" y="98772"/>
                      <a:pt x="765418" y="131115"/>
                      <a:pt x="806612" y="172322"/>
                    </a:cubicBezTo>
                    <a:cubicBezTo>
                      <a:pt x="847832" y="213526"/>
                      <a:pt x="880165" y="261497"/>
                      <a:pt x="902756" y="314901"/>
                    </a:cubicBezTo>
                    <a:cubicBezTo>
                      <a:pt x="926125" y="370171"/>
                      <a:pt x="937992" y="428904"/>
                      <a:pt x="937992" y="489472"/>
                    </a:cubicBezTo>
                    <a:cubicBezTo>
                      <a:pt x="937992" y="550040"/>
                      <a:pt x="926125" y="608773"/>
                      <a:pt x="902756" y="664043"/>
                    </a:cubicBezTo>
                    <a:cubicBezTo>
                      <a:pt x="880165" y="717447"/>
                      <a:pt x="847832" y="765418"/>
                      <a:pt x="806612" y="806622"/>
                    </a:cubicBezTo>
                    <a:cubicBezTo>
                      <a:pt x="765418" y="847826"/>
                      <a:pt x="717437" y="880173"/>
                      <a:pt x="664043" y="902759"/>
                    </a:cubicBezTo>
                    <a:cubicBezTo>
                      <a:pt x="608773" y="926136"/>
                      <a:pt x="550040" y="937989"/>
                      <a:pt x="489472" y="937989"/>
                    </a:cubicBezTo>
                    <a:cubicBezTo>
                      <a:pt x="428904" y="937989"/>
                      <a:pt x="370171" y="926136"/>
                      <a:pt x="314901" y="902759"/>
                    </a:cubicBezTo>
                    <a:cubicBezTo>
                      <a:pt x="261497" y="880170"/>
                      <a:pt x="213526" y="847826"/>
                      <a:pt x="172322" y="806622"/>
                    </a:cubicBezTo>
                    <a:cubicBezTo>
                      <a:pt x="131118" y="765418"/>
                      <a:pt x="98772" y="717447"/>
                      <a:pt x="76183" y="664043"/>
                    </a:cubicBezTo>
                    <a:cubicBezTo>
                      <a:pt x="52806" y="608773"/>
                      <a:pt x="40953" y="550040"/>
                      <a:pt x="40953" y="489472"/>
                    </a:cubicBezTo>
                    <a:cubicBezTo>
                      <a:pt x="40953" y="428904"/>
                      <a:pt x="52806" y="370171"/>
                      <a:pt x="76183" y="314901"/>
                    </a:cubicBezTo>
                    <a:cubicBezTo>
                      <a:pt x="98772" y="261497"/>
                      <a:pt x="131118" y="213526"/>
                      <a:pt x="172322" y="172322"/>
                    </a:cubicBezTo>
                    <a:cubicBezTo>
                      <a:pt x="213526" y="131118"/>
                      <a:pt x="261497" y="98772"/>
                      <a:pt x="314901" y="76182"/>
                    </a:cubicBezTo>
                    <a:cubicBezTo>
                      <a:pt x="370168" y="52806"/>
                      <a:pt x="428904" y="40953"/>
                      <a:pt x="489472" y="40953"/>
                    </a:cubicBezTo>
                    <a:lnTo>
                      <a:pt x="489472" y="40953"/>
                    </a:lnTo>
                    <a:close/>
                    <a:moveTo>
                      <a:pt x="489472" y="0"/>
                    </a:moveTo>
                    <a:cubicBezTo>
                      <a:pt x="219145" y="0"/>
                      <a:pt x="0" y="219145"/>
                      <a:pt x="0" y="489472"/>
                    </a:cubicBezTo>
                    <a:cubicBezTo>
                      <a:pt x="0" y="759799"/>
                      <a:pt x="219143" y="978944"/>
                      <a:pt x="489472" y="978944"/>
                    </a:cubicBezTo>
                    <a:cubicBezTo>
                      <a:pt x="759796" y="978944"/>
                      <a:pt x="978952" y="759799"/>
                      <a:pt x="978952" y="489472"/>
                    </a:cubicBezTo>
                    <a:cubicBezTo>
                      <a:pt x="978952" y="219145"/>
                      <a:pt x="759796" y="0"/>
                      <a:pt x="489472" y="0"/>
                    </a:cubicBezTo>
                    <a:lnTo>
                      <a:pt x="4894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25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43" name="Graphic 123">
                <a:extLst>
                  <a:ext uri="{FF2B5EF4-FFF2-40B4-BE49-F238E27FC236}">
                    <a16:creationId xmlns:a16="http://schemas.microsoft.com/office/drawing/2014/main" id="{7BD5FB0C-E274-2B04-D165-A37BD64C9DED}"/>
                  </a:ext>
                </a:extLst>
              </p:cNvPr>
              <p:cNvGrpSpPr/>
              <p:nvPr/>
            </p:nvGrpSpPr>
            <p:grpSpPr>
              <a:xfrm>
                <a:off x="1000871" y="3473791"/>
                <a:ext cx="573848" cy="420654"/>
                <a:chOff x="1000871" y="3473791"/>
                <a:chExt cx="573848" cy="420654"/>
              </a:xfrm>
              <a:solidFill>
                <a:srgbClr val="000000"/>
              </a:solidFill>
            </p:grpSpPr>
            <p:grpSp>
              <p:nvGrpSpPr>
                <p:cNvPr id="44" name="Graphic 123">
                  <a:extLst>
                    <a:ext uri="{FF2B5EF4-FFF2-40B4-BE49-F238E27FC236}">
                      <a16:creationId xmlns:a16="http://schemas.microsoft.com/office/drawing/2014/main" id="{10ED7058-1836-4D27-85C8-7779F02544A2}"/>
                    </a:ext>
                  </a:extLst>
                </p:cNvPr>
                <p:cNvGrpSpPr/>
                <p:nvPr/>
              </p:nvGrpSpPr>
              <p:grpSpPr>
                <a:xfrm>
                  <a:off x="1000871" y="3473791"/>
                  <a:ext cx="573848" cy="180311"/>
                  <a:chOff x="1000871" y="3473791"/>
                  <a:chExt cx="573848" cy="180311"/>
                </a:xfrm>
                <a:solidFill>
                  <a:srgbClr val="000000"/>
                </a:solidFill>
              </p:grpSpPr>
              <p:sp>
                <p:nvSpPr>
                  <p:cNvPr id="46" name="Freeform 45">
                    <a:extLst>
                      <a:ext uri="{FF2B5EF4-FFF2-40B4-BE49-F238E27FC236}">
                        <a16:creationId xmlns:a16="http://schemas.microsoft.com/office/drawing/2014/main" id="{983D4804-17DB-82AA-473E-2C2F3BD0B33C}"/>
                      </a:ext>
                    </a:extLst>
                  </p:cNvPr>
                  <p:cNvSpPr/>
                  <p:nvPr/>
                </p:nvSpPr>
                <p:spPr>
                  <a:xfrm rot="-1350026">
                    <a:off x="1421089" y="3497389"/>
                    <a:ext cx="133211" cy="133211"/>
                  </a:xfrm>
                  <a:custGeom>
                    <a:avLst/>
                    <a:gdLst>
                      <a:gd name="connsiteX0" fmla="*/ 133212 w 133211"/>
                      <a:gd name="connsiteY0" fmla="*/ 66606 h 133211"/>
                      <a:gd name="connsiteX1" fmla="*/ 66606 w 133211"/>
                      <a:gd name="connsiteY1" fmla="*/ 133212 h 133211"/>
                      <a:gd name="connsiteX2" fmla="*/ 0 w 133211"/>
                      <a:gd name="connsiteY2" fmla="*/ 66606 h 133211"/>
                      <a:gd name="connsiteX3" fmla="*/ 66606 w 133211"/>
                      <a:gd name="connsiteY3" fmla="*/ 0 h 133211"/>
                      <a:gd name="connsiteX4" fmla="*/ 133212 w 133211"/>
                      <a:gd name="connsiteY4" fmla="*/ 66606 h 1332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3211" h="133211">
                        <a:moveTo>
                          <a:pt x="133212" y="66606"/>
                        </a:moveTo>
                        <a:cubicBezTo>
                          <a:pt x="133212" y="103391"/>
                          <a:pt x="103391" y="133212"/>
                          <a:pt x="66606" y="133212"/>
                        </a:cubicBezTo>
                        <a:cubicBezTo>
                          <a:pt x="29821" y="133212"/>
                          <a:pt x="0" y="103391"/>
                          <a:pt x="0" y="66606"/>
                        </a:cubicBezTo>
                        <a:cubicBezTo>
                          <a:pt x="0" y="29821"/>
                          <a:pt x="29821" y="0"/>
                          <a:pt x="66606" y="0"/>
                        </a:cubicBezTo>
                        <a:cubicBezTo>
                          <a:pt x="103391" y="0"/>
                          <a:pt x="133212" y="29821"/>
                          <a:pt x="133212" y="6660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259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" name="Freeform 46">
                    <a:extLst>
                      <a:ext uri="{FF2B5EF4-FFF2-40B4-BE49-F238E27FC236}">
                        <a16:creationId xmlns:a16="http://schemas.microsoft.com/office/drawing/2014/main" id="{F16F00E5-6BD1-0DB5-9928-192C3B344DA1}"/>
                      </a:ext>
                    </a:extLst>
                  </p:cNvPr>
                  <p:cNvSpPr/>
                  <p:nvPr/>
                </p:nvSpPr>
                <p:spPr>
                  <a:xfrm rot="-1689384">
                    <a:off x="1024420" y="3497339"/>
                    <a:ext cx="133214" cy="133214"/>
                  </a:xfrm>
                  <a:custGeom>
                    <a:avLst/>
                    <a:gdLst>
                      <a:gd name="connsiteX0" fmla="*/ 133214 w 133214"/>
                      <a:gd name="connsiteY0" fmla="*/ 66607 h 133214"/>
                      <a:gd name="connsiteX1" fmla="*/ 66607 w 133214"/>
                      <a:gd name="connsiteY1" fmla="*/ 133214 h 133214"/>
                      <a:gd name="connsiteX2" fmla="*/ 0 w 133214"/>
                      <a:gd name="connsiteY2" fmla="*/ 66607 h 133214"/>
                      <a:gd name="connsiteX3" fmla="*/ 66607 w 133214"/>
                      <a:gd name="connsiteY3" fmla="*/ 0 h 133214"/>
                      <a:gd name="connsiteX4" fmla="*/ 133214 w 133214"/>
                      <a:gd name="connsiteY4" fmla="*/ 66607 h 133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3214" h="133214">
                        <a:moveTo>
                          <a:pt x="133214" y="66607"/>
                        </a:moveTo>
                        <a:cubicBezTo>
                          <a:pt x="133214" y="103393"/>
                          <a:pt x="103393" y="133214"/>
                          <a:pt x="66607" y="133214"/>
                        </a:cubicBezTo>
                        <a:cubicBezTo>
                          <a:pt x="29821" y="133214"/>
                          <a:pt x="0" y="103393"/>
                          <a:pt x="0" y="66607"/>
                        </a:cubicBezTo>
                        <a:cubicBezTo>
                          <a:pt x="0" y="29821"/>
                          <a:pt x="29821" y="0"/>
                          <a:pt x="66607" y="0"/>
                        </a:cubicBezTo>
                        <a:cubicBezTo>
                          <a:pt x="103393" y="0"/>
                          <a:pt x="133214" y="29821"/>
                          <a:pt x="133214" y="66607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259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8294EF03-6FCD-E0D9-AFE4-A2B24128784F}"/>
                    </a:ext>
                  </a:extLst>
                </p:cNvPr>
                <p:cNvSpPr/>
                <p:nvPr/>
              </p:nvSpPr>
              <p:spPr>
                <a:xfrm>
                  <a:off x="1048529" y="3741300"/>
                  <a:ext cx="481468" cy="153144"/>
                </a:xfrm>
                <a:custGeom>
                  <a:avLst/>
                  <a:gdLst>
                    <a:gd name="connsiteX0" fmla="*/ 0 w 481468"/>
                    <a:gd name="connsiteY0" fmla="*/ 0 h 153144"/>
                    <a:gd name="connsiteX1" fmla="*/ 240729 w 481468"/>
                    <a:gd name="connsiteY1" fmla="*/ 153145 h 153144"/>
                    <a:gd name="connsiteX2" fmla="*/ 481469 w 481468"/>
                    <a:gd name="connsiteY2" fmla="*/ 0 h 153144"/>
                    <a:gd name="connsiteX3" fmla="*/ 240631 w 481468"/>
                    <a:gd name="connsiteY3" fmla="*/ 75939 h 153144"/>
                    <a:gd name="connsiteX4" fmla="*/ 0 w 481468"/>
                    <a:gd name="connsiteY4" fmla="*/ 0 h 15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1468" h="153144">
                      <a:moveTo>
                        <a:pt x="0" y="0"/>
                      </a:moveTo>
                      <a:cubicBezTo>
                        <a:pt x="42357" y="90478"/>
                        <a:pt x="134224" y="153145"/>
                        <a:pt x="240729" y="153145"/>
                      </a:cubicBezTo>
                      <a:cubicBezTo>
                        <a:pt x="347235" y="153145"/>
                        <a:pt x="439109" y="90478"/>
                        <a:pt x="481469" y="0"/>
                      </a:cubicBezTo>
                      <a:cubicBezTo>
                        <a:pt x="451649" y="20890"/>
                        <a:pt x="364769" y="75967"/>
                        <a:pt x="240631" y="75939"/>
                      </a:cubicBezTo>
                      <a:cubicBezTo>
                        <a:pt x="116614" y="75910"/>
                        <a:pt x="29825" y="20895"/>
                        <a:pt x="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259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3" name="Graphic 123">
              <a:extLst>
                <a:ext uri="{FF2B5EF4-FFF2-40B4-BE49-F238E27FC236}">
                  <a16:creationId xmlns:a16="http://schemas.microsoft.com/office/drawing/2014/main" id="{ACCE4DC7-4783-35A7-2697-7DD11698A374}"/>
                </a:ext>
              </a:extLst>
            </p:cNvPr>
            <p:cNvGrpSpPr/>
            <p:nvPr/>
          </p:nvGrpSpPr>
          <p:grpSpPr>
            <a:xfrm>
              <a:off x="2392631" y="2691164"/>
              <a:ext cx="978933" cy="978944"/>
              <a:chOff x="2392631" y="2691164"/>
              <a:chExt cx="978933" cy="978944"/>
            </a:xfrm>
            <a:solidFill>
              <a:srgbClr val="000000"/>
            </a:solidFill>
          </p:grpSpPr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A7F69259-C2DE-A1C6-C32B-FD86FF26CF4B}"/>
                  </a:ext>
                </a:extLst>
              </p:cNvPr>
              <p:cNvSpPr/>
              <p:nvPr/>
            </p:nvSpPr>
            <p:spPr>
              <a:xfrm>
                <a:off x="2392631" y="2691164"/>
                <a:ext cx="978933" cy="978944"/>
              </a:xfrm>
              <a:custGeom>
                <a:avLst/>
                <a:gdLst>
                  <a:gd name="connsiteX0" fmla="*/ 489480 w 978933"/>
                  <a:gd name="connsiteY0" fmla="*/ 40953 h 978944"/>
                  <a:gd name="connsiteX1" fmla="*/ 664048 w 978933"/>
                  <a:gd name="connsiteY1" fmla="*/ 76182 h 978944"/>
                  <a:gd name="connsiteX2" fmla="*/ 806620 w 978933"/>
                  <a:gd name="connsiteY2" fmla="*/ 172322 h 978944"/>
                  <a:gd name="connsiteX3" fmla="*/ 902764 w 978933"/>
                  <a:gd name="connsiteY3" fmla="*/ 314901 h 978944"/>
                  <a:gd name="connsiteX4" fmla="*/ 937999 w 978933"/>
                  <a:gd name="connsiteY4" fmla="*/ 489472 h 978944"/>
                  <a:gd name="connsiteX5" fmla="*/ 902764 w 978933"/>
                  <a:gd name="connsiteY5" fmla="*/ 664043 h 978944"/>
                  <a:gd name="connsiteX6" fmla="*/ 806620 w 978933"/>
                  <a:gd name="connsiteY6" fmla="*/ 806622 h 978944"/>
                  <a:gd name="connsiteX7" fmla="*/ 664048 w 978933"/>
                  <a:gd name="connsiteY7" fmla="*/ 902762 h 978944"/>
                  <a:gd name="connsiteX8" fmla="*/ 489480 w 978933"/>
                  <a:gd name="connsiteY8" fmla="*/ 937991 h 978944"/>
                  <a:gd name="connsiteX9" fmla="*/ 314912 w 978933"/>
                  <a:gd name="connsiteY9" fmla="*/ 902762 h 978944"/>
                  <a:gd name="connsiteX10" fmla="*/ 172314 w 978933"/>
                  <a:gd name="connsiteY10" fmla="*/ 806622 h 978944"/>
                  <a:gd name="connsiteX11" fmla="*/ 76169 w 978933"/>
                  <a:gd name="connsiteY11" fmla="*/ 664043 h 978944"/>
                  <a:gd name="connsiteX12" fmla="*/ 40960 w 978933"/>
                  <a:gd name="connsiteY12" fmla="*/ 489472 h 978944"/>
                  <a:gd name="connsiteX13" fmla="*/ 76169 w 978933"/>
                  <a:gd name="connsiteY13" fmla="*/ 314901 h 978944"/>
                  <a:gd name="connsiteX14" fmla="*/ 172314 w 978933"/>
                  <a:gd name="connsiteY14" fmla="*/ 172322 h 978944"/>
                  <a:gd name="connsiteX15" fmla="*/ 314912 w 978933"/>
                  <a:gd name="connsiteY15" fmla="*/ 76182 h 978944"/>
                  <a:gd name="connsiteX16" fmla="*/ 489480 w 978933"/>
                  <a:gd name="connsiteY16" fmla="*/ 40953 h 978944"/>
                  <a:gd name="connsiteX17" fmla="*/ 489480 w 978933"/>
                  <a:gd name="connsiteY17" fmla="*/ 40953 h 978944"/>
                  <a:gd name="connsiteX18" fmla="*/ 489480 w 978933"/>
                  <a:gd name="connsiteY18" fmla="*/ 0 h 978944"/>
                  <a:gd name="connsiteX19" fmla="*/ 0 w 978933"/>
                  <a:gd name="connsiteY19" fmla="*/ 489472 h 978944"/>
                  <a:gd name="connsiteX20" fmla="*/ 489480 w 978933"/>
                  <a:gd name="connsiteY20" fmla="*/ 978944 h 978944"/>
                  <a:gd name="connsiteX21" fmla="*/ 978934 w 978933"/>
                  <a:gd name="connsiteY21" fmla="*/ 489472 h 978944"/>
                  <a:gd name="connsiteX22" fmla="*/ 489480 w 978933"/>
                  <a:gd name="connsiteY22" fmla="*/ 0 h 978944"/>
                  <a:gd name="connsiteX23" fmla="*/ 489480 w 978933"/>
                  <a:gd name="connsiteY23" fmla="*/ 0 h 978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78933" h="978944">
                    <a:moveTo>
                      <a:pt x="489480" y="40953"/>
                    </a:moveTo>
                    <a:cubicBezTo>
                      <a:pt x="550027" y="40953"/>
                      <a:pt x="608786" y="52806"/>
                      <a:pt x="664048" y="76182"/>
                    </a:cubicBezTo>
                    <a:cubicBezTo>
                      <a:pt x="717444" y="98772"/>
                      <a:pt x="765426" y="131115"/>
                      <a:pt x="806620" y="172322"/>
                    </a:cubicBezTo>
                    <a:cubicBezTo>
                      <a:pt x="847839" y="213526"/>
                      <a:pt x="880172" y="261497"/>
                      <a:pt x="902764" y="314901"/>
                    </a:cubicBezTo>
                    <a:cubicBezTo>
                      <a:pt x="926133" y="370171"/>
                      <a:pt x="937999" y="428904"/>
                      <a:pt x="937999" y="489472"/>
                    </a:cubicBezTo>
                    <a:cubicBezTo>
                      <a:pt x="937999" y="550040"/>
                      <a:pt x="926133" y="608776"/>
                      <a:pt x="902764" y="664043"/>
                    </a:cubicBezTo>
                    <a:cubicBezTo>
                      <a:pt x="880172" y="717447"/>
                      <a:pt x="847839" y="765418"/>
                      <a:pt x="806620" y="806622"/>
                    </a:cubicBezTo>
                    <a:cubicBezTo>
                      <a:pt x="765426" y="847826"/>
                      <a:pt x="717444" y="880173"/>
                      <a:pt x="664048" y="902762"/>
                    </a:cubicBezTo>
                    <a:cubicBezTo>
                      <a:pt x="608786" y="926138"/>
                      <a:pt x="550027" y="937991"/>
                      <a:pt x="489480" y="937991"/>
                    </a:cubicBezTo>
                    <a:cubicBezTo>
                      <a:pt x="428907" y="937991"/>
                      <a:pt x="370174" y="926138"/>
                      <a:pt x="314912" y="902762"/>
                    </a:cubicBezTo>
                    <a:cubicBezTo>
                      <a:pt x="261489" y="880173"/>
                      <a:pt x="213534" y="847829"/>
                      <a:pt x="172314" y="806622"/>
                    </a:cubicBezTo>
                    <a:cubicBezTo>
                      <a:pt x="131120" y="765418"/>
                      <a:pt x="98761" y="717447"/>
                      <a:pt x="76169" y="664043"/>
                    </a:cubicBezTo>
                    <a:cubicBezTo>
                      <a:pt x="52801" y="608773"/>
                      <a:pt x="40960" y="550040"/>
                      <a:pt x="40960" y="489472"/>
                    </a:cubicBezTo>
                    <a:cubicBezTo>
                      <a:pt x="40960" y="428904"/>
                      <a:pt x="52801" y="370171"/>
                      <a:pt x="76169" y="314901"/>
                    </a:cubicBezTo>
                    <a:cubicBezTo>
                      <a:pt x="98761" y="261497"/>
                      <a:pt x="131120" y="213526"/>
                      <a:pt x="172314" y="172322"/>
                    </a:cubicBezTo>
                    <a:cubicBezTo>
                      <a:pt x="213534" y="131118"/>
                      <a:pt x="261489" y="98772"/>
                      <a:pt x="314912" y="76182"/>
                    </a:cubicBezTo>
                    <a:cubicBezTo>
                      <a:pt x="370174" y="52806"/>
                      <a:pt x="428907" y="40953"/>
                      <a:pt x="489480" y="40953"/>
                    </a:cubicBezTo>
                    <a:lnTo>
                      <a:pt x="489480" y="40953"/>
                    </a:lnTo>
                    <a:close/>
                    <a:moveTo>
                      <a:pt x="489480" y="0"/>
                    </a:moveTo>
                    <a:cubicBezTo>
                      <a:pt x="219156" y="0"/>
                      <a:pt x="0" y="219143"/>
                      <a:pt x="0" y="489472"/>
                    </a:cubicBezTo>
                    <a:cubicBezTo>
                      <a:pt x="0" y="759799"/>
                      <a:pt x="219156" y="978944"/>
                      <a:pt x="489480" y="978944"/>
                    </a:cubicBezTo>
                    <a:cubicBezTo>
                      <a:pt x="759804" y="978944"/>
                      <a:pt x="978934" y="759801"/>
                      <a:pt x="978934" y="489472"/>
                    </a:cubicBezTo>
                    <a:cubicBezTo>
                      <a:pt x="978934" y="219145"/>
                      <a:pt x="759804" y="0"/>
                      <a:pt x="489480" y="0"/>
                    </a:cubicBezTo>
                    <a:lnTo>
                      <a:pt x="4894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25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361170E1-8D80-8712-CB0A-7009986FF9AA}"/>
                  </a:ext>
                </a:extLst>
              </p:cNvPr>
              <p:cNvSpPr/>
              <p:nvPr/>
            </p:nvSpPr>
            <p:spPr>
              <a:xfrm>
                <a:off x="3013858" y="3048875"/>
                <a:ext cx="133208" cy="133208"/>
              </a:xfrm>
              <a:custGeom>
                <a:avLst/>
                <a:gdLst>
                  <a:gd name="connsiteX0" fmla="*/ 133209 w 133208"/>
                  <a:gd name="connsiteY0" fmla="*/ 66604 h 133208"/>
                  <a:gd name="connsiteX1" fmla="*/ 66604 w 133208"/>
                  <a:gd name="connsiteY1" fmla="*/ 133209 h 133208"/>
                  <a:gd name="connsiteX2" fmla="*/ 0 w 133208"/>
                  <a:gd name="connsiteY2" fmla="*/ 66604 h 133208"/>
                  <a:gd name="connsiteX3" fmla="*/ 66604 w 133208"/>
                  <a:gd name="connsiteY3" fmla="*/ 0 h 133208"/>
                  <a:gd name="connsiteX4" fmla="*/ 133209 w 133208"/>
                  <a:gd name="connsiteY4" fmla="*/ 66604 h 133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208" h="133208">
                    <a:moveTo>
                      <a:pt x="133209" y="66604"/>
                    </a:moveTo>
                    <a:cubicBezTo>
                      <a:pt x="133209" y="103389"/>
                      <a:pt x="103389" y="133209"/>
                      <a:pt x="66604" y="133209"/>
                    </a:cubicBezTo>
                    <a:cubicBezTo>
                      <a:pt x="29820" y="133209"/>
                      <a:pt x="0" y="103389"/>
                      <a:pt x="0" y="66604"/>
                    </a:cubicBezTo>
                    <a:cubicBezTo>
                      <a:pt x="0" y="29820"/>
                      <a:pt x="29820" y="0"/>
                      <a:pt x="66604" y="0"/>
                    </a:cubicBezTo>
                    <a:cubicBezTo>
                      <a:pt x="103389" y="0"/>
                      <a:pt x="133209" y="29820"/>
                      <a:pt x="133209" y="66604"/>
                    </a:cubicBezTo>
                    <a:close/>
                  </a:path>
                </a:pathLst>
              </a:custGeom>
              <a:solidFill>
                <a:srgbClr val="000000"/>
              </a:solidFill>
              <a:ln w="25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Freeform 39">
                <a:extLst>
                  <a:ext uri="{FF2B5EF4-FFF2-40B4-BE49-F238E27FC236}">
                    <a16:creationId xmlns:a16="http://schemas.microsoft.com/office/drawing/2014/main" id="{10E46731-B134-4C50-F279-2DECF5D4F039}"/>
                  </a:ext>
                </a:extLst>
              </p:cNvPr>
              <p:cNvSpPr/>
              <p:nvPr/>
            </p:nvSpPr>
            <p:spPr>
              <a:xfrm>
                <a:off x="2617129" y="3048875"/>
                <a:ext cx="133208" cy="133208"/>
              </a:xfrm>
              <a:custGeom>
                <a:avLst/>
                <a:gdLst>
                  <a:gd name="connsiteX0" fmla="*/ 133209 w 133208"/>
                  <a:gd name="connsiteY0" fmla="*/ 66604 h 133208"/>
                  <a:gd name="connsiteX1" fmla="*/ 66604 w 133208"/>
                  <a:gd name="connsiteY1" fmla="*/ 133209 h 133208"/>
                  <a:gd name="connsiteX2" fmla="*/ 0 w 133208"/>
                  <a:gd name="connsiteY2" fmla="*/ 66604 h 133208"/>
                  <a:gd name="connsiteX3" fmla="*/ 66604 w 133208"/>
                  <a:gd name="connsiteY3" fmla="*/ 0 h 133208"/>
                  <a:gd name="connsiteX4" fmla="*/ 133209 w 133208"/>
                  <a:gd name="connsiteY4" fmla="*/ 66604 h 133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208" h="133208">
                    <a:moveTo>
                      <a:pt x="133209" y="66604"/>
                    </a:moveTo>
                    <a:cubicBezTo>
                      <a:pt x="133209" y="103389"/>
                      <a:pt x="103389" y="133209"/>
                      <a:pt x="66604" y="133209"/>
                    </a:cubicBezTo>
                    <a:cubicBezTo>
                      <a:pt x="29820" y="133209"/>
                      <a:pt x="0" y="103389"/>
                      <a:pt x="0" y="66604"/>
                    </a:cubicBezTo>
                    <a:cubicBezTo>
                      <a:pt x="0" y="29820"/>
                      <a:pt x="29820" y="0"/>
                      <a:pt x="66604" y="0"/>
                    </a:cubicBezTo>
                    <a:cubicBezTo>
                      <a:pt x="103389" y="0"/>
                      <a:pt x="133209" y="29820"/>
                      <a:pt x="133209" y="66604"/>
                    </a:cubicBezTo>
                    <a:close/>
                  </a:path>
                </a:pathLst>
              </a:custGeom>
              <a:solidFill>
                <a:srgbClr val="000000"/>
              </a:solidFill>
              <a:ln w="25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B8A31D17-1421-2B7D-61F6-0FA65DAE8339}"/>
                  </a:ext>
                </a:extLst>
              </p:cNvPr>
              <p:cNvSpPr/>
              <p:nvPr/>
            </p:nvSpPr>
            <p:spPr>
              <a:xfrm>
                <a:off x="2618834" y="3328944"/>
                <a:ext cx="529378" cy="50774"/>
              </a:xfrm>
              <a:custGeom>
                <a:avLst/>
                <a:gdLst>
                  <a:gd name="connsiteX0" fmla="*/ 25390 w 529378"/>
                  <a:gd name="connsiteY0" fmla="*/ 50774 h 50774"/>
                  <a:gd name="connsiteX1" fmla="*/ 504014 w 529378"/>
                  <a:gd name="connsiteY1" fmla="*/ 50774 h 50774"/>
                  <a:gd name="connsiteX2" fmla="*/ 529378 w 529378"/>
                  <a:gd name="connsiteY2" fmla="*/ 25387 h 50774"/>
                  <a:gd name="connsiteX3" fmla="*/ 504014 w 529378"/>
                  <a:gd name="connsiteY3" fmla="*/ 0 h 50774"/>
                  <a:gd name="connsiteX4" fmla="*/ 25390 w 529378"/>
                  <a:gd name="connsiteY4" fmla="*/ 0 h 50774"/>
                  <a:gd name="connsiteX5" fmla="*/ 0 w 529378"/>
                  <a:gd name="connsiteY5" fmla="*/ 25387 h 50774"/>
                  <a:gd name="connsiteX6" fmla="*/ 25390 w 529378"/>
                  <a:gd name="connsiteY6" fmla="*/ 50774 h 50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9378" h="50774">
                    <a:moveTo>
                      <a:pt x="25390" y="50774"/>
                    </a:moveTo>
                    <a:lnTo>
                      <a:pt x="504014" y="50774"/>
                    </a:lnTo>
                    <a:cubicBezTo>
                      <a:pt x="518030" y="50774"/>
                      <a:pt x="529378" y="39409"/>
                      <a:pt x="529378" y="25387"/>
                    </a:cubicBezTo>
                    <a:cubicBezTo>
                      <a:pt x="529378" y="11366"/>
                      <a:pt x="518030" y="0"/>
                      <a:pt x="504014" y="0"/>
                    </a:cubicBezTo>
                    <a:lnTo>
                      <a:pt x="25390" y="0"/>
                    </a:lnTo>
                    <a:cubicBezTo>
                      <a:pt x="11348" y="0"/>
                      <a:pt x="0" y="11366"/>
                      <a:pt x="0" y="25387"/>
                    </a:cubicBezTo>
                    <a:cubicBezTo>
                      <a:pt x="-26" y="39409"/>
                      <a:pt x="11348" y="50774"/>
                      <a:pt x="25390" y="50774"/>
                    </a:cubicBezTo>
                    <a:close/>
                  </a:path>
                </a:pathLst>
              </a:custGeom>
              <a:solidFill>
                <a:srgbClr val="000000"/>
              </a:solidFill>
              <a:ln w="25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4" name="Graphic 123">
              <a:extLst>
                <a:ext uri="{FF2B5EF4-FFF2-40B4-BE49-F238E27FC236}">
                  <a16:creationId xmlns:a16="http://schemas.microsoft.com/office/drawing/2014/main" id="{8D8460A4-24A7-F628-52C2-269171959400}"/>
                </a:ext>
              </a:extLst>
            </p:cNvPr>
            <p:cNvGrpSpPr/>
            <p:nvPr/>
          </p:nvGrpSpPr>
          <p:grpSpPr>
            <a:xfrm>
              <a:off x="3861122" y="3141131"/>
              <a:ext cx="978959" cy="978944"/>
              <a:chOff x="3861122" y="3141131"/>
              <a:chExt cx="978959" cy="978944"/>
            </a:xfrm>
            <a:solidFill>
              <a:srgbClr val="000000"/>
            </a:solidFill>
          </p:grpSpPr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23050E4B-F6FF-F719-ABD4-F6F86F67F267}"/>
                  </a:ext>
                </a:extLst>
              </p:cNvPr>
              <p:cNvSpPr/>
              <p:nvPr/>
            </p:nvSpPr>
            <p:spPr>
              <a:xfrm>
                <a:off x="3861122" y="3141131"/>
                <a:ext cx="978959" cy="978944"/>
              </a:xfrm>
              <a:custGeom>
                <a:avLst/>
                <a:gdLst>
                  <a:gd name="connsiteX0" fmla="*/ 489480 w 978959"/>
                  <a:gd name="connsiteY0" fmla="*/ 40950 h 978944"/>
                  <a:gd name="connsiteX1" fmla="*/ 664048 w 978959"/>
                  <a:gd name="connsiteY1" fmla="*/ 76180 h 978944"/>
                  <a:gd name="connsiteX2" fmla="*/ 806646 w 978959"/>
                  <a:gd name="connsiteY2" fmla="*/ 172319 h 978944"/>
                  <a:gd name="connsiteX3" fmla="*/ 902764 w 978959"/>
                  <a:gd name="connsiteY3" fmla="*/ 314899 h 978944"/>
                  <a:gd name="connsiteX4" fmla="*/ 937999 w 978959"/>
                  <a:gd name="connsiteY4" fmla="*/ 489470 h 978944"/>
                  <a:gd name="connsiteX5" fmla="*/ 902764 w 978959"/>
                  <a:gd name="connsiteY5" fmla="*/ 664040 h 978944"/>
                  <a:gd name="connsiteX6" fmla="*/ 806646 w 978959"/>
                  <a:gd name="connsiteY6" fmla="*/ 806620 h 978944"/>
                  <a:gd name="connsiteX7" fmla="*/ 664048 w 978959"/>
                  <a:gd name="connsiteY7" fmla="*/ 902759 h 978944"/>
                  <a:gd name="connsiteX8" fmla="*/ 489480 w 978959"/>
                  <a:gd name="connsiteY8" fmla="*/ 937989 h 978944"/>
                  <a:gd name="connsiteX9" fmla="*/ 314912 w 978959"/>
                  <a:gd name="connsiteY9" fmla="*/ 902759 h 978944"/>
                  <a:gd name="connsiteX10" fmla="*/ 172340 w 978959"/>
                  <a:gd name="connsiteY10" fmla="*/ 806620 h 978944"/>
                  <a:gd name="connsiteX11" fmla="*/ 76196 w 978959"/>
                  <a:gd name="connsiteY11" fmla="*/ 664040 h 978944"/>
                  <a:gd name="connsiteX12" fmla="*/ 40961 w 978959"/>
                  <a:gd name="connsiteY12" fmla="*/ 489470 h 978944"/>
                  <a:gd name="connsiteX13" fmla="*/ 76196 w 978959"/>
                  <a:gd name="connsiteY13" fmla="*/ 314899 h 978944"/>
                  <a:gd name="connsiteX14" fmla="*/ 172340 w 978959"/>
                  <a:gd name="connsiteY14" fmla="*/ 172319 h 978944"/>
                  <a:gd name="connsiteX15" fmla="*/ 314912 w 978959"/>
                  <a:gd name="connsiteY15" fmla="*/ 76180 h 978944"/>
                  <a:gd name="connsiteX16" fmla="*/ 489480 w 978959"/>
                  <a:gd name="connsiteY16" fmla="*/ 40950 h 978944"/>
                  <a:gd name="connsiteX17" fmla="*/ 489480 w 978959"/>
                  <a:gd name="connsiteY17" fmla="*/ 40950 h 978944"/>
                  <a:gd name="connsiteX18" fmla="*/ 489480 w 978959"/>
                  <a:gd name="connsiteY18" fmla="*/ 0 h 978944"/>
                  <a:gd name="connsiteX19" fmla="*/ 0 w 978959"/>
                  <a:gd name="connsiteY19" fmla="*/ 489472 h 978944"/>
                  <a:gd name="connsiteX20" fmla="*/ 489480 w 978959"/>
                  <a:gd name="connsiteY20" fmla="*/ 978944 h 978944"/>
                  <a:gd name="connsiteX21" fmla="*/ 978960 w 978959"/>
                  <a:gd name="connsiteY21" fmla="*/ 489472 h 978944"/>
                  <a:gd name="connsiteX22" fmla="*/ 489480 w 978959"/>
                  <a:gd name="connsiteY22" fmla="*/ 0 h 978944"/>
                  <a:gd name="connsiteX23" fmla="*/ 489480 w 978959"/>
                  <a:gd name="connsiteY23" fmla="*/ 0 h 978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78959" h="978944">
                    <a:moveTo>
                      <a:pt x="489480" y="40950"/>
                    </a:moveTo>
                    <a:cubicBezTo>
                      <a:pt x="550053" y="40950"/>
                      <a:pt x="608786" y="52803"/>
                      <a:pt x="664048" y="76180"/>
                    </a:cubicBezTo>
                    <a:cubicBezTo>
                      <a:pt x="717470" y="98769"/>
                      <a:pt x="765426" y="131113"/>
                      <a:pt x="806646" y="172319"/>
                    </a:cubicBezTo>
                    <a:cubicBezTo>
                      <a:pt x="847839" y="213523"/>
                      <a:pt x="880198" y="261495"/>
                      <a:pt x="902764" y="314899"/>
                    </a:cubicBezTo>
                    <a:cubicBezTo>
                      <a:pt x="926159" y="370168"/>
                      <a:pt x="937999" y="428902"/>
                      <a:pt x="937999" y="489470"/>
                    </a:cubicBezTo>
                    <a:cubicBezTo>
                      <a:pt x="937999" y="550037"/>
                      <a:pt x="926159" y="608771"/>
                      <a:pt x="902764" y="664040"/>
                    </a:cubicBezTo>
                    <a:cubicBezTo>
                      <a:pt x="880172" y="717444"/>
                      <a:pt x="847839" y="765416"/>
                      <a:pt x="806646" y="806620"/>
                    </a:cubicBezTo>
                    <a:cubicBezTo>
                      <a:pt x="765426" y="847824"/>
                      <a:pt x="717470" y="880170"/>
                      <a:pt x="664048" y="902759"/>
                    </a:cubicBezTo>
                    <a:cubicBezTo>
                      <a:pt x="608786" y="926136"/>
                      <a:pt x="550053" y="937989"/>
                      <a:pt x="489480" y="937989"/>
                    </a:cubicBezTo>
                    <a:cubicBezTo>
                      <a:pt x="428907" y="937989"/>
                      <a:pt x="370174" y="926136"/>
                      <a:pt x="314912" y="902759"/>
                    </a:cubicBezTo>
                    <a:cubicBezTo>
                      <a:pt x="261516" y="880170"/>
                      <a:pt x="213534" y="847826"/>
                      <a:pt x="172340" y="806620"/>
                    </a:cubicBezTo>
                    <a:cubicBezTo>
                      <a:pt x="131120" y="765416"/>
                      <a:pt x="98787" y="717444"/>
                      <a:pt x="76196" y="664040"/>
                    </a:cubicBezTo>
                    <a:cubicBezTo>
                      <a:pt x="52826" y="608771"/>
                      <a:pt x="40961" y="550037"/>
                      <a:pt x="40961" y="489470"/>
                    </a:cubicBezTo>
                    <a:cubicBezTo>
                      <a:pt x="40961" y="428902"/>
                      <a:pt x="52826" y="370166"/>
                      <a:pt x="76196" y="314899"/>
                    </a:cubicBezTo>
                    <a:cubicBezTo>
                      <a:pt x="98787" y="261495"/>
                      <a:pt x="131120" y="213523"/>
                      <a:pt x="172340" y="172319"/>
                    </a:cubicBezTo>
                    <a:cubicBezTo>
                      <a:pt x="213534" y="131115"/>
                      <a:pt x="261516" y="98769"/>
                      <a:pt x="314912" y="76180"/>
                    </a:cubicBezTo>
                    <a:cubicBezTo>
                      <a:pt x="370174" y="52806"/>
                      <a:pt x="428907" y="40950"/>
                      <a:pt x="489480" y="40950"/>
                    </a:cubicBezTo>
                    <a:lnTo>
                      <a:pt x="489480" y="40950"/>
                    </a:lnTo>
                    <a:close/>
                    <a:moveTo>
                      <a:pt x="489480" y="0"/>
                    </a:moveTo>
                    <a:cubicBezTo>
                      <a:pt x="219156" y="0"/>
                      <a:pt x="0" y="219143"/>
                      <a:pt x="0" y="489472"/>
                    </a:cubicBezTo>
                    <a:cubicBezTo>
                      <a:pt x="0" y="759801"/>
                      <a:pt x="219156" y="978944"/>
                      <a:pt x="489480" y="978944"/>
                    </a:cubicBezTo>
                    <a:cubicBezTo>
                      <a:pt x="759804" y="978944"/>
                      <a:pt x="978960" y="759801"/>
                      <a:pt x="978960" y="489472"/>
                    </a:cubicBezTo>
                    <a:cubicBezTo>
                      <a:pt x="978960" y="219143"/>
                      <a:pt x="759804" y="0"/>
                      <a:pt x="489480" y="0"/>
                    </a:cubicBezTo>
                    <a:lnTo>
                      <a:pt x="4894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25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59EBB462-7581-4205-55F5-3B74BCDC8348}"/>
                  </a:ext>
                </a:extLst>
              </p:cNvPr>
              <p:cNvSpPr/>
              <p:nvPr/>
            </p:nvSpPr>
            <p:spPr>
              <a:xfrm>
                <a:off x="4482376" y="3498840"/>
                <a:ext cx="133208" cy="133208"/>
              </a:xfrm>
              <a:custGeom>
                <a:avLst/>
                <a:gdLst>
                  <a:gd name="connsiteX0" fmla="*/ 133209 w 133208"/>
                  <a:gd name="connsiteY0" fmla="*/ 66604 h 133208"/>
                  <a:gd name="connsiteX1" fmla="*/ 66604 w 133208"/>
                  <a:gd name="connsiteY1" fmla="*/ 133209 h 133208"/>
                  <a:gd name="connsiteX2" fmla="*/ 0 w 133208"/>
                  <a:gd name="connsiteY2" fmla="*/ 66604 h 133208"/>
                  <a:gd name="connsiteX3" fmla="*/ 66604 w 133208"/>
                  <a:gd name="connsiteY3" fmla="*/ 0 h 133208"/>
                  <a:gd name="connsiteX4" fmla="*/ 133209 w 133208"/>
                  <a:gd name="connsiteY4" fmla="*/ 66604 h 133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208" h="133208">
                    <a:moveTo>
                      <a:pt x="133209" y="66604"/>
                    </a:moveTo>
                    <a:cubicBezTo>
                      <a:pt x="133209" y="103389"/>
                      <a:pt x="103389" y="133209"/>
                      <a:pt x="66604" y="133209"/>
                    </a:cubicBezTo>
                    <a:cubicBezTo>
                      <a:pt x="29819" y="133209"/>
                      <a:pt x="0" y="103389"/>
                      <a:pt x="0" y="66604"/>
                    </a:cubicBezTo>
                    <a:cubicBezTo>
                      <a:pt x="0" y="29820"/>
                      <a:pt x="29819" y="0"/>
                      <a:pt x="66604" y="0"/>
                    </a:cubicBezTo>
                    <a:cubicBezTo>
                      <a:pt x="103389" y="0"/>
                      <a:pt x="133209" y="29820"/>
                      <a:pt x="133209" y="66604"/>
                    </a:cubicBezTo>
                    <a:close/>
                  </a:path>
                </a:pathLst>
              </a:custGeom>
              <a:solidFill>
                <a:srgbClr val="000000"/>
              </a:solidFill>
              <a:ln w="25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E15CFE83-F2FA-EEDE-EA75-D431EE1F65E9}"/>
                  </a:ext>
                </a:extLst>
              </p:cNvPr>
              <p:cNvSpPr/>
              <p:nvPr/>
            </p:nvSpPr>
            <p:spPr>
              <a:xfrm>
                <a:off x="4085646" y="3498840"/>
                <a:ext cx="133208" cy="133208"/>
              </a:xfrm>
              <a:custGeom>
                <a:avLst/>
                <a:gdLst>
                  <a:gd name="connsiteX0" fmla="*/ 133209 w 133208"/>
                  <a:gd name="connsiteY0" fmla="*/ 66604 h 133208"/>
                  <a:gd name="connsiteX1" fmla="*/ 66605 w 133208"/>
                  <a:gd name="connsiteY1" fmla="*/ 133209 h 133208"/>
                  <a:gd name="connsiteX2" fmla="*/ 0 w 133208"/>
                  <a:gd name="connsiteY2" fmla="*/ 66604 h 133208"/>
                  <a:gd name="connsiteX3" fmla="*/ 66605 w 133208"/>
                  <a:gd name="connsiteY3" fmla="*/ 0 h 133208"/>
                  <a:gd name="connsiteX4" fmla="*/ 133209 w 133208"/>
                  <a:gd name="connsiteY4" fmla="*/ 66604 h 133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208" h="133208">
                    <a:moveTo>
                      <a:pt x="133209" y="66604"/>
                    </a:moveTo>
                    <a:cubicBezTo>
                      <a:pt x="133209" y="103389"/>
                      <a:pt x="103389" y="133209"/>
                      <a:pt x="66605" y="133209"/>
                    </a:cubicBezTo>
                    <a:cubicBezTo>
                      <a:pt x="29820" y="133209"/>
                      <a:pt x="0" y="103389"/>
                      <a:pt x="0" y="66604"/>
                    </a:cubicBezTo>
                    <a:cubicBezTo>
                      <a:pt x="0" y="29820"/>
                      <a:pt x="29820" y="0"/>
                      <a:pt x="66605" y="0"/>
                    </a:cubicBezTo>
                    <a:cubicBezTo>
                      <a:pt x="103389" y="0"/>
                      <a:pt x="133209" y="29820"/>
                      <a:pt x="133209" y="66604"/>
                    </a:cubicBezTo>
                    <a:close/>
                  </a:path>
                </a:pathLst>
              </a:custGeom>
              <a:solidFill>
                <a:srgbClr val="000000"/>
              </a:solidFill>
              <a:ln w="25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18000DDD-96A7-32AB-0C8C-C13C9FEA5BAF}"/>
                  </a:ext>
                </a:extLst>
              </p:cNvPr>
              <p:cNvSpPr/>
              <p:nvPr/>
            </p:nvSpPr>
            <p:spPr>
              <a:xfrm>
                <a:off x="4109865" y="3725030"/>
                <a:ext cx="481474" cy="153144"/>
              </a:xfrm>
              <a:custGeom>
                <a:avLst/>
                <a:gdLst>
                  <a:gd name="connsiteX0" fmla="*/ 0 w 481474"/>
                  <a:gd name="connsiteY0" fmla="*/ 153145 h 153144"/>
                  <a:gd name="connsiteX1" fmla="*/ 240737 w 481474"/>
                  <a:gd name="connsiteY1" fmla="*/ 0 h 153144"/>
                  <a:gd name="connsiteX2" fmla="*/ 481475 w 481474"/>
                  <a:gd name="connsiteY2" fmla="*/ 153145 h 153144"/>
                  <a:gd name="connsiteX3" fmla="*/ 240633 w 481474"/>
                  <a:gd name="connsiteY3" fmla="*/ 77206 h 153144"/>
                  <a:gd name="connsiteX4" fmla="*/ 0 w 481474"/>
                  <a:gd name="connsiteY4" fmla="*/ 153145 h 15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474" h="153144">
                    <a:moveTo>
                      <a:pt x="0" y="153145"/>
                    </a:moveTo>
                    <a:cubicBezTo>
                      <a:pt x="42360" y="62666"/>
                      <a:pt x="134230" y="0"/>
                      <a:pt x="240737" y="0"/>
                    </a:cubicBezTo>
                    <a:cubicBezTo>
                      <a:pt x="347245" y="0"/>
                      <a:pt x="439115" y="62666"/>
                      <a:pt x="481475" y="153145"/>
                    </a:cubicBezTo>
                    <a:cubicBezTo>
                      <a:pt x="451654" y="132255"/>
                      <a:pt x="364785" y="77177"/>
                      <a:pt x="240633" y="77206"/>
                    </a:cubicBezTo>
                    <a:cubicBezTo>
                      <a:pt x="116612" y="77237"/>
                      <a:pt x="29846" y="132250"/>
                      <a:pt x="0" y="153145"/>
                    </a:cubicBezTo>
                    <a:close/>
                  </a:path>
                </a:pathLst>
              </a:custGeom>
              <a:solidFill>
                <a:srgbClr val="000000"/>
              </a:solidFill>
              <a:ln w="25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5" name="Graphic 123">
              <a:extLst>
                <a:ext uri="{FF2B5EF4-FFF2-40B4-BE49-F238E27FC236}">
                  <a16:creationId xmlns:a16="http://schemas.microsoft.com/office/drawing/2014/main" id="{EC347A2B-AE31-D5BB-73F1-3B218C03638F}"/>
                </a:ext>
              </a:extLst>
            </p:cNvPr>
            <p:cNvGrpSpPr/>
            <p:nvPr/>
          </p:nvGrpSpPr>
          <p:grpSpPr>
            <a:xfrm>
              <a:off x="4775416" y="4465380"/>
              <a:ext cx="978934" cy="978959"/>
              <a:chOff x="4775416" y="4465380"/>
              <a:chExt cx="978934" cy="978959"/>
            </a:xfrm>
            <a:solidFill>
              <a:srgbClr val="000000"/>
            </a:solidFill>
          </p:grpSpPr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B8736CC0-FC8C-4C29-EAEB-774FAE008433}"/>
                  </a:ext>
                </a:extLst>
              </p:cNvPr>
              <p:cNvSpPr/>
              <p:nvPr/>
            </p:nvSpPr>
            <p:spPr>
              <a:xfrm>
                <a:off x="4775416" y="4465380"/>
                <a:ext cx="978934" cy="978959"/>
              </a:xfrm>
              <a:custGeom>
                <a:avLst/>
                <a:gdLst>
                  <a:gd name="connsiteX0" fmla="*/ 489480 w 978934"/>
                  <a:gd name="connsiteY0" fmla="*/ 40960 h 978959"/>
                  <a:gd name="connsiteX1" fmla="*/ 664048 w 978934"/>
                  <a:gd name="connsiteY1" fmla="*/ 76196 h 978959"/>
                  <a:gd name="connsiteX2" fmla="*/ 806620 w 978934"/>
                  <a:gd name="connsiteY2" fmla="*/ 172340 h 978959"/>
                  <a:gd name="connsiteX3" fmla="*/ 902765 w 978934"/>
                  <a:gd name="connsiteY3" fmla="*/ 314912 h 978959"/>
                  <a:gd name="connsiteX4" fmla="*/ 937999 w 978934"/>
                  <a:gd name="connsiteY4" fmla="*/ 489480 h 978959"/>
                  <a:gd name="connsiteX5" fmla="*/ 902765 w 978934"/>
                  <a:gd name="connsiteY5" fmla="*/ 664048 h 978959"/>
                  <a:gd name="connsiteX6" fmla="*/ 806620 w 978934"/>
                  <a:gd name="connsiteY6" fmla="*/ 806620 h 978959"/>
                  <a:gd name="connsiteX7" fmla="*/ 664048 w 978934"/>
                  <a:gd name="connsiteY7" fmla="*/ 902764 h 978959"/>
                  <a:gd name="connsiteX8" fmla="*/ 489480 w 978934"/>
                  <a:gd name="connsiteY8" fmla="*/ 937999 h 978959"/>
                  <a:gd name="connsiteX9" fmla="*/ 314912 w 978934"/>
                  <a:gd name="connsiteY9" fmla="*/ 902764 h 978959"/>
                  <a:gd name="connsiteX10" fmla="*/ 172314 w 978934"/>
                  <a:gd name="connsiteY10" fmla="*/ 806620 h 978959"/>
                  <a:gd name="connsiteX11" fmla="*/ 76196 w 978934"/>
                  <a:gd name="connsiteY11" fmla="*/ 664048 h 978959"/>
                  <a:gd name="connsiteX12" fmla="*/ 40961 w 978934"/>
                  <a:gd name="connsiteY12" fmla="*/ 489480 h 978959"/>
                  <a:gd name="connsiteX13" fmla="*/ 76196 w 978934"/>
                  <a:gd name="connsiteY13" fmla="*/ 314912 h 978959"/>
                  <a:gd name="connsiteX14" fmla="*/ 172314 w 978934"/>
                  <a:gd name="connsiteY14" fmla="*/ 172340 h 978959"/>
                  <a:gd name="connsiteX15" fmla="*/ 314912 w 978934"/>
                  <a:gd name="connsiteY15" fmla="*/ 76196 h 978959"/>
                  <a:gd name="connsiteX16" fmla="*/ 489480 w 978934"/>
                  <a:gd name="connsiteY16" fmla="*/ 40960 h 978959"/>
                  <a:gd name="connsiteX17" fmla="*/ 489480 w 978934"/>
                  <a:gd name="connsiteY17" fmla="*/ 40960 h 978959"/>
                  <a:gd name="connsiteX18" fmla="*/ 489480 w 978934"/>
                  <a:gd name="connsiteY18" fmla="*/ 0 h 978959"/>
                  <a:gd name="connsiteX19" fmla="*/ 0 w 978934"/>
                  <a:gd name="connsiteY19" fmla="*/ 489480 h 978959"/>
                  <a:gd name="connsiteX20" fmla="*/ 489480 w 978934"/>
                  <a:gd name="connsiteY20" fmla="*/ 978960 h 978959"/>
                  <a:gd name="connsiteX21" fmla="*/ 978934 w 978934"/>
                  <a:gd name="connsiteY21" fmla="*/ 489480 h 978959"/>
                  <a:gd name="connsiteX22" fmla="*/ 489480 w 978934"/>
                  <a:gd name="connsiteY22" fmla="*/ 0 h 978959"/>
                  <a:gd name="connsiteX23" fmla="*/ 489480 w 978934"/>
                  <a:gd name="connsiteY23" fmla="*/ 0 h 978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78934" h="978959">
                    <a:moveTo>
                      <a:pt x="489480" y="40960"/>
                    </a:moveTo>
                    <a:cubicBezTo>
                      <a:pt x="550053" y="40960"/>
                      <a:pt x="608761" y="52801"/>
                      <a:pt x="664048" y="76196"/>
                    </a:cubicBezTo>
                    <a:cubicBezTo>
                      <a:pt x="717445" y="98787"/>
                      <a:pt x="765426" y="131120"/>
                      <a:pt x="806620" y="172340"/>
                    </a:cubicBezTo>
                    <a:cubicBezTo>
                      <a:pt x="847839" y="213534"/>
                      <a:pt x="880173" y="261489"/>
                      <a:pt x="902765" y="314912"/>
                    </a:cubicBezTo>
                    <a:cubicBezTo>
                      <a:pt x="926134" y="370174"/>
                      <a:pt x="937999" y="428907"/>
                      <a:pt x="937999" y="489480"/>
                    </a:cubicBezTo>
                    <a:cubicBezTo>
                      <a:pt x="937999" y="550053"/>
                      <a:pt x="926134" y="608786"/>
                      <a:pt x="902765" y="664048"/>
                    </a:cubicBezTo>
                    <a:cubicBezTo>
                      <a:pt x="880173" y="717444"/>
                      <a:pt x="847839" y="765426"/>
                      <a:pt x="806620" y="806620"/>
                    </a:cubicBezTo>
                    <a:cubicBezTo>
                      <a:pt x="765426" y="847839"/>
                      <a:pt x="717445" y="880172"/>
                      <a:pt x="664048" y="902764"/>
                    </a:cubicBezTo>
                    <a:cubicBezTo>
                      <a:pt x="608761" y="926133"/>
                      <a:pt x="550053" y="937999"/>
                      <a:pt x="489480" y="937999"/>
                    </a:cubicBezTo>
                    <a:cubicBezTo>
                      <a:pt x="428907" y="937999"/>
                      <a:pt x="370174" y="926133"/>
                      <a:pt x="314912" y="902764"/>
                    </a:cubicBezTo>
                    <a:cubicBezTo>
                      <a:pt x="261490" y="880172"/>
                      <a:pt x="213534" y="847839"/>
                      <a:pt x="172314" y="806620"/>
                    </a:cubicBezTo>
                    <a:cubicBezTo>
                      <a:pt x="131121" y="765426"/>
                      <a:pt x="98762" y="717444"/>
                      <a:pt x="76196" y="664048"/>
                    </a:cubicBezTo>
                    <a:cubicBezTo>
                      <a:pt x="52801" y="608786"/>
                      <a:pt x="40961" y="550053"/>
                      <a:pt x="40961" y="489480"/>
                    </a:cubicBezTo>
                    <a:cubicBezTo>
                      <a:pt x="40961" y="428907"/>
                      <a:pt x="52801" y="370174"/>
                      <a:pt x="76196" y="314912"/>
                    </a:cubicBezTo>
                    <a:cubicBezTo>
                      <a:pt x="98762" y="261489"/>
                      <a:pt x="131121" y="213534"/>
                      <a:pt x="172314" y="172340"/>
                    </a:cubicBezTo>
                    <a:cubicBezTo>
                      <a:pt x="213534" y="131120"/>
                      <a:pt x="261490" y="98787"/>
                      <a:pt x="314912" y="76196"/>
                    </a:cubicBezTo>
                    <a:cubicBezTo>
                      <a:pt x="370174" y="52801"/>
                      <a:pt x="428907" y="40960"/>
                      <a:pt x="489480" y="40960"/>
                    </a:cubicBezTo>
                    <a:lnTo>
                      <a:pt x="489480" y="40960"/>
                    </a:lnTo>
                    <a:close/>
                    <a:moveTo>
                      <a:pt x="489480" y="0"/>
                    </a:moveTo>
                    <a:cubicBezTo>
                      <a:pt x="219156" y="0"/>
                      <a:pt x="0" y="219156"/>
                      <a:pt x="0" y="489480"/>
                    </a:cubicBezTo>
                    <a:cubicBezTo>
                      <a:pt x="0" y="759804"/>
                      <a:pt x="219156" y="978960"/>
                      <a:pt x="489480" y="978960"/>
                    </a:cubicBezTo>
                    <a:cubicBezTo>
                      <a:pt x="759804" y="978960"/>
                      <a:pt x="978934" y="759804"/>
                      <a:pt x="978934" y="489480"/>
                    </a:cubicBezTo>
                    <a:cubicBezTo>
                      <a:pt x="978934" y="219156"/>
                      <a:pt x="759804" y="0"/>
                      <a:pt x="489480" y="0"/>
                    </a:cubicBezTo>
                    <a:lnTo>
                      <a:pt x="4894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25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7AAC276B-58B9-0A02-169E-0B1590F4F490}"/>
                  </a:ext>
                </a:extLst>
              </p:cNvPr>
              <p:cNvSpPr/>
              <p:nvPr/>
            </p:nvSpPr>
            <p:spPr>
              <a:xfrm>
                <a:off x="5024158" y="5049294"/>
                <a:ext cx="481448" cy="153142"/>
              </a:xfrm>
              <a:custGeom>
                <a:avLst/>
                <a:gdLst>
                  <a:gd name="connsiteX0" fmla="*/ 240738 w 481448"/>
                  <a:gd name="connsiteY0" fmla="*/ 0 h 153142"/>
                  <a:gd name="connsiteX1" fmla="*/ 481449 w 481448"/>
                  <a:gd name="connsiteY1" fmla="*/ 153142 h 153142"/>
                  <a:gd name="connsiteX2" fmla="*/ 239053 w 481448"/>
                  <a:gd name="connsiteY2" fmla="*/ 105886 h 153142"/>
                  <a:gd name="connsiteX3" fmla="*/ 0 w 481448"/>
                  <a:gd name="connsiteY3" fmla="*/ 153142 h 153142"/>
                  <a:gd name="connsiteX4" fmla="*/ 240738 w 481448"/>
                  <a:gd name="connsiteY4" fmla="*/ 0 h 153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1448" h="153142">
                    <a:moveTo>
                      <a:pt x="240738" y="0"/>
                    </a:moveTo>
                    <a:cubicBezTo>
                      <a:pt x="347245" y="0"/>
                      <a:pt x="439115" y="62645"/>
                      <a:pt x="481449" y="153142"/>
                    </a:cubicBezTo>
                    <a:cubicBezTo>
                      <a:pt x="432172" y="133012"/>
                      <a:pt x="347375" y="105601"/>
                      <a:pt x="239053" y="105886"/>
                    </a:cubicBezTo>
                    <a:cubicBezTo>
                      <a:pt x="132494" y="106145"/>
                      <a:pt x="48992" y="133141"/>
                      <a:pt x="0" y="153142"/>
                    </a:cubicBezTo>
                    <a:cubicBezTo>
                      <a:pt x="42360" y="62645"/>
                      <a:pt x="134230" y="0"/>
                      <a:pt x="24073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5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BB9F7084-7A4B-CD85-FF70-595EF420C344}"/>
                  </a:ext>
                </a:extLst>
              </p:cNvPr>
              <p:cNvSpPr/>
              <p:nvPr/>
            </p:nvSpPr>
            <p:spPr>
              <a:xfrm>
                <a:off x="5386302" y="4791822"/>
                <a:ext cx="155303" cy="155291"/>
              </a:xfrm>
              <a:custGeom>
                <a:avLst/>
                <a:gdLst>
                  <a:gd name="connsiteX0" fmla="*/ 102154 w 155303"/>
                  <a:gd name="connsiteY0" fmla="*/ 146612 h 155291"/>
                  <a:gd name="connsiteX1" fmla="*/ 73241 w 155303"/>
                  <a:gd name="connsiteY1" fmla="*/ 107802 h 155291"/>
                  <a:gd name="connsiteX2" fmla="*/ 34405 w 155303"/>
                  <a:gd name="connsiteY2" fmla="*/ 136690 h 155291"/>
                  <a:gd name="connsiteX3" fmla="*/ 21554 w 155303"/>
                  <a:gd name="connsiteY3" fmla="*/ 140965 h 155291"/>
                  <a:gd name="connsiteX4" fmla="*/ 4274 w 155303"/>
                  <a:gd name="connsiteY4" fmla="*/ 132285 h 155291"/>
                  <a:gd name="connsiteX5" fmla="*/ 8678 w 155303"/>
                  <a:gd name="connsiteY5" fmla="*/ 102154 h 155291"/>
                  <a:gd name="connsiteX6" fmla="*/ 47514 w 155303"/>
                  <a:gd name="connsiteY6" fmla="*/ 73241 h 155291"/>
                  <a:gd name="connsiteX7" fmla="*/ 18601 w 155303"/>
                  <a:gd name="connsiteY7" fmla="*/ 34405 h 155291"/>
                  <a:gd name="connsiteX8" fmla="*/ 23005 w 155303"/>
                  <a:gd name="connsiteY8" fmla="*/ 4274 h 155291"/>
                  <a:gd name="connsiteX9" fmla="*/ 53162 w 155303"/>
                  <a:gd name="connsiteY9" fmla="*/ 8678 h 155291"/>
                  <a:gd name="connsiteX10" fmla="*/ 82050 w 155303"/>
                  <a:gd name="connsiteY10" fmla="*/ 47514 h 155291"/>
                  <a:gd name="connsiteX11" fmla="*/ 120886 w 155303"/>
                  <a:gd name="connsiteY11" fmla="*/ 18601 h 155291"/>
                  <a:gd name="connsiteX12" fmla="*/ 151043 w 155303"/>
                  <a:gd name="connsiteY12" fmla="*/ 23005 h 155291"/>
                  <a:gd name="connsiteX13" fmla="*/ 146612 w 155303"/>
                  <a:gd name="connsiteY13" fmla="*/ 53162 h 155291"/>
                  <a:gd name="connsiteX14" fmla="*/ 107802 w 155303"/>
                  <a:gd name="connsiteY14" fmla="*/ 82050 h 155291"/>
                  <a:gd name="connsiteX15" fmla="*/ 136689 w 155303"/>
                  <a:gd name="connsiteY15" fmla="*/ 120886 h 155291"/>
                  <a:gd name="connsiteX16" fmla="*/ 132285 w 155303"/>
                  <a:gd name="connsiteY16" fmla="*/ 151043 h 155291"/>
                  <a:gd name="connsiteX17" fmla="*/ 119435 w 155303"/>
                  <a:gd name="connsiteY17" fmla="*/ 155291 h 155291"/>
                  <a:gd name="connsiteX18" fmla="*/ 102154 w 155303"/>
                  <a:gd name="connsiteY18" fmla="*/ 146612 h 155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5303" h="155291">
                    <a:moveTo>
                      <a:pt x="102154" y="146612"/>
                    </a:moveTo>
                    <a:lnTo>
                      <a:pt x="73241" y="107802"/>
                    </a:lnTo>
                    <a:lnTo>
                      <a:pt x="34405" y="136690"/>
                    </a:lnTo>
                    <a:cubicBezTo>
                      <a:pt x="30544" y="139565"/>
                      <a:pt x="26036" y="140965"/>
                      <a:pt x="21554" y="140965"/>
                    </a:cubicBezTo>
                    <a:cubicBezTo>
                      <a:pt x="14974" y="140965"/>
                      <a:pt x="8497" y="137959"/>
                      <a:pt x="4274" y="132285"/>
                    </a:cubicBezTo>
                    <a:cubicBezTo>
                      <a:pt x="-2851" y="122751"/>
                      <a:pt x="-856" y="109253"/>
                      <a:pt x="8678" y="102154"/>
                    </a:cubicBezTo>
                    <a:lnTo>
                      <a:pt x="47514" y="73241"/>
                    </a:lnTo>
                    <a:lnTo>
                      <a:pt x="18601" y="34405"/>
                    </a:lnTo>
                    <a:cubicBezTo>
                      <a:pt x="11502" y="24871"/>
                      <a:pt x="13471" y="11373"/>
                      <a:pt x="23005" y="4274"/>
                    </a:cubicBezTo>
                    <a:cubicBezTo>
                      <a:pt x="32565" y="-2851"/>
                      <a:pt x="46063" y="-856"/>
                      <a:pt x="53162" y="8678"/>
                    </a:cubicBezTo>
                    <a:lnTo>
                      <a:pt x="82050" y="47514"/>
                    </a:lnTo>
                    <a:lnTo>
                      <a:pt x="120886" y="18601"/>
                    </a:lnTo>
                    <a:cubicBezTo>
                      <a:pt x="130420" y="11502"/>
                      <a:pt x="143918" y="13471"/>
                      <a:pt x="151043" y="23005"/>
                    </a:cubicBezTo>
                    <a:cubicBezTo>
                      <a:pt x="158141" y="32565"/>
                      <a:pt x="156172" y="46064"/>
                      <a:pt x="146612" y="53162"/>
                    </a:cubicBezTo>
                    <a:lnTo>
                      <a:pt x="107802" y="82050"/>
                    </a:lnTo>
                    <a:lnTo>
                      <a:pt x="136689" y="120886"/>
                    </a:lnTo>
                    <a:cubicBezTo>
                      <a:pt x="143814" y="130420"/>
                      <a:pt x="141819" y="143918"/>
                      <a:pt x="132285" y="151043"/>
                    </a:cubicBezTo>
                    <a:cubicBezTo>
                      <a:pt x="128425" y="153919"/>
                      <a:pt x="123917" y="155291"/>
                      <a:pt x="119435" y="155291"/>
                    </a:cubicBezTo>
                    <a:cubicBezTo>
                      <a:pt x="112854" y="155291"/>
                      <a:pt x="106377" y="152312"/>
                      <a:pt x="102154" y="146612"/>
                    </a:cubicBezTo>
                    <a:close/>
                  </a:path>
                </a:pathLst>
              </a:custGeom>
              <a:solidFill>
                <a:srgbClr val="000000"/>
              </a:solidFill>
              <a:ln w="25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2023C044-5E75-27B7-E018-3D1DED2DEF30}"/>
                  </a:ext>
                </a:extLst>
              </p:cNvPr>
              <p:cNvSpPr/>
              <p:nvPr/>
            </p:nvSpPr>
            <p:spPr>
              <a:xfrm>
                <a:off x="4988184" y="4791822"/>
                <a:ext cx="155293" cy="155291"/>
              </a:xfrm>
              <a:custGeom>
                <a:avLst/>
                <a:gdLst>
                  <a:gd name="connsiteX0" fmla="*/ 4263 w 155293"/>
                  <a:gd name="connsiteY0" fmla="*/ 23005 h 155291"/>
                  <a:gd name="connsiteX1" fmla="*/ 34394 w 155293"/>
                  <a:gd name="connsiteY1" fmla="*/ 18601 h 155291"/>
                  <a:gd name="connsiteX2" fmla="*/ 73230 w 155293"/>
                  <a:gd name="connsiteY2" fmla="*/ 47514 h 155291"/>
                  <a:gd name="connsiteX3" fmla="*/ 102143 w 155293"/>
                  <a:gd name="connsiteY3" fmla="*/ 8678 h 155291"/>
                  <a:gd name="connsiteX4" fmla="*/ 132275 w 155293"/>
                  <a:gd name="connsiteY4" fmla="*/ 4274 h 155291"/>
                  <a:gd name="connsiteX5" fmla="*/ 136679 w 155293"/>
                  <a:gd name="connsiteY5" fmla="*/ 34405 h 155291"/>
                  <a:gd name="connsiteX6" fmla="*/ 107792 w 155293"/>
                  <a:gd name="connsiteY6" fmla="*/ 73241 h 155291"/>
                  <a:gd name="connsiteX7" fmla="*/ 146602 w 155293"/>
                  <a:gd name="connsiteY7" fmla="*/ 102154 h 155291"/>
                  <a:gd name="connsiteX8" fmla="*/ 151032 w 155293"/>
                  <a:gd name="connsiteY8" fmla="*/ 132285 h 155291"/>
                  <a:gd name="connsiteX9" fmla="*/ 133725 w 155293"/>
                  <a:gd name="connsiteY9" fmla="*/ 140965 h 155291"/>
                  <a:gd name="connsiteX10" fmla="*/ 120901 w 155293"/>
                  <a:gd name="connsiteY10" fmla="*/ 136716 h 155291"/>
                  <a:gd name="connsiteX11" fmla="*/ 82065 w 155293"/>
                  <a:gd name="connsiteY11" fmla="*/ 107802 h 155291"/>
                  <a:gd name="connsiteX12" fmla="*/ 53151 w 155293"/>
                  <a:gd name="connsiteY12" fmla="*/ 146612 h 155291"/>
                  <a:gd name="connsiteX13" fmla="*/ 35845 w 155293"/>
                  <a:gd name="connsiteY13" fmla="*/ 155291 h 155291"/>
                  <a:gd name="connsiteX14" fmla="*/ 23020 w 155293"/>
                  <a:gd name="connsiteY14" fmla="*/ 151043 h 155291"/>
                  <a:gd name="connsiteX15" fmla="*/ 18590 w 155293"/>
                  <a:gd name="connsiteY15" fmla="*/ 120886 h 155291"/>
                  <a:gd name="connsiteX16" fmla="*/ 47504 w 155293"/>
                  <a:gd name="connsiteY16" fmla="*/ 82075 h 155291"/>
                  <a:gd name="connsiteX17" fmla="*/ 8668 w 155293"/>
                  <a:gd name="connsiteY17" fmla="*/ 53162 h 155291"/>
                  <a:gd name="connsiteX18" fmla="*/ 4263 w 155293"/>
                  <a:gd name="connsiteY18" fmla="*/ 23005 h 155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5293" h="155291">
                    <a:moveTo>
                      <a:pt x="4263" y="23005"/>
                    </a:moveTo>
                    <a:cubicBezTo>
                      <a:pt x="11362" y="13471"/>
                      <a:pt x="24860" y="11502"/>
                      <a:pt x="34394" y="18601"/>
                    </a:cubicBezTo>
                    <a:lnTo>
                      <a:pt x="73230" y="47514"/>
                    </a:lnTo>
                    <a:lnTo>
                      <a:pt x="102143" y="8678"/>
                    </a:lnTo>
                    <a:cubicBezTo>
                      <a:pt x="109242" y="-856"/>
                      <a:pt x="122740" y="-2851"/>
                      <a:pt x="132275" y="4274"/>
                    </a:cubicBezTo>
                    <a:cubicBezTo>
                      <a:pt x="141809" y="11373"/>
                      <a:pt x="143804" y="24871"/>
                      <a:pt x="136679" y="34405"/>
                    </a:cubicBezTo>
                    <a:lnTo>
                      <a:pt x="107792" y="73241"/>
                    </a:lnTo>
                    <a:lnTo>
                      <a:pt x="146602" y="102154"/>
                    </a:lnTo>
                    <a:cubicBezTo>
                      <a:pt x="156162" y="109253"/>
                      <a:pt x="158131" y="122751"/>
                      <a:pt x="151032" y="132285"/>
                    </a:cubicBezTo>
                    <a:cubicBezTo>
                      <a:pt x="146809" y="137959"/>
                      <a:pt x="140306" y="140965"/>
                      <a:pt x="133725" y="140965"/>
                    </a:cubicBezTo>
                    <a:cubicBezTo>
                      <a:pt x="129269" y="140965"/>
                      <a:pt x="124761" y="139591"/>
                      <a:pt x="120901" y="136716"/>
                    </a:cubicBezTo>
                    <a:lnTo>
                      <a:pt x="82065" y="107802"/>
                    </a:lnTo>
                    <a:lnTo>
                      <a:pt x="53151" y="146612"/>
                    </a:lnTo>
                    <a:cubicBezTo>
                      <a:pt x="48928" y="152312"/>
                      <a:pt x="42425" y="155291"/>
                      <a:pt x="35845" y="155291"/>
                    </a:cubicBezTo>
                    <a:cubicBezTo>
                      <a:pt x="31388" y="155291"/>
                      <a:pt x="26880" y="153919"/>
                      <a:pt x="23020" y="151043"/>
                    </a:cubicBezTo>
                    <a:cubicBezTo>
                      <a:pt x="13460" y="143944"/>
                      <a:pt x="11491" y="130446"/>
                      <a:pt x="18590" y="120886"/>
                    </a:cubicBezTo>
                    <a:lnTo>
                      <a:pt x="47504" y="82075"/>
                    </a:lnTo>
                    <a:lnTo>
                      <a:pt x="8668" y="53162"/>
                    </a:lnTo>
                    <a:cubicBezTo>
                      <a:pt x="-867" y="46064"/>
                      <a:pt x="-2836" y="32565"/>
                      <a:pt x="4263" y="23005"/>
                    </a:cubicBezTo>
                    <a:close/>
                  </a:path>
                </a:pathLst>
              </a:custGeom>
              <a:solidFill>
                <a:srgbClr val="000000"/>
              </a:solidFill>
              <a:ln w="25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6" name="Graphic 123">
              <a:extLst>
                <a:ext uri="{FF2B5EF4-FFF2-40B4-BE49-F238E27FC236}">
                  <a16:creationId xmlns:a16="http://schemas.microsoft.com/office/drawing/2014/main" id="{7706DA8A-3280-F87B-B4F9-FB57FD2BC8E0}"/>
                </a:ext>
              </a:extLst>
            </p:cNvPr>
            <p:cNvGrpSpPr/>
            <p:nvPr/>
          </p:nvGrpSpPr>
          <p:grpSpPr>
            <a:xfrm>
              <a:off x="1721692" y="4203453"/>
              <a:ext cx="1362190" cy="1755939"/>
              <a:chOff x="1721692" y="4203453"/>
              <a:chExt cx="1362190" cy="1755939"/>
            </a:xfrm>
          </p:grpSpPr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9D8DEDCC-9109-0443-9D59-A046D8AB0FB0}"/>
                  </a:ext>
                </a:extLst>
              </p:cNvPr>
              <p:cNvSpPr/>
              <p:nvPr/>
            </p:nvSpPr>
            <p:spPr>
              <a:xfrm>
                <a:off x="1721692" y="4203453"/>
                <a:ext cx="1362190" cy="1755939"/>
              </a:xfrm>
              <a:custGeom>
                <a:avLst/>
                <a:gdLst>
                  <a:gd name="connsiteX0" fmla="*/ 1004842 w 1362190"/>
                  <a:gd name="connsiteY0" fmla="*/ 1676271 h 1755939"/>
                  <a:gd name="connsiteX1" fmla="*/ 1282498 w 1362190"/>
                  <a:gd name="connsiteY1" fmla="*/ 1716506 h 1755939"/>
                  <a:gd name="connsiteX2" fmla="*/ 1322759 w 1362190"/>
                  <a:gd name="connsiteY2" fmla="*/ 1438850 h 1755939"/>
                  <a:gd name="connsiteX3" fmla="*/ 1295504 w 1362190"/>
                  <a:gd name="connsiteY3" fmla="*/ 1409159 h 1755939"/>
                  <a:gd name="connsiteX4" fmla="*/ 2979 w 1362190"/>
                  <a:gd name="connsiteY4" fmla="*/ 0 h 1755939"/>
                  <a:gd name="connsiteX5" fmla="*/ 0 w 1362190"/>
                  <a:gd name="connsiteY5" fmla="*/ 2228 h 1755939"/>
                  <a:gd name="connsiteX6" fmla="*/ 984116 w 1362190"/>
                  <a:gd name="connsiteY6" fmla="*/ 1641710 h 1755939"/>
                  <a:gd name="connsiteX7" fmla="*/ 1004842 w 1362190"/>
                  <a:gd name="connsiteY7" fmla="*/ 1676271 h 1755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62190" h="1755939">
                    <a:moveTo>
                      <a:pt x="1004842" y="1676271"/>
                    </a:moveTo>
                    <a:cubicBezTo>
                      <a:pt x="1070363" y="1764021"/>
                      <a:pt x="1194748" y="1782053"/>
                      <a:pt x="1282498" y="1716506"/>
                    </a:cubicBezTo>
                    <a:cubicBezTo>
                      <a:pt x="1370274" y="1650985"/>
                      <a:pt x="1388306" y="1526600"/>
                      <a:pt x="1322759" y="1438850"/>
                    </a:cubicBezTo>
                    <a:cubicBezTo>
                      <a:pt x="1314520" y="1427839"/>
                      <a:pt x="1305375" y="1417942"/>
                      <a:pt x="1295504" y="1409159"/>
                    </a:cubicBezTo>
                    <a:lnTo>
                      <a:pt x="2979" y="0"/>
                    </a:lnTo>
                    <a:lnTo>
                      <a:pt x="0" y="2228"/>
                    </a:lnTo>
                    <a:lnTo>
                      <a:pt x="984116" y="1641710"/>
                    </a:lnTo>
                    <a:cubicBezTo>
                      <a:pt x="989737" y="1653679"/>
                      <a:pt x="996603" y="1665260"/>
                      <a:pt x="1004842" y="1676271"/>
                    </a:cubicBezTo>
                    <a:close/>
                  </a:path>
                </a:pathLst>
              </a:custGeom>
              <a:solidFill>
                <a:srgbClr val="141414"/>
              </a:solidFill>
              <a:ln w="25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67182F75-AE38-3DFD-863C-D3C950017DBD}"/>
                  </a:ext>
                </a:extLst>
              </p:cNvPr>
              <p:cNvSpPr/>
              <p:nvPr/>
            </p:nvSpPr>
            <p:spPr>
              <a:xfrm>
                <a:off x="1721692" y="4204567"/>
                <a:ext cx="1282497" cy="1754825"/>
              </a:xfrm>
              <a:custGeom>
                <a:avLst/>
                <a:gdLst>
                  <a:gd name="connsiteX0" fmla="*/ 1004842 w 1282497"/>
                  <a:gd name="connsiteY0" fmla="*/ 1675157 h 1754825"/>
                  <a:gd name="connsiteX1" fmla="*/ 1282498 w 1282497"/>
                  <a:gd name="connsiteY1" fmla="*/ 1715392 h 1754825"/>
                  <a:gd name="connsiteX2" fmla="*/ 1477 w 1282497"/>
                  <a:gd name="connsiteY2" fmla="*/ 0 h 1754825"/>
                  <a:gd name="connsiteX3" fmla="*/ 0 w 1282497"/>
                  <a:gd name="connsiteY3" fmla="*/ 1114 h 1754825"/>
                  <a:gd name="connsiteX4" fmla="*/ 984116 w 1282497"/>
                  <a:gd name="connsiteY4" fmla="*/ 1640596 h 1754825"/>
                  <a:gd name="connsiteX5" fmla="*/ 1004842 w 1282497"/>
                  <a:gd name="connsiteY5" fmla="*/ 1675157 h 175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82497" h="1754825">
                    <a:moveTo>
                      <a:pt x="1004842" y="1675157"/>
                    </a:moveTo>
                    <a:cubicBezTo>
                      <a:pt x="1070363" y="1762907"/>
                      <a:pt x="1194748" y="1780939"/>
                      <a:pt x="1282498" y="1715392"/>
                    </a:cubicBezTo>
                    <a:lnTo>
                      <a:pt x="1477" y="0"/>
                    </a:lnTo>
                    <a:lnTo>
                      <a:pt x="0" y="1114"/>
                    </a:lnTo>
                    <a:lnTo>
                      <a:pt x="984116" y="1640596"/>
                    </a:lnTo>
                    <a:cubicBezTo>
                      <a:pt x="989737" y="1652565"/>
                      <a:pt x="996603" y="1664146"/>
                      <a:pt x="1004842" y="1675157"/>
                    </a:cubicBezTo>
                    <a:close/>
                  </a:path>
                </a:pathLst>
              </a:custGeom>
              <a:solidFill>
                <a:srgbClr val="9C9C9C">
                  <a:alpha val="20000"/>
                </a:srgbClr>
              </a:solidFill>
              <a:ln w="25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65273303-9B64-7CC8-B2C2-2967C8529AF6}"/>
                  </a:ext>
                </a:extLst>
              </p:cNvPr>
              <p:cNvSpPr/>
              <p:nvPr/>
            </p:nvSpPr>
            <p:spPr>
              <a:xfrm rot="-4322603">
                <a:off x="2752290" y="5626581"/>
                <a:ext cx="259647" cy="259647"/>
              </a:xfrm>
              <a:custGeom>
                <a:avLst/>
                <a:gdLst>
                  <a:gd name="connsiteX0" fmla="*/ 259647 w 259647"/>
                  <a:gd name="connsiteY0" fmla="*/ 129824 h 259647"/>
                  <a:gd name="connsiteX1" fmla="*/ 129824 w 259647"/>
                  <a:gd name="connsiteY1" fmla="*/ 259647 h 259647"/>
                  <a:gd name="connsiteX2" fmla="*/ 0 w 259647"/>
                  <a:gd name="connsiteY2" fmla="*/ 129824 h 259647"/>
                  <a:gd name="connsiteX3" fmla="*/ 129824 w 259647"/>
                  <a:gd name="connsiteY3" fmla="*/ 0 h 259647"/>
                  <a:gd name="connsiteX4" fmla="*/ 259647 w 259647"/>
                  <a:gd name="connsiteY4" fmla="*/ 129824 h 259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647" h="259647">
                    <a:moveTo>
                      <a:pt x="259647" y="129824"/>
                    </a:moveTo>
                    <a:cubicBezTo>
                      <a:pt x="259647" y="201523"/>
                      <a:pt x="201523" y="259647"/>
                      <a:pt x="129824" y="259647"/>
                    </a:cubicBezTo>
                    <a:cubicBezTo>
                      <a:pt x="58124" y="259647"/>
                      <a:pt x="0" y="201523"/>
                      <a:pt x="0" y="129824"/>
                    </a:cubicBezTo>
                    <a:cubicBezTo>
                      <a:pt x="0" y="58124"/>
                      <a:pt x="58124" y="0"/>
                      <a:pt x="129824" y="0"/>
                    </a:cubicBezTo>
                    <a:cubicBezTo>
                      <a:pt x="201523" y="0"/>
                      <a:pt x="259647" y="58124"/>
                      <a:pt x="259647" y="129824"/>
                    </a:cubicBezTo>
                    <a:close/>
                  </a:path>
                </a:pathLst>
              </a:custGeom>
              <a:solidFill>
                <a:srgbClr val="5C5C5C"/>
              </a:solidFill>
              <a:ln w="259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54" name="Picture 53" descr="A screenshot of a phone&#10;&#10;Description automatically generated">
            <a:extLst>
              <a:ext uri="{FF2B5EF4-FFF2-40B4-BE49-F238E27FC236}">
                <a16:creationId xmlns:a16="http://schemas.microsoft.com/office/drawing/2014/main" id="{E5A411FE-A63B-8ADF-2888-2E27F693BC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" t="7585" r="2241"/>
          <a:stretch/>
        </p:blipFill>
        <p:spPr>
          <a:xfrm>
            <a:off x="8265734" y="1456761"/>
            <a:ext cx="1312685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29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B2C210-AC6F-3744-9124-028E12109C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5983" y="4179341"/>
            <a:ext cx="4637088" cy="487363"/>
          </a:xfrm>
        </p:spPr>
        <p:txBody>
          <a:bodyPr/>
          <a:lstStyle/>
          <a:p>
            <a:r>
              <a:rPr lang="en-US" dirty="0"/>
              <a:t>September 26, 2024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34B2DF17-DF85-C621-C7B5-1B126CCD0FFB}"/>
              </a:ext>
            </a:extLst>
          </p:cNvPr>
          <p:cNvSpPr txBox="1">
            <a:spLocks/>
          </p:cNvSpPr>
          <p:nvPr/>
        </p:nvSpPr>
        <p:spPr>
          <a:xfrm>
            <a:off x="240369" y="2806212"/>
            <a:ext cx="6640129" cy="10685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Vehicle Data: The Intersection Between Innovation and Privacy</a:t>
            </a:r>
          </a:p>
        </p:txBody>
      </p:sp>
    </p:spTree>
    <p:extLst>
      <p:ext uri="{BB962C8B-B14F-4D97-AF65-F5344CB8AC3E}">
        <p14:creationId xmlns:p14="http://schemas.microsoft.com/office/powerpoint/2010/main" val="8134925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1094D2-6E96-E77E-F26F-DC5DF4066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E8F5A6-4BCC-96C7-2BD2-94B8C77EA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Generating Value From Connected Car Data</a:t>
            </a:r>
            <a:br>
              <a:rPr lang="en-US" dirty="0">
                <a:solidFill>
                  <a:schemeClr val="accent1"/>
                </a:solidFill>
              </a:rPr>
            </a:b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E82485-FEEC-49B6-4130-CD75011491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3806A1-1054-C442-A4BD-F91A45C752A9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E54885-F5DD-8145-A519-454713646F3E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1F55AF4-790D-2828-E2C0-D39D740EAF20}"/>
              </a:ext>
            </a:extLst>
          </p:cNvPr>
          <p:cNvGrpSpPr/>
          <p:nvPr/>
        </p:nvGrpSpPr>
        <p:grpSpPr>
          <a:xfrm>
            <a:off x="1139687" y="1632250"/>
            <a:ext cx="9648464" cy="4048410"/>
            <a:chOff x="1714114" y="1928051"/>
            <a:chExt cx="9648464" cy="4048410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BF2C086B-068D-D92A-3DB9-E74195B8823C}"/>
                </a:ext>
              </a:extLst>
            </p:cNvPr>
            <p:cNvSpPr/>
            <p:nvPr/>
          </p:nvSpPr>
          <p:spPr>
            <a:xfrm>
              <a:off x="6164138" y="3145802"/>
              <a:ext cx="1871816" cy="1865753"/>
            </a:xfrm>
            <a:custGeom>
              <a:avLst/>
              <a:gdLst>
                <a:gd name="connsiteX0" fmla="*/ 203477 w 1871816"/>
                <a:gd name="connsiteY0" fmla="*/ 1758454 h 1865753"/>
                <a:gd name="connsiteX1" fmla="*/ 305741 w 1871816"/>
                <a:gd name="connsiteY1" fmla="*/ 1779217 h 1865753"/>
                <a:gd name="connsiteX2" fmla="*/ 461640 w 1871816"/>
                <a:gd name="connsiteY2" fmla="*/ 1692257 h 1865753"/>
                <a:gd name="connsiteX3" fmla="*/ 479174 w 1871816"/>
                <a:gd name="connsiteY3" fmla="*/ 1651504 h 1865753"/>
                <a:gd name="connsiteX4" fmla="*/ 517544 w 1871816"/>
                <a:gd name="connsiteY4" fmla="*/ 1561561 h 1865753"/>
                <a:gd name="connsiteX5" fmla="*/ 603676 w 1871816"/>
                <a:gd name="connsiteY5" fmla="*/ 1497450 h 1865753"/>
                <a:gd name="connsiteX6" fmla="*/ 719387 w 1871816"/>
                <a:gd name="connsiteY6" fmla="*/ 1565316 h 1865753"/>
                <a:gd name="connsiteX7" fmla="*/ 935305 w 1871816"/>
                <a:gd name="connsiteY7" fmla="*/ 1865753 h 1865753"/>
                <a:gd name="connsiteX8" fmla="*/ 1110430 w 1871816"/>
                <a:gd name="connsiteY8" fmla="*/ 1615916 h 1865753"/>
                <a:gd name="connsiteX9" fmla="*/ 1224399 w 1871816"/>
                <a:gd name="connsiteY9" fmla="*/ 1554463 h 1865753"/>
                <a:gd name="connsiteX10" fmla="*/ 1356992 w 1871816"/>
                <a:gd name="connsiteY10" fmla="*/ 1632147 h 1865753"/>
                <a:gd name="connsiteX11" fmla="*/ 1525408 w 1871816"/>
                <a:gd name="connsiteY11" fmla="*/ 1808215 h 1865753"/>
                <a:gd name="connsiteX12" fmla="*/ 1571979 w 1871816"/>
                <a:gd name="connsiteY12" fmla="*/ 1817273 h 1865753"/>
                <a:gd name="connsiteX13" fmla="*/ 1754116 w 1871816"/>
                <a:gd name="connsiteY13" fmla="*/ 1671363 h 1865753"/>
                <a:gd name="connsiteX14" fmla="*/ 1687942 w 1871816"/>
                <a:gd name="connsiteY14" fmla="*/ 1413194 h 1865753"/>
                <a:gd name="connsiteX15" fmla="*/ 1646834 w 1871816"/>
                <a:gd name="connsiteY15" fmla="*/ 1395500 h 1865753"/>
                <a:gd name="connsiteX16" fmla="*/ 1557240 w 1871816"/>
                <a:gd name="connsiteY16" fmla="*/ 1357284 h 1865753"/>
                <a:gd name="connsiteX17" fmla="*/ 1494095 w 1871816"/>
                <a:gd name="connsiteY17" fmla="*/ 1284338 h 1865753"/>
                <a:gd name="connsiteX18" fmla="*/ 1560858 w 1871816"/>
                <a:gd name="connsiteY18" fmla="*/ 1155344 h 1865753"/>
                <a:gd name="connsiteX19" fmla="*/ 1871817 w 1871816"/>
                <a:gd name="connsiteY19" fmla="*/ 933037 h 1865753"/>
                <a:gd name="connsiteX20" fmla="*/ 1653144 w 1871816"/>
                <a:gd name="connsiteY20" fmla="*/ 627558 h 1865753"/>
                <a:gd name="connsiteX21" fmla="*/ 1563875 w 1871816"/>
                <a:gd name="connsiteY21" fmla="*/ 572192 h 1865753"/>
                <a:gd name="connsiteX22" fmla="*/ 1509571 w 1871816"/>
                <a:gd name="connsiteY22" fmla="*/ 615025 h 1865753"/>
                <a:gd name="connsiteX23" fmla="*/ 1471613 w 1871816"/>
                <a:gd name="connsiteY23" fmla="*/ 703985 h 1865753"/>
                <a:gd name="connsiteX24" fmla="*/ 1453627 w 1871816"/>
                <a:gd name="connsiteY24" fmla="*/ 745842 h 1865753"/>
                <a:gd name="connsiteX25" fmla="*/ 1266038 w 1871816"/>
                <a:gd name="connsiteY25" fmla="*/ 854010 h 1865753"/>
                <a:gd name="connsiteX26" fmla="*/ 1266044 w 1871816"/>
                <a:gd name="connsiteY26" fmla="*/ 854010 h 1865753"/>
                <a:gd name="connsiteX27" fmla="*/ 1266038 w 1871816"/>
                <a:gd name="connsiteY27" fmla="*/ 854010 h 1865753"/>
                <a:gd name="connsiteX28" fmla="*/ 1266038 w 1871816"/>
                <a:gd name="connsiteY28" fmla="*/ 854010 h 1865753"/>
                <a:gd name="connsiteX29" fmla="*/ 1150721 w 1871816"/>
                <a:gd name="connsiteY29" fmla="*/ 830664 h 1865753"/>
                <a:gd name="connsiteX30" fmla="*/ 995159 w 1871816"/>
                <a:gd name="connsiteY30" fmla="*/ 557178 h 1865753"/>
                <a:gd name="connsiteX31" fmla="*/ 1182719 w 1871816"/>
                <a:gd name="connsiteY31" fmla="*/ 374155 h 1865753"/>
                <a:gd name="connsiteX32" fmla="*/ 1246304 w 1871816"/>
                <a:gd name="connsiteY32" fmla="*/ 270874 h 1865753"/>
                <a:gd name="connsiteX33" fmla="*/ 1197933 w 1871816"/>
                <a:gd name="connsiteY33" fmla="*/ 182411 h 1865753"/>
                <a:gd name="connsiteX34" fmla="*/ 936443 w 1871816"/>
                <a:gd name="connsiteY34" fmla="*/ 0 h 1865753"/>
                <a:gd name="connsiteX35" fmla="*/ 623878 w 1871816"/>
                <a:gd name="connsiteY35" fmla="*/ 223154 h 1865753"/>
                <a:gd name="connsiteX36" fmla="*/ 569123 w 1871816"/>
                <a:gd name="connsiteY36" fmla="*/ 320549 h 1865753"/>
                <a:gd name="connsiteX37" fmla="*/ 611385 w 1871816"/>
                <a:gd name="connsiteY37" fmla="*/ 366731 h 1865753"/>
                <a:gd name="connsiteX38" fmla="*/ 702122 w 1871816"/>
                <a:gd name="connsiteY38" fmla="*/ 405428 h 1865753"/>
                <a:gd name="connsiteX39" fmla="*/ 742178 w 1871816"/>
                <a:gd name="connsiteY39" fmla="*/ 422676 h 1865753"/>
                <a:gd name="connsiteX40" fmla="*/ 827035 w 1871816"/>
                <a:gd name="connsiteY40" fmla="*/ 725588 h 1865753"/>
                <a:gd name="connsiteX41" fmla="*/ 613122 w 1871816"/>
                <a:gd name="connsiteY41" fmla="*/ 892763 h 1865753"/>
                <a:gd name="connsiteX42" fmla="*/ 553532 w 1871816"/>
                <a:gd name="connsiteY42" fmla="*/ 881133 h 1865753"/>
                <a:gd name="connsiteX43" fmla="*/ 370509 w 1871816"/>
                <a:gd name="connsiteY43" fmla="*/ 693561 h 1865753"/>
                <a:gd name="connsiteX44" fmla="*/ 265542 w 1871816"/>
                <a:gd name="connsiteY44" fmla="*/ 629947 h 1865753"/>
                <a:gd name="connsiteX45" fmla="*/ 178594 w 1871816"/>
                <a:gd name="connsiteY45" fmla="*/ 678228 h 1865753"/>
                <a:gd name="connsiteX46" fmla="*/ 0 w 1871816"/>
                <a:gd name="connsiteY46" fmla="*/ 933945 h 1865753"/>
                <a:gd name="connsiteX47" fmla="*/ 258872 w 1871816"/>
                <a:gd name="connsiteY47" fmla="*/ 1114728 h 1865753"/>
                <a:gd name="connsiteX48" fmla="*/ 320320 w 1871816"/>
                <a:gd name="connsiteY48" fmla="*/ 1231034 h 1865753"/>
                <a:gd name="connsiteX49" fmla="*/ 242659 w 1871816"/>
                <a:gd name="connsiteY49" fmla="*/ 1361319 h 1865753"/>
                <a:gd name="connsiteX50" fmla="*/ 66562 w 1871816"/>
                <a:gd name="connsiteY50" fmla="*/ 1529740 h 1865753"/>
                <a:gd name="connsiteX51" fmla="*/ 203477 w 1871816"/>
                <a:gd name="connsiteY51" fmla="*/ 1758454 h 186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871816" h="1865753">
                  <a:moveTo>
                    <a:pt x="203477" y="1758454"/>
                  </a:moveTo>
                  <a:cubicBezTo>
                    <a:pt x="236595" y="1772033"/>
                    <a:pt x="271971" y="1779217"/>
                    <a:pt x="305741" y="1779217"/>
                  </a:cubicBezTo>
                  <a:cubicBezTo>
                    <a:pt x="379802" y="1779217"/>
                    <a:pt x="439541" y="1745898"/>
                    <a:pt x="461640" y="1692257"/>
                  </a:cubicBezTo>
                  <a:cubicBezTo>
                    <a:pt x="465967" y="1681747"/>
                    <a:pt x="472087" y="1667740"/>
                    <a:pt x="479174" y="1651504"/>
                  </a:cubicBezTo>
                  <a:cubicBezTo>
                    <a:pt x="490084" y="1626552"/>
                    <a:pt x="503651" y="1595491"/>
                    <a:pt x="517544" y="1561561"/>
                  </a:cubicBezTo>
                  <a:cubicBezTo>
                    <a:pt x="534255" y="1520813"/>
                    <a:pt x="565654" y="1497450"/>
                    <a:pt x="603676" y="1497450"/>
                  </a:cubicBezTo>
                  <a:cubicBezTo>
                    <a:pt x="642486" y="1497450"/>
                    <a:pt x="683588" y="1521550"/>
                    <a:pt x="719387" y="1565316"/>
                  </a:cubicBezTo>
                  <a:cubicBezTo>
                    <a:pt x="796785" y="1659505"/>
                    <a:pt x="869349" y="1760472"/>
                    <a:pt x="935305" y="1865753"/>
                  </a:cubicBezTo>
                  <a:cubicBezTo>
                    <a:pt x="989187" y="1779731"/>
                    <a:pt x="1048017" y="1695806"/>
                    <a:pt x="1110430" y="1615916"/>
                  </a:cubicBezTo>
                  <a:cubicBezTo>
                    <a:pt x="1141880" y="1575706"/>
                    <a:pt x="1181291" y="1554463"/>
                    <a:pt x="1224399" y="1554463"/>
                  </a:cubicBezTo>
                  <a:cubicBezTo>
                    <a:pt x="1272885" y="1554463"/>
                    <a:pt x="1321211" y="1582769"/>
                    <a:pt x="1356992" y="1632147"/>
                  </a:cubicBezTo>
                  <a:cubicBezTo>
                    <a:pt x="1421732" y="1721615"/>
                    <a:pt x="1490981" y="1794013"/>
                    <a:pt x="1525408" y="1808215"/>
                  </a:cubicBezTo>
                  <a:cubicBezTo>
                    <a:pt x="1540061" y="1814221"/>
                    <a:pt x="1555743" y="1817273"/>
                    <a:pt x="1571979" y="1817273"/>
                  </a:cubicBezTo>
                  <a:cubicBezTo>
                    <a:pt x="1643868" y="1817267"/>
                    <a:pt x="1718775" y="1757265"/>
                    <a:pt x="1754116" y="1671363"/>
                  </a:cubicBezTo>
                  <a:cubicBezTo>
                    <a:pt x="1798808" y="1562470"/>
                    <a:pt x="1769124" y="1446650"/>
                    <a:pt x="1687942" y="1413194"/>
                  </a:cubicBezTo>
                  <a:cubicBezTo>
                    <a:pt x="1677370" y="1408856"/>
                    <a:pt x="1663225" y="1402661"/>
                    <a:pt x="1646834" y="1395500"/>
                  </a:cubicBezTo>
                  <a:cubicBezTo>
                    <a:pt x="1621968" y="1384630"/>
                    <a:pt x="1591010" y="1371097"/>
                    <a:pt x="1557240" y="1357284"/>
                  </a:cubicBezTo>
                  <a:cubicBezTo>
                    <a:pt x="1521379" y="1342573"/>
                    <a:pt x="1498953" y="1316673"/>
                    <a:pt x="1494095" y="1284338"/>
                  </a:cubicBezTo>
                  <a:cubicBezTo>
                    <a:pt x="1487792" y="1242361"/>
                    <a:pt x="1512126" y="1195344"/>
                    <a:pt x="1560858" y="1155344"/>
                  </a:cubicBezTo>
                  <a:cubicBezTo>
                    <a:pt x="1658813" y="1075077"/>
                    <a:pt x="1763352" y="1000342"/>
                    <a:pt x="1871817" y="933037"/>
                  </a:cubicBezTo>
                  <a:cubicBezTo>
                    <a:pt x="1806151" y="827309"/>
                    <a:pt x="1732640" y="724616"/>
                    <a:pt x="1653144" y="627558"/>
                  </a:cubicBezTo>
                  <a:cubicBezTo>
                    <a:pt x="1624357" y="592366"/>
                    <a:pt x="1591827" y="572192"/>
                    <a:pt x="1563875" y="572192"/>
                  </a:cubicBezTo>
                  <a:cubicBezTo>
                    <a:pt x="1533432" y="572192"/>
                    <a:pt x="1517544" y="595486"/>
                    <a:pt x="1509571" y="615025"/>
                  </a:cubicBezTo>
                  <a:cubicBezTo>
                    <a:pt x="1495770" y="648510"/>
                    <a:pt x="1482374" y="679273"/>
                    <a:pt x="1471613" y="703985"/>
                  </a:cubicBezTo>
                  <a:cubicBezTo>
                    <a:pt x="1464292" y="720787"/>
                    <a:pt x="1457965" y="735298"/>
                    <a:pt x="1453627" y="745842"/>
                  </a:cubicBezTo>
                  <a:cubicBezTo>
                    <a:pt x="1426138" y="812559"/>
                    <a:pt x="1354249" y="854010"/>
                    <a:pt x="1266038" y="854010"/>
                  </a:cubicBezTo>
                  <a:lnTo>
                    <a:pt x="1266044" y="854010"/>
                  </a:lnTo>
                  <a:cubicBezTo>
                    <a:pt x="1266044" y="854010"/>
                    <a:pt x="1266033" y="854010"/>
                    <a:pt x="1266038" y="854010"/>
                  </a:cubicBezTo>
                  <a:lnTo>
                    <a:pt x="1266038" y="854010"/>
                  </a:lnTo>
                  <a:cubicBezTo>
                    <a:pt x="1227833" y="854010"/>
                    <a:pt x="1187954" y="845934"/>
                    <a:pt x="1150721" y="830664"/>
                  </a:cubicBezTo>
                  <a:cubicBezTo>
                    <a:pt x="1024408" y="778674"/>
                    <a:pt x="954634" y="655996"/>
                    <a:pt x="995159" y="557178"/>
                  </a:cubicBezTo>
                  <a:cubicBezTo>
                    <a:pt x="1015293" y="507658"/>
                    <a:pt x="1108784" y="427625"/>
                    <a:pt x="1182719" y="374155"/>
                  </a:cubicBezTo>
                  <a:cubicBezTo>
                    <a:pt x="1222484" y="345329"/>
                    <a:pt x="1245676" y="307678"/>
                    <a:pt x="1246304" y="270874"/>
                  </a:cubicBezTo>
                  <a:cubicBezTo>
                    <a:pt x="1246876" y="238093"/>
                    <a:pt x="1230148" y="207500"/>
                    <a:pt x="1197933" y="182411"/>
                  </a:cubicBezTo>
                  <a:cubicBezTo>
                    <a:pt x="1115305" y="117557"/>
                    <a:pt x="1027385" y="56236"/>
                    <a:pt x="936443" y="0"/>
                  </a:cubicBezTo>
                  <a:cubicBezTo>
                    <a:pt x="828012" y="66985"/>
                    <a:pt x="722896" y="142029"/>
                    <a:pt x="623878" y="223154"/>
                  </a:cubicBezTo>
                  <a:cubicBezTo>
                    <a:pt x="585170" y="254815"/>
                    <a:pt x="564705" y="291219"/>
                    <a:pt x="569123" y="320549"/>
                  </a:cubicBezTo>
                  <a:cubicBezTo>
                    <a:pt x="572963" y="346043"/>
                    <a:pt x="594217" y="359736"/>
                    <a:pt x="611385" y="366731"/>
                  </a:cubicBezTo>
                  <a:cubicBezTo>
                    <a:pt x="645715" y="380767"/>
                    <a:pt x="676988" y="394438"/>
                    <a:pt x="702122" y="405428"/>
                  </a:cubicBezTo>
                  <a:cubicBezTo>
                    <a:pt x="718164" y="412440"/>
                    <a:pt x="732006" y="418492"/>
                    <a:pt x="742178" y="422676"/>
                  </a:cubicBezTo>
                  <a:cubicBezTo>
                    <a:pt x="840796" y="463321"/>
                    <a:pt x="878864" y="599201"/>
                    <a:pt x="827035" y="725588"/>
                  </a:cubicBezTo>
                  <a:cubicBezTo>
                    <a:pt x="785852" y="825589"/>
                    <a:pt x="699887" y="892763"/>
                    <a:pt x="613122" y="892763"/>
                  </a:cubicBezTo>
                  <a:cubicBezTo>
                    <a:pt x="592394" y="892763"/>
                    <a:pt x="572351" y="888848"/>
                    <a:pt x="553532" y="881133"/>
                  </a:cubicBezTo>
                  <a:cubicBezTo>
                    <a:pt x="503583" y="860468"/>
                    <a:pt x="423721" y="767176"/>
                    <a:pt x="370509" y="693561"/>
                  </a:cubicBezTo>
                  <a:cubicBezTo>
                    <a:pt x="341186" y="653139"/>
                    <a:pt x="302929" y="629947"/>
                    <a:pt x="265542" y="629947"/>
                  </a:cubicBezTo>
                  <a:cubicBezTo>
                    <a:pt x="233378" y="629947"/>
                    <a:pt x="203305" y="646641"/>
                    <a:pt x="178594" y="678228"/>
                  </a:cubicBezTo>
                  <a:cubicBezTo>
                    <a:pt x="114969" y="759615"/>
                    <a:pt x="54938" y="845574"/>
                    <a:pt x="0" y="933945"/>
                  </a:cubicBezTo>
                  <a:cubicBezTo>
                    <a:pt x="89103" y="989329"/>
                    <a:pt x="176119" y="1050091"/>
                    <a:pt x="258872" y="1114728"/>
                  </a:cubicBezTo>
                  <a:cubicBezTo>
                    <a:pt x="299289" y="1146343"/>
                    <a:pt x="321120" y="1187646"/>
                    <a:pt x="320320" y="1231034"/>
                  </a:cubicBezTo>
                  <a:cubicBezTo>
                    <a:pt x="319440" y="1279383"/>
                    <a:pt x="291865" y="1325646"/>
                    <a:pt x="242659" y="1361319"/>
                  </a:cubicBezTo>
                  <a:cubicBezTo>
                    <a:pt x="153242" y="1426001"/>
                    <a:pt x="80833" y="1495255"/>
                    <a:pt x="66562" y="1529740"/>
                  </a:cubicBezTo>
                  <a:cubicBezTo>
                    <a:pt x="33250" y="1611013"/>
                    <a:pt x="94640" y="1713631"/>
                    <a:pt x="203477" y="175845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571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BECC42D7-96F6-9CA0-2482-B8F8FD902FDD}"/>
                </a:ext>
              </a:extLst>
            </p:cNvPr>
            <p:cNvSpPr/>
            <p:nvPr/>
          </p:nvSpPr>
          <p:spPr>
            <a:xfrm>
              <a:off x="4245469" y="3155034"/>
              <a:ext cx="1871788" cy="1865776"/>
            </a:xfrm>
            <a:custGeom>
              <a:avLst/>
              <a:gdLst>
                <a:gd name="connsiteX0" fmla="*/ 1501296 w 1871788"/>
                <a:gd name="connsiteY0" fmla="*/ 1172232 h 1865776"/>
                <a:gd name="connsiteX1" fmla="*/ 1606247 w 1871788"/>
                <a:gd name="connsiteY1" fmla="*/ 1235846 h 1865776"/>
                <a:gd name="connsiteX2" fmla="*/ 1693212 w 1871788"/>
                <a:gd name="connsiteY2" fmla="*/ 1187549 h 1865776"/>
                <a:gd name="connsiteX3" fmla="*/ 1871788 w 1871788"/>
                <a:gd name="connsiteY3" fmla="*/ 931819 h 1865776"/>
                <a:gd name="connsiteX4" fmla="*/ 1612927 w 1871788"/>
                <a:gd name="connsiteY4" fmla="*/ 751048 h 1865776"/>
                <a:gd name="connsiteX5" fmla="*/ 1551468 w 1871788"/>
                <a:gd name="connsiteY5" fmla="*/ 634759 h 1865776"/>
                <a:gd name="connsiteX6" fmla="*/ 1629129 w 1871788"/>
                <a:gd name="connsiteY6" fmla="*/ 504480 h 1865776"/>
                <a:gd name="connsiteX7" fmla="*/ 1805214 w 1871788"/>
                <a:gd name="connsiteY7" fmla="*/ 336059 h 1865776"/>
                <a:gd name="connsiteX8" fmla="*/ 1668340 w 1871788"/>
                <a:gd name="connsiteY8" fmla="*/ 107339 h 1865776"/>
                <a:gd name="connsiteX9" fmla="*/ 1566053 w 1871788"/>
                <a:gd name="connsiteY9" fmla="*/ 86559 h 1865776"/>
                <a:gd name="connsiteX10" fmla="*/ 1410176 w 1871788"/>
                <a:gd name="connsiteY10" fmla="*/ 173513 h 1865776"/>
                <a:gd name="connsiteX11" fmla="*/ 1392580 w 1871788"/>
                <a:gd name="connsiteY11" fmla="*/ 214404 h 1865776"/>
                <a:gd name="connsiteX12" fmla="*/ 1354295 w 1871788"/>
                <a:gd name="connsiteY12" fmla="*/ 304215 h 1865776"/>
                <a:gd name="connsiteX13" fmla="*/ 1268141 w 1871788"/>
                <a:gd name="connsiteY13" fmla="*/ 368332 h 1865776"/>
                <a:gd name="connsiteX14" fmla="*/ 1152436 w 1871788"/>
                <a:gd name="connsiteY14" fmla="*/ 300466 h 1865776"/>
                <a:gd name="connsiteX15" fmla="*/ 936511 w 1871788"/>
                <a:gd name="connsiteY15" fmla="*/ 0 h 1865776"/>
                <a:gd name="connsiteX16" fmla="*/ 761375 w 1871788"/>
                <a:gd name="connsiteY16" fmla="*/ 249837 h 1865776"/>
                <a:gd name="connsiteX17" fmla="*/ 647407 w 1871788"/>
                <a:gd name="connsiteY17" fmla="*/ 311313 h 1865776"/>
                <a:gd name="connsiteX18" fmla="*/ 514824 w 1871788"/>
                <a:gd name="connsiteY18" fmla="*/ 233618 h 1865776"/>
                <a:gd name="connsiteX19" fmla="*/ 346403 w 1871788"/>
                <a:gd name="connsiteY19" fmla="*/ 57539 h 1865776"/>
                <a:gd name="connsiteX20" fmla="*/ 299849 w 1871788"/>
                <a:gd name="connsiteY20" fmla="*/ 48486 h 1865776"/>
                <a:gd name="connsiteX21" fmla="*/ 117672 w 1871788"/>
                <a:gd name="connsiteY21" fmla="*/ 194419 h 1865776"/>
                <a:gd name="connsiteX22" fmla="*/ 183863 w 1871788"/>
                <a:gd name="connsiteY22" fmla="*/ 452582 h 1865776"/>
                <a:gd name="connsiteX23" fmla="*/ 224737 w 1871788"/>
                <a:gd name="connsiteY23" fmla="*/ 470185 h 1865776"/>
                <a:gd name="connsiteX24" fmla="*/ 314554 w 1871788"/>
                <a:gd name="connsiteY24" fmla="*/ 508498 h 1865776"/>
                <a:gd name="connsiteX25" fmla="*/ 377716 w 1871788"/>
                <a:gd name="connsiteY25" fmla="*/ 581450 h 1865776"/>
                <a:gd name="connsiteX26" fmla="*/ 310970 w 1871788"/>
                <a:gd name="connsiteY26" fmla="*/ 710437 h 1865776"/>
                <a:gd name="connsiteX27" fmla="*/ 0 w 1871788"/>
                <a:gd name="connsiteY27" fmla="*/ 932751 h 1865776"/>
                <a:gd name="connsiteX28" fmla="*/ 218684 w 1871788"/>
                <a:gd name="connsiteY28" fmla="*/ 1238235 h 1865776"/>
                <a:gd name="connsiteX29" fmla="*/ 307947 w 1871788"/>
                <a:gd name="connsiteY29" fmla="*/ 1293602 h 1865776"/>
                <a:gd name="connsiteX30" fmla="*/ 362262 w 1871788"/>
                <a:gd name="connsiteY30" fmla="*/ 1250762 h 1865776"/>
                <a:gd name="connsiteX31" fmla="*/ 400541 w 1871788"/>
                <a:gd name="connsiteY31" fmla="*/ 1161019 h 1865776"/>
                <a:gd name="connsiteX32" fmla="*/ 418195 w 1871788"/>
                <a:gd name="connsiteY32" fmla="*/ 1119946 h 1865776"/>
                <a:gd name="connsiteX33" fmla="*/ 605779 w 1871788"/>
                <a:gd name="connsiteY33" fmla="*/ 1011778 h 1865776"/>
                <a:gd name="connsiteX34" fmla="*/ 721090 w 1871788"/>
                <a:gd name="connsiteY34" fmla="*/ 1035124 h 1865776"/>
                <a:gd name="connsiteX35" fmla="*/ 876641 w 1871788"/>
                <a:gd name="connsiteY35" fmla="*/ 1308632 h 1865776"/>
                <a:gd name="connsiteX36" fmla="*/ 689103 w 1871788"/>
                <a:gd name="connsiteY36" fmla="*/ 1491644 h 1865776"/>
                <a:gd name="connsiteX37" fmla="*/ 625490 w 1871788"/>
                <a:gd name="connsiteY37" fmla="*/ 1594896 h 1865776"/>
                <a:gd name="connsiteX38" fmla="*/ 673861 w 1871788"/>
                <a:gd name="connsiteY38" fmla="*/ 1683382 h 1865776"/>
                <a:gd name="connsiteX39" fmla="*/ 935368 w 1871788"/>
                <a:gd name="connsiteY39" fmla="*/ 1865776 h 1865776"/>
                <a:gd name="connsiteX40" fmla="*/ 1247939 w 1871788"/>
                <a:gd name="connsiteY40" fmla="*/ 1642634 h 1865776"/>
                <a:gd name="connsiteX41" fmla="*/ 1302671 w 1871788"/>
                <a:gd name="connsiteY41" fmla="*/ 1545222 h 1865776"/>
                <a:gd name="connsiteX42" fmla="*/ 1260426 w 1871788"/>
                <a:gd name="connsiteY42" fmla="*/ 1499056 h 1865776"/>
                <a:gd name="connsiteX43" fmla="*/ 1169986 w 1871788"/>
                <a:gd name="connsiteY43" fmla="*/ 1460497 h 1865776"/>
                <a:gd name="connsiteX44" fmla="*/ 1129615 w 1871788"/>
                <a:gd name="connsiteY44" fmla="*/ 1443123 h 1865776"/>
                <a:gd name="connsiteX45" fmla="*/ 1044765 w 1871788"/>
                <a:gd name="connsiteY45" fmla="*/ 1140223 h 1865776"/>
                <a:gd name="connsiteX46" fmla="*/ 1258700 w 1871788"/>
                <a:gd name="connsiteY46" fmla="*/ 973036 h 1865776"/>
                <a:gd name="connsiteX47" fmla="*/ 1318262 w 1871788"/>
                <a:gd name="connsiteY47" fmla="*/ 984660 h 1865776"/>
                <a:gd name="connsiteX48" fmla="*/ 1501296 w 1871788"/>
                <a:gd name="connsiteY48" fmla="*/ 1172232 h 1865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871788" h="1865776">
                  <a:moveTo>
                    <a:pt x="1501296" y="1172232"/>
                  </a:moveTo>
                  <a:cubicBezTo>
                    <a:pt x="1530609" y="1212649"/>
                    <a:pt x="1568870" y="1235846"/>
                    <a:pt x="1606247" y="1235846"/>
                  </a:cubicBezTo>
                  <a:cubicBezTo>
                    <a:pt x="1638422" y="1235846"/>
                    <a:pt x="1668494" y="1219141"/>
                    <a:pt x="1693212" y="1187549"/>
                  </a:cubicBezTo>
                  <a:cubicBezTo>
                    <a:pt x="1756757" y="1106270"/>
                    <a:pt x="1816787" y="1020305"/>
                    <a:pt x="1871788" y="931819"/>
                  </a:cubicBezTo>
                  <a:cubicBezTo>
                    <a:pt x="1782646" y="876441"/>
                    <a:pt x="1695629" y="815673"/>
                    <a:pt x="1612927" y="751048"/>
                  </a:cubicBezTo>
                  <a:cubicBezTo>
                    <a:pt x="1572499" y="719444"/>
                    <a:pt x="1550674" y="678142"/>
                    <a:pt x="1551468" y="634759"/>
                  </a:cubicBezTo>
                  <a:cubicBezTo>
                    <a:pt x="1552343" y="586411"/>
                    <a:pt x="1579929" y="540142"/>
                    <a:pt x="1629129" y="504480"/>
                  </a:cubicBezTo>
                  <a:cubicBezTo>
                    <a:pt x="1718546" y="439804"/>
                    <a:pt x="1790944" y="370549"/>
                    <a:pt x="1805214" y="336059"/>
                  </a:cubicBezTo>
                  <a:cubicBezTo>
                    <a:pt x="1838567" y="254758"/>
                    <a:pt x="1777182" y="152139"/>
                    <a:pt x="1668340" y="107339"/>
                  </a:cubicBezTo>
                  <a:cubicBezTo>
                    <a:pt x="1635210" y="93749"/>
                    <a:pt x="1599834" y="86559"/>
                    <a:pt x="1566053" y="86559"/>
                  </a:cubicBezTo>
                  <a:cubicBezTo>
                    <a:pt x="1491998" y="86559"/>
                    <a:pt x="1432270" y="119878"/>
                    <a:pt x="1410176" y="173513"/>
                  </a:cubicBezTo>
                  <a:cubicBezTo>
                    <a:pt x="1405844" y="184052"/>
                    <a:pt x="1399701" y="198116"/>
                    <a:pt x="1392580" y="214404"/>
                  </a:cubicBezTo>
                  <a:cubicBezTo>
                    <a:pt x="1381693" y="239321"/>
                    <a:pt x="1368137" y="270337"/>
                    <a:pt x="1354295" y="304215"/>
                  </a:cubicBezTo>
                  <a:cubicBezTo>
                    <a:pt x="1337579" y="344969"/>
                    <a:pt x="1306181" y="368332"/>
                    <a:pt x="1268141" y="368332"/>
                  </a:cubicBezTo>
                  <a:cubicBezTo>
                    <a:pt x="1229325" y="368332"/>
                    <a:pt x="1188229" y="344232"/>
                    <a:pt x="1152436" y="300466"/>
                  </a:cubicBezTo>
                  <a:cubicBezTo>
                    <a:pt x="1075043" y="206283"/>
                    <a:pt x="1002480" y="105299"/>
                    <a:pt x="936511" y="0"/>
                  </a:cubicBezTo>
                  <a:cubicBezTo>
                    <a:pt x="882659" y="85982"/>
                    <a:pt x="823829" y="169913"/>
                    <a:pt x="761375" y="249837"/>
                  </a:cubicBezTo>
                  <a:cubicBezTo>
                    <a:pt x="729931" y="290054"/>
                    <a:pt x="690521" y="311313"/>
                    <a:pt x="647407" y="311313"/>
                  </a:cubicBezTo>
                  <a:cubicBezTo>
                    <a:pt x="598926" y="311313"/>
                    <a:pt x="550600" y="282990"/>
                    <a:pt x="514824" y="233618"/>
                  </a:cubicBezTo>
                  <a:cubicBezTo>
                    <a:pt x="450113" y="144172"/>
                    <a:pt x="380859" y="71775"/>
                    <a:pt x="346403" y="57539"/>
                  </a:cubicBezTo>
                  <a:cubicBezTo>
                    <a:pt x="331767" y="51538"/>
                    <a:pt x="316097" y="48486"/>
                    <a:pt x="299849" y="48486"/>
                  </a:cubicBezTo>
                  <a:cubicBezTo>
                    <a:pt x="227966" y="48486"/>
                    <a:pt x="153053" y="108494"/>
                    <a:pt x="117672" y="194419"/>
                  </a:cubicBezTo>
                  <a:cubicBezTo>
                    <a:pt x="73021" y="303312"/>
                    <a:pt x="102710" y="419133"/>
                    <a:pt x="183863" y="452582"/>
                  </a:cubicBezTo>
                  <a:cubicBezTo>
                    <a:pt x="194390" y="456914"/>
                    <a:pt x="208455" y="463058"/>
                    <a:pt x="224737" y="470185"/>
                  </a:cubicBezTo>
                  <a:cubicBezTo>
                    <a:pt x="249660" y="481077"/>
                    <a:pt x="280687" y="494639"/>
                    <a:pt x="314554" y="508498"/>
                  </a:cubicBezTo>
                  <a:cubicBezTo>
                    <a:pt x="350432" y="523208"/>
                    <a:pt x="372858" y="549109"/>
                    <a:pt x="377716" y="581450"/>
                  </a:cubicBezTo>
                  <a:cubicBezTo>
                    <a:pt x="384019" y="623427"/>
                    <a:pt x="359696" y="670438"/>
                    <a:pt x="310970" y="710437"/>
                  </a:cubicBezTo>
                  <a:cubicBezTo>
                    <a:pt x="213027" y="790693"/>
                    <a:pt x="108482" y="865434"/>
                    <a:pt x="0" y="932751"/>
                  </a:cubicBezTo>
                  <a:cubicBezTo>
                    <a:pt x="65734" y="1038570"/>
                    <a:pt x="139252" y="1141268"/>
                    <a:pt x="218684" y="1238235"/>
                  </a:cubicBezTo>
                  <a:cubicBezTo>
                    <a:pt x="247465" y="1273428"/>
                    <a:pt x="280001" y="1293602"/>
                    <a:pt x="307947" y="1293602"/>
                  </a:cubicBezTo>
                  <a:cubicBezTo>
                    <a:pt x="338397" y="1293602"/>
                    <a:pt x="354290" y="1270302"/>
                    <a:pt x="362262" y="1250762"/>
                  </a:cubicBezTo>
                  <a:cubicBezTo>
                    <a:pt x="376190" y="1216935"/>
                    <a:pt x="389689" y="1185931"/>
                    <a:pt x="400541" y="1161019"/>
                  </a:cubicBezTo>
                  <a:cubicBezTo>
                    <a:pt x="407782" y="1144406"/>
                    <a:pt x="413875" y="1130410"/>
                    <a:pt x="418195" y="1119946"/>
                  </a:cubicBezTo>
                  <a:cubicBezTo>
                    <a:pt x="445690" y="1053223"/>
                    <a:pt x="517567" y="1011778"/>
                    <a:pt x="605779" y="1011778"/>
                  </a:cubicBezTo>
                  <a:cubicBezTo>
                    <a:pt x="643983" y="1011778"/>
                    <a:pt x="683851" y="1019853"/>
                    <a:pt x="721090" y="1035124"/>
                  </a:cubicBezTo>
                  <a:cubicBezTo>
                    <a:pt x="847409" y="1087136"/>
                    <a:pt x="917177" y="1209826"/>
                    <a:pt x="876641" y="1308632"/>
                  </a:cubicBezTo>
                  <a:cubicBezTo>
                    <a:pt x="856507" y="1358130"/>
                    <a:pt x="763027" y="1438168"/>
                    <a:pt x="689103" y="1491644"/>
                  </a:cubicBezTo>
                  <a:cubicBezTo>
                    <a:pt x="649321" y="1520464"/>
                    <a:pt x="626135" y="1558098"/>
                    <a:pt x="625490" y="1594896"/>
                  </a:cubicBezTo>
                  <a:cubicBezTo>
                    <a:pt x="624912" y="1627678"/>
                    <a:pt x="641640" y="1658276"/>
                    <a:pt x="673861" y="1683382"/>
                  </a:cubicBezTo>
                  <a:cubicBezTo>
                    <a:pt x="756466" y="1748201"/>
                    <a:pt x="844391" y="1809518"/>
                    <a:pt x="935368" y="1865776"/>
                  </a:cubicBezTo>
                  <a:cubicBezTo>
                    <a:pt x="1043736" y="1798836"/>
                    <a:pt x="1148858" y="1723793"/>
                    <a:pt x="1247939" y="1642634"/>
                  </a:cubicBezTo>
                  <a:cubicBezTo>
                    <a:pt x="1286635" y="1610956"/>
                    <a:pt x="1307089" y="1574546"/>
                    <a:pt x="1302671" y="1545222"/>
                  </a:cubicBezTo>
                  <a:cubicBezTo>
                    <a:pt x="1298837" y="1519733"/>
                    <a:pt x="1277577" y="1506051"/>
                    <a:pt x="1260426" y="1499056"/>
                  </a:cubicBezTo>
                  <a:cubicBezTo>
                    <a:pt x="1226228" y="1485077"/>
                    <a:pt x="1195047" y="1471447"/>
                    <a:pt x="1169986" y="1460497"/>
                  </a:cubicBezTo>
                  <a:cubicBezTo>
                    <a:pt x="1153819" y="1453439"/>
                    <a:pt x="1139857" y="1447330"/>
                    <a:pt x="1129615" y="1443123"/>
                  </a:cubicBezTo>
                  <a:cubicBezTo>
                    <a:pt x="1030998" y="1402467"/>
                    <a:pt x="992941" y="1266581"/>
                    <a:pt x="1044765" y="1140223"/>
                  </a:cubicBezTo>
                  <a:cubicBezTo>
                    <a:pt x="1085953" y="1040210"/>
                    <a:pt x="1171924" y="973036"/>
                    <a:pt x="1258700" y="973036"/>
                  </a:cubicBezTo>
                  <a:cubicBezTo>
                    <a:pt x="1279417" y="973036"/>
                    <a:pt x="1299460" y="976951"/>
                    <a:pt x="1318262" y="984660"/>
                  </a:cubicBezTo>
                  <a:cubicBezTo>
                    <a:pt x="1368205" y="1005292"/>
                    <a:pt x="1448067" y="1098595"/>
                    <a:pt x="1501296" y="1172232"/>
                  </a:cubicBezTo>
                  <a:close/>
                </a:path>
              </a:pathLst>
            </a:custGeom>
            <a:solidFill>
              <a:schemeClr val="tx2"/>
            </a:solidFill>
            <a:ln w="571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B409549F-EAC7-E506-E638-40246F736D52}"/>
                </a:ext>
              </a:extLst>
            </p:cNvPr>
            <p:cNvSpPr/>
            <p:nvPr/>
          </p:nvSpPr>
          <p:spPr>
            <a:xfrm>
              <a:off x="5201469" y="2186701"/>
              <a:ext cx="1865781" cy="1871822"/>
            </a:xfrm>
            <a:custGeom>
              <a:avLst/>
              <a:gdLst>
                <a:gd name="connsiteX0" fmla="*/ 678233 w 1865781"/>
                <a:gd name="connsiteY0" fmla="*/ 1693217 h 1871822"/>
                <a:gd name="connsiteX1" fmla="*/ 933962 w 1865781"/>
                <a:gd name="connsiteY1" fmla="*/ 1871823 h 1871822"/>
                <a:gd name="connsiteX2" fmla="*/ 1114740 w 1865781"/>
                <a:gd name="connsiteY2" fmla="*/ 1612944 h 1871822"/>
                <a:gd name="connsiteX3" fmla="*/ 1228731 w 1865781"/>
                <a:gd name="connsiteY3" fmla="*/ 1551474 h 1871822"/>
                <a:gd name="connsiteX4" fmla="*/ 1361319 w 1865781"/>
                <a:gd name="connsiteY4" fmla="*/ 1629135 h 1871822"/>
                <a:gd name="connsiteX5" fmla="*/ 1529723 w 1865781"/>
                <a:gd name="connsiteY5" fmla="*/ 1805254 h 1871822"/>
                <a:gd name="connsiteX6" fmla="*/ 1576266 w 1865781"/>
                <a:gd name="connsiteY6" fmla="*/ 1814301 h 1871822"/>
                <a:gd name="connsiteX7" fmla="*/ 1758483 w 1865781"/>
                <a:gd name="connsiteY7" fmla="*/ 1668374 h 1871822"/>
                <a:gd name="connsiteX8" fmla="*/ 1692303 w 1865781"/>
                <a:gd name="connsiteY8" fmla="*/ 1410205 h 1871822"/>
                <a:gd name="connsiteX9" fmla="*/ 1651006 w 1865781"/>
                <a:gd name="connsiteY9" fmla="*/ 1392437 h 1871822"/>
                <a:gd name="connsiteX10" fmla="*/ 1561589 w 1865781"/>
                <a:gd name="connsiteY10" fmla="*/ 1354301 h 1871822"/>
                <a:gd name="connsiteX11" fmla="*/ 1498422 w 1865781"/>
                <a:gd name="connsiteY11" fmla="*/ 1281297 h 1871822"/>
                <a:gd name="connsiteX12" fmla="*/ 1565344 w 1865781"/>
                <a:gd name="connsiteY12" fmla="*/ 1152470 h 1871822"/>
                <a:gd name="connsiteX13" fmla="*/ 1865782 w 1865781"/>
                <a:gd name="connsiteY13" fmla="*/ 936534 h 1871822"/>
                <a:gd name="connsiteX14" fmla="*/ 1615968 w 1865781"/>
                <a:gd name="connsiteY14" fmla="*/ 761398 h 1871822"/>
                <a:gd name="connsiteX15" fmla="*/ 1554486 w 1865781"/>
                <a:gd name="connsiteY15" fmla="*/ 645098 h 1871822"/>
                <a:gd name="connsiteX16" fmla="*/ 1632164 w 1865781"/>
                <a:gd name="connsiteY16" fmla="*/ 514847 h 1871822"/>
                <a:gd name="connsiteX17" fmla="*/ 1808238 w 1865781"/>
                <a:gd name="connsiteY17" fmla="*/ 346421 h 1871822"/>
                <a:gd name="connsiteX18" fmla="*/ 1671358 w 1865781"/>
                <a:gd name="connsiteY18" fmla="*/ 117695 h 1871822"/>
                <a:gd name="connsiteX19" fmla="*/ 1569082 w 1865781"/>
                <a:gd name="connsiteY19" fmla="*/ 96909 h 1871822"/>
                <a:gd name="connsiteX20" fmla="*/ 1413211 w 1865781"/>
                <a:gd name="connsiteY20" fmla="*/ 183880 h 1871822"/>
                <a:gd name="connsiteX21" fmla="*/ 1395643 w 1865781"/>
                <a:gd name="connsiteY21" fmla="*/ 224691 h 1871822"/>
                <a:gd name="connsiteX22" fmla="*/ 1357324 w 1865781"/>
                <a:gd name="connsiteY22" fmla="*/ 314571 h 1871822"/>
                <a:gd name="connsiteX23" fmla="*/ 1271125 w 1865781"/>
                <a:gd name="connsiteY23" fmla="*/ 378699 h 1871822"/>
                <a:gd name="connsiteX24" fmla="*/ 1155373 w 1865781"/>
                <a:gd name="connsiteY24" fmla="*/ 310965 h 1871822"/>
                <a:gd name="connsiteX25" fmla="*/ 933054 w 1865781"/>
                <a:gd name="connsiteY25" fmla="*/ 0 h 1871822"/>
                <a:gd name="connsiteX26" fmla="*/ 627587 w 1865781"/>
                <a:gd name="connsiteY26" fmla="*/ 218679 h 1871822"/>
                <a:gd name="connsiteX27" fmla="*/ 572809 w 1865781"/>
                <a:gd name="connsiteY27" fmla="*/ 316079 h 1871822"/>
                <a:gd name="connsiteX28" fmla="*/ 615031 w 1865781"/>
                <a:gd name="connsiteY28" fmla="*/ 362257 h 1871822"/>
                <a:gd name="connsiteX29" fmla="*/ 703402 w 1865781"/>
                <a:gd name="connsiteY29" fmla="*/ 399959 h 1871822"/>
                <a:gd name="connsiteX30" fmla="*/ 745859 w 1865781"/>
                <a:gd name="connsiteY30" fmla="*/ 418178 h 1871822"/>
                <a:gd name="connsiteX31" fmla="*/ 830670 w 1865781"/>
                <a:gd name="connsiteY31" fmla="*/ 721113 h 1871822"/>
                <a:gd name="connsiteX32" fmla="*/ 616774 w 1865781"/>
                <a:gd name="connsiteY32" fmla="*/ 888283 h 1871822"/>
                <a:gd name="connsiteX33" fmla="*/ 616757 w 1865781"/>
                <a:gd name="connsiteY33" fmla="*/ 888283 h 1871822"/>
                <a:gd name="connsiteX34" fmla="*/ 557173 w 1865781"/>
                <a:gd name="connsiteY34" fmla="*/ 876652 h 1871822"/>
                <a:gd name="connsiteX35" fmla="*/ 374178 w 1865781"/>
                <a:gd name="connsiteY35" fmla="*/ 689098 h 1871822"/>
                <a:gd name="connsiteX36" fmla="*/ 269291 w 1865781"/>
                <a:gd name="connsiteY36" fmla="*/ 625484 h 1871822"/>
                <a:gd name="connsiteX37" fmla="*/ 182429 w 1865781"/>
                <a:gd name="connsiteY37" fmla="*/ 673867 h 1871822"/>
                <a:gd name="connsiteX38" fmla="*/ 0 w 1865781"/>
                <a:gd name="connsiteY38" fmla="*/ 935368 h 1871822"/>
                <a:gd name="connsiteX39" fmla="*/ 223171 w 1865781"/>
                <a:gd name="connsiteY39" fmla="*/ 1247922 h 1871822"/>
                <a:gd name="connsiteX40" fmla="*/ 312433 w 1865781"/>
                <a:gd name="connsiteY40" fmla="*/ 1303277 h 1871822"/>
                <a:gd name="connsiteX41" fmla="*/ 366749 w 1865781"/>
                <a:gd name="connsiteY41" fmla="*/ 1260426 h 1871822"/>
                <a:gd name="connsiteX42" fmla="*/ 405193 w 1865781"/>
                <a:gd name="connsiteY42" fmla="*/ 1170244 h 1871822"/>
                <a:gd name="connsiteX43" fmla="*/ 422664 w 1865781"/>
                <a:gd name="connsiteY43" fmla="*/ 1129644 h 1871822"/>
                <a:gd name="connsiteX44" fmla="*/ 610276 w 1865781"/>
                <a:gd name="connsiteY44" fmla="*/ 1021448 h 1871822"/>
                <a:gd name="connsiteX45" fmla="*/ 725576 w 1865781"/>
                <a:gd name="connsiteY45" fmla="*/ 1044788 h 1871822"/>
                <a:gd name="connsiteX46" fmla="*/ 881133 w 1865781"/>
                <a:gd name="connsiteY46" fmla="*/ 1318285 h 1871822"/>
                <a:gd name="connsiteX47" fmla="*/ 693555 w 1865781"/>
                <a:gd name="connsiteY47" fmla="*/ 1501302 h 1871822"/>
                <a:gd name="connsiteX48" fmla="*/ 629965 w 1865781"/>
                <a:gd name="connsiteY48" fmla="*/ 1604595 h 1871822"/>
                <a:gd name="connsiteX49" fmla="*/ 678233 w 1865781"/>
                <a:gd name="connsiteY49" fmla="*/ 1693217 h 1871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865781" h="1871822">
                  <a:moveTo>
                    <a:pt x="678233" y="1693217"/>
                  </a:moveTo>
                  <a:cubicBezTo>
                    <a:pt x="759626" y="1756843"/>
                    <a:pt x="845586" y="1816873"/>
                    <a:pt x="933962" y="1871823"/>
                  </a:cubicBezTo>
                  <a:cubicBezTo>
                    <a:pt x="989335" y="1782731"/>
                    <a:pt x="1050097" y="1695715"/>
                    <a:pt x="1114740" y="1612944"/>
                  </a:cubicBezTo>
                  <a:cubicBezTo>
                    <a:pt x="1146201" y="1572723"/>
                    <a:pt x="1185611" y="1551474"/>
                    <a:pt x="1228731" y="1551474"/>
                  </a:cubicBezTo>
                  <a:cubicBezTo>
                    <a:pt x="1277194" y="1551474"/>
                    <a:pt x="1325520" y="1579780"/>
                    <a:pt x="1361319" y="1629135"/>
                  </a:cubicBezTo>
                  <a:cubicBezTo>
                    <a:pt x="1426001" y="1718552"/>
                    <a:pt x="1495250" y="1790967"/>
                    <a:pt x="1529723" y="1805254"/>
                  </a:cubicBezTo>
                  <a:cubicBezTo>
                    <a:pt x="1544347" y="1811249"/>
                    <a:pt x="1560024" y="1814301"/>
                    <a:pt x="1576266" y="1814301"/>
                  </a:cubicBezTo>
                  <a:cubicBezTo>
                    <a:pt x="1648166" y="1814295"/>
                    <a:pt x="1723095" y="1754288"/>
                    <a:pt x="1758483" y="1668374"/>
                  </a:cubicBezTo>
                  <a:cubicBezTo>
                    <a:pt x="1803146" y="1559481"/>
                    <a:pt x="1773456" y="1443655"/>
                    <a:pt x="1692303" y="1410205"/>
                  </a:cubicBezTo>
                  <a:cubicBezTo>
                    <a:pt x="1681679" y="1405839"/>
                    <a:pt x="1667454" y="1399626"/>
                    <a:pt x="1651006" y="1392437"/>
                  </a:cubicBezTo>
                  <a:cubicBezTo>
                    <a:pt x="1626180" y="1381590"/>
                    <a:pt x="1595285" y="1368080"/>
                    <a:pt x="1561589" y="1354301"/>
                  </a:cubicBezTo>
                  <a:cubicBezTo>
                    <a:pt x="1525682" y="1339573"/>
                    <a:pt x="1503251" y="1313650"/>
                    <a:pt x="1498422" y="1281297"/>
                  </a:cubicBezTo>
                  <a:cubicBezTo>
                    <a:pt x="1492158" y="1239326"/>
                    <a:pt x="1516550" y="1192372"/>
                    <a:pt x="1565344" y="1152470"/>
                  </a:cubicBezTo>
                  <a:cubicBezTo>
                    <a:pt x="1659482" y="1075089"/>
                    <a:pt x="1760460" y="1002520"/>
                    <a:pt x="1865782" y="936534"/>
                  </a:cubicBezTo>
                  <a:cubicBezTo>
                    <a:pt x="1779622" y="882568"/>
                    <a:pt x="1695692" y="823732"/>
                    <a:pt x="1615968" y="761398"/>
                  </a:cubicBezTo>
                  <a:cubicBezTo>
                    <a:pt x="1575528" y="729794"/>
                    <a:pt x="1553697" y="688492"/>
                    <a:pt x="1554486" y="645098"/>
                  </a:cubicBezTo>
                  <a:cubicBezTo>
                    <a:pt x="1555366" y="596749"/>
                    <a:pt x="1582952" y="550492"/>
                    <a:pt x="1632164" y="514847"/>
                  </a:cubicBezTo>
                  <a:cubicBezTo>
                    <a:pt x="1721638" y="450091"/>
                    <a:pt x="1794036" y="380836"/>
                    <a:pt x="1808238" y="346421"/>
                  </a:cubicBezTo>
                  <a:cubicBezTo>
                    <a:pt x="1841590" y="265113"/>
                    <a:pt x="1780194" y="162489"/>
                    <a:pt x="1671358" y="117695"/>
                  </a:cubicBezTo>
                  <a:cubicBezTo>
                    <a:pt x="1638233" y="104099"/>
                    <a:pt x="1602858" y="96909"/>
                    <a:pt x="1569082" y="96909"/>
                  </a:cubicBezTo>
                  <a:cubicBezTo>
                    <a:pt x="1495056" y="96909"/>
                    <a:pt x="1435328" y="130233"/>
                    <a:pt x="1413211" y="183880"/>
                  </a:cubicBezTo>
                  <a:cubicBezTo>
                    <a:pt x="1408885" y="194390"/>
                    <a:pt x="1402747" y="208432"/>
                    <a:pt x="1395643" y="224691"/>
                  </a:cubicBezTo>
                  <a:cubicBezTo>
                    <a:pt x="1384750" y="249631"/>
                    <a:pt x="1371183" y="280669"/>
                    <a:pt x="1357324" y="314571"/>
                  </a:cubicBezTo>
                  <a:cubicBezTo>
                    <a:pt x="1340596" y="355336"/>
                    <a:pt x="1309181" y="378699"/>
                    <a:pt x="1271125" y="378699"/>
                  </a:cubicBezTo>
                  <a:cubicBezTo>
                    <a:pt x="1232331" y="378699"/>
                    <a:pt x="1191217" y="354650"/>
                    <a:pt x="1155373" y="310965"/>
                  </a:cubicBezTo>
                  <a:cubicBezTo>
                    <a:pt x="1075083" y="213004"/>
                    <a:pt x="1000342" y="108459"/>
                    <a:pt x="933054" y="0"/>
                  </a:cubicBezTo>
                  <a:cubicBezTo>
                    <a:pt x="827343" y="65677"/>
                    <a:pt x="724651" y="139183"/>
                    <a:pt x="627587" y="218679"/>
                  </a:cubicBezTo>
                  <a:cubicBezTo>
                    <a:pt x="588879" y="250340"/>
                    <a:pt x="568402" y="286756"/>
                    <a:pt x="572809" y="316079"/>
                  </a:cubicBezTo>
                  <a:cubicBezTo>
                    <a:pt x="576638" y="341568"/>
                    <a:pt x="597886" y="355262"/>
                    <a:pt x="615031" y="362257"/>
                  </a:cubicBezTo>
                  <a:cubicBezTo>
                    <a:pt x="648253" y="375950"/>
                    <a:pt x="678839" y="389260"/>
                    <a:pt x="703402" y="399959"/>
                  </a:cubicBezTo>
                  <a:cubicBezTo>
                    <a:pt x="720456" y="407382"/>
                    <a:pt x="735183" y="413795"/>
                    <a:pt x="745859" y="418178"/>
                  </a:cubicBezTo>
                  <a:cubicBezTo>
                    <a:pt x="844466" y="458840"/>
                    <a:pt x="882505" y="594732"/>
                    <a:pt x="830670" y="721113"/>
                  </a:cubicBezTo>
                  <a:cubicBezTo>
                    <a:pt x="789510" y="821108"/>
                    <a:pt x="703551" y="888283"/>
                    <a:pt x="616774" y="888283"/>
                  </a:cubicBezTo>
                  <a:cubicBezTo>
                    <a:pt x="616768" y="888283"/>
                    <a:pt x="616768" y="888283"/>
                    <a:pt x="616757" y="888283"/>
                  </a:cubicBezTo>
                  <a:cubicBezTo>
                    <a:pt x="596023" y="888277"/>
                    <a:pt x="575981" y="884368"/>
                    <a:pt x="557173" y="876652"/>
                  </a:cubicBezTo>
                  <a:cubicBezTo>
                    <a:pt x="507641" y="856513"/>
                    <a:pt x="427631" y="763027"/>
                    <a:pt x="374178" y="689098"/>
                  </a:cubicBezTo>
                  <a:cubicBezTo>
                    <a:pt x="344872" y="648675"/>
                    <a:pt x="306638" y="625484"/>
                    <a:pt x="269291" y="625484"/>
                  </a:cubicBezTo>
                  <a:cubicBezTo>
                    <a:pt x="237121" y="625484"/>
                    <a:pt x="207083" y="642212"/>
                    <a:pt x="182429" y="673867"/>
                  </a:cubicBezTo>
                  <a:cubicBezTo>
                    <a:pt x="117620" y="756415"/>
                    <a:pt x="56287" y="844340"/>
                    <a:pt x="0" y="935368"/>
                  </a:cubicBezTo>
                  <a:cubicBezTo>
                    <a:pt x="67060" y="1043913"/>
                    <a:pt x="142115" y="1149029"/>
                    <a:pt x="223171" y="1247922"/>
                  </a:cubicBezTo>
                  <a:cubicBezTo>
                    <a:pt x="251957" y="1283109"/>
                    <a:pt x="284487" y="1303277"/>
                    <a:pt x="312433" y="1303277"/>
                  </a:cubicBezTo>
                  <a:cubicBezTo>
                    <a:pt x="342883" y="1303277"/>
                    <a:pt x="358776" y="1279971"/>
                    <a:pt x="366749" y="1260426"/>
                  </a:cubicBezTo>
                  <a:cubicBezTo>
                    <a:pt x="380676" y="1226353"/>
                    <a:pt x="394272" y="1195241"/>
                    <a:pt x="405193" y="1170244"/>
                  </a:cubicBezTo>
                  <a:cubicBezTo>
                    <a:pt x="412303" y="1153973"/>
                    <a:pt x="418447" y="1139920"/>
                    <a:pt x="422664" y="1129644"/>
                  </a:cubicBezTo>
                  <a:cubicBezTo>
                    <a:pt x="450171" y="1062899"/>
                    <a:pt x="522060" y="1021448"/>
                    <a:pt x="610276" y="1021448"/>
                  </a:cubicBezTo>
                  <a:cubicBezTo>
                    <a:pt x="648476" y="1021448"/>
                    <a:pt x="688349" y="1029517"/>
                    <a:pt x="725576" y="1044788"/>
                  </a:cubicBezTo>
                  <a:cubicBezTo>
                    <a:pt x="851901" y="1096806"/>
                    <a:pt x="921670" y="1219490"/>
                    <a:pt x="881133" y="1318285"/>
                  </a:cubicBezTo>
                  <a:cubicBezTo>
                    <a:pt x="860490" y="1368245"/>
                    <a:pt x="767187" y="1448095"/>
                    <a:pt x="693555" y="1501302"/>
                  </a:cubicBezTo>
                  <a:cubicBezTo>
                    <a:pt x="653819" y="1530128"/>
                    <a:pt x="630633" y="1567785"/>
                    <a:pt x="629965" y="1604595"/>
                  </a:cubicBezTo>
                  <a:cubicBezTo>
                    <a:pt x="629376" y="1637410"/>
                    <a:pt x="646064" y="1668054"/>
                    <a:pt x="678233" y="1693217"/>
                  </a:cubicBezTo>
                  <a:close/>
                </a:path>
              </a:pathLst>
            </a:custGeom>
            <a:solidFill>
              <a:schemeClr val="accent4"/>
            </a:solidFill>
            <a:ln w="571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7AA0A228-9FFF-4864-54FA-454D588E1B34}"/>
                </a:ext>
              </a:extLst>
            </p:cNvPr>
            <p:cNvSpPr/>
            <p:nvPr/>
          </p:nvSpPr>
          <p:spPr>
            <a:xfrm>
              <a:off x="5214173" y="4104650"/>
              <a:ext cx="1865770" cy="1871811"/>
            </a:xfrm>
            <a:custGeom>
              <a:avLst/>
              <a:gdLst>
                <a:gd name="connsiteX0" fmla="*/ 1491626 w 1865770"/>
                <a:gd name="connsiteY0" fmla="*/ 1182708 h 1871811"/>
                <a:gd name="connsiteX1" fmla="*/ 1596479 w 1865770"/>
                <a:gd name="connsiteY1" fmla="*/ 1246304 h 1871811"/>
                <a:gd name="connsiteX2" fmla="*/ 1683371 w 1865770"/>
                <a:gd name="connsiteY2" fmla="*/ 1197933 h 1871811"/>
                <a:gd name="connsiteX3" fmla="*/ 1865770 w 1865770"/>
                <a:gd name="connsiteY3" fmla="*/ 936437 h 1871811"/>
                <a:gd name="connsiteX4" fmla="*/ 1642628 w 1865770"/>
                <a:gd name="connsiteY4" fmla="*/ 623872 h 1871811"/>
                <a:gd name="connsiteX5" fmla="*/ 1553354 w 1865770"/>
                <a:gd name="connsiteY5" fmla="*/ 568523 h 1871811"/>
                <a:gd name="connsiteX6" fmla="*/ 1499056 w 1865770"/>
                <a:gd name="connsiteY6" fmla="*/ 611362 h 1871811"/>
                <a:gd name="connsiteX7" fmla="*/ 1460057 w 1865770"/>
                <a:gd name="connsiteY7" fmla="*/ 702791 h 1871811"/>
                <a:gd name="connsiteX8" fmla="*/ 1443078 w 1865770"/>
                <a:gd name="connsiteY8" fmla="*/ 742190 h 1871811"/>
                <a:gd name="connsiteX9" fmla="*/ 1255517 w 1865770"/>
                <a:gd name="connsiteY9" fmla="*/ 850358 h 1871811"/>
                <a:gd name="connsiteX10" fmla="*/ 1140183 w 1865770"/>
                <a:gd name="connsiteY10" fmla="*/ 827012 h 1871811"/>
                <a:gd name="connsiteX11" fmla="*/ 984637 w 1865770"/>
                <a:gd name="connsiteY11" fmla="*/ 553526 h 1871811"/>
                <a:gd name="connsiteX12" fmla="*/ 1172203 w 1865770"/>
                <a:gd name="connsiteY12" fmla="*/ 370498 h 1871811"/>
                <a:gd name="connsiteX13" fmla="*/ 1235800 w 1865770"/>
                <a:gd name="connsiteY13" fmla="*/ 267233 h 1871811"/>
                <a:gd name="connsiteX14" fmla="*/ 1187537 w 1865770"/>
                <a:gd name="connsiteY14" fmla="*/ 178594 h 1871811"/>
                <a:gd name="connsiteX15" fmla="*/ 931831 w 1865770"/>
                <a:gd name="connsiteY15" fmla="*/ 0 h 1871811"/>
                <a:gd name="connsiteX16" fmla="*/ 751037 w 1865770"/>
                <a:gd name="connsiteY16" fmla="*/ 258861 h 1871811"/>
                <a:gd name="connsiteX17" fmla="*/ 637057 w 1865770"/>
                <a:gd name="connsiteY17" fmla="*/ 320337 h 1871811"/>
                <a:gd name="connsiteX18" fmla="*/ 504486 w 1865770"/>
                <a:gd name="connsiteY18" fmla="*/ 242676 h 1871811"/>
                <a:gd name="connsiteX19" fmla="*/ 336048 w 1865770"/>
                <a:gd name="connsiteY19" fmla="*/ 66557 h 1871811"/>
                <a:gd name="connsiteX20" fmla="*/ 289510 w 1865770"/>
                <a:gd name="connsiteY20" fmla="*/ 57510 h 1871811"/>
                <a:gd name="connsiteX21" fmla="*/ 107333 w 1865770"/>
                <a:gd name="connsiteY21" fmla="*/ 203437 h 1871811"/>
                <a:gd name="connsiteX22" fmla="*/ 173507 w 1865770"/>
                <a:gd name="connsiteY22" fmla="*/ 461601 h 1871811"/>
                <a:gd name="connsiteX23" fmla="*/ 213621 w 1865770"/>
                <a:gd name="connsiteY23" fmla="*/ 478871 h 1871811"/>
                <a:gd name="connsiteX24" fmla="*/ 304215 w 1865770"/>
                <a:gd name="connsiteY24" fmla="*/ 517499 h 1871811"/>
                <a:gd name="connsiteX25" fmla="*/ 367366 w 1865770"/>
                <a:gd name="connsiteY25" fmla="*/ 590525 h 1871811"/>
                <a:gd name="connsiteX26" fmla="*/ 300466 w 1865770"/>
                <a:gd name="connsiteY26" fmla="*/ 719336 h 1871811"/>
                <a:gd name="connsiteX27" fmla="*/ 0 w 1865770"/>
                <a:gd name="connsiteY27" fmla="*/ 935277 h 1871811"/>
                <a:gd name="connsiteX28" fmla="*/ 249848 w 1865770"/>
                <a:gd name="connsiteY28" fmla="*/ 1110419 h 1871811"/>
                <a:gd name="connsiteX29" fmla="*/ 311273 w 1865770"/>
                <a:gd name="connsiteY29" fmla="*/ 1226713 h 1871811"/>
                <a:gd name="connsiteX30" fmla="*/ 233606 w 1865770"/>
                <a:gd name="connsiteY30" fmla="*/ 1356970 h 1871811"/>
                <a:gd name="connsiteX31" fmla="*/ 57510 w 1865770"/>
                <a:gd name="connsiteY31" fmla="*/ 1525408 h 1871811"/>
                <a:gd name="connsiteX32" fmla="*/ 194390 w 1865770"/>
                <a:gd name="connsiteY32" fmla="*/ 1754116 h 1871811"/>
                <a:gd name="connsiteX33" fmla="*/ 296683 w 1865770"/>
                <a:gd name="connsiteY33" fmla="*/ 1774913 h 1871811"/>
                <a:gd name="connsiteX34" fmla="*/ 452565 w 1865770"/>
                <a:gd name="connsiteY34" fmla="*/ 1687920 h 1871811"/>
                <a:gd name="connsiteX35" fmla="*/ 470293 w 1865770"/>
                <a:gd name="connsiteY35" fmla="*/ 1646749 h 1871811"/>
                <a:gd name="connsiteX36" fmla="*/ 508498 w 1865770"/>
                <a:gd name="connsiteY36" fmla="*/ 1557223 h 1871811"/>
                <a:gd name="connsiteX37" fmla="*/ 594651 w 1865770"/>
                <a:gd name="connsiteY37" fmla="*/ 1493112 h 1871811"/>
                <a:gd name="connsiteX38" fmla="*/ 710437 w 1865770"/>
                <a:gd name="connsiteY38" fmla="*/ 1560852 h 1871811"/>
                <a:gd name="connsiteX39" fmla="*/ 932711 w 1865770"/>
                <a:gd name="connsiteY39" fmla="*/ 1871811 h 1871811"/>
                <a:gd name="connsiteX40" fmla="*/ 1238218 w 1865770"/>
                <a:gd name="connsiteY40" fmla="*/ 1653127 h 1871811"/>
                <a:gd name="connsiteX41" fmla="*/ 1292984 w 1865770"/>
                <a:gd name="connsiteY41" fmla="*/ 1555749 h 1871811"/>
                <a:gd name="connsiteX42" fmla="*/ 1250733 w 1865770"/>
                <a:gd name="connsiteY42" fmla="*/ 1509554 h 1871811"/>
                <a:gd name="connsiteX43" fmla="*/ 1161585 w 1865770"/>
                <a:gd name="connsiteY43" fmla="*/ 1471510 h 1871811"/>
                <a:gd name="connsiteX44" fmla="*/ 1119929 w 1865770"/>
                <a:gd name="connsiteY44" fmla="*/ 1453616 h 1871811"/>
                <a:gd name="connsiteX45" fmla="*/ 1035078 w 1865770"/>
                <a:gd name="connsiteY45" fmla="*/ 1150698 h 1871811"/>
                <a:gd name="connsiteX46" fmla="*/ 1249013 w 1865770"/>
                <a:gd name="connsiteY46" fmla="*/ 983534 h 1871811"/>
                <a:gd name="connsiteX47" fmla="*/ 1308581 w 1865770"/>
                <a:gd name="connsiteY47" fmla="*/ 995159 h 1871811"/>
                <a:gd name="connsiteX48" fmla="*/ 1491626 w 1865770"/>
                <a:gd name="connsiteY48" fmla="*/ 1182708 h 1871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865770" h="1871811">
                  <a:moveTo>
                    <a:pt x="1491626" y="1182708"/>
                  </a:moveTo>
                  <a:cubicBezTo>
                    <a:pt x="1520921" y="1223119"/>
                    <a:pt x="1559138" y="1246304"/>
                    <a:pt x="1596479" y="1246304"/>
                  </a:cubicBezTo>
                  <a:cubicBezTo>
                    <a:pt x="1628661" y="1246299"/>
                    <a:pt x="1658704" y="1229571"/>
                    <a:pt x="1683371" y="1197933"/>
                  </a:cubicBezTo>
                  <a:cubicBezTo>
                    <a:pt x="1748276" y="1115162"/>
                    <a:pt x="1809609" y="1027248"/>
                    <a:pt x="1865770" y="936437"/>
                  </a:cubicBezTo>
                  <a:cubicBezTo>
                    <a:pt x="1798699" y="827886"/>
                    <a:pt x="1723661" y="722765"/>
                    <a:pt x="1642628" y="623872"/>
                  </a:cubicBezTo>
                  <a:cubicBezTo>
                    <a:pt x="1613847" y="588691"/>
                    <a:pt x="1581312" y="568523"/>
                    <a:pt x="1553354" y="568523"/>
                  </a:cubicBezTo>
                  <a:cubicBezTo>
                    <a:pt x="1522905" y="568523"/>
                    <a:pt x="1507023" y="591817"/>
                    <a:pt x="1499056" y="611362"/>
                  </a:cubicBezTo>
                  <a:cubicBezTo>
                    <a:pt x="1484877" y="646012"/>
                    <a:pt x="1471109" y="677496"/>
                    <a:pt x="1460057" y="702791"/>
                  </a:cubicBezTo>
                  <a:cubicBezTo>
                    <a:pt x="1453113" y="718678"/>
                    <a:pt x="1447255" y="732074"/>
                    <a:pt x="1443078" y="742190"/>
                  </a:cubicBezTo>
                  <a:cubicBezTo>
                    <a:pt x="1415600" y="808901"/>
                    <a:pt x="1343722" y="850358"/>
                    <a:pt x="1255517" y="850358"/>
                  </a:cubicBezTo>
                  <a:cubicBezTo>
                    <a:pt x="1217312" y="850358"/>
                    <a:pt x="1177433" y="842288"/>
                    <a:pt x="1140183" y="827012"/>
                  </a:cubicBezTo>
                  <a:cubicBezTo>
                    <a:pt x="1013904" y="775006"/>
                    <a:pt x="944135" y="652327"/>
                    <a:pt x="984637" y="553526"/>
                  </a:cubicBezTo>
                  <a:cubicBezTo>
                    <a:pt x="1005309" y="503566"/>
                    <a:pt x="1098600" y="423704"/>
                    <a:pt x="1172203" y="370498"/>
                  </a:cubicBezTo>
                  <a:cubicBezTo>
                    <a:pt x="1211940" y="341677"/>
                    <a:pt x="1235132" y="304038"/>
                    <a:pt x="1235800" y="267233"/>
                  </a:cubicBezTo>
                  <a:cubicBezTo>
                    <a:pt x="1236400" y="234423"/>
                    <a:pt x="1219713" y="203768"/>
                    <a:pt x="1187537" y="178594"/>
                  </a:cubicBezTo>
                  <a:cubicBezTo>
                    <a:pt x="1106252" y="115026"/>
                    <a:pt x="1020293" y="54995"/>
                    <a:pt x="931831" y="0"/>
                  </a:cubicBezTo>
                  <a:cubicBezTo>
                    <a:pt x="876418" y="89165"/>
                    <a:pt x="815650" y="176182"/>
                    <a:pt x="751037" y="258861"/>
                  </a:cubicBezTo>
                  <a:cubicBezTo>
                    <a:pt x="719587" y="299089"/>
                    <a:pt x="680171" y="320337"/>
                    <a:pt x="637057" y="320337"/>
                  </a:cubicBezTo>
                  <a:cubicBezTo>
                    <a:pt x="588582" y="320337"/>
                    <a:pt x="540268" y="292031"/>
                    <a:pt x="504486" y="242676"/>
                  </a:cubicBezTo>
                  <a:cubicBezTo>
                    <a:pt x="439798" y="153248"/>
                    <a:pt x="370532" y="80833"/>
                    <a:pt x="336048" y="66557"/>
                  </a:cubicBezTo>
                  <a:cubicBezTo>
                    <a:pt x="321429" y="60562"/>
                    <a:pt x="305758" y="57510"/>
                    <a:pt x="289510" y="57510"/>
                  </a:cubicBezTo>
                  <a:cubicBezTo>
                    <a:pt x="217616" y="57510"/>
                    <a:pt x="142703" y="117517"/>
                    <a:pt x="107333" y="203437"/>
                  </a:cubicBezTo>
                  <a:cubicBezTo>
                    <a:pt x="62665" y="312365"/>
                    <a:pt x="92349" y="428179"/>
                    <a:pt x="173507" y="461601"/>
                  </a:cubicBezTo>
                  <a:cubicBezTo>
                    <a:pt x="183806" y="465841"/>
                    <a:pt x="197447" y="471796"/>
                    <a:pt x="213621" y="478871"/>
                  </a:cubicBezTo>
                  <a:cubicBezTo>
                    <a:pt x="238733" y="489850"/>
                    <a:pt x="269982" y="503503"/>
                    <a:pt x="304215" y="517499"/>
                  </a:cubicBezTo>
                  <a:cubicBezTo>
                    <a:pt x="340122" y="532244"/>
                    <a:pt x="362537" y="558178"/>
                    <a:pt x="367366" y="590525"/>
                  </a:cubicBezTo>
                  <a:cubicBezTo>
                    <a:pt x="373624" y="632496"/>
                    <a:pt x="349244" y="679445"/>
                    <a:pt x="300466" y="719336"/>
                  </a:cubicBezTo>
                  <a:cubicBezTo>
                    <a:pt x="206077" y="796888"/>
                    <a:pt x="105105" y="869452"/>
                    <a:pt x="0" y="935277"/>
                  </a:cubicBezTo>
                  <a:cubicBezTo>
                    <a:pt x="85891" y="989067"/>
                    <a:pt x="169827" y="1047902"/>
                    <a:pt x="249848" y="1110419"/>
                  </a:cubicBezTo>
                  <a:cubicBezTo>
                    <a:pt x="290259" y="1142017"/>
                    <a:pt x="312073" y="1183314"/>
                    <a:pt x="311273" y="1226713"/>
                  </a:cubicBezTo>
                  <a:cubicBezTo>
                    <a:pt x="310387" y="1275074"/>
                    <a:pt x="282801" y="1321337"/>
                    <a:pt x="233606" y="1356970"/>
                  </a:cubicBezTo>
                  <a:cubicBezTo>
                    <a:pt x="144195" y="1421664"/>
                    <a:pt x="71786" y="1490918"/>
                    <a:pt x="57510" y="1525408"/>
                  </a:cubicBezTo>
                  <a:cubicBezTo>
                    <a:pt x="24174" y="1606715"/>
                    <a:pt x="85571" y="1709334"/>
                    <a:pt x="194390" y="1754116"/>
                  </a:cubicBezTo>
                  <a:cubicBezTo>
                    <a:pt x="227525" y="1767718"/>
                    <a:pt x="262901" y="1774913"/>
                    <a:pt x="296683" y="1774913"/>
                  </a:cubicBezTo>
                  <a:cubicBezTo>
                    <a:pt x="370732" y="1774913"/>
                    <a:pt x="430465" y="1741572"/>
                    <a:pt x="452565" y="1687920"/>
                  </a:cubicBezTo>
                  <a:cubicBezTo>
                    <a:pt x="456914" y="1677330"/>
                    <a:pt x="463115" y="1663156"/>
                    <a:pt x="470293" y="1646749"/>
                  </a:cubicBezTo>
                  <a:cubicBezTo>
                    <a:pt x="481157" y="1621894"/>
                    <a:pt x="494679" y="1590970"/>
                    <a:pt x="508498" y="1557223"/>
                  </a:cubicBezTo>
                  <a:cubicBezTo>
                    <a:pt x="525191" y="1516475"/>
                    <a:pt x="556595" y="1493112"/>
                    <a:pt x="594651" y="1493112"/>
                  </a:cubicBezTo>
                  <a:cubicBezTo>
                    <a:pt x="633451" y="1493112"/>
                    <a:pt x="674570" y="1517167"/>
                    <a:pt x="710437" y="1560852"/>
                  </a:cubicBezTo>
                  <a:cubicBezTo>
                    <a:pt x="790676" y="1658762"/>
                    <a:pt x="865394" y="1763312"/>
                    <a:pt x="932711" y="1871811"/>
                  </a:cubicBezTo>
                  <a:cubicBezTo>
                    <a:pt x="1038438" y="1806169"/>
                    <a:pt x="1141154" y="1732651"/>
                    <a:pt x="1238218" y="1653127"/>
                  </a:cubicBezTo>
                  <a:cubicBezTo>
                    <a:pt x="1276925" y="1621466"/>
                    <a:pt x="1297391" y="1585061"/>
                    <a:pt x="1292984" y="1555749"/>
                  </a:cubicBezTo>
                  <a:cubicBezTo>
                    <a:pt x="1289161" y="1530249"/>
                    <a:pt x="1267896" y="1516555"/>
                    <a:pt x="1250733" y="1509554"/>
                  </a:cubicBezTo>
                  <a:cubicBezTo>
                    <a:pt x="1217175" y="1495719"/>
                    <a:pt x="1186360" y="1482294"/>
                    <a:pt x="1161585" y="1471510"/>
                  </a:cubicBezTo>
                  <a:cubicBezTo>
                    <a:pt x="1144709" y="1464166"/>
                    <a:pt x="1130507" y="1457977"/>
                    <a:pt x="1119929" y="1453616"/>
                  </a:cubicBezTo>
                  <a:cubicBezTo>
                    <a:pt x="1021316" y="1413000"/>
                    <a:pt x="983266" y="1277108"/>
                    <a:pt x="1035078" y="1150698"/>
                  </a:cubicBezTo>
                  <a:cubicBezTo>
                    <a:pt x="1076266" y="1050709"/>
                    <a:pt x="1162242" y="983534"/>
                    <a:pt x="1249013" y="983534"/>
                  </a:cubicBezTo>
                  <a:cubicBezTo>
                    <a:pt x="1269724" y="983534"/>
                    <a:pt x="1289773" y="987449"/>
                    <a:pt x="1308581" y="995159"/>
                  </a:cubicBezTo>
                  <a:cubicBezTo>
                    <a:pt x="1358078" y="1015264"/>
                    <a:pt x="1438128" y="1108761"/>
                    <a:pt x="1491626" y="1182708"/>
                  </a:cubicBezTo>
                  <a:close/>
                </a:path>
              </a:pathLst>
            </a:custGeom>
            <a:solidFill>
              <a:schemeClr val="accent5">
                <a:lumMod val="90000"/>
              </a:schemeClr>
            </a:solidFill>
            <a:ln w="571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Google Shape;127;p24">
              <a:extLst>
                <a:ext uri="{FF2B5EF4-FFF2-40B4-BE49-F238E27FC236}">
                  <a16:creationId xmlns:a16="http://schemas.microsoft.com/office/drawing/2014/main" id="{1FCB04FA-FD8D-B1FA-E2EB-D8E9A0076335}"/>
                </a:ext>
              </a:extLst>
            </p:cNvPr>
            <p:cNvSpPr txBox="1"/>
            <p:nvPr/>
          </p:nvSpPr>
          <p:spPr>
            <a:xfrm>
              <a:off x="1714114" y="2569948"/>
              <a:ext cx="2048426" cy="7386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defTabSz="121917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55EA7"/>
                </a:buClr>
                <a:buSzPct val="123000"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FFFF"/>
                  </a:highlight>
                  <a:uLnTx/>
                  <a:uFillTx/>
                  <a:latin typeface="Neue Haas Unica Light" panose="020B0304030206020203" pitchFamily="34" charset="0"/>
                  <a:ea typeface="+mn-ea"/>
                  <a:cs typeface="+mn-cs"/>
                </a:rPr>
                <a:t>Customer Segmentation</a:t>
              </a:r>
            </a:p>
            <a:p>
              <a:pPr marL="0" marR="0" lvl="0" indent="0" algn="l" defTabSz="121917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55EA7"/>
                </a:buClr>
                <a:buSzPct val="123000"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FFFF"/>
                  </a:highlight>
                  <a:uLnTx/>
                  <a:uFillTx/>
                  <a:latin typeface="Neue Haas Unica Light" panose="020B0304030206020203" pitchFamily="34" charset="0"/>
                  <a:ea typeface="+mn-ea"/>
                  <a:cs typeface="+mn-cs"/>
                </a:rPr>
                <a:t>Risk Monitoring</a:t>
              </a:r>
            </a:p>
            <a:p>
              <a:pPr marL="0" marR="0" lvl="0" indent="0" algn="l" defTabSz="121917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55EA7"/>
                </a:buClr>
                <a:buSzPct val="123000"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FFFF"/>
                  </a:highlight>
                  <a:uLnTx/>
                  <a:uFillTx/>
                  <a:latin typeface="Neue Haas Unica Light" panose="020B0304030206020203" pitchFamily="34" charset="0"/>
                  <a:ea typeface="+mn-ea"/>
                  <a:cs typeface="+mn-cs"/>
                </a:rPr>
                <a:t>New Customer Acquisition</a:t>
              </a:r>
            </a:p>
            <a:p>
              <a:pPr marL="0" marR="0" lvl="0" indent="0" algn="l" defTabSz="121917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55EA7"/>
                </a:buClr>
                <a:buSzPct val="123000"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FFFF"/>
                  </a:highlight>
                  <a:uLnTx/>
                  <a:uFillTx/>
                  <a:latin typeface="Neue Haas Unica Light" panose="020B0304030206020203" pitchFamily="34" charset="0"/>
                  <a:ea typeface="+mn-ea"/>
                  <a:cs typeface="+mn-cs"/>
                </a:rPr>
                <a:t>Fleet Risk Management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 Light" panose="020B03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5273D0C-B97E-82A2-8AC2-ED38E39B0BBE}"/>
                </a:ext>
              </a:extLst>
            </p:cNvPr>
            <p:cNvSpPr txBox="1"/>
            <p:nvPr/>
          </p:nvSpPr>
          <p:spPr>
            <a:xfrm>
              <a:off x="1714114" y="1928051"/>
              <a:ext cx="2297427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IBM Plex Mono" panose="020B0509050203000203" pitchFamily="49" charset="77"/>
                  <a:ea typeface="+mn-ea"/>
                  <a:cs typeface="+mn-cs"/>
                </a:rPr>
                <a:t>DRIVER RISK INTELLIGENCE</a:t>
              </a:r>
              <a:endParaRPr kumimoji="0" lang="en-MX" sz="16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IBM Plex Mono" panose="020B0509050203000203" pitchFamily="49" charset="77"/>
                <a:ea typeface="+mn-ea"/>
                <a:cs typeface="+mn-cs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7CCA129-16B8-EC10-E1C5-6BE159423E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14114" y="2483619"/>
              <a:ext cx="913382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lbow Connector 13">
              <a:extLst>
                <a:ext uri="{FF2B5EF4-FFF2-40B4-BE49-F238E27FC236}">
                  <a16:creationId xmlns:a16="http://schemas.microsoft.com/office/drawing/2014/main" id="{D5FD3B1C-CCBB-4BE0-B2AB-6CFB0B304785}"/>
                </a:ext>
              </a:extLst>
            </p:cNvPr>
            <p:cNvCxnSpPr>
              <a:cxnSpLocks/>
            </p:cNvCxnSpPr>
            <p:nvPr/>
          </p:nvCxnSpPr>
          <p:spPr>
            <a:xfrm>
              <a:off x="3362200" y="2277414"/>
              <a:ext cx="1985479" cy="577224"/>
            </a:xfrm>
            <a:prstGeom prst="bentConnector3">
              <a:avLst/>
            </a:prstGeom>
            <a:ln w="12700">
              <a:solidFill>
                <a:schemeClr val="accent2"/>
              </a:solidFill>
              <a:prstDash val="dash"/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Google Shape;127;p24">
              <a:extLst>
                <a:ext uri="{FF2B5EF4-FFF2-40B4-BE49-F238E27FC236}">
                  <a16:creationId xmlns:a16="http://schemas.microsoft.com/office/drawing/2014/main" id="{BBE9B9D3-792D-0777-B699-5DBB0F173BB0}"/>
                </a:ext>
              </a:extLst>
            </p:cNvPr>
            <p:cNvSpPr txBox="1"/>
            <p:nvPr/>
          </p:nvSpPr>
          <p:spPr>
            <a:xfrm>
              <a:off x="1714114" y="5218319"/>
              <a:ext cx="2048426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defTabSz="121917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55EA7"/>
                </a:buClr>
                <a:buSzPct val="123000"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FFFF"/>
                  </a:highlight>
                  <a:uLnTx/>
                  <a:uFillTx/>
                  <a:latin typeface="Neue Haas Unica Light" panose="020B0304030206020203" pitchFamily="34" charset="0"/>
                  <a:ea typeface="+mn-ea"/>
                  <a:cs typeface="+mn-cs"/>
                </a:rPr>
                <a:t>Crash Assessment</a:t>
              </a:r>
            </a:p>
            <a:p>
              <a:pPr marL="0" marR="0" lvl="0" indent="0" algn="l" defTabSz="121917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55EA7"/>
                </a:buClr>
                <a:buSzPct val="123000"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FFFF"/>
                  </a:highlight>
                  <a:uLnTx/>
                  <a:uFillTx/>
                  <a:latin typeface="Neue Haas Unica Light" panose="020B0304030206020203" pitchFamily="34" charset="0"/>
                  <a:ea typeface="+mn-ea"/>
                  <a:cs typeface="+mn-cs"/>
                </a:rPr>
                <a:t>Claims Handling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eue Haas Unica Light" panose="020B0304030206020203" pitchFamily="34" charset="0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CF7573C-B09F-EB0A-D3B7-D9EAA9B2F126}"/>
                </a:ext>
              </a:extLst>
            </p:cNvPr>
            <p:cNvSpPr txBox="1"/>
            <p:nvPr/>
          </p:nvSpPr>
          <p:spPr>
            <a:xfrm>
              <a:off x="1714114" y="4637356"/>
              <a:ext cx="2297421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IBM Plex Mono" panose="020B0509050203000203" pitchFamily="49" charset="77"/>
                  <a:ea typeface="+mn-ea"/>
                  <a:cs typeface="+mn-cs"/>
                </a:rPr>
                <a:t>COLLISION ANALYTICS</a:t>
              </a:r>
              <a:endParaRPr kumimoji="0" lang="en-MX" sz="16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IBM Plex Mono" panose="020B0509050203000203" pitchFamily="49" charset="77"/>
                <a:ea typeface="+mn-ea"/>
                <a:cs typeface="+mn-cs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0E5CA05-0B3F-8F40-B9CE-E180828854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14114" y="5188870"/>
              <a:ext cx="913382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>
              <a:extLst>
                <a:ext uri="{FF2B5EF4-FFF2-40B4-BE49-F238E27FC236}">
                  <a16:creationId xmlns:a16="http://schemas.microsoft.com/office/drawing/2014/main" id="{55810B43-B27E-344A-D615-30BFE7FDEF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77145" y="4347308"/>
              <a:ext cx="1281017" cy="648818"/>
            </a:xfrm>
            <a:prstGeom prst="bentConnector3">
              <a:avLst/>
            </a:prstGeom>
            <a:ln w="12700">
              <a:solidFill>
                <a:schemeClr val="accent2"/>
              </a:solidFill>
              <a:prstDash val="dash"/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Google Shape;127;p24">
              <a:extLst>
                <a:ext uri="{FF2B5EF4-FFF2-40B4-BE49-F238E27FC236}">
                  <a16:creationId xmlns:a16="http://schemas.microsoft.com/office/drawing/2014/main" id="{811484CB-4A80-2A76-931B-766CD783AA0F}"/>
                </a:ext>
              </a:extLst>
            </p:cNvPr>
            <p:cNvSpPr txBox="1"/>
            <p:nvPr/>
          </p:nvSpPr>
          <p:spPr>
            <a:xfrm>
              <a:off x="8550416" y="3152898"/>
              <a:ext cx="2048426" cy="7386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defTabSz="121917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55EA7"/>
                </a:buClr>
                <a:buSzPct val="123000"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FFFF"/>
                  </a:highlight>
                  <a:uLnTx/>
                  <a:uFillTx/>
                  <a:latin typeface="Neue Haas Unica Light" panose="020B0304030206020203" pitchFamily="34" charset="0"/>
                  <a:ea typeface="+mn-ea"/>
                  <a:cs typeface="+mn-cs"/>
                </a:rPr>
                <a:t>White Label Insurance</a:t>
              </a:r>
            </a:p>
            <a:p>
              <a:pPr marL="0" marR="0" lvl="0" indent="0" algn="l" defTabSz="121917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55EA7"/>
                </a:buClr>
                <a:buSzPct val="123000"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FFFF"/>
                  </a:highlight>
                  <a:uLnTx/>
                  <a:uFillTx/>
                  <a:latin typeface="Neue Haas Unica Light" panose="020B0304030206020203" pitchFamily="34" charset="0"/>
                  <a:ea typeface="+mn-ea"/>
                  <a:cs typeface="+mn-cs"/>
                </a:rPr>
                <a:t>OEM Insurance Operations</a:t>
              </a:r>
            </a:p>
            <a:p>
              <a:pPr marL="0" marR="0" lvl="0" indent="0" algn="l" defTabSz="121917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55EA7"/>
                </a:buClr>
                <a:buSzPct val="123000"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FFFF"/>
                  </a:highlight>
                  <a:uLnTx/>
                  <a:uFillTx/>
                  <a:latin typeface="Neue Haas Unica Light" panose="020B0304030206020203" pitchFamily="34" charset="0"/>
                  <a:ea typeface="+mn-ea"/>
                  <a:cs typeface="+mn-cs"/>
                </a:rPr>
                <a:t>OEM Replacement Parts</a:t>
              </a:r>
            </a:p>
            <a:p>
              <a:pPr marL="0" marR="0" lvl="0" indent="0" algn="l" defTabSz="121917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55EA7"/>
                </a:buClr>
                <a:buSzPct val="123000"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FFFF"/>
                  </a:highlight>
                  <a:uLnTx/>
                  <a:uFillTx/>
                  <a:latin typeface="Neue Haas Unica Light" panose="020B0304030206020203" pitchFamily="34" charset="0"/>
                  <a:ea typeface="+mn-ea"/>
                  <a:cs typeface="+mn-cs"/>
                </a:rPr>
                <a:t>Customer Retention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373BF0C-1CCF-8D96-4567-C50F1AF5A494}"/>
                </a:ext>
              </a:extLst>
            </p:cNvPr>
            <p:cNvSpPr txBox="1"/>
            <p:nvPr/>
          </p:nvSpPr>
          <p:spPr>
            <a:xfrm>
              <a:off x="8550416" y="2466106"/>
              <a:ext cx="2812162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IBM Plex Mono" panose="020B0509050203000203" pitchFamily="49" charset="77"/>
                  <a:ea typeface="+mn-ea"/>
                  <a:cs typeface="+mn-cs"/>
                </a:rPr>
                <a:t>OEM BRANDED INSURANCE SOLUTIONS</a:t>
              </a:r>
              <a:endParaRPr kumimoji="0" lang="en-MX" sz="16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IBM Plex Mono" panose="020B0509050203000203" pitchFamily="49" charset="77"/>
                <a:ea typeface="+mn-ea"/>
                <a:cs typeface="+mn-cs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954B285-9C5D-EA45-65D8-7270E49AA2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50416" y="3023464"/>
              <a:ext cx="913382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Google Shape;127;p24">
              <a:extLst>
                <a:ext uri="{FF2B5EF4-FFF2-40B4-BE49-F238E27FC236}">
                  <a16:creationId xmlns:a16="http://schemas.microsoft.com/office/drawing/2014/main" id="{0F171CE1-A3C0-8EEB-62D1-718B341C0B60}"/>
                </a:ext>
              </a:extLst>
            </p:cNvPr>
            <p:cNvSpPr txBox="1"/>
            <p:nvPr/>
          </p:nvSpPr>
          <p:spPr>
            <a:xfrm>
              <a:off x="8550416" y="5250260"/>
              <a:ext cx="1822817" cy="3693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defTabSz="121917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55EA7"/>
                </a:buClr>
                <a:buSzPct val="123000"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FFFF"/>
                  </a:highlight>
                  <a:uLnTx/>
                  <a:uFillTx/>
                  <a:latin typeface="Neue Haas Unica Light" panose="020B0304030206020203" pitchFamily="34" charset="0"/>
                  <a:ea typeface="+mn-ea"/>
                  <a:cs typeface="+mn-cs"/>
                </a:rPr>
                <a:t>Smart Warranty</a:t>
              </a:r>
            </a:p>
            <a:p>
              <a:pPr marL="0" marR="0" lvl="0" indent="0" algn="l" defTabSz="121917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55EA7"/>
                </a:buClr>
                <a:buSzPct val="123000"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highlight>
                    <a:srgbClr val="FFFFFF"/>
                  </a:highlight>
                  <a:uLnTx/>
                  <a:uFillTx/>
                  <a:latin typeface="Neue Haas Unica Light" panose="020B0304030206020203" pitchFamily="34" charset="0"/>
                  <a:ea typeface="+mn-ea"/>
                  <a:cs typeface="+mn-cs"/>
                </a:rPr>
                <a:t>Battery Warranty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CDA25F6-8D00-07FE-1A9C-5F8CF07FF44B}"/>
                </a:ext>
              </a:extLst>
            </p:cNvPr>
            <p:cNvSpPr txBox="1"/>
            <p:nvPr/>
          </p:nvSpPr>
          <p:spPr>
            <a:xfrm>
              <a:off x="8550416" y="4573657"/>
              <a:ext cx="271759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IBM Plex Mono" panose="020B0509050203000203" pitchFamily="49" charset="77"/>
                  <a:ea typeface="+mn-ea"/>
                  <a:cs typeface="+mn-cs"/>
                </a:rPr>
                <a:t>VEHICLE PERFORMANCE ANALYTICS</a:t>
              </a:r>
              <a:endParaRPr kumimoji="0" lang="en-MX" sz="16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IBM Plex Mono" panose="020B0509050203000203" pitchFamily="49" charset="77"/>
                <a:ea typeface="+mn-ea"/>
                <a:cs typeface="+mn-cs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1AE1461-60CA-B735-1423-F59E93C23D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50416" y="5127655"/>
              <a:ext cx="913382" cy="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74482B58-F61F-91ED-F8AE-5FC1BC1658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096000" y="2740242"/>
              <a:ext cx="655135" cy="655135"/>
            </a:xfrm>
            <a:prstGeom prst="rect">
              <a:avLst/>
            </a:prstGeom>
          </p:spPr>
        </p:pic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1F7A8134-036E-4DA1-1504-04CFB2EE97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918222" y="3558485"/>
              <a:ext cx="569466" cy="569464"/>
            </a:xfrm>
            <a:prstGeom prst="rect">
              <a:avLst/>
            </a:prstGeom>
          </p:spPr>
        </p:pic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2C743C4D-578F-3FA2-A848-19D16A49998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 rot="10800000" flipV="1">
              <a:off x="5549539" y="4747688"/>
              <a:ext cx="636824" cy="636824"/>
            </a:xfrm>
            <a:prstGeom prst="rect">
              <a:avLst/>
            </a:prstGeom>
          </p:spPr>
        </p:pic>
        <p:cxnSp>
          <p:nvCxnSpPr>
            <p:cNvPr id="28" name="Elbow Connector 27">
              <a:extLst>
                <a:ext uri="{FF2B5EF4-FFF2-40B4-BE49-F238E27FC236}">
                  <a16:creationId xmlns:a16="http://schemas.microsoft.com/office/drawing/2014/main" id="{0BCAC6E9-E300-E80F-4688-184076FCC3E9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7426233" y="2720228"/>
              <a:ext cx="949701" cy="929653"/>
            </a:xfrm>
            <a:prstGeom prst="bentConnector3">
              <a:avLst/>
            </a:prstGeom>
            <a:ln w="12700">
              <a:solidFill>
                <a:schemeClr val="accent2"/>
              </a:solidFill>
              <a:prstDash val="dash"/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Elbow Connector 28">
              <a:extLst>
                <a:ext uri="{FF2B5EF4-FFF2-40B4-BE49-F238E27FC236}">
                  <a16:creationId xmlns:a16="http://schemas.microsoft.com/office/drawing/2014/main" id="{03D4A804-6E97-1124-5E06-906DE7138449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542360" y="4883577"/>
              <a:ext cx="1869844" cy="632762"/>
            </a:xfrm>
            <a:prstGeom prst="bentConnector3">
              <a:avLst>
                <a:gd name="adj1" fmla="val 21173"/>
              </a:avLst>
            </a:prstGeom>
            <a:ln w="12700">
              <a:solidFill>
                <a:schemeClr val="accent2"/>
              </a:solidFill>
              <a:prstDash val="dash"/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riangle 29">
              <a:extLst>
                <a:ext uri="{FF2B5EF4-FFF2-40B4-BE49-F238E27FC236}">
                  <a16:creationId xmlns:a16="http://schemas.microsoft.com/office/drawing/2014/main" id="{48CBC473-93BF-4FF3-BBD2-2910E304122A}"/>
                </a:ext>
              </a:extLst>
            </p:cNvPr>
            <p:cNvSpPr/>
            <p:nvPr/>
          </p:nvSpPr>
          <p:spPr>
            <a:xfrm rot="5400000">
              <a:off x="2890674" y="4943908"/>
              <a:ext cx="118251" cy="10194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MX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31" name="Triangle 30">
              <a:extLst>
                <a:ext uri="{FF2B5EF4-FFF2-40B4-BE49-F238E27FC236}">
                  <a16:creationId xmlns:a16="http://schemas.microsoft.com/office/drawing/2014/main" id="{C3C926CC-CC5C-A78C-9E4E-7AFD0B32D528}"/>
                </a:ext>
              </a:extLst>
            </p:cNvPr>
            <p:cNvSpPr/>
            <p:nvPr/>
          </p:nvSpPr>
          <p:spPr>
            <a:xfrm rot="5400000">
              <a:off x="3291098" y="2229313"/>
              <a:ext cx="118251" cy="10194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MX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32" name="Triangle 31">
              <a:extLst>
                <a:ext uri="{FF2B5EF4-FFF2-40B4-BE49-F238E27FC236}">
                  <a16:creationId xmlns:a16="http://schemas.microsoft.com/office/drawing/2014/main" id="{BB40E594-EB7B-892A-5B6C-F7D1B411A57B}"/>
                </a:ext>
              </a:extLst>
            </p:cNvPr>
            <p:cNvSpPr/>
            <p:nvPr/>
          </p:nvSpPr>
          <p:spPr>
            <a:xfrm rot="16200000">
              <a:off x="8371215" y="4831247"/>
              <a:ext cx="118251" cy="10194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MX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sp>
          <p:nvSpPr>
            <p:cNvPr id="33" name="Triangle 32">
              <a:extLst>
                <a:ext uri="{FF2B5EF4-FFF2-40B4-BE49-F238E27FC236}">
                  <a16:creationId xmlns:a16="http://schemas.microsoft.com/office/drawing/2014/main" id="{2AFF54C4-4D53-C4D2-8FD2-6EE08B26AC34}"/>
                </a:ext>
              </a:extLst>
            </p:cNvPr>
            <p:cNvSpPr/>
            <p:nvPr/>
          </p:nvSpPr>
          <p:spPr>
            <a:xfrm rot="16200000">
              <a:off x="8353079" y="2668976"/>
              <a:ext cx="118251" cy="10194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MX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eue Haas Unica" panose="020B0504030206020203" pitchFamily="34" charset="0"/>
                <a:ea typeface="+mn-ea"/>
                <a:cs typeface="+mn-cs"/>
              </a:endParaRPr>
            </a:p>
          </p:txBody>
        </p:sp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1DC4625E-C846-5F11-C92C-FA9D9ABA4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866320" y="4008304"/>
              <a:ext cx="632573" cy="6368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678062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8B12D9-053D-3204-9F3E-341CC523C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4C514B-0C6B-FCF7-A5FA-C9509176E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OEMs Ahead Of The Curve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39A3D7-26F9-88FB-E9BB-464BDDEB30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CAA049-C3F6-FF94-BF89-00A8430F309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E54885-F5DD-8145-A519-454713646F3E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 descr="A screenshot of a website&#10;&#10;Description automatically generated">
            <a:extLst>
              <a:ext uri="{FF2B5EF4-FFF2-40B4-BE49-F238E27FC236}">
                <a16:creationId xmlns:a16="http://schemas.microsoft.com/office/drawing/2014/main" id="{CCCC0173-136E-53F2-51A5-7780CBD4D6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7595" y="2838075"/>
            <a:ext cx="4956810" cy="1439772"/>
          </a:xfrm>
          <a:prstGeom prst="rect">
            <a:avLst/>
          </a:prstGeom>
        </p:spPr>
      </p:pic>
      <p:pic>
        <p:nvPicPr>
          <p:cNvPr id="14" name="Picture 13" descr="A close-up of a sign&#10;&#10;Description automatically generated">
            <a:extLst>
              <a:ext uri="{FF2B5EF4-FFF2-40B4-BE49-F238E27FC236}">
                <a16:creationId xmlns:a16="http://schemas.microsoft.com/office/drawing/2014/main" id="{27EBF8A6-CB6E-96CD-9BB5-4219DCA7FA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7609" y="1119816"/>
            <a:ext cx="7668961" cy="14603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6463788-BCFA-4C28-5B15-63B8163501D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31" y="3176455"/>
            <a:ext cx="1915160" cy="381506"/>
          </a:xfrm>
          <a:prstGeom prst="rect">
            <a:avLst/>
          </a:prstGeom>
        </p:spPr>
      </p:pic>
      <p:pic>
        <p:nvPicPr>
          <p:cNvPr id="8" name="Picture 7" descr="A screenshot of a car service&#10;&#10;Description automatically generated">
            <a:extLst>
              <a:ext uri="{FF2B5EF4-FFF2-40B4-BE49-F238E27FC236}">
                <a16:creationId xmlns:a16="http://schemas.microsoft.com/office/drawing/2014/main" id="{8F5135A6-4704-1ABE-79E9-97B418DB166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7609" y="4439401"/>
            <a:ext cx="5775501" cy="1658505"/>
          </a:xfrm>
          <a:prstGeom prst="rect">
            <a:avLst/>
          </a:prstGeom>
        </p:spPr>
      </p:pic>
      <p:pic>
        <p:nvPicPr>
          <p:cNvPr id="9" name="Picture 8" descr="A red logo with text&#10;&#10;Description automatically generated">
            <a:extLst>
              <a:ext uri="{FF2B5EF4-FFF2-40B4-BE49-F238E27FC236}">
                <a16:creationId xmlns:a16="http://schemas.microsoft.com/office/drawing/2014/main" id="{F42914D6-B3AA-5C75-921C-B6DBA96D31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7831" y="1397963"/>
            <a:ext cx="1161341" cy="1093027"/>
          </a:xfrm>
          <a:prstGeom prst="rect">
            <a:avLst/>
          </a:prstGeom>
        </p:spPr>
      </p:pic>
      <p:pic>
        <p:nvPicPr>
          <p:cNvPr id="11" name="Picture 10" descr="A red square with a white logo&#10;&#10;Description automatically generated">
            <a:extLst>
              <a:ext uri="{FF2B5EF4-FFF2-40B4-BE49-F238E27FC236}">
                <a16:creationId xmlns:a16="http://schemas.microsoft.com/office/drawing/2014/main" id="{2660A93D-11A3-93ED-E256-39FC7C5375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0801" y="4439401"/>
            <a:ext cx="12954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082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0D8072-B26C-6584-FE4C-905C4715E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92CEF4-D37C-6EB6-4F00-941675578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4" y="333375"/>
            <a:ext cx="5904472" cy="612556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Choose Your Own Adventure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DA06C6-7EB4-74DA-478C-88DEFC0E6A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9C45B3-99A6-8E7F-392C-7DC6F1E9290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E54885-F5DD-8145-A519-454713646F3E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66" name="Group 465">
            <a:extLst>
              <a:ext uri="{FF2B5EF4-FFF2-40B4-BE49-F238E27FC236}">
                <a16:creationId xmlns:a16="http://schemas.microsoft.com/office/drawing/2014/main" id="{9F06ED96-8ED1-C334-AAC3-287A292A16D5}"/>
              </a:ext>
            </a:extLst>
          </p:cNvPr>
          <p:cNvGrpSpPr/>
          <p:nvPr/>
        </p:nvGrpSpPr>
        <p:grpSpPr>
          <a:xfrm>
            <a:off x="3651003" y="2159101"/>
            <a:ext cx="2501006" cy="2869270"/>
            <a:chOff x="3287200" y="2159101"/>
            <a:chExt cx="2501006" cy="2869270"/>
          </a:xfrm>
        </p:grpSpPr>
        <p:grpSp>
          <p:nvGrpSpPr>
            <p:cNvPr id="10" name="Graphic 545">
              <a:extLst>
                <a:ext uri="{FF2B5EF4-FFF2-40B4-BE49-F238E27FC236}">
                  <a16:creationId xmlns:a16="http://schemas.microsoft.com/office/drawing/2014/main" id="{C41EB37A-F518-5DAB-2D45-A86EC56F3174}"/>
                </a:ext>
              </a:extLst>
            </p:cNvPr>
            <p:cNvGrpSpPr/>
            <p:nvPr/>
          </p:nvGrpSpPr>
          <p:grpSpPr>
            <a:xfrm>
              <a:off x="3841897" y="2159101"/>
              <a:ext cx="1391613" cy="2084860"/>
              <a:chOff x="2960863" y="1862901"/>
              <a:chExt cx="2561384" cy="3837365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20585254-E02F-2871-8840-21914F3BB0BA}"/>
                  </a:ext>
                </a:extLst>
              </p:cNvPr>
              <p:cNvSpPr/>
              <p:nvPr/>
            </p:nvSpPr>
            <p:spPr>
              <a:xfrm>
                <a:off x="2960863" y="2127324"/>
                <a:ext cx="2561384" cy="3572941"/>
              </a:xfrm>
              <a:custGeom>
                <a:avLst/>
                <a:gdLst>
                  <a:gd name="connsiteX0" fmla="*/ 2490706 w 2561384"/>
                  <a:gd name="connsiteY0" fmla="*/ 3572942 h 3572941"/>
                  <a:gd name="connsiteX1" fmla="*/ 70679 w 2561384"/>
                  <a:gd name="connsiteY1" fmla="*/ 3572942 h 3572941"/>
                  <a:gd name="connsiteX2" fmla="*/ 0 w 2561384"/>
                  <a:gd name="connsiteY2" fmla="*/ 3502200 h 3572941"/>
                  <a:gd name="connsiteX3" fmla="*/ 0 w 2561384"/>
                  <a:gd name="connsiteY3" fmla="*/ 70742 h 3572941"/>
                  <a:gd name="connsiteX4" fmla="*/ 70679 w 2561384"/>
                  <a:gd name="connsiteY4" fmla="*/ 0 h 3572941"/>
                  <a:gd name="connsiteX5" fmla="*/ 2490706 w 2561384"/>
                  <a:gd name="connsiteY5" fmla="*/ 0 h 3572941"/>
                  <a:gd name="connsiteX6" fmla="*/ 2561384 w 2561384"/>
                  <a:gd name="connsiteY6" fmla="*/ 70742 h 3572941"/>
                  <a:gd name="connsiteX7" fmla="*/ 2561384 w 2561384"/>
                  <a:gd name="connsiteY7" fmla="*/ 3502200 h 3572941"/>
                  <a:gd name="connsiteX8" fmla="*/ 2490706 w 2561384"/>
                  <a:gd name="connsiteY8" fmla="*/ 3572942 h 3572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61384" h="3572941">
                    <a:moveTo>
                      <a:pt x="2490706" y="3572942"/>
                    </a:moveTo>
                    <a:lnTo>
                      <a:pt x="70679" y="3572942"/>
                    </a:lnTo>
                    <a:cubicBezTo>
                      <a:pt x="31642" y="3572942"/>
                      <a:pt x="0" y="3541271"/>
                      <a:pt x="0" y="3502200"/>
                    </a:cubicBezTo>
                    <a:lnTo>
                      <a:pt x="0" y="70742"/>
                    </a:lnTo>
                    <a:cubicBezTo>
                      <a:pt x="0" y="31671"/>
                      <a:pt x="31642" y="0"/>
                      <a:pt x="70679" y="0"/>
                    </a:cubicBezTo>
                    <a:lnTo>
                      <a:pt x="2490706" y="0"/>
                    </a:lnTo>
                    <a:cubicBezTo>
                      <a:pt x="2529742" y="0"/>
                      <a:pt x="2561384" y="31671"/>
                      <a:pt x="2561384" y="70742"/>
                    </a:cubicBezTo>
                    <a:lnTo>
                      <a:pt x="2561384" y="3502200"/>
                    </a:lnTo>
                    <a:cubicBezTo>
                      <a:pt x="2561384" y="3541262"/>
                      <a:pt x="2529742" y="3572942"/>
                      <a:pt x="2490706" y="357294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3004AA83-F581-1A27-D4E6-06E3D02FD752}"/>
                  </a:ext>
                </a:extLst>
              </p:cNvPr>
              <p:cNvSpPr/>
              <p:nvPr/>
            </p:nvSpPr>
            <p:spPr>
              <a:xfrm>
                <a:off x="3053897" y="2483635"/>
                <a:ext cx="2375307" cy="3082985"/>
              </a:xfrm>
              <a:custGeom>
                <a:avLst/>
                <a:gdLst>
                  <a:gd name="connsiteX0" fmla="*/ 0 w 2375307"/>
                  <a:gd name="connsiteY0" fmla="*/ 0 h 3082985"/>
                  <a:gd name="connsiteX1" fmla="*/ 2375308 w 2375307"/>
                  <a:gd name="connsiteY1" fmla="*/ 0 h 3082985"/>
                  <a:gd name="connsiteX2" fmla="*/ 2375308 w 2375307"/>
                  <a:gd name="connsiteY2" fmla="*/ 3082985 h 3082985"/>
                  <a:gd name="connsiteX3" fmla="*/ 0 w 2375307"/>
                  <a:gd name="connsiteY3" fmla="*/ 3082985 h 3082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5307" h="3082985">
                    <a:moveTo>
                      <a:pt x="0" y="0"/>
                    </a:moveTo>
                    <a:lnTo>
                      <a:pt x="2375308" y="0"/>
                    </a:lnTo>
                    <a:lnTo>
                      <a:pt x="2375308" y="3082985"/>
                    </a:lnTo>
                    <a:lnTo>
                      <a:pt x="0" y="3082985"/>
                    </a:lnTo>
                    <a:close/>
                  </a:path>
                </a:pathLst>
              </a:custGeom>
              <a:solidFill>
                <a:srgbClr val="000000">
                  <a:alpha val="30000"/>
                </a:srgbClr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14" name="Graphic 545">
                <a:extLst>
                  <a:ext uri="{FF2B5EF4-FFF2-40B4-BE49-F238E27FC236}">
                    <a16:creationId xmlns:a16="http://schemas.microsoft.com/office/drawing/2014/main" id="{27882130-6195-C4FA-17E8-BCE95585B68B}"/>
                  </a:ext>
                </a:extLst>
              </p:cNvPr>
              <p:cNvGrpSpPr/>
              <p:nvPr/>
            </p:nvGrpSpPr>
            <p:grpSpPr>
              <a:xfrm>
                <a:off x="3058198" y="2258512"/>
                <a:ext cx="2375307" cy="3213906"/>
                <a:chOff x="3058198" y="2258512"/>
                <a:chExt cx="2375307" cy="3213906"/>
              </a:xfrm>
            </p:grpSpPr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0B69777B-09FA-C475-7814-789CCCAE8317}"/>
                    </a:ext>
                  </a:extLst>
                </p:cNvPr>
                <p:cNvSpPr/>
                <p:nvPr/>
              </p:nvSpPr>
              <p:spPr>
                <a:xfrm>
                  <a:off x="3058198" y="2258512"/>
                  <a:ext cx="2375307" cy="3213906"/>
                </a:xfrm>
                <a:custGeom>
                  <a:avLst/>
                  <a:gdLst>
                    <a:gd name="connsiteX0" fmla="*/ 0 w 2375307"/>
                    <a:gd name="connsiteY0" fmla="*/ 0 h 3213906"/>
                    <a:gd name="connsiteX1" fmla="*/ 2375308 w 2375307"/>
                    <a:gd name="connsiteY1" fmla="*/ 0 h 3213906"/>
                    <a:gd name="connsiteX2" fmla="*/ 2375308 w 2375307"/>
                    <a:gd name="connsiteY2" fmla="*/ 3213907 h 3213906"/>
                    <a:gd name="connsiteX3" fmla="*/ 0 w 2375307"/>
                    <a:gd name="connsiteY3" fmla="*/ 3213907 h 3213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75307" h="3213906">
                      <a:moveTo>
                        <a:pt x="0" y="0"/>
                      </a:moveTo>
                      <a:lnTo>
                        <a:pt x="2375308" y="0"/>
                      </a:lnTo>
                      <a:lnTo>
                        <a:pt x="2375308" y="3213907"/>
                      </a:lnTo>
                      <a:lnTo>
                        <a:pt x="0" y="321390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EDA736F3-0704-91F6-DB18-D8535AC75009}"/>
                    </a:ext>
                  </a:extLst>
                </p:cNvPr>
                <p:cNvSpPr/>
                <p:nvPr/>
              </p:nvSpPr>
              <p:spPr>
                <a:xfrm>
                  <a:off x="3327116" y="2910832"/>
                  <a:ext cx="1828887" cy="98879"/>
                </a:xfrm>
                <a:custGeom>
                  <a:avLst/>
                  <a:gdLst>
                    <a:gd name="connsiteX0" fmla="*/ 0 w 1828887"/>
                    <a:gd name="connsiteY0" fmla="*/ 0 h 98879"/>
                    <a:gd name="connsiteX1" fmla="*/ 1828887 w 1828887"/>
                    <a:gd name="connsiteY1" fmla="*/ 0 h 98879"/>
                    <a:gd name="connsiteX2" fmla="*/ 1828887 w 1828887"/>
                    <a:gd name="connsiteY2" fmla="*/ 98879 h 98879"/>
                    <a:gd name="connsiteX3" fmla="*/ 0 w 1828887"/>
                    <a:gd name="connsiteY3" fmla="*/ 98879 h 98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28887" h="98879">
                      <a:moveTo>
                        <a:pt x="0" y="0"/>
                      </a:moveTo>
                      <a:lnTo>
                        <a:pt x="1828887" y="0"/>
                      </a:lnTo>
                      <a:lnTo>
                        <a:pt x="1828887" y="98879"/>
                      </a:lnTo>
                      <a:lnTo>
                        <a:pt x="0" y="98879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DDE59091-06CB-E435-3E98-7A8B95BBBB2B}"/>
                    </a:ext>
                  </a:extLst>
                </p:cNvPr>
                <p:cNvSpPr/>
                <p:nvPr/>
              </p:nvSpPr>
              <p:spPr>
                <a:xfrm>
                  <a:off x="3327116" y="5183182"/>
                  <a:ext cx="1828887" cy="98879"/>
                </a:xfrm>
                <a:custGeom>
                  <a:avLst/>
                  <a:gdLst>
                    <a:gd name="connsiteX0" fmla="*/ 0 w 1828887"/>
                    <a:gd name="connsiteY0" fmla="*/ 0 h 98879"/>
                    <a:gd name="connsiteX1" fmla="*/ 1828887 w 1828887"/>
                    <a:gd name="connsiteY1" fmla="*/ 0 h 98879"/>
                    <a:gd name="connsiteX2" fmla="*/ 1828887 w 1828887"/>
                    <a:gd name="connsiteY2" fmla="*/ 98879 h 98879"/>
                    <a:gd name="connsiteX3" fmla="*/ 0 w 1828887"/>
                    <a:gd name="connsiteY3" fmla="*/ 98879 h 98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28887" h="98879">
                      <a:moveTo>
                        <a:pt x="0" y="0"/>
                      </a:moveTo>
                      <a:lnTo>
                        <a:pt x="1828887" y="0"/>
                      </a:lnTo>
                      <a:lnTo>
                        <a:pt x="1828887" y="98879"/>
                      </a:lnTo>
                      <a:lnTo>
                        <a:pt x="0" y="98879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06B284CC-8E56-2913-7958-A5CF633D04C3}"/>
                    </a:ext>
                  </a:extLst>
                </p:cNvPr>
                <p:cNvSpPr/>
                <p:nvPr/>
              </p:nvSpPr>
              <p:spPr>
                <a:xfrm>
                  <a:off x="3327107" y="3143175"/>
                  <a:ext cx="1828887" cy="9525"/>
                </a:xfrm>
                <a:custGeom>
                  <a:avLst/>
                  <a:gdLst>
                    <a:gd name="connsiteX0" fmla="*/ 0 w 1828887"/>
                    <a:gd name="connsiteY0" fmla="*/ 0 h 9525"/>
                    <a:gd name="connsiteX1" fmla="*/ 1828888 w 1828887"/>
                    <a:gd name="connsiteY1" fmla="*/ 0 h 9525"/>
                    <a:gd name="connsiteX2" fmla="*/ 1828888 w 1828887"/>
                    <a:gd name="connsiteY2" fmla="*/ 9525 h 9525"/>
                    <a:gd name="connsiteX3" fmla="*/ 0 w 1828887"/>
                    <a:gd name="connsiteY3" fmla="*/ 9525 h 9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28887" h="9525">
                      <a:moveTo>
                        <a:pt x="0" y="0"/>
                      </a:moveTo>
                      <a:lnTo>
                        <a:pt x="1828888" y="0"/>
                      </a:lnTo>
                      <a:lnTo>
                        <a:pt x="1828888" y="9525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747019C1-F5A2-F41A-6756-1BE5F2A3703B}"/>
                    </a:ext>
                  </a:extLst>
                </p:cNvPr>
                <p:cNvSpPr/>
                <p:nvPr/>
              </p:nvSpPr>
              <p:spPr>
                <a:xfrm>
                  <a:off x="3327107" y="3296213"/>
                  <a:ext cx="1828887" cy="9525"/>
                </a:xfrm>
                <a:custGeom>
                  <a:avLst/>
                  <a:gdLst>
                    <a:gd name="connsiteX0" fmla="*/ 0 w 1828887"/>
                    <a:gd name="connsiteY0" fmla="*/ 0 h 9525"/>
                    <a:gd name="connsiteX1" fmla="*/ 1828888 w 1828887"/>
                    <a:gd name="connsiteY1" fmla="*/ 0 h 9525"/>
                    <a:gd name="connsiteX2" fmla="*/ 1828888 w 1828887"/>
                    <a:gd name="connsiteY2" fmla="*/ 9525 h 9525"/>
                    <a:gd name="connsiteX3" fmla="*/ 0 w 1828887"/>
                    <a:gd name="connsiteY3" fmla="*/ 9525 h 9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28887" h="9525">
                      <a:moveTo>
                        <a:pt x="0" y="0"/>
                      </a:moveTo>
                      <a:lnTo>
                        <a:pt x="1828888" y="0"/>
                      </a:lnTo>
                      <a:lnTo>
                        <a:pt x="1828888" y="9525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6DFA26A0-6223-4A70-143B-1F9EB04BFA3B}"/>
                    </a:ext>
                  </a:extLst>
                </p:cNvPr>
                <p:cNvSpPr/>
                <p:nvPr/>
              </p:nvSpPr>
              <p:spPr>
                <a:xfrm>
                  <a:off x="3327107" y="3449242"/>
                  <a:ext cx="1828887" cy="9525"/>
                </a:xfrm>
                <a:custGeom>
                  <a:avLst/>
                  <a:gdLst>
                    <a:gd name="connsiteX0" fmla="*/ 0 w 1828887"/>
                    <a:gd name="connsiteY0" fmla="*/ 0 h 9525"/>
                    <a:gd name="connsiteX1" fmla="*/ 1828888 w 1828887"/>
                    <a:gd name="connsiteY1" fmla="*/ 0 h 9525"/>
                    <a:gd name="connsiteX2" fmla="*/ 1828888 w 1828887"/>
                    <a:gd name="connsiteY2" fmla="*/ 9525 h 9525"/>
                    <a:gd name="connsiteX3" fmla="*/ 0 w 1828887"/>
                    <a:gd name="connsiteY3" fmla="*/ 9525 h 9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28887" h="9525">
                      <a:moveTo>
                        <a:pt x="0" y="0"/>
                      </a:moveTo>
                      <a:lnTo>
                        <a:pt x="1828888" y="0"/>
                      </a:lnTo>
                      <a:lnTo>
                        <a:pt x="1828888" y="9525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776B1B65-8B25-15BE-B795-DDBD6EB43769}"/>
                    </a:ext>
                  </a:extLst>
                </p:cNvPr>
                <p:cNvSpPr/>
                <p:nvPr/>
              </p:nvSpPr>
              <p:spPr>
                <a:xfrm>
                  <a:off x="3327107" y="3583392"/>
                  <a:ext cx="1828887" cy="9525"/>
                </a:xfrm>
                <a:custGeom>
                  <a:avLst/>
                  <a:gdLst>
                    <a:gd name="connsiteX0" fmla="*/ 0 w 1828887"/>
                    <a:gd name="connsiteY0" fmla="*/ 0 h 9525"/>
                    <a:gd name="connsiteX1" fmla="*/ 1828888 w 1828887"/>
                    <a:gd name="connsiteY1" fmla="*/ 0 h 9525"/>
                    <a:gd name="connsiteX2" fmla="*/ 1828888 w 1828887"/>
                    <a:gd name="connsiteY2" fmla="*/ 9525 h 9525"/>
                    <a:gd name="connsiteX3" fmla="*/ 0 w 1828887"/>
                    <a:gd name="connsiteY3" fmla="*/ 9525 h 9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28887" h="9525">
                      <a:moveTo>
                        <a:pt x="0" y="0"/>
                      </a:moveTo>
                      <a:lnTo>
                        <a:pt x="1828888" y="0"/>
                      </a:lnTo>
                      <a:lnTo>
                        <a:pt x="1828888" y="9525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solidFill>
                  <a:srgbClr val="263238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28" name="Graphic 545">
                  <a:extLst>
                    <a:ext uri="{FF2B5EF4-FFF2-40B4-BE49-F238E27FC236}">
                      <a16:creationId xmlns:a16="http://schemas.microsoft.com/office/drawing/2014/main" id="{67CE459F-E1F3-BFEB-14DB-401FDABFDE6C}"/>
                    </a:ext>
                  </a:extLst>
                </p:cNvPr>
                <p:cNvGrpSpPr/>
                <p:nvPr/>
              </p:nvGrpSpPr>
              <p:grpSpPr>
                <a:xfrm>
                  <a:off x="3327107" y="3915367"/>
                  <a:ext cx="1326414" cy="148999"/>
                  <a:chOff x="3327107" y="3915367"/>
                  <a:chExt cx="1326414" cy="148999"/>
                </a:xfrm>
                <a:solidFill>
                  <a:srgbClr val="263238"/>
                </a:solidFill>
              </p:grpSpPr>
              <p:sp>
                <p:nvSpPr>
                  <p:cNvPr id="65" name="Freeform 64">
                    <a:extLst>
                      <a:ext uri="{FF2B5EF4-FFF2-40B4-BE49-F238E27FC236}">
                        <a16:creationId xmlns:a16="http://schemas.microsoft.com/office/drawing/2014/main" id="{F2B6E444-BBB1-18C6-A658-D687D7495901}"/>
                      </a:ext>
                    </a:extLst>
                  </p:cNvPr>
                  <p:cNvSpPr/>
                  <p:nvPr/>
                </p:nvSpPr>
                <p:spPr>
                  <a:xfrm>
                    <a:off x="3327107" y="3915367"/>
                    <a:ext cx="1326414" cy="9525"/>
                  </a:xfrm>
                  <a:custGeom>
                    <a:avLst/>
                    <a:gdLst>
                      <a:gd name="connsiteX0" fmla="*/ 0 w 1326414"/>
                      <a:gd name="connsiteY0" fmla="*/ 0 h 9525"/>
                      <a:gd name="connsiteX1" fmla="*/ 1326415 w 1326414"/>
                      <a:gd name="connsiteY1" fmla="*/ 0 h 9525"/>
                      <a:gd name="connsiteX2" fmla="*/ 1326415 w 1326414"/>
                      <a:gd name="connsiteY2" fmla="*/ 9525 h 9525"/>
                      <a:gd name="connsiteX3" fmla="*/ 0 w 1326414"/>
                      <a:gd name="connsiteY3" fmla="*/ 9525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26414" h="9525">
                        <a:moveTo>
                          <a:pt x="0" y="0"/>
                        </a:moveTo>
                        <a:lnTo>
                          <a:pt x="1326415" y="0"/>
                        </a:lnTo>
                        <a:lnTo>
                          <a:pt x="1326415" y="9525"/>
                        </a:lnTo>
                        <a:lnTo>
                          <a:pt x="0" y="9525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6" name="Freeform 65">
                    <a:extLst>
                      <a:ext uri="{FF2B5EF4-FFF2-40B4-BE49-F238E27FC236}">
                        <a16:creationId xmlns:a16="http://schemas.microsoft.com/office/drawing/2014/main" id="{CB6D35F9-00F4-FC91-D99A-05CD71459014}"/>
                      </a:ext>
                    </a:extLst>
                  </p:cNvPr>
                  <p:cNvSpPr/>
                  <p:nvPr/>
                </p:nvSpPr>
                <p:spPr>
                  <a:xfrm>
                    <a:off x="3327107" y="4054841"/>
                    <a:ext cx="1326414" cy="9525"/>
                  </a:xfrm>
                  <a:custGeom>
                    <a:avLst/>
                    <a:gdLst>
                      <a:gd name="connsiteX0" fmla="*/ 0 w 1326414"/>
                      <a:gd name="connsiteY0" fmla="*/ 0 h 9525"/>
                      <a:gd name="connsiteX1" fmla="*/ 1326415 w 1326414"/>
                      <a:gd name="connsiteY1" fmla="*/ 0 h 9525"/>
                      <a:gd name="connsiteX2" fmla="*/ 1326415 w 1326414"/>
                      <a:gd name="connsiteY2" fmla="*/ 9525 h 9525"/>
                      <a:gd name="connsiteX3" fmla="*/ 0 w 1326414"/>
                      <a:gd name="connsiteY3" fmla="*/ 9525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26414" h="9525">
                        <a:moveTo>
                          <a:pt x="0" y="0"/>
                        </a:moveTo>
                        <a:lnTo>
                          <a:pt x="1326415" y="0"/>
                        </a:lnTo>
                        <a:lnTo>
                          <a:pt x="1326415" y="9525"/>
                        </a:lnTo>
                        <a:lnTo>
                          <a:pt x="0" y="9525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9" name="Graphic 545">
                  <a:extLst>
                    <a:ext uri="{FF2B5EF4-FFF2-40B4-BE49-F238E27FC236}">
                      <a16:creationId xmlns:a16="http://schemas.microsoft.com/office/drawing/2014/main" id="{949C30C9-2006-04BD-663B-AB6E2B91E3CB}"/>
                    </a:ext>
                  </a:extLst>
                </p:cNvPr>
                <p:cNvGrpSpPr/>
                <p:nvPr/>
              </p:nvGrpSpPr>
              <p:grpSpPr>
                <a:xfrm>
                  <a:off x="4822944" y="3865465"/>
                  <a:ext cx="313055" cy="253564"/>
                  <a:chOff x="4822944" y="3865465"/>
                  <a:chExt cx="313055" cy="253564"/>
                </a:xfrm>
              </p:grpSpPr>
              <p:sp>
                <p:nvSpPr>
                  <p:cNvPr id="63" name="Freeform 62">
                    <a:extLst>
                      <a:ext uri="{FF2B5EF4-FFF2-40B4-BE49-F238E27FC236}">
                        <a16:creationId xmlns:a16="http://schemas.microsoft.com/office/drawing/2014/main" id="{36D42254-2EED-53B2-D368-AEE36F9279FC}"/>
                      </a:ext>
                    </a:extLst>
                  </p:cNvPr>
                  <p:cNvSpPr/>
                  <p:nvPr/>
                </p:nvSpPr>
                <p:spPr>
                  <a:xfrm>
                    <a:off x="4822944" y="3867913"/>
                    <a:ext cx="250894" cy="251117"/>
                  </a:xfrm>
                  <a:custGeom>
                    <a:avLst/>
                    <a:gdLst>
                      <a:gd name="connsiteX0" fmla="*/ 250894 w 250894"/>
                      <a:gd name="connsiteY0" fmla="*/ 251117 h 251117"/>
                      <a:gd name="connsiteX1" fmla="*/ 0 w 250894"/>
                      <a:gd name="connsiteY1" fmla="*/ 251117 h 251117"/>
                      <a:gd name="connsiteX2" fmla="*/ 0 w 250894"/>
                      <a:gd name="connsiteY2" fmla="*/ 0 h 251117"/>
                      <a:gd name="connsiteX3" fmla="*/ 250894 w 250894"/>
                      <a:gd name="connsiteY3" fmla="*/ 0 h 251117"/>
                      <a:gd name="connsiteX4" fmla="*/ 250894 w 250894"/>
                      <a:gd name="connsiteY4" fmla="*/ 251117 h 251117"/>
                      <a:gd name="connsiteX5" fmla="*/ 9517 w 250894"/>
                      <a:gd name="connsiteY5" fmla="*/ 241592 h 251117"/>
                      <a:gd name="connsiteX6" fmla="*/ 241377 w 250894"/>
                      <a:gd name="connsiteY6" fmla="*/ 241592 h 251117"/>
                      <a:gd name="connsiteX7" fmla="*/ 241377 w 250894"/>
                      <a:gd name="connsiteY7" fmla="*/ 9525 h 251117"/>
                      <a:gd name="connsiteX8" fmla="*/ 9517 w 250894"/>
                      <a:gd name="connsiteY8" fmla="*/ 9525 h 251117"/>
                      <a:gd name="connsiteX9" fmla="*/ 9517 w 250894"/>
                      <a:gd name="connsiteY9" fmla="*/ 241592 h 251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50894" h="251117">
                        <a:moveTo>
                          <a:pt x="250894" y="251117"/>
                        </a:moveTo>
                        <a:lnTo>
                          <a:pt x="0" y="251117"/>
                        </a:lnTo>
                        <a:lnTo>
                          <a:pt x="0" y="0"/>
                        </a:lnTo>
                        <a:lnTo>
                          <a:pt x="250894" y="0"/>
                        </a:lnTo>
                        <a:lnTo>
                          <a:pt x="250894" y="251117"/>
                        </a:lnTo>
                        <a:close/>
                        <a:moveTo>
                          <a:pt x="9517" y="241592"/>
                        </a:moveTo>
                        <a:lnTo>
                          <a:pt x="241377" y="241592"/>
                        </a:lnTo>
                        <a:lnTo>
                          <a:pt x="241377" y="9525"/>
                        </a:lnTo>
                        <a:lnTo>
                          <a:pt x="9517" y="9525"/>
                        </a:lnTo>
                        <a:lnTo>
                          <a:pt x="9517" y="241592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4" name="Freeform 63">
                    <a:extLst>
                      <a:ext uri="{FF2B5EF4-FFF2-40B4-BE49-F238E27FC236}">
                        <a16:creationId xmlns:a16="http://schemas.microsoft.com/office/drawing/2014/main" id="{E8468584-8DF7-16C3-137F-0FCBFFC09D0E}"/>
                      </a:ext>
                    </a:extLst>
                  </p:cNvPr>
                  <p:cNvSpPr/>
                  <p:nvPr/>
                </p:nvSpPr>
                <p:spPr>
                  <a:xfrm>
                    <a:off x="4847316" y="3865465"/>
                    <a:ext cx="288683" cy="223913"/>
                  </a:xfrm>
                  <a:custGeom>
                    <a:avLst/>
                    <a:gdLst>
                      <a:gd name="connsiteX0" fmla="*/ 132108 w 288683"/>
                      <a:gd name="connsiteY0" fmla="*/ 223914 h 223913"/>
                      <a:gd name="connsiteX1" fmla="*/ 0 w 288683"/>
                      <a:gd name="connsiteY1" fmla="*/ 125454 h 223913"/>
                      <a:gd name="connsiteX2" fmla="*/ 34336 w 288683"/>
                      <a:gd name="connsiteY2" fmla="*/ 79314 h 223913"/>
                      <a:gd name="connsiteX3" fmla="*/ 122915 w 288683"/>
                      <a:gd name="connsiteY3" fmla="*/ 145342 h 223913"/>
                      <a:gd name="connsiteX4" fmla="*/ 244632 w 288683"/>
                      <a:gd name="connsiteY4" fmla="*/ 0 h 223913"/>
                      <a:gd name="connsiteX5" fmla="*/ 288684 w 288683"/>
                      <a:gd name="connsiteY5" fmla="*/ 36957 h 223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88683" h="223913">
                        <a:moveTo>
                          <a:pt x="132108" y="223914"/>
                        </a:moveTo>
                        <a:lnTo>
                          <a:pt x="0" y="125454"/>
                        </a:lnTo>
                        <a:lnTo>
                          <a:pt x="34336" y="79314"/>
                        </a:lnTo>
                        <a:lnTo>
                          <a:pt x="122915" y="145342"/>
                        </a:lnTo>
                        <a:lnTo>
                          <a:pt x="244632" y="0"/>
                        </a:lnTo>
                        <a:lnTo>
                          <a:pt x="288684" y="36957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0" name="Graphic 545">
                  <a:extLst>
                    <a:ext uri="{FF2B5EF4-FFF2-40B4-BE49-F238E27FC236}">
                      <a16:creationId xmlns:a16="http://schemas.microsoft.com/office/drawing/2014/main" id="{EC5BC16F-7DBD-AFD3-CBFE-ED341EEE7488}"/>
                    </a:ext>
                  </a:extLst>
                </p:cNvPr>
                <p:cNvGrpSpPr/>
                <p:nvPr/>
              </p:nvGrpSpPr>
              <p:grpSpPr>
                <a:xfrm>
                  <a:off x="3327107" y="4349088"/>
                  <a:ext cx="1326414" cy="148999"/>
                  <a:chOff x="3327107" y="4349088"/>
                  <a:chExt cx="1326414" cy="148999"/>
                </a:xfrm>
                <a:solidFill>
                  <a:srgbClr val="263238"/>
                </a:solidFill>
              </p:grpSpPr>
              <p:sp>
                <p:nvSpPr>
                  <p:cNvPr id="61" name="Freeform 60">
                    <a:extLst>
                      <a:ext uri="{FF2B5EF4-FFF2-40B4-BE49-F238E27FC236}">
                        <a16:creationId xmlns:a16="http://schemas.microsoft.com/office/drawing/2014/main" id="{A54D238A-38A6-E17C-CBAA-A20623D386BD}"/>
                      </a:ext>
                    </a:extLst>
                  </p:cNvPr>
                  <p:cNvSpPr/>
                  <p:nvPr/>
                </p:nvSpPr>
                <p:spPr>
                  <a:xfrm>
                    <a:off x="3327107" y="4349088"/>
                    <a:ext cx="1326414" cy="9525"/>
                  </a:xfrm>
                  <a:custGeom>
                    <a:avLst/>
                    <a:gdLst>
                      <a:gd name="connsiteX0" fmla="*/ 0 w 1326414"/>
                      <a:gd name="connsiteY0" fmla="*/ 0 h 9525"/>
                      <a:gd name="connsiteX1" fmla="*/ 1326415 w 1326414"/>
                      <a:gd name="connsiteY1" fmla="*/ 0 h 9525"/>
                      <a:gd name="connsiteX2" fmla="*/ 1326415 w 1326414"/>
                      <a:gd name="connsiteY2" fmla="*/ 9525 h 9525"/>
                      <a:gd name="connsiteX3" fmla="*/ 0 w 1326414"/>
                      <a:gd name="connsiteY3" fmla="*/ 9525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26414" h="9525">
                        <a:moveTo>
                          <a:pt x="0" y="0"/>
                        </a:moveTo>
                        <a:lnTo>
                          <a:pt x="1326415" y="0"/>
                        </a:lnTo>
                        <a:lnTo>
                          <a:pt x="1326415" y="9525"/>
                        </a:lnTo>
                        <a:lnTo>
                          <a:pt x="0" y="9525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2" name="Freeform 61">
                    <a:extLst>
                      <a:ext uri="{FF2B5EF4-FFF2-40B4-BE49-F238E27FC236}">
                        <a16:creationId xmlns:a16="http://schemas.microsoft.com/office/drawing/2014/main" id="{9DDA9DE5-B366-A7EE-2FD4-E6B377CF1ECB}"/>
                      </a:ext>
                    </a:extLst>
                  </p:cNvPr>
                  <p:cNvSpPr/>
                  <p:nvPr/>
                </p:nvSpPr>
                <p:spPr>
                  <a:xfrm>
                    <a:off x="3327107" y="4488562"/>
                    <a:ext cx="1326414" cy="9525"/>
                  </a:xfrm>
                  <a:custGeom>
                    <a:avLst/>
                    <a:gdLst>
                      <a:gd name="connsiteX0" fmla="*/ 0 w 1326414"/>
                      <a:gd name="connsiteY0" fmla="*/ 0 h 9525"/>
                      <a:gd name="connsiteX1" fmla="*/ 1326415 w 1326414"/>
                      <a:gd name="connsiteY1" fmla="*/ 0 h 9525"/>
                      <a:gd name="connsiteX2" fmla="*/ 1326415 w 1326414"/>
                      <a:gd name="connsiteY2" fmla="*/ 9525 h 9525"/>
                      <a:gd name="connsiteX3" fmla="*/ 0 w 1326414"/>
                      <a:gd name="connsiteY3" fmla="*/ 9525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26414" h="9525">
                        <a:moveTo>
                          <a:pt x="0" y="0"/>
                        </a:moveTo>
                        <a:lnTo>
                          <a:pt x="1326415" y="0"/>
                        </a:lnTo>
                        <a:lnTo>
                          <a:pt x="1326415" y="9525"/>
                        </a:lnTo>
                        <a:lnTo>
                          <a:pt x="0" y="9525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1" name="Graphic 545">
                  <a:extLst>
                    <a:ext uri="{FF2B5EF4-FFF2-40B4-BE49-F238E27FC236}">
                      <a16:creationId xmlns:a16="http://schemas.microsoft.com/office/drawing/2014/main" id="{3F53FA70-9086-CA08-AE95-F553BBA3C28C}"/>
                    </a:ext>
                  </a:extLst>
                </p:cNvPr>
                <p:cNvGrpSpPr/>
                <p:nvPr/>
              </p:nvGrpSpPr>
              <p:grpSpPr>
                <a:xfrm>
                  <a:off x="4822944" y="4299186"/>
                  <a:ext cx="313055" cy="253565"/>
                  <a:chOff x="4822944" y="4299186"/>
                  <a:chExt cx="313055" cy="253565"/>
                </a:xfrm>
              </p:grpSpPr>
              <p:sp>
                <p:nvSpPr>
                  <p:cNvPr id="59" name="Freeform 58">
                    <a:extLst>
                      <a:ext uri="{FF2B5EF4-FFF2-40B4-BE49-F238E27FC236}">
                        <a16:creationId xmlns:a16="http://schemas.microsoft.com/office/drawing/2014/main" id="{2861102F-4980-A237-360A-BE8B9F78937C}"/>
                      </a:ext>
                    </a:extLst>
                  </p:cNvPr>
                  <p:cNvSpPr/>
                  <p:nvPr/>
                </p:nvSpPr>
                <p:spPr>
                  <a:xfrm>
                    <a:off x="4822944" y="4301643"/>
                    <a:ext cx="250894" cy="251107"/>
                  </a:xfrm>
                  <a:custGeom>
                    <a:avLst/>
                    <a:gdLst>
                      <a:gd name="connsiteX0" fmla="*/ 250894 w 250894"/>
                      <a:gd name="connsiteY0" fmla="*/ 251108 h 251107"/>
                      <a:gd name="connsiteX1" fmla="*/ 0 w 250894"/>
                      <a:gd name="connsiteY1" fmla="*/ 251108 h 251107"/>
                      <a:gd name="connsiteX2" fmla="*/ 0 w 250894"/>
                      <a:gd name="connsiteY2" fmla="*/ 0 h 251107"/>
                      <a:gd name="connsiteX3" fmla="*/ 250894 w 250894"/>
                      <a:gd name="connsiteY3" fmla="*/ 0 h 251107"/>
                      <a:gd name="connsiteX4" fmla="*/ 250894 w 250894"/>
                      <a:gd name="connsiteY4" fmla="*/ 251108 h 251107"/>
                      <a:gd name="connsiteX5" fmla="*/ 9517 w 250894"/>
                      <a:gd name="connsiteY5" fmla="*/ 241583 h 251107"/>
                      <a:gd name="connsiteX6" fmla="*/ 241377 w 250894"/>
                      <a:gd name="connsiteY6" fmla="*/ 241583 h 251107"/>
                      <a:gd name="connsiteX7" fmla="*/ 241377 w 250894"/>
                      <a:gd name="connsiteY7" fmla="*/ 9525 h 251107"/>
                      <a:gd name="connsiteX8" fmla="*/ 9517 w 250894"/>
                      <a:gd name="connsiteY8" fmla="*/ 9525 h 251107"/>
                      <a:gd name="connsiteX9" fmla="*/ 9517 w 250894"/>
                      <a:gd name="connsiteY9" fmla="*/ 241583 h 2511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50894" h="251107">
                        <a:moveTo>
                          <a:pt x="250894" y="251108"/>
                        </a:moveTo>
                        <a:lnTo>
                          <a:pt x="0" y="251108"/>
                        </a:lnTo>
                        <a:lnTo>
                          <a:pt x="0" y="0"/>
                        </a:lnTo>
                        <a:lnTo>
                          <a:pt x="250894" y="0"/>
                        </a:lnTo>
                        <a:lnTo>
                          <a:pt x="250894" y="251108"/>
                        </a:lnTo>
                        <a:close/>
                        <a:moveTo>
                          <a:pt x="9517" y="241583"/>
                        </a:moveTo>
                        <a:lnTo>
                          <a:pt x="241377" y="241583"/>
                        </a:lnTo>
                        <a:lnTo>
                          <a:pt x="241377" y="9525"/>
                        </a:lnTo>
                        <a:lnTo>
                          <a:pt x="9517" y="9525"/>
                        </a:lnTo>
                        <a:lnTo>
                          <a:pt x="9517" y="241583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60" name="Freeform 59">
                    <a:extLst>
                      <a:ext uri="{FF2B5EF4-FFF2-40B4-BE49-F238E27FC236}">
                        <a16:creationId xmlns:a16="http://schemas.microsoft.com/office/drawing/2014/main" id="{7D5F0F9E-D888-BC52-CAD4-C67F50313CE1}"/>
                      </a:ext>
                    </a:extLst>
                  </p:cNvPr>
                  <p:cNvSpPr/>
                  <p:nvPr/>
                </p:nvSpPr>
                <p:spPr>
                  <a:xfrm>
                    <a:off x="4847316" y="4299186"/>
                    <a:ext cx="288683" cy="223913"/>
                  </a:xfrm>
                  <a:custGeom>
                    <a:avLst/>
                    <a:gdLst>
                      <a:gd name="connsiteX0" fmla="*/ 132108 w 288683"/>
                      <a:gd name="connsiteY0" fmla="*/ 223914 h 223913"/>
                      <a:gd name="connsiteX1" fmla="*/ 0 w 288683"/>
                      <a:gd name="connsiteY1" fmla="*/ 125454 h 223913"/>
                      <a:gd name="connsiteX2" fmla="*/ 34336 w 288683"/>
                      <a:gd name="connsiteY2" fmla="*/ 79315 h 223913"/>
                      <a:gd name="connsiteX3" fmla="*/ 122915 w 288683"/>
                      <a:gd name="connsiteY3" fmla="*/ 145332 h 223913"/>
                      <a:gd name="connsiteX4" fmla="*/ 244632 w 288683"/>
                      <a:gd name="connsiteY4" fmla="*/ 0 h 223913"/>
                      <a:gd name="connsiteX5" fmla="*/ 288684 w 288683"/>
                      <a:gd name="connsiteY5" fmla="*/ 36957 h 223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88683" h="223913">
                        <a:moveTo>
                          <a:pt x="132108" y="223914"/>
                        </a:moveTo>
                        <a:lnTo>
                          <a:pt x="0" y="125454"/>
                        </a:lnTo>
                        <a:lnTo>
                          <a:pt x="34336" y="79315"/>
                        </a:lnTo>
                        <a:lnTo>
                          <a:pt x="122915" y="145332"/>
                        </a:lnTo>
                        <a:lnTo>
                          <a:pt x="244632" y="0"/>
                        </a:lnTo>
                        <a:lnTo>
                          <a:pt x="288684" y="36957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2" name="Graphic 545">
                  <a:extLst>
                    <a:ext uri="{FF2B5EF4-FFF2-40B4-BE49-F238E27FC236}">
                      <a16:creationId xmlns:a16="http://schemas.microsoft.com/office/drawing/2014/main" id="{F93132F4-C730-6325-3EA8-813107BD10A3}"/>
                    </a:ext>
                  </a:extLst>
                </p:cNvPr>
                <p:cNvGrpSpPr/>
                <p:nvPr/>
              </p:nvGrpSpPr>
              <p:grpSpPr>
                <a:xfrm>
                  <a:off x="3327107" y="4782808"/>
                  <a:ext cx="1326414" cy="148990"/>
                  <a:chOff x="3327107" y="4782808"/>
                  <a:chExt cx="1326414" cy="148990"/>
                </a:xfrm>
                <a:solidFill>
                  <a:srgbClr val="263238"/>
                </a:solidFill>
              </p:grpSpPr>
              <p:sp>
                <p:nvSpPr>
                  <p:cNvPr id="57" name="Freeform 56">
                    <a:extLst>
                      <a:ext uri="{FF2B5EF4-FFF2-40B4-BE49-F238E27FC236}">
                        <a16:creationId xmlns:a16="http://schemas.microsoft.com/office/drawing/2014/main" id="{8E727AA2-F686-35CD-A51E-7FDAE7331284}"/>
                      </a:ext>
                    </a:extLst>
                  </p:cNvPr>
                  <p:cNvSpPr/>
                  <p:nvPr/>
                </p:nvSpPr>
                <p:spPr>
                  <a:xfrm>
                    <a:off x="3327107" y="4782808"/>
                    <a:ext cx="1326414" cy="9525"/>
                  </a:xfrm>
                  <a:custGeom>
                    <a:avLst/>
                    <a:gdLst>
                      <a:gd name="connsiteX0" fmla="*/ 0 w 1326414"/>
                      <a:gd name="connsiteY0" fmla="*/ 0 h 9525"/>
                      <a:gd name="connsiteX1" fmla="*/ 1326415 w 1326414"/>
                      <a:gd name="connsiteY1" fmla="*/ 0 h 9525"/>
                      <a:gd name="connsiteX2" fmla="*/ 1326415 w 1326414"/>
                      <a:gd name="connsiteY2" fmla="*/ 9525 h 9525"/>
                      <a:gd name="connsiteX3" fmla="*/ 0 w 1326414"/>
                      <a:gd name="connsiteY3" fmla="*/ 9525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26414" h="9525">
                        <a:moveTo>
                          <a:pt x="0" y="0"/>
                        </a:moveTo>
                        <a:lnTo>
                          <a:pt x="1326415" y="0"/>
                        </a:lnTo>
                        <a:lnTo>
                          <a:pt x="1326415" y="9525"/>
                        </a:lnTo>
                        <a:lnTo>
                          <a:pt x="0" y="9525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8" name="Freeform 57">
                    <a:extLst>
                      <a:ext uri="{FF2B5EF4-FFF2-40B4-BE49-F238E27FC236}">
                        <a16:creationId xmlns:a16="http://schemas.microsoft.com/office/drawing/2014/main" id="{595773D5-E6BF-E9D4-412A-5411FCA4D580}"/>
                      </a:ext>
                    </a:extLst>
                  </p:cNvPr>
                  <p:cNvSpPr/>
                  <p:nvPr/>
                </p:nvSpPr>
                <p:spPr>
                  <a:xfrm>
                    <a:off x="3327107" y="4922274"/>
                    <a:ext cx="1326414" cy="9525"/>
                  </a:xfrm>
                  <a:custGeom>
                    <a:avLst/>
                    <a:gdLst>
                      <a:gd name="connsiteX0" fmla="*/ 0 w 1326414"/>
                      <a:gd name="connsiteY0" fmla="*/ 0 h 9525"/>
                      <a:gd name="connsiteX1" fmla="*/ 1326415 w 1326414"/>
                      <a:gd name="connsiteY1" fmla="*/ 0 h 9525"/>
                      <a:gd name="connsiteX2" fmla="*/ 1326415 w 1326414"/>
                      <a:gd name="connsiteY2" fmla="*/ 9525 h 9525"/>
                      <a:gd name="connsiteX3" fmla="*/ 0 w 1326414"/>
                      <a:gd name="connsiteY3" fmla="*/ 9525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26414" h="9525">
                        <a:moveTo>
                          <a:pt x="0" y="0"/>
                        </a:moveTo>
                        <a:lnTo>
                          <a:pt x="1326415" y="0"/>
                        </a:lnTo>
                        <a:lnTo>
                          <a:pt x="1326415" y="9525"/>
                        </a:lnTo>
                        <a:lnTo>
                          <a:pt x="0" y="9525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3" name="Graphic 545">
                  <a:extLst>
                    <a:ext uri="{FF2B5EF4-FFF2-40B4-BE49-F238E27FC236}">
                      <a16:creationId xmlns:a16="http://schemas.microsoft.com/office/drawing/2014/main" id="{C27AC11C-FBDF-3C5B-7B7E-1CB53A571079}"/>
                    </a:ext>
                  </a:extLst>
                </p:cNvPr>
                <p:cNvGrpSpPr/>
                <p:nvPr/>
              </p:nvGrpSpPr>
              <p:grpSpPr>
                <a:xfrm>
                  <a:off x="4822944" y="4732907"/>
                  <a:ext cx="313055" cy="253565"/>
                  <a:chOff x="4822944" y="4732907"/>
                  <a:chExt cx="313055" cy="253565"/>
                </a:xfrm>
              </p:grpSpPr>
              <p:sp>
                <p:nvSpPr>
                  <p:cNvPr id="55" name="Freeform 54">
                    <a:extLst>
                      <a:ext uri="{FF2B5EF4-FFF2-40B4-BE49-F238E27FC236}">
                        <a16:creationId xmlns:a16="http://schemas.microsoft.com/office/drawing/2014/main" id="{455766D3-6FF0-E106-8A0E-F478B464A3FE}"/>
                      </a:ext>
                    </a:extLst>
                  </p:cNvPr>
                  <p:cNvSpPr/>
                  <p:nvPr/>
                </p:nvSpPr>
                <p:spPr>
                  <a:xfrm>
                    <a:off x="4822944" y="4735355"/>
                    <a:ext cx="250894" cy="251117"/>
                  </a:xfrm>
                  <a:custGeom>
                    <a:avLst/>
                    <a:gdLst>
                      <a:gd name="connsiteX0" fmla="*/ 250894 w 250894"/>
                      <a:gd name="connsiteY0" fmla="*/ 251117 h 251117"/>
                      <a:gd name="connsiteX1" fmla="*/ 0 w 250894"/>
                      <a:gd name="connsiteY1" fmla="*/ 251117 h 251117"/>
                      <a:gd name="connsiteX2" fmla="*/ 0 w 250894"/>
                      <a:gd name="connsiteY2" fmla="*/ 0 h 251117"/>
                      <a:gd name="connsiteX3" fmla="*/ 250894 w 250894"/>
                      <a:gd name="connsiteY3" fmla="*/ 0 h 251117"/>
                      <a:gd name="connsiteX4" fmla="*/ 250894 w 250894"/>
                      <a:gd name="connsiteY4" fmla="*/ 251117 h 251117"/>
                      <a:gd name="connsiteX5" fmla="*/ 9517 w 250894"/>
                      <a:gd name="connsiteY5" fmla="*/ 241592 h 251117"/>
                      <a:gd name="connsiteX6" fmla="*/ 241377 w 250894"/>
                      <a:gd name="connsiteY6" fmla="*/ 241592 h 251117"/>
                      <a:gd name="connsiteX7" fmla="*/ 241377 w 250894"/>
                      <a:gd name="connsiteY7" fmla="*/ 9525 h 251117"/>
                      <a:gd name="connsiteX8" fmla="*/ 9517 w 250894"/>
                      <a:gd name="connsiteY8" fmla="*/ 9525 h 251117"/>
                      <a:gd name="connsiteX9" fmla="*/ 9517 w 250894"/>
                      <a:gd name="connsiteY9" fmla="*/ 241592 h 2511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50894" h="251117">
                        <a:moveTo>
                          <a:pt x="250894" y="251117"/>
                        </a:moveTo>
                        <a:lnTo>
                          <a:pt x="0" y="251117"/>
                        </a:lnTo>
                        <a:lnTo>
                          <a:pt x="0" y="0"/>
                        </a:lnTo>
                        <a:lnTo>
                          <a:pt x="250894" y="0"/>
                        </a:lnTo>
                        <a:lnTo>
                          <a:pt x="250894" y="251117"/>
                        </a:lnTo>
                        <a:close/>
                        <a:moveTo>
                          <a:pt x="9517" y="241592"/>
                        </a:moveTo>
                        <a:lnTo>
                          <a:pt x="241377" y="241592"/>
                        </a:lnTo>
                        <a:lnTo>
                          <a:pt x="241377" y="9525"/>
                        </a:lnTo>
                        <a:lnTo>
                          <a:pt x="9517" y="9525"/>
                        </a:lnTo>
                        <a:lnTo>
                          <a:pt x="9517" y="241592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6" name="Freeform 55">
                    <a:extLst>
                      <a:ext uri="{FF2B5EF4-FFF2-40B4-BE49-F238E27FC236}">
                        <a16:creationId xmlns:a16="http://schemas.microsoft.com/office/drawing/2014/main" id="{5C26343F-71C9-7E29-63D5-F8B1EDD3961E}"/>
                      </a:ext>
                    </a:extLst>
                  </p:cNvPr>
                  <p:cNvSpPr/>
                  <p:nvPr/>
                </p:nvSpPr>
                <p:spPr>
                  <a:xfrm>
                    <a:off x="4847316" y="4732907"/>
                    <a:ext cx="288683" cy="223913"/>
                  </a:xfrm>
                  <a:custGeom>
                    <a:avLst/>
                    <a:gdLst>
                      <a:gd name="connsiteX0" fmla="*/ 132108 w 288683"/>
                      <a:gd name="connsiteY0" fmla="*/ 223914 h 223913"/>
                      <a:gd name="connsiteX1" fmla="*/ 0 w 288683"/>
                      <a:gd name="connsiteY1" fmla="*/ 125454 h 223913"/>
                      <a:gd name="connsiteX2" fmla="*/ 34336 w 288683"/>
                      <a:gd name="connsiteY2" fmla="*/ 79315 h 223913"/>
                      <a:gd name="connsiteX3" fmla="*/ 122915 w 288683"/>
                      <a:gd name="connsiteY3" fmla="*/ 145332 h 223913"/>
                      <a:gd name="connsiteX4" fmla="*/ 244632 w 288683"/>
                      <a:gd name="connsiteY4" fmla="*/ 0 h 223913"/>
                      <a:gd name="connsiteX5" fmla="*/ 288684 w 288683"/>
                      <a:gd name="connsiteY5" fmla="*/ 36947 h 2239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88683" h="223913">
                        <a:moveTo>
                          <a:pt x="132108" y="223914"/>
                        </a:moveTo>
                        <a:lnTo>
                          <a:pt x="0" y="125454"/>
                        </a:lnTo>
                        <a:lnTo>
                          <a:pt x="34336" y="79315"/>
                        </a:lnTo>
                        <a:lnTo>
                          <a:pt x="122915" y="145332"/>
                        </a:lnTo>
                        <a:lnTo>
                          <a:pt x="244632" y="0"/>
                        </a:lnTo>
                        <a:lnTo>
                          <a:pt x="288684" y="36947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4" name="Graphic 545">
                  <a:extLst>
                    <a:ext uri="{FF2B5EF4-FFF2-40B4-BE49-F238E27FC236}">
                      <a16:creationId xmlns:a16="http://schemas.microsoft.com/office/drawing/2014/main" id="{280EAFFB-CED1-C391-F41C-85B212BCF488}"/>
                    </a:ext>
                  </a:extLst>
                </p:cNvPr>
                <p:cNvGrpSpPr/>
                <p:nvPr/>
              </p:nvGrpSpPr>
              <p:grpSpPr>
                <a:xfrm>
                  <a:off x="3688935" y="2552406"/>
                  <a:ext cx="1394114" cy="163163"/>
                  <a:chOff x="3688935" y="2552406"/>
                  <a:chExt cx="1394114" cy="163163"/>
                </a:xfrm>
                <a:solidFill>
                  <a:srgbClr val="263238"/>
                </a:solidFill>
              </p:grpSpPr>
              <p:sp>
                <p:nvSpPr>
                  <p:cNvPr id="40" name="Freeform 39">
                    <a:extLst>
                      <a:ext uri="{FF2B5EF4-FFF2-40B4-BE49-F238E27FC236}">
                        <a16:creationId xmlns:a16="http://schemas.microsoft.com/office/drawing/2014/main" id="{D71C6D03-4B0B-1A44-5CB8-0B10F9C589B6}"/>
                      </a:ext>
                    </a:extLst>
                  </p:cNvPr>
                  <p:cNvSpPr/>
                  <p:nvPr/>
                </p:nvSpPr>
                <p:spPr>
                  <a:xfrm>
                    <a:off x="3688935" y="2564769"/>
                    <a:ext cx="30528" cy="117062"/>
                  </a:xfrm>
                  <a:custGeom>
                    <a:avLst/>
                    <a:gdLst>
                      <a:gd name="connsiteX0" fmla="*/ 30529 w 30528"/>
                      <a:gd name="connsiteY0" fmla="*/ 0 h 117062"/>
                      <a:gd name="connsiteX1" fmla="*/ 30529 w 30528"/>
                      <a:gd name="connsiteY1" fmla="*/ 117062 h 117062"/>
                      <a:gd name="connsiteX2" fmla="*/ 0 w 30528"/>
                      <a:gd name="connsiteY2" fmla="*/ 117062 h 117062"/>
                      <a:gd name="connsiteX3" fmla="*/ 0 w 30528"/>
                      <a:gd name="connsiteY3" fmla="*/ 0 h 117062"/>
                      <a:gd name="connsiteX4" fmla="*/ 30529 w 30528"/>
                      <a:gd name="connsiteY4" fmla="*/ 0 h 117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528" h="117062">
                        <a:moveTo>
                          <a:pt x="30529" y="0"/>
                        </a:moveTo>
                        <a:lnTo>
                          <a:pt x="30529" y="117062"/>
                        </a:lnTo>
                        <a:lnTo>
                          <a:pt x="0" y="117062"/>
                        </a:lnTo>
                        <a:lnTo>
                          <a:pt x="0" y="0"/>
                        </a:lnTo>
                        <a:lnTo>
                          <a:pt x="30529" y="0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" name="Freeform 40">
                    <a:extLst>
                      <a:ext uri="{FF2B5EF4-FFF2-40B4-BE49-F238E27FC236}">
                        <a16:creationId xmlns:a16="http://schemas.microsoft.com/office/drawing/2014/main" id="{FC2A7A5F-3DC2-5080-5374-69632828AF30}"/>
                      </a:ext>
                    </a:extLst>
                  </p:cNvPr>
                  <p:cNvSpPr/>
                  <p:nvPr/>
                </p:nvSpPr>
                <p:spPr>
                  <a:xfrm>
                    <a:off x="3742151" y="2590325"/>
                    <a:ext cx="92272" cy="91516"/>
                  </a:xfrm>
                  <a:custGeom>
                    <a:avLst/>
                    <a:gdLst>
                      <a:gd name="connsiteX0" fmla="*/ 92272 w 92272"/>
                      <a:gd name="connsiteY0" fmla="*/ 34566 h 91516"/>
                      <a:gd name="connsiteX1" fmla="*/ 92272 w 92272"/>
                      <a:gd name="connsiteY1" fmla="*/ 91516 h 91516"/>
                      <a:gd name="connsiteX2" fmla="*/ 62733 w 92272"/>
                      <a:gd name="connsiteY2" fmla="*/ 91516 h 91516"/>
                      <a:gd name="connsiteX3" fmla="*/ 62733 w 92272"/>
                      <a:gd name="connsiteY3" fmla="*/ 43091 h 91516"/>
                      <a:gd name="connsiteX4" fmla="*/ 47383 w 92272"/>
                      <a:gd name="connsiteY4" fmla="*/ 26556 h 91516"/>
                      <a:gd name="connsiteX5" fmla="*/ 29701 w 92272"/>
                      <a:gd name="connsiteY5" fmla="*/ 43758 h 91516"/>
                      <a:gd name="connsiteX6" fmla="*/ 29701 w 92272"/>
                      <a:gd name="connsiteY6" fmla="*/ 91516 h 91516"/>
                      <a:gd name="connsiteX7" fmla="*/ 0 w 92272"/>
                      <a:gd name="connsiteY7" fmla="*/ 91516 h 91516"/>
                      <a:gd name="connsiteX8" fmla="*/ 0 w 92272"/>
                      <a:gd name="connsiteY8" fmla="*/ 1172 h 91516"/>
                      <a:gd name="connsiteX9" fmla="*/ 29701 w 92272"/>
                      <a:gd name="connsiteY9" fmla="*/ 1172 h 91516"/>
                      <a:gd name="connsiteX10" fmla="*/ 29701 w 92272"/>
                      <a:gd name="connsiteY10" fmla="*/ 15869 h 91516"/>
                      <a:gd name="connsiteX11" fmla="*/ 59564 w 92272"/>
                      <a:gd name="connsiteY11" fmla="*/ 0 h 91516"/>
                      <a:gd name="connsiteX12" fmla="*/ 92272 w 92272"/>
                      <a:gd name="connsiteY12" fmla="*/ 34566 h 91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2272" h="91516">
                        <a:moveTo>
                          <a:pt x="92272" y="34566"/>
                        </a:moveTo>
                        <a:lnTo>
                          <a:pt x="92272" y="91516"/>
                        </a:lnTo>
                        <a:lnTo>
                          <a:pt x="62733" y="91516"/>
                        </a:lnTo>
                        <a:lnTo>
                          <a:pt x="62733" y="43091"/>
                        </a:lnTo>
                        <a:cubicBezTo>
                          <a:pt x="62733" y="32909"/>
                          <a:pt x="56728" y="26556"/>
                          <a:pt x="47383" y="26556"/>
                        </a:cubicBezTo>
                        <a:cubicBezTo>
                          <a:pt x="37371" y="26727"/>
                          <a:pt x="30862" y="33576"/>
                          <a:pt x="29701" y="43758"/>
                        </a:cubicBezTo>
                        <a:lnTo>
                          <a:pt x="29701" y="91516"/>
                        </a:lnTo>
                        <a:lnTo>
                          <a:pt x="0" y="91516"/>
                        </a:lnTo>
                        <a:lnTo>
                          <a:pt x="0" y="1172"/>
                        </a:lnTo>
                        <a:lnTo>
                          <a:pt x="29701" y="1172"/>
                        </a:lnTo>
                        <a:lnTo>
                          <a:pt x="29701" y="15869"/>
                        </a:lnTo>
                        <a:cubicBezTo>
                          <a:pt x="36039" y="5515"/>
                          <a:pt x="46384" y="0"/>
                          <a:pt x="59564" y="0"/>
                        </a:cubicBezTo>
                        <a:cubicBezTo>
                          <a:pt x="79263" y="-10"/>
                          <a:pt x="92272" y="13354"/>
                          <a:pt x="92272" y="34566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" name="Freeform 41">
                    <a:extLst>
                      <a:ext uri="{FF2B5EF4-FFF2-40B4-BE49-F238E27FC236}">
                        <a16:creationId xmlns:a16="http://schemas.microsoft.com/office/drawing/2014/main" id="{55B06331-1041-E893-0540-228ABEB347EF}"/>
                      </a:ext>
                    </a:extLst>
                  </p:cNvPr>
                  <p:cNvSpPr/>
                  <p:nvPr/>
                </p:nvSpPr>
                <p:spPr>
                  <a:xfrm>
                    <a:off x="3845939" y="2590153"/>
                    <a:ext cx="78921" cy="93011"/>
                  </a:xfrm>
                  <a:custGeom>
                    <a:avLst/>
                    <a:gdLst>
                      <a:gd name="connsiteX0" fmla="*/ 40217 w 78921"/>
                      <a:gd name="connsiteY0" fmla="*/ 20707 h 93011"/>
                      <a:gd name="connsiteX1" fmla="*/ 31709 w 78921"/>
                      <a:gd name="connsiteY1" fmla="*/ 26384 h 93011"/>
                      <a:gd name="connsiteX2" fmla="*/ 78921 w 78921"/>
                      <a:gd name="connsiteY2" fmla="*/ 63960 h 93011"/>
                      <a:gd name="connsiteX3" fmla="*/ 40712 w 78921"/>
                      <a:gd name="connsiteY3" fmla="*/ 93012 h 93011"/>
                      <a:gd name="connsiteX4" fmla="*/ 0 w 78921"/>
                      <a:gd name="connsiteY4" fmla="*/ 80153 h 93011"/>
                      <a:gd name="connsiteX5" fmla="*/ 9336 w 78921"/>
                      <a:gd name="connsiteY5" fmla="*/ 60950 h 93011"/>
                      <a:gd name="connsiteX6" fmla="*/ 41369 w 78921"/>
                      <a:gd name="connsiteY6" fmla="*/ 72142 h 93011"/>
                      <a:gd name="connsiteX7" fmla="*/ 50875 w 78921"/>
                      <a:gd name="connsiteY7" fmla="*/ 66627 h 93011"/>
                      <a:gd name="connsiteX8" fmla="*/ 4321 w 78921"/>
                      <a:gd name="connsiteY8" fmla="*/ 29223 h 93011"/>
                      <a:gd name="connsiteX9" fmla="*/ 41359 w 78921"/>
                      <a:gd name="connsiteY9" fmla="*/ 0 h 93011"/>
                      <a:gd name="connsiteX10" fmla="*/ 78902 w 78921"/>
                      <a:gd name="connsiteY10" fmla="*/ 10525 h 93011"/>
                      <a:gd name="connsiteX11" fmla="*/ 68890 w 78921"/>
                      <a:gd name="connsiteY11" fmla="*/ 29899 h 93011"/>
                      <a:gd name="connsiteX12" fmla="*/ 40217 w 78921"/>
                      <a:gd name="connsiteY12" fmla="*/ 20707 h 930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8921" h="93011">
                        <a:moveTo>
                          <a:pt x="40217" y="20707"/>
                        </a:moveTo>
                        <a:cubicBezTo>
                          <a:pt x="35211" y="20707"/>
                          <a:pt x="31709" y="22546"/>
                          <a:pt x="31709" y="26384"/>
                        </a:cubicBezTo>
                        <a:cubicBezTo>
                          <a:pt x="31709" y="38243"/>
                          <a:pt x="79092" y="32556"/>
                          <a:pt x="78921" y="63960"/>
                        </a:cubicBezTo>
                        <a:cubicBezTo>
                          <a:pt x="78921" y="82496"/>
                          <a:pt x="62733" y="93012"/>
                          <a:pt x="40712" y="93012"/>
                        </a:cubicBezTo>
                        <a:cubicBezTo>
                          <a:pt x="25523" y="93012"/>
                          <a:pt x="11011" y="88668"/>
                          <a:pt x="0" y="80153"/>
                        </a:cubicBezTo>
                        <a:lnTo>
                          <a:pt x="9336" y="60950"/>
                        </a:lnTo>
                        <a:cubicBezTo>
                          <a:pt x="19680" y="68132"/>
                          <a:pt x="31357" y="72142"/>
                          <a:pt x="41369" y="72142"/>
                        </a:cubicBezTo>
                        <a:cubicBezTo>
                          <a:pt x="46878" y="72142"/>
                          <a:pt x="50875" y="70304"/>
                          <a:pt x="50875" y="66627"/>
                        </a:cubicBezTo>
                        <a:cubicBezTo>
                          <a:pt x="50875" y="54273"/>
                          <a:pt x="4321" y="60455"/>
                          <a:pt x="4321" y="29223"/>
                        </a:cubicBezTo>
                        <a:cubicBezTo>
                          <a:pt x="4321" y="10354"/>
                          <a:pt x="20165" y="0"/>
                          <a:pt x="41359" y="0"/>
                        </a:cubicBezTo>
                        <a:cubicBezTo>
                          <a:pt x="54377" y="0"/>
                          <a:pt x="67558" y="3677"/>
                          <a:pt x="78902" y="10525"/>
                        </a:cubicBezTo>
                        <a:lnTo>
                          <a:pt x="68890" y="29899"/>
                        </a:lnTo>
                        <a:cubicBezTo>
                          <a:pt x="57737" y="24051"/>
                          <a:pt x="47554" y="20707"/>
                          <a:pt x="40217" y="20707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" name="Freeform 42">
                    <a:extLst>
                      <a:ext uri="{FF2B5EF4-FFF2-40B4-BE49-F238E27FC236}">
                        <a16:creationId xmlns:a16="http://schemas.microsoft.com/office/drawing/2014/main" id="{936E2743-F107-A391-3DA8-00F634CBA385}"/>
                      </a:ext>
                    </a:extLst>
                  </p:cNvPr>
                  <p:cNvSpPr/>
                  <p:nvPr/>
                </p:nvSpPr>
                <p:spPr>
                  <a:xfrm>
                    <a:off x="3938211" y="2591487"/>
                    <a:ext cx="90768" cy="91678"/>
                  </a:xfrm>
                  <a:custGeom>
                    <a:avLst/>
                    <a:gdLst>
                      <a:gd name="connsiteX0" fmla="*/ 90769 w 90768"/>
                      <a:gd name="connsiteY0" fmla="*/ 0 h 91678"/>
                      <a:gd name="connsiteX1" fmla="*/ 90769 w 90768"/>
                      <a:gd name="connsiteY1" fmla="*/ 90345 h 91678"/>
                      <a:gd name="connsiteX2" fmla="*/ 61068 w 90768"/>
                      <a:gd name="connsiteY2" fmla="*/ 90345 h 91678"/>
                      <a:gd name="connsiteX3" fmla="*/ 61068 w 90768"/>
                      <a:gd name="connsiteY3" fmla="*/ 75648 h 91678"/>
                      <a:gd name="connsiteX4" fmla="*/ 32204 w 90768"/>
                      <a:gd name="connsiteY4" fmla="*/ 91678 h 91678"/>
                      <a:gd name="connsiteX5" fmla="*/ 0 w 90768"/>
                      <a:gd name="connsiteY5" fmla="*/ 57112 h 91678"/>
                      <a:gd name="connsiteX6" fmla="*/ 0 w 90768"/>
                      <a:gd name="connsiteY6" fmla="*/ 0 h 91678"/>
                      <a:gd name="connsiteX7" fmla="*/ 29701 w 90768"/>
                      <a:gd name="connsiteY7" fmla="*/ 0 h 91678"/>
                      <a:gd name="connsiteX8" fmla="*/ 29701 w 90768"/>
                      <a:gd name="connsiteY8" fmla="*/ 48597 h 91678"/>
                      <a:gd name="connsiteX9" fmla="*/ 44214 w 90768"/>
                      <a:gd name="connsiteY9" fmla="*/ 64960 h 91678"/>
                      <a:gd name="connsiteX10" fmla="*/ 61068 w 90768"/>
                      <a:gd name="connsiteY10" fmla="*/ 44587 h 91678"/>
                      <a:gd name="connsiteX11" fmla="*/ 61068 w 90768"/>
                      <a:gd name="connsiteY11" fmla="*/ 0 h 91678"/>
                      <a:gd name="connsiteX12" fmla="*/ 90769 w 90768"/>
                      <a:gd name="connsiteY12" fmla="*/ 0 h 91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0768" h="91678">
                        <a:moveTo>
                          <a:pt x="90769" y="0"/>
                        </a:moveTo>
                        <a:lnTo>
                          <a:pt x="90769" y="90345"/>
                        </a:lnTo>
                        <a:lnTo>
                          <a:pt x="61068" y="90345"/>
                        </a:lnTo>
                        <a:lnTo>
                          <a:pt x="61068" y="75648"/>
                        </a:lnTo>
                        <a:cubicBezTo>
                          <a:pt x="54891" y="86163"/>
                          <a:pt x="45051" y="91507"/>
                          <a:pt x="32204" y="91678"/>
                        </a:cubicBezTo>
                        <a:cubicBezTo>
                          <a:pt x="12685" y="91678"/>
                          <a:pt x="0" y="78153"/>
                          <a:pt x="0" y="57112"/>
                        </a:cubicBezTo>
                        <a:lnTo>
                          <a:pt x="0" y="0"/>
                        </a:lnTo>
                        <a:lnTo>
                          <a:pt x="29701" y="0"/>
                        </a:lnTo>
                        <a:lnTo>
                          <a:pt x="29701" y="48597"/>
                        </a:lnTo>
                        <a:cubicBezTo>
                          <a:pt x="29701" y="58788"/>
                          <a:pt x="35373" y="64960"/>
                          <a:pt x="44214" y="64960"/>
                        </a:cubicBezTo>
                        <a:cubicBezTo>
                          <a:pt x="54720" y="64789"/>
                          <a:pt x="61068" y="56445"/>
                          <a:pt x="61068" y="44587"/>
                        </a:cubicBezTo>
                        <a:lnTo>
                          <a:pt x="61068" y="0"/>
                        </a:lnTo>
                        <a:lnTo>
                          <a:pt x="90769" y="0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4" name="Freeform 43">
                    <a:extLst>
                      <a:ext uri="{FF2B5EF4-FFF2-40B4-BE49-F238E27FC236}">
                        <a16:creationId xmlns:a16="http://schemas.microsoft.com/office/drawing/2014/main" id="{8FC0BEF6-A6E6-6174-55F5-D07454592A69}"/>
                      </a:ext>
                    </a:extLst>
                  </p:cNvPr>
                  <p:cNvSpPr/>
                  <p:nvPr/>
                </p:nvSpPr>
                <p:spPr>
                  <a:xfrm>
                    <a:off x="4051676" y="2590315"/>
                    <a:ext cx="58736" cy="91516"/>
                  </a:xfrm>
                  <a:custGeom>
                    <a:avLst/>
                    <a:gdLst>
                      <a:gd name="connsiteX0" fmla="*/ 58736 w 58736"/>
                      <a:gd name="connsiteY0" fmla="*/ 0 h 91516"/>
                      <a:gd name="connsiteX1" fmla="*/ 58736 w 58736"/>
                      <a:gd name="connsiteY1" fmla="*/ 27222 h 91516"/>
                      <a:gd name="connsiteX2" fmla="*/ 29701 w 58736"/>
                      <a:gd name="connsiteY2" fmla="*/ 45425 h 91516"/>
                      <a:gd name="connsiteX3" fmla="*/ 29701 w 58736"/>
                      <a:gd name="connsiteY3" fmla="*/ 91516 h 91516"/>
                      <a:gd name="connsiteX4" fmla="*/ 0 w 58736"/>
                      <a:gd name="connsiteY4" fmla="*/ 91516 h 91516"/>
                      <a:gd name="connsiteX5" fmla="*/ 0 w 58736"/>
                      <a:gd name="connsiteY5" fmla="*/ 1172 h 91516"/>
                      <a:gd name="connsiteX6" fmla="*/ 29701 w 58736"/>
                      <a:gd name="connsiteY6" fmla="*/ 1172 h 91516"/>
                      <a:gd name="connsiteX7" fmla="*/ 29701 w 58736"/>
                      <a:gd name="connsiteY7" fmla="*/ 16202 h 91516"/>
                      <a:gd name="connsiteX8" fmla="*/ 58736 w 58736"/>
                      <a:gd name="connsiteY8" fmla="*/ 0 h 91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8736" h="91516">
                        <a:moveTo>
                          <a:pt x="58736" y="0"/>
                        </a:moveTo>
                        <a:lnTo>
                          <a:pt x="58736" y="27222"/>
                        </a:lnTo>
                        <a:cubicBezTo>
                          <a:pt x="42215" y="25556"/>
                          <a:pt x="31205" y="32899"/>
                          <a:pt x="29701" y="45425"/>
                        </a:cubicBezTo>
                        <a:lnTo>
                          <a:pt x="29701" y="91516"/>
                        </a:lnTo>
                        <a:lnTo>
                          <a:pt x="0" y="91516"/>
                        </a:lnTo>
                        <a:lnTo>
                          <a:pt x="0" y="1172"/>
                        </a:lnTo>
                        <a:lnTo>
                          <a:pt x="29701" y="1172"/>
                        </a:lnTo>
                        <a:lnTo>
                          <a:pt x="29701" y="16202"/>
                        </a:lnTo>
                        <a:cubicBezTo>
                          <a:pt x="35878" y="5848"/>
                          <a:pt x="46060" y="0"/>
                          <a:pt x="58736" y="0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5" name="Freeform 44">
                    <a:extLst>
                      <a:ext uri="{FF2B5EF4-FFF2-40B4-BE49-F238E27FC236}">
                        <a16:creationId xmlns:a16="http://schemas.microsoft.com/office/drawing/2014/main" id="{61AFAAB1-7BE0-D923-C117-35DFB0EBDB59}"/>
                      </a:ext>
                    </a:extLst>
                  </p:cNvPr>
                  <p:cNvSpPr/>
                  <p:nvPr/>
                </p:nvSpPr>
                <p:spPr>
                  <a:xfrm>
                    <a:off x="4113934" y="2590325"/>
                    <a:ext cx="87247" cy="92849"/>
                  </a:xfrm>
                  <a:custGeom>
                    <a:avLst/>
                    <a:gdLst>
                      <a:gd name="connsiteX0" fmla="*/ 87248 w 87247"/>
                      <a:gd name="connsiteY0" fmla="*/ 32728 h 92849"/>
                      <a:gd name="connsiteX1" fmla="*/ 87248 w 87247"/>
                      <a:gd name="connsiteY1" fmla="*/ 91507 h 92849"/>
                      <a:gd name="connsiteX2" fmla="*/ 58051 w 87247"/>
                      <a:gd name="connsiteY2" fmla="*/ 91507 h 92849"/>
                      <a:gd name="connsiteX3" fmla="*/ 58051 w 87247"/>
                      <a:gd name="connsiteY3" fmla="*/ 81324 h 92849"/>
                      <a:gd name="connsiteX4" fmla="*/ 30862 w 87247"/>
                      <a:gd name="connsiteY4" fmla="*/ 92850 h 92849"/>
                      <a:gd name="connsiteX5" fmla="*/ 0 w 87247"/>
                      <a:gd name="connsiteY5" fmla="*/ 64627 h 92849"/>
                      <a:gd name="connsiteX6" fmla="*/ 34535 w 87247"/>
                      <a:gd name="connsiteY6" fmla="*/ 37243 h 92849"/>
                      <a:gd name="connsiteX7" fmla="*/ 58060 w 87247"/>
                      <a:gd name="connsiteY7" fmla="*/ 37243 h 92849"/>
                      <a:gd name="connsiteX8" fmla="*/ 58060 w 87247"/>
                      <a:gd name="connsiteY8" fmla="*/ 36243 h 92849"/>
                      <a:gd name="connsiteX9" fmla="*/ 40873 w 87247"/>
                      <a:gd name="connsiteY9" fmla="*/ 22717 h 92849"/>
                      <a:gd name="connsiteX10" fmla="*/ 13846 w 87247"/>
                      <a:gd name="connsiteY10" fmla="*/ 29899 h 92849"/>
                      <a:gd name="connsiteX11" fmla="*/ 5672 w 87247"/>
                      <a:gd name="connsiteY11" fmla="*/ 9858 h 92849"/>
                      <a:gd name="connsiteX12" fmla="*/ 47716 w 87247"/>
                      <a:gd name="connsiteY12" fmla="*/ 0 h 92849"/>
                      <a:gd name="connsiteX13" fmla="*/ 87248 w 87247"/>
                      <a:gd name="connsiteY13" fmla="*/ 32728 h 92849"/>
                      <a:gd name="connsiteX14" fmla="*/ 58051 w 87247"/>
                      <a:gd name="connsiteY14" fmla="*/ 60951 h 92849"/>
                      <a:gd name="connsiteX15" fmla="*/ 58051 w 87247"/>
                      <a:gd name="connsiteY15" fmla="*/ 53102 h 92849"/>
                      <a:gd name="connsiteX16" fmla="*/ 40369 w 87247"/>
                      <a:gd name="connsiteY16" fmla="*/ 53102 h 92849"/>
                      <a:gd name="connsiteX17" fmla="*/ 27864 w 87247"/>
                      <a:gd name="connsiteY17" fmla="*/ 62446 h 92849"/>
                      <a:gd name="connsiteX18" fmla="*/ 40045 w 87247"/>
                      <a:gd name="connsiteY18" fmla="*/ 72638 h 92849"/>
                      <a:gd name="connsiteX19" fmla="*/ 58051 w 87247"/>
                      <a:gd name="connsiteY19" fmla="*/ 60951 h 928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87247" h="92849">
                        <a:moveTo>
                          <a:pt x="87248" y="32728"/>
                        </a:moveTo>
                        <a:lnTo>
                          <a:pt x="87248" y="91507"/>
                        </a:lnTo>
                        <a:lnTo>
                          <a:pt x="58051" y="91507"/>
                        </a:lnTo>
                        <a:lnTo>
                          <a:pt x="58051" y="81324"/>
                        </a:lnTo>
                        <a:cubicBezTo>
                          <a:pt x="52217" y="88840"/>
                          <a:pt x="43043" y="92850"/>
                          <a:pt x="30862" y="92850"/>
                        </a:cubicBezTo>
                        <a:cubicBezTo>
                          <a:pt x="11505" y="92850"/>
                          <a:pt x="0" y="81163"/>
                          <a:pt x="0" y="64627"/>
                        </a:cubicBezTo>
                        <a:cubicBezTo>
                          <a:pt x="0" y="47425"/>
                          <a:pt x="12181" y="37576"/>
                          <a:pt x="34535" y="37243"/>
                        </a:cubicBezTo>
                        <a:lnTo>
                          <a:pt x="58060" y="37243"/>
                        </a:lnTo>
                        <a:lnTo>
                          <a:pt x="58060" y="36243"/>
                        </a:lnTo>
                        <a:cubicBezTo>
                          <a:pt x="58060" y="27727"/>
                          <a:pt x="52227" y="22717"/>
                          <a:pt x="40873" y="22717"/>
                        </a:cubicBezTo>
                        <a:cubicBezTo>
                          <a:pt x="33365" y="22717"/>
                          <a:pt x="23525" y="25222"/>
                          <a:pt x="13846" y="29899"/>
                        </a:cubicBezTo>
                        <a:lnTo>
                          <a:pt x="5672" y="9858"/>
                        </a:lnTo>
                        <a:cubicBezTo>
                          <a:pt x="19851" y="3505"/>
                          <a:pt x="32870" y="0"/>
                          <a:pt x="47716" y="0"/>
                        </a:cubicBezTo>
                        <a:cubicBezTo>
                          <a:pt x="72564" y="-10"/>
                          <a:pt x="87076" y="12021"/>
                          <a:pt x="87248" y="32728"/>
                        </a:cubicBezTo>
                        <a:close/>
                        <a:moveTo>
                          <a:pt x="58051" y="60951"/>
                        </a:moveTo>
                        <a:lnTo>
                          <a:pt x="58051" y="53102"/>
                        </a:lnTo>
                        <a:lnTo>
                          <a:pt x="40369" y="53102"/>
                        </a:lnTo>
                        <a:cubicBezTo>
                          <a:pt x="32033" y="53102"/>
                          <a:pt x="27864" y="56102"/>
                          <a:pt x="27864" y="62446"/>
                        </a:cubicBezTo>
                        <a:cubicBezTo>
                          <a:pt x="27864" y="68628"/>
                          <a:pt x="32366" y="72638"/>
                          <a:pt x="40045" y="72638"/>
                        </a:cubicBezTo>
                        <a:cubicBezTo>
                          <a:pt x="48877" y="72638"/>
                          <a:pt x="56214" y="67789"/>
                          <a:pt x="58051" y="60951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6" name="Freeform 45">
                    <a:extLst>
                      <a:ext uri="{FF2B5EF4-FFF2-40B4-BE49-F238E27FC236}">
                        <a16:creationId xmlns:a16="http://schemas.microsoft.com/office/drawing/2014/main" id="{CA64FA64-A76F-89A4-9AE0-6EEEB7793D32}"/>
                      </a:ext>
                    </a:extLst>
                  </p:cNvPr>
                  <p:cNvSpPr/>
                  <p:nvPr/>
                </p:nvSpPr>
                <p:spPr>
                  <a:xfrm>
                    <a:off x="4221223" y="2590325"/>
                    <a:ext cx="92262" cy="91516"/>
                  </a:xfrm>
                  <a:custGeom>
                    <a:avLst/>
                    <a:gdLst>
                      <a:gd name="connsiteX0" fmla="*/ 92263 w 92262"/>
                      <a:gd name="connsiteY0" fmla="*/ 34566 h 91516"/>
                      <a:gd name="connsiteX1" fmla="*/ 92263 w 92262"/>
                      <a:gd name="connsiteY1" fmla="*/ 91516 h 91516"/>
                      <a:gd name="connsiteX2" fmla="*/ 62724 w 92262"/>
                      <a:gd name="connsiteY2" fmla="*/ 91516 h 91516"/>
                      <a:gd name="connsiteX3" fmla="*/ 62724 w 92262"/>
                      <a:gd name="connsiteY3" fmla="*/ 43091 h 91516"/>
                      <a:gd name="connsiteX4" fmla="*/ 47383 w 92262"/>
                      <a:gd name="connsiteY4" fmla="*/ 26556 h 91516"/>
                      <a:gd name="connsiteX5" fmla="*/ 29692 w 92262"/>
                      <a:gd name="connsiteY5" fmla="*/ 43758 h 91516"/>
                      <a:gd name="connsiteX6" fmla="*/ 29692 w 92262"/>
                      <a:gd name="connsiteY6" fmla="*/ 91516 h 91516"/>
                      <a:gd name="connsiteX7" fmla="*/ 0 w 92262"/>
                      <a:gd name="connsiteY7" fmla="*/ 91516 h 91516"/>
                      <a:gd name="connsiteX8" fmla="*/ 0 w 92262"/>
                      <a:gd name="connsiteY8" fmla="*/ 1172 h 91516"/>
                      <a:gd name="connsiteX9" fmla="*/ 29692 w 92262"/>
                      <a:gd name="connsiteY9" fmla="*/ 1172 h 91516"/>
                      <a:gd name="connsiteX10" fmla="*/ 29692 w 92262"/>
                      <a:gd name="connsiteY10" fmla="*/ 15869 h 91516"/>
                      <a:gd name="connsiteX11" fmla="*/ 59564 w 92262"/>
                      <a:gd name="connsiteY11" fmla="*/ 0 h 91516"/>
                      <a:gd name="connsiteX12" fmla="*/ 92263 w 92262"/>
                      <a:gd name="connsiteY12" fmla="*/ 34566 h 915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2262" h="91516">
                        <a:moveTo>
                          <a:pt x="92263" y="34566"/>
                        </a:moveTo>
                        <a:lnTo>
                          <a:pt x="92263" y="91516"/>
                        </a:lnTo>
                        <a:lnTo>
                          <a:pt x="62724" y="91516"/>
                        </a:lnTo>
                        <a:lnTo>
                          <a:pt x="62724" y="43091"/>
                        </a:lnTo>
                        <a:cubicBezTo>
                          <a:pt x="62724" y="32909"/>
                          <a:pt x="56718" y="26556"/>
                          <a:pt x="47383" y="26556"/>
                        </a:cubicBezTo>
                        <a:cubicBezTo>
                          <a:pt x="37362" y="26727"/>
                          <a:pt x="30862" y="33576"/>
                          <a:pt x="29692" y="43758"/>
                        </a:cubicBezTo>
                        <a:lnTo>
                          <a:pt x="29692" y="91516"/>
                        </a:lnTo>
                        <a:lnTo>
                          <a:pt x="0" y="91516"/>
                        </a:lnTo>
                        <a:lnTo>
                          <a:pt x="0" y="1172"/>
                        </a:lnTo>
                        <a:lnTo>
                          <a:pt x="29692" y="1172"/>
                        </a:lnTo>
                        <a:lnTo>
                          <a:pt x="29692" y="15869"/>
                        </a:lnTo>
                        <a:cubicBezTo>
                          <a:pt x="36039" y="5515"/>
                          <a:pt x="46384" y="0"/>
                          <a:pt x="59564" y="0"/>
                        </a:cubicBezTo>
                        <a:cubicBezTo>
                          <a:pt x="79254" y="-10"/>
                          <a:pt x="92263" y="13354"/>
                          <a:pt x="92263" y="34566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7" name="Freeform 46">
                    <a:extLst>
                      <a:ext uri="{FF2B5EF4-FFF2-40B4-BE49-F238E27FC236}">
                        <a16:creationId xmlns:a16="http://schemas.microsoft.com/office/drawing/2014/main" id="{6F57E7CC-EE58-471D-2533-3F4AD09CDA6D}"/>
                      </a:ext>
                    </a:extLst>
                  </p:cNvPr>
                  <p:cNvSpPr/>
                  <p:nvPr/>
                </p:nvSpPr>
                <p:spPr>
                  <a:xfrm>
                    <a:off x="4326333" y="2590487"/>
                    <a:ext cx="87428" cy="92354"/>
                  </a:xfrm>
                  <a:custGeom>
                    <a:avLst/>
                    <a:gdLst>
                      <a:gd name="connsiteX0" fmla="*/ 47887 w 87428"/>
                      <a:gd name="connsiteY0" fmla="*/ 24546 h 92354"/>
                      <a:gd name="connsiteX1" fmla="*/ 29863 w 87428"/>
                      <a:gd name="connsiteY1" fmla="*/ 46425 h 92354"/>
                      <a:gd name="connsiteX2" fmla="*/ 47887 w 87428"/>
                      <a:gd name="connsiteY2" fmla="*/ 68304 h 92354"/>
                      <a:gd name="connsiteX3" fmla="*/ 65569 w 87428"/>
                      <a:gd name="connsiteY3" fmla="*/ 58122 h 92354"/>
                      <a:gd name="connsiteX4" fmla="*/ 87428 w 87428"/>
                      <a:gd name="connsiteY4" fmla="*/ 70647 h 92354"/>
                      <a:gd name="connsiteX5" fmla="*/ 46384 w 87428"/>
                      <a:gd name="connsiteY5" fmla="*/ 92354 h 92354"/>
                      <a:gd name="connsiteX6" fmla="*/ 0 w 87428"/>
                      <a:gd name="connsiteY6" fmla="*/ 46596 h 92354"/>
                      <a:gd name="connsiteX7" fmla="*/ 46717 w 87428"/>
                      <a:gd name="connsiteY7" fmla="*/ 0 h 92354"/>
                      <a:gd name="connsiteX8" fmla="*/ 87086 w 87428"/>
                      <a:gd name="connsiteY8" fmla="*/ 21374 h 92354"/>
                      <a:gd name="connsiteX9" fmla="*/ 65559 w 87428"/>
                      <a:gd name="connsiteY9" fmla="*/ 33900 h 92354"/>
                      <a:gd name="connsiteX10" fmla="*/ 47887 w 87428"/>
                      <a:gd name="connsiteY10" fmla="*/ 24546 h 92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7428" h="92354">
                        <a:moveTo>
                          <a:pt x="47887" y="24546"/>
                        </a:moveTo>
                        <a:cubicBezTo>
                          <a:pt x="37210" y="24546"/>
                          <a:pt x="29863" y="33404"/>
                          <a:pt x="29863" y="46425"/>
                        </a:cubicBezTo>
                        <a:cubicBezTo>
                          <a:pt x="29863" y="59617"/>
                          <a:pt x="37200" y="68304"/>
                          <a:pt x="47887" y="68304"/>
                        </a:cubicBezTo>
                        <a:cubicBezTo>
                          <a:pt x="55729" y="68304"/>
                          <a:pt x="61905" y="65132"/>
                          <a:pt x="65569" y="58122"/>
                        </a:cubicBezTo>
                        <a:lnTo>
                          <a:pt x="87428" y="70647"/>
                        </a:lnTo>
                        <a:cubicBezTo>
                          <a:pt x="80253" y="84506"/>
                          <a:pt x="65569" y="92354"/>
                          <a:pt x="46384" y="92354"/>
                        </a:cubicBezTo>
                        <a:cubicBezTo>
                          <a:pt x="18519" y="92354"/>
                          <a:pt x="0" y="74152"/>
                          <a:pt x="0" y="46596"/>
                        </a:cubicBezTo>
                        <a:cubicBezTo>
                          <a:pt x="0" y="18545"/>
                          <a:pt x="18690" y="0"/>
                          <a:pt x="46717" y="0"/>
                        </a:cubicBezTo>
                        <a:cubicBezTo>
                          <a:pt x="64903" y="0"/>
                          <a:pt x="79254" y="7849"/>
                          <a:pt x="87086" y="21374"/>
                        </a:cubicBezTo>
                        <a:lnTo>
                          <a:pt x="65559" y="33900"/>
                        </a:lnTo>
                        <a:cubicBezTo>
                          <a:pt x="61572" y="28061"/>
                          <a:pt x="55557" y="24546"/>
                          <a:pt x="47887" y="24546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8" name="Freeform 47">
                    <a:extLst>
                      <a:ext uri="{FF2B5EF4-FFF2-40B4-BE49-F238E27FC236}">
                        <a16:creationId xmlns:a16="http://schemas.microsoft.com/office/drawing/2014/main" id="{88DB23F2-9CFA-A388-A9CB-03A7F865B26F}"/>
                      </a:ext>
                    </a:extLst>
                  </p:cNvPr>
                  <p:cNvSpPr/>
                  <p:nvPr/>
                </p:nvSpPr>
                <p:spPr>
                  <a:xfrm>
                    <a:off x="4417606" y="2590477"/>
                    <a:ext cx="92771" cy="92354"/>
                  </a:xfrm>
                  <a:custGeom>
                    <a:avLst/>
                    <a:gdLst>
                      <a:gd name="connsiteX0" fmla="*/ 92605 w 92771"/>
                      <a:gd name="connsiteY0" fmla="*/ 54121 h 92354"/>
                      <a:gd name="connsiteX1" fmla="*/ 29863 w 92771"/>
                      <a:gd name="connsiteY1" fmla="*/ 54121 h 92354"/>
                      <a:gd name="connsiteX2" fmla="*/ 50390 w 92771"/>
                      <a:gd name="connsiteY2" fmla="*/ 69980 h 92354"/>
                      <a:gd name="connsiteX3" fmla="*/ 71583 w 92771"/>
                      <a:gd name="connsiteY3" fmla="*/ 60798 h 92354"/>
                      <a:gd name="connsiteX4" fmla="*/ 87095 w 92771"/>
                      <a:gd name="connsiteY4" fmla="*/ 76324 h 92354"/>
                      <a:gd name="connsiteX5" fmla="*/ 47716 w 92771"/>
                      <a:gd name="connsiteY5" fmla="*/ 92354 h 92354"/>
                      <a:gd name="connsiteX6" fmla="*/ 0 w 92771"/>
                      <a:gd name="connsiteY6" fmla="*/ 46596 h 92354"/>
                      <a:gd name="connsiteX7" fmla="*/ 47050 w 92771"/>
                      <a:gd name="connsiteY7" fmla="*/ 0 h 92354"/>
                      <a:gd name="connsiteX8" fmla="*/ 92605 w 92771"/>
                      <a:gd name="connsiteY8" fmla="*/ 54121 h 92354"/>
                      <a:gd name="connsiteX9" fmla="*/ 63903 w 92771"/>
                      <a:gd name="connsiteY9" fmla="*/ 38252 h 92354"/>
                      <a:gd name="connsiteX10" fmla="*/ 47221 w 92771"/>
                      <a:gd name="connsiteY10" fmla="*/ 20888 h 92354"/>
                      <a:gd name="connsiteX11" fmla="*/ 29197 w 92771"/>
                      <a:gd name="connsiteY11" fmla="*/ 38252 h 92354"/>
                      <a:gd name="connsiteX12" fmla="*/ 63903 w 92771"/>
                      <a:gd name="connsiteY12" fmla="*/ 38252 h 92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2771" h="92354">
                        <a:moveTo>
                          <a:pt x="92605" y="54121"/>
                        </a:moveTo>
                        <a:lnTo>
                          <a:pt x="29863" y="54121"/>
                        </a:lnTo>
                        <a:cubicBezTo>
                          <a:pt x="32708" y="64303"/>
                          <a:pt x="40217" y="69980"/>
                          <a:pt x="50390" y="69980"/>
                        </a:cubicBezTo>
                        <a:cubicBezTo>
                          <a:pt x="58070" y="69980"/>
                          <a:pt x="65569" y="66808"/>
                          <a:pt x="71583" y="60798"/>
                        </a:cubicBezTo>
                        <a:lnTo>
                          <a:pt x="87095" y="76324"/>
                        </a:lnTo>
                        <a:cubicBezTo>
                          <a:pt x="77921" y="86678"/>
                          <a:pt x="64408" y="92354"/>
                          <a:pt x="47716" y="92354"/>
                        </a:cubicBezTo>
                        <a:cubicBezTo>
                          <a:pt x="18186" y="92354"/>
                          <a:pt x="0" y="74152"/>
                          <a:pt x="0" y="46596"/>
                        </a:cubicBezTo>
                        <a:cubicBezTo>
                          <a:pt x="0" y="18545"/>
                          <a:pt x="18852" y="0"/>
                          <a:pt x="47050" y="0"/>
                        </a:cubicBezTo>
                        <a:cubicBezTo>
                          <a:pt x="78587" y="10"/>
                          <a:pt x="94604" y="21212"/>
                          <a:pt x="92605" y="54121"/>
                        </a:cubicBezTo>
                        <a:close/>
                        <a:moveTo>
                          <a:pt x="63903" y="38252"/>
                        </a:moveTo>
                        <a:cubicBezTo>
                          <a:pt x="63903" y="27899"/>
                          <a:pt x="57232" y="20888"/>
                          <a:pt x="47221" y="20888"/>
                        </a:cubicBezTo>
                        <a:cubicBezTo>
                          <a:pt x="37533" y="20888"/>
                          <a:pt x="31195" y="27899"/>
                          <a:pt x="29197" y="38252"/>
                        </a:cubicBezTo>
                        <a:lnTo>
                          <a:pt x="63903" y="38252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9" name="Freeform 48">
                    <a:extLst>
                      <a:ext uri="{FF2B5EF4-FFF2-40B4-BE49-F238E27FC236}">
                        <a16:creationId xmlns:a16="http://schemas.microsoft.com/office/drawing/2014/main" id="{4B07799D-9581-F4B2-33CC-25975C24F59D}"/>
                      </a:ext>
                    </a:extLst>
                  </p:cNvPr>
                  <p:cNvSpPr/>
                  <p:nvPr/>
                </p:nvSpPr>
                <p:spPr>
                  <a:xfrm>
                    <a:off x="4575628" y="2564769"/>
                    <a:ext cx="98429" cy="117062"/>
                  </a:xfrm>
                  <a:custGeom>
                    <a:avLst/>
                    <a:gdLst>
                      <a:gd name="connsiteX0" fmla="*/ 98430 w 98429"/>
                      <a:gd name="connsiteY0" fmla="*/ 41081 h 117062"/>
                      <a:gd name="connsiteX1" fmla="*/ 51380 w 98429"/>
                      <a:gd name="connsiteY1" fmla="*/ 84668 h 117062"/>
                      <a:gd name="connsiteX2" fmla="*/ 30529 w 98429"/>
                      <a:gd name="connsiteY2" fmla="*/ 84668 h 117062"/>
                      <a:gd name="connsiteX3" fmla="*/ 30529 w 98429"/>
                      <a:gd name="connsiteY3" fmla="*/ 117062 h 117062"/>
                      <a:gd name="connsiteX4" fmla="*/ 0 w 98429"/>
                      <a:gd name="connsiteY4" fmla="*/ 117062 h 117062"/>
                      <a:gd name="connsiteX5" fmla="*/ 0 w 98429"/>
                      <a:gd name="connsiteY5" fmla="*/ 0 h 117062"/>
                      <a:gd name="connsiteX6" fmla="*/ 51380 w 98429"/>
                      <a:gd name="connsiteY6" fmla="*/ 0 h 117062"/>
                      <a:gd name="connsiteX7" fmla="*/ 98430 w 98429"/>
                      <a:gd name="connsiteY7" fmla="*/ 41081 h 117062"/>
                      <a:gd name="connsiteX8" fmla="*/ 69404 w 98429"/>
                      <a:gd name="connsiteY8" fmla="*/ 42081 h 117062"/>
                      <a:gd name="connsiteX9" fmla="*/ 49886 w 98429"/>
                      <a:gd name="connsiteY9" fmla="*/ 24384 h 117062"/>
                      <a:gd name="connsiteX10" fmla="*/ 30529 w 98429"/>
                      <a:gd name="connsiteY10" fmla="*/ 24384 h 117062"/>
                      <a:gd name="connsiteX11" fmla="*/ 30529 w 98429"/>
                      <a:gd name="connsiteY11" fmla="*/ 60293 h 117062"/>
                      <a:gd name="connsiteX12" fmla="*/ 49886 w 98429"/>
                      <a:gd name="connsiteY12" fmla="*/ 60293 h 117062"/>
                      <a:gd name="connsiteX13" fmla="*/ 69404 w 98429"/>
                      <a:gd name="connsiteY13" fmla="*/ 42081 h 117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8429" h="117062">
                        <a:moveTo>
                          <a:pt x="98430" y="41081"/>
                        </a:moveTo>
                        <a:cubicBezTo>
                          <a:pt x="98430" y="68637"/>
                          <a:pt x="81243" y="84668"/>
                          <a:pt x="51380" y="84668"/>
                        </a:cubicBezTo>
                        <a:lnTo>
                          <a:pt x="30529" y="84668"/>
                        </a:lnTo>
                        <a:lnTo>
                          <a:pt x="30529" y="117062"/>
                        </a:lnTo>
                        <a:lnTo>
                          <a:pt x="0" y="117062"/>
                        </a:lnTo>
                        <a:lnTo>
                          <a:pt x="0" y="0"/>
                        </a:lnTo>
                        <a:lnTo>
                          <a:pt x="51380" y="0"/>
                        </a:lnTo>
                        <a:cubicBezTo>
                          <a:pt x="81252" y="0"/>
                          <a:pt x="98430" y="15030"/>
                          <a:pt x="98430" y="41081"/>
                        </a:cubicBezTo>
                        <a:close/>
                        <a:moveTo>
                          <a:pt x="69404" y="42081"/>
                        </a:moveTo>
                        <a:cubicBezTo>
                          <a:pt x="69404" y="30566"/>
                          <a:pt x="62229" y="24384"/>
                          <a:pt x="49886" y="24384"/>
                        </a:cubicBezTo>
                        <a:lnTo>
                          <a:pt x="30529" y="24384"/>
                        </a:lnTo>
                        <a:lnTo>
                          <a:pt x="30529" y="60293"/>
                        </a:lnTo>
                        <a:lnTo>
                          <a:pt x="49886" y="60293"/>
                        </a:lnTo>
                        <a:cubicBezTo>
                          <a:pt x="62229" y="60284"/>
                          <a:pt x="69404" y="53940"/>
                          <a:pt x="69404" y="42081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" name="Freeform 49">
                    <a:extLst>
                      <a:ext uri="{FF2B5EF4-FFF2-40B4-BE49-F238E27FC236}">
                        <a16:creationId xmlns:a16="http://schemas.microsoft.com/office/drawing/2014/main" id="{731A9D3B-B6FE-9A95-829D-32B9E734E76E}"/>
                      </a:ext>
                    </a:extLst>
                  </p:cNvPr>
                  <p:cNvSpPr/>
                  <p:nvPr/>
                </p:nvSpPr>
                <p:spPr>
                  <a:xfrm>
                    <a:off x="4681747" y="2590487"/>
                    <a:ext cx="98600" cy="92344"/>
                  </a:xfrm>
                  <a:custGeom>
                    <a:avLst/>
                    <a:gdLst>
                      <a:gd name="connsiteX0" fmla="*/ 98601 w 98600"/>
                      <a:gd name="connsiteY0" fmla="*/ 46092 h 92344"/>
                      <a:gd name="connsiteX1" fmla="*/ 49219 w 98600"/>
                      <a:gd name="connsiteY1" fmla="*/ 92345 h 92344"/>
                      <a:gd name="connsiteX2" fmla="*/ 0 w 98600"/>
                      <a:gd name="connsiteY2" fmla="*/ 46092 h 92344"/>
                      <a:gd name="connsiteX3" fmla="*/ 49219 w 98600"/>
                      <a:gd name="connsiteY3" fmla="*/ 0 h 92344"/>
                      <a:gd name="connsiteX4" fmla="*/ 98601 w 98600"/>
                      <a:gd name="connsiteY4" fmla="*/ 46092 h 92344"/>
                      <a:gd name="connsiteX5" fmla="*/ 29863 w 98600"/>
                      <a:gd name="connsiteY5" fmla="*/ 46425 h 92344"/>
                      <a:gd name="connsiteX6" fmla="*/ 49219 w 98600"/>
                      <a:gd name="connsiteY6" fmla="*/ 68971 h 92344"/>
                      <a:gd name="connsiteX7" fmla="*/ 68747 w 98600"/>
                      <a:gd name="connsiteY7" fmla="*/ 46425 h 92344"/>
                      <a:gd name="connsiteX8" fmla="*/ 49219 w 98600"/>
                      <a:gd name="connsiteY8" fmla="*/ 24051 h 92344"/>
                      <a:gd name="connsiteX9" fmla="*/ 29863 w 98600"/>
                      <a:gd name="connsiteY9" fmla="*/ 46425 h 9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8600" h="92344">
                        <a:moveTo>
                          <a:pt x="98601" y="46092"/>
                        </a:moveTo>
                        <a:cubicBezTo>
                          <a:pt x="98601" y="73981"/>
                          <a:pt x="78921" y="92345"/>
                          <a:pt x="49219" y="92345"/>
                        </a:cubicBezTo>
                        <a:cubicBezTo>
                          <a:pt x="19518" y="92345"/>
                          <a:pt x="0" y="73981"/>
                          <a:pt x="0" y="46092"/>
                        </a:cubicBezTo>
                        <a:cubicBezTo>
                          <a:pt x="0" y="18374"/>
                          <a:pt x="19518" y="0"/>
                          <a:pt x="49219" y="0"/>
                        </a:cubicBezTo>
                        <a:cubicBezTo>
                          <a:pt x="78921" y="0"/>
                          <a:pt x="98601" y="18374"/>
                          <a:pt x="98601" y="46092"/>
                        </a:cubicBezTo>
                        <a:close/>
                        <a:moveTo>
                          <a:pt x="29863" y="46425"/>
                        </a:moveTo>
                        <a:cubicBezTo>
                          <a:pt x="29863" y="59950"/>
                          <a:pt x="37705" y="68971"/>
                          <a:pt x="49219" y="68971"/>
                        </a:cubicBezTo>
                        <a:cubicBezTo>
                          <a:pt x="60906" y="68971"/>
                          <a:pt x="68747" y="59950"/>
                          <a:pt x="68747" y="46425"/>
                        </a:cubicBezTo>
                        <a:cubicBezTo>
                          <a:pt x="68747" y="33071"/>
                          <a:pt x="60906" y="24051"/>
                          <a:pt x="49219" y="24051"/>
                        </a:cubicBezTo>
                        <a:cubicBezTo>
                          <a:pt x="37705" y="24051"/>
                          <a:pt x="29863" y="33071"/>
                          <a:pt x="29863" y="46425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" name="Freeform 50">
                    <a:extLst>
                      <a:ext uri="{FF2B5EF4-FFF2-40B4-BE49-F238E27FC236}">
                        <a16:creationId xmlns:a16="http://schemas.microsoft.com/office/drawing/2014/main" id="{BEDBAF24-BEAD-5CA3-F654-2EEDBE14AEC0}"/>
                      </a:ext>
                    </a:extLst>
                  </p:cNvPr>
                  <p:cNvSpPr/>
                  <p:nvPr/>
                </p:nvSpPr>
                <p:spPr>
                  <a:xfrm>
                    <a:off x="4796384" y="2557921"/>
                    <a:ext cx="29691" cy="123910"/>
                  </a:xfrm>
                  <a:custGeom>
                    <a:avLst/>
                    <a:gdLst>
                      <a:gd name="connsiteX0" fmla="*/ 29692 w 29691"/>
                      <a:gd name="connsiteY0" fmla="*/ 0 h 123910"/>
                      <a:gd name="connsiteX1" fmla="*/ 29692 w 29691"/>
                      <a:gd name="connsiteY1" fmla="*/ 123911 h 123910"/>
                      <a:gd name="connsiteX2" fmla="*/ 0 w 29691"/>
                      <a:gd name="connsiteY2" fmla="*/ 123911 h 123910"/>
                      <a:gd name="connsiteX3" fmla="*/ 0 w 29691"/>
                      <a:gd name="connsiteY3" fmla="*/ 0 h 123910"/>
                      <a:gd name="connsiteX4" fmla="*/ 29692 w 29691"/>
                      <a:gd name="connsiteY4" fmla="*/ 0 h 12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691" h="123910">
                        <a:moveTo>
                          <a:pt x="29692" y="0"/>
                        </a:moveTo>
                        <a:lnTo>
                          <a:pt x="29692" y="123911"/>
                        </a:lnTo>
                        <a:lnTo>
                          <a:pt x="0" y="123911"/>
                        </a:lnTo>
                        <a:lnTo>
                          <a:pt x="0" y="0"/>
                        </a:lnTo>
                        <a:lnTo>
                          <a:pt x="29692" y="0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2" name="Freeform 51">
                    <a:extLst>
                      <a:ext uri="{FF2B5EF4-FFF2-40B4-BE49-F238E27FC236}">
                        <a16:creationId xmlns:a16="http://schemas.microsoft.com/office/drawing/2014/main" id="{23B933AC-4871-BA4E-4390-63BD83BB7276}"/>
                      </a:ext>
                    </a:extLst>
                  </p:cNvPr>
                  <p:cNvSpPr/>
                  <p:nvPr/>
                </p:nvSpPr>
                <p:spPr>
                  <a:xfrm>
                    <a:off x="4849609" y="2552406"/>
                    <a:ext cx="29529" cy="129425"/>
                  </a:xfrm>
                  <a:custGeom>
                    <a:avLst/>
                    <a:gdLst>
                      <a:gd name="connsiteX0" fmla="*/ 29530 w 29529"/>
                      <a:gd name="connsiteY0" fmla="*/ 39081 h 129425"/>
                      <a:gd name="connsiteX1" fmla="*/ 29530 w 29529"/>
                      <a:gd name="connsiteY1" fmla="*/ 129426 h 129425"/>
                      <a:gd name="connsiteX2" fmla="*/ 0 w 29529"/>
                      <a:gd name="connsiteY2" fmla="*/ 129426 h 129425"/>
                      <a:gd name="connsiteX3" fmla="*/ 0 w 29529"/>
                      <a:gd name="connsiteY3" fmla="*/ 39081 h 129425"/>
                      <a:gd name="connsiteX4" fmla="*/ 29530 w 29529"/>
                      <a:gd name="connsiteY4" fmla="*/ 39081 h 129425"/>
                      <a:gd name="connsiteX5" fmla="*/ 28359 w 29529"/>
                      <a:gd name="connsiteY5" fmla="*/ 13697 h 129425"/>
                      <a:gd name="connsiteX6" fmla="*/ 14846 w 29529"/>
                      <a:gd name="connsiteY6" fmla="*/ 27222 h 129425"/>
                      <a:gd name="connsiteX7" fmla="*/ 1323 w 29529"/>
                      <a:gd name="connsiteY7" fmla="*/ 13697 h 129425"/>
                      <a:gd name="connsiteX8" fmla="*/ 14846 w 29529"/>
                      <a:gd name="connsiteY8" fmla="*/ 0 h 129425"/>
                      <a:gd name="connsiteX9" fmla="*/ 28359 w 29529"/>
                      <a:gd name="connsiteY9" fmla="*/ 13697 h 1294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9529" h="129425">
                        <a:moveTo>
                          <a:pt x="29530" y="39081"/>
                        </a:moveTo>
                        <a:lnTo>
                          <a:pt x="29530" y="129426"/>
                        </a:lnTo>
                        <a:lnTo>
                          <a:pt x="0" y="129426"/>
                        </a:lnTo>
                        <a:lnTo>
                          <a:pt x="0" y="39081"/>
                        </a:lnTo>
                        <a:lnTo>
                          <a:pt x="29530" y="39081"/>
                        </a:lnTo>
                        <a:close/>
                        <a:moveTo>
                          <a:pt x="28359" y="13697"/>
                        </a:moveTo>
                        <a:cubicBezTo>
                          <a:pt x="28359" y="21545"/>
                          <a:pt x="22678" y="27222"/>
                          <a:pt x="14846" y="27222"/>
                        </a:cubicBezTo>
                        <a:cubicBezTo>
                          <a:pt x="7004" y="27222"/>
                          <a:pt x="1323" y="21545"/>
                          <a:pt x="1323" y="13697"/>
                        </a:cubicBezTo>
                        <a:cubicBezTo>
                          <a:pt x="1323" y="5677"/>
                          <a:pt x="7004" y="0"/>
                          <a:pt x="14846" y="0"/>
                        </a:cubicBezTo>
                        <a:cubicBezTo>
                          <a:pt x="22678" y="10"/>
                          <a:pt x="28359" y="5677"/>
                          <a:pt x="28359" y="13697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3" name="Freeform 52">
                    <a:extLst>
                      <a:ext uri="{FF2B5EF4-FFF2-40B4-BE49-F238E27FC236}">
                        <a16:creationId xmlns:a16="http://schemas.microsoft.com/office/drawing/2014/main" id="{DFB40CD3-00BF-3EC0-92CB-C44926111B79}"/>
                      </a:ext>
                    </a:extLst>
                  </p:cNvPr>
                  <p:cNvSpPr/>
                  <p:nvPr/>
                </p:nvSpPr>
                <p:spPr>
                  <a:xfrm>
                    <a:off x="4894489" y="2590487"/>
                    <a:ext cx="87428" cy="92354"/>
                  </a:xfrm>
                  <a:custGeom>
                    <a:avLst/>
                    <a:gdLst>
                      <a:gd name="connsiteX0" fmla="*/ 47887 w 87428"/>
                      <a:gd name="connsiteY0" fmla="*/ 24546 h 92354"/>
                      <a:gd name="connsiteX1" fmla="*/ 29872 w 87428"/>
                      <a:gd name="connsiteY1" fmla="*/ 46425 h 92354"/>
                      <a:gd name="connsiteX2" fmla="*/ 47887 w 87428"/>
                      <a:gd name="connsiteY2" fmla="*/ 68304 h 92354"/>
                      <a:gd name="connsiteX3" fmla="*/ 65569 w 87428"/>
                      <a:gd name="connsiteY3" fmla="*/ 58122 h 92354"/>
                      <a:gd name="connsiteX4" fmla="*/ 87428 w 87428"/>
                      <a:gd name="connsiteY4" fmla="*/ 70647 h 92354"/>
                      <a:gd name="connsiteX5" fmla="*/ 46384 w 87428"/>
                      <a:gd name="connsiteY5" fmla="*/ 92354 h 92354"/>
                      <a:gd name="connsiteX6" fmla="*/ 0 w 87428"/>
                      <a:gd name="connsiteY6" fmla="*/ 46596 h 92354"/>
                      <a:gd name="connsiteX7" fmla="*/ 46717 w 87428"/>
                      <a:gd name="connsiteY7" fmla="*/ 0 h 92354"/>
                      <a:gd name="connsiteX8" fmla="*/ 87086 w 87428"/>
                      <a:gd name="connsiteY8" fmla="*/ 21374 h 92354"/>
                      <a:gd name="connsiteX9" fmla="*/ 65559 w 87428"/>
                      <a:gd name="connsiteY9" fmla="*/ 33900 h 92354"/>
                      <a:gd name="connsiteX10" fmla="*/ 47887 w 87428"/>
                      <a:gd name="connsiteY10" fmla="*/ 24546 h 923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7428" h="92354">
                        <a:moveTo>
                          <a:pt x="47887" y="24546"/>
                        </a:moveTo>
                        <a:cubicBezTo>
                          <a:pt x="37210" y="24546"/>
                          <a:pt x="29872" y="33404"/>
                          <a:pt x="29872" y="46425"/>
                        </a:cubicBezTo>
                        <a:cubicBezTo>
                          <a:pt x="29872" y="59617"/>
                          <a:pt x="37219" y="68304"/>
                          <a:pt x="47887" y="68304"/>
                        </a:cubicBezTo>
                        <a:cubicBezTo>
                          <a:pt x="55729" y="68304"/>
                          <a:pt x="61905" y="65132"/>
                          <a:pt x="65569" y="58122"/>
                        </a:cubicBezTo>
                        <a:lnTo>
                          <a:pt x="87428" y="70647"/>
                        </a:lnTo>
                        <a:cubicBezTo>
                          <a:pt x="80253" y="84506"/>
                          <a:pt x="65569" y="92354"/>
                          <a:pt x="46384" y="92354"/>
                        </a:cubicBezTo>
                        <a:cubicBezTo>
                          <a:pt x="18519" y="92354"/>
                          <a:pt x="0" y="74152"/>
                          <a:pt x="0" y="46596"/>
                        </a:cubicBezTo>
                        <a:cubicBezTo>
                          <a:pt x="0" y="18545"/>
                          <a:pt x="18690" y="0"/>
                          <a:pt x="46717" y="0"/>
                        </a:cubicBezTo>
                        <a:cubicBezTo>
                          <a:pt x="64903" y="0"/>
                          <a:pt x="79254" y="7849"/>
                          <a:pt x="87086" y="21374"/>
                        </a:cubicBezTo>
                        <a:lnTo>
                          <a:pt x="65559" y="33900"/>
                        </a:lnTo>
                        <a:cubicBezTo>
                          <a:pt x="61572" y="28061"/>
                          <a:pt x="55557" y="24546"/>
                          <a:pt x="47887" y="24546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DF5E228-786F-6B4F-DE5B-AF6ED47DD638}"/>
                      </a:ext>
                    </a:extLst>
                  </p:cNvPr>
                  <p:cNvSpPr/>
                  <p:nvPr/>
                </p:nvSpPr>
                <p:spPr>
                  <a:xfrm>
                    <a:off x="4982260" y="2591496"/>
                    <a:ext cx="100789" cy="124072"/>
                  </a:xfrm>
                  <a:custGeom>
                    <a:avLst/>
                    <a:gdLst>
                      <a:gd name="connsiteX0" fmla="*/ 26694 w 100789"/>
                      <a:gd name="connsiteY0" fmla="*/ 124073 h 124072"/>
                      <a:gd name="connsiteX1" fmla="*/ 0 w 100789"/>
                      <a:gd name="connsiteY1" fmla="*/ 114719 h 124072"/>
                      <a:gd name="connsiteX2" fmla="*/ 12343 w 100789"/>
                      <a:gd name="connsiteY2" fmla="*/ 94183 h 124072"/>
                      <a:gd name="connsiteX3" fmla="*/ 24362 w 100789"/>
                      <a:gd name="connsiteY3" fmla="*/ 99193 h 124072"/>
                      <a:gd name="connsiteX4" fmla="*/ 35211 w 100789"/>
                      <a:gd name="connsiteY4" fmla="*/ 92345 h 124072"/>
                      <a:gd name="connsiteX5" fmla="*/ 37381 w 100789"/>
                      <a:gd name="connsiteY5" fmla="*/ 88173 h 124072"/>
                      <a:gd name="connsiteX6" fmla="*/ 10 w 100789"/>
                      <a:gd name="connsiteY6" fmla="*/ 0 h 124072"/>
                      <a:gd name="connsiteX7" fmla="*/ 30539 w 100789"/>
                      <a:gd name="connsiteY7" fmla="*/ 0 h 124072"/>
                      <a:gd name="connsiteX8" fmla="*/ 52065 w 100789"/>
                      <a:gd name="connsiteY8" fmla="*/ 58779 h 124072"/>
                      <a:gd name="connsiteX9" fmla="*/ 71260 w 100789"/>
                      <a:gd name="connsiteY9" fmla="*/ 0 h 124072"/>
                      <a:gd name="connsiteX10" fmla="*/ 100790 w 100789"/>
                      <a:gd name="connsiteY10" fmla="*/ 0 h 124072"/>
                      <a:gd name="connsiteX11" fmla="*/ 62086 w 100789"/>
                      <a:gd name="connsiteY11" fmla="*/ 99193 h 124072"/>
                      <a:gd name="connsiteX12" fmla="*/ 26694 w 100789"/>
                      <a:gd name="connsiteY12" fmla="*/ 124073 h 124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0789" h="124072">
                        <a:moveTo>
                          <a:pt x="26694" y="124073"/>
                        </a:moveTo>
                        <a:cubicBezTo>
                          <a:pt x="16521" y="124073"/>
                          <a:pt x="8175" y="121072"/>
                          <a:pt x="0" y="114719"/>
                        </a:cubicBezTo>
                        <a:lnTo>
                          <a:pt x="12343" y="94183"/>
                        </a:lnTo>
                        <a:cubicBezTo>
                          <a:pt x="16521" y="97688"/>
                          <a:pt x="20023" y="99193"/>
                          <a:pt x="24362" y="99193"/>
                        </a:cubicBezTo>
                        <a:cubicBezTo>
                          <a:pt x="29358" y="99193"/>
                          <a:pt x="32870" y="96850"/>
                          <a:pt x="35211" y="92345"/>
                        </a:cubicBezTo>
                        <a:lnTo>
                          <a:pt x="37381" y="88173"/>
                        </a:lnTo>
                        <a:lnTo>
                          <a:pt x="10" y="0"/>
                        </a:lnTo>
                        <a:lnTo>
                          <a:pt x="30539" y="0"/>
                        </a:lnTo>
                        <a:lnTo>
                          <a:pt x="52065" y="58779"/>
                        </a:lnTo>
                        <a:lnTo>
                          <a:pt x="71260" y="0"/>
                        </a:lnTo>
                        <a:lnTo>
                          <a:pt x="100790" y="0"/>
                        </a:lnTo>
                        <a:lnTo>
                          <a:pt x="62086" y="99193"/>
                        </a:lnTo>
                        <a:cubicBezTo>
                          <a:pt x="55225" y="116053"/>
                          <a:pt x="43710" y="124073"/>
                          <a:pt x="26694" y="124073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5" name="Graphic 545">
                  <a:extLst>
                    <a:ext uri="{FF2B5EF4-FFF2-40B4-BE49-F238E27FC236}">
                      <a16:creationId xmlns:a16="http://schemas.microsoft.com/office/drawing/2014/main" id="{2428F3F0-9FE3-ED63-7BD1-DB8668EF67AF}"/>
                    </a:ext>
                  </a:extLst>
                </p:cNvPr>
                <p:cNvGrpSpPr/>
                <p:nvPr/>
              </p:nvGrpSpPr>
              <p:grpSpPr>
                <a:xfrm>
                  <a:off x="3327116" y="2513315"/>
                  <a:ext cx="257631" cy="257860"/>
                  <a:chOff x="3327116" y="2513315"/>
                  <a:chExt cx="257631" cy="257860"/>
                </a:xfrm>
              </p:grpSpPr>
              <p:sp>
                <p:nvSpPr>
                  <p:cNvPr id="36" name="Freeform 35">
                    <a:extLst>
                      <a:ext uri="{FF2B5EF4-FFF2-40B4-BE49-F238E27FC236}">
                        <a16:creationId xmlns:a16="http://schemas.microsoft.com/office/drawing/2014/main" id="{68EF2B2E-A8D1-105F-C785-67949D6FB7B8}"/>
                      </a:ext>
                    </a:extLst>
                  </p:cNvPr>
                  <p:cNvSpPr/>
                  <p:nvPr/>
                </p:nvSpPr>
                <p:spPr>
                  <a:xfrm>
                    <a:off x="3327116" y="2513315"/>
                    <a:ext cx="257631" cy="257860"/>
                  </a:xfrm>
                  <a:custGeom>
                    <a:avLst/>
                    <a:gdLst>
                      <a:gd name="connsiteX0" fmla="*/ 215331 w 257631"/>
                      <a:gd name="connsiteY0" fmla="*/ 257861 h 257860"/>
                      <a:gd name="connsiteX1" fmla="*/ 42301 w 257631"/>
                      <a:gd name="connsiteY1" fmla="*/ 257861 h 257860"/>
                      <a:gd name="connsiteX2" fmla="*/ 0 w 257631"/>
                      <a:gd name="connsiteY2" fmla="*/ 215522 h 257860"/>
                      <a:gd name="connsiteX3" fmla="*/ 0 w 257631"/>
                      <a:gd name="connsiteY3" fmla="*/ 42339 h 257860"/>
                      <a:gd name="connsiteX4" fmla="*/ 42301 w 257631"/>
                      <a:gd name="connsiteY4" fmla="*/ 0 h 257860"/>
                      <a:gd name="connsiteX5" fmla="*/ 215331 w 257631"/>
                      <a:gd name="connsiteY5" fmla="*/ 0 h 257860"/>
                      <a:gd name="connsiteX6" fmla="*/ 257632 w 257631"/>
                      <a:gd name="connsiteY6" fmla="*/ 42339 h 257860"/>
                      <a:gd name="connsiteX7" fmla="*/ 257632 w 257631"/>
                      <a:gd name="connsiteY7" fmla="*/ 215522 h 257860"/>
                      <a:gd name="connsiteX8" fmla="*/ 215331 w 257631"/>
                      <a:gd name="connsiteY8" fmla="*/ 257861 h 2578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57631" h="257860">
                        <a:moveTo>
                          <a:pt x="215331" y="257861"/>
                        </a:moveTo>
                        <a:lnTo>
                          <a:pt x="42301" y="257861"/>
                        </a:lnTo>
                        <a:cubicBezTo>
                          <a:pt x="18938" y="257861"/>
                          <a:pt x="0" y="238906"/>
                          <a:pt x="0" y="215522"/>
                        </a:cubicBezTo>
                        <a:lnTo>
                          <a:pt x="0" y="42339"/>
                        </a:lnTo>
                        <a:cubicBezTo>
                          <a:pt x="0" y="18955"/>
                          <a:pt x="18938" y="0"/>
                          <a:pt x="42301" y="0"/>
                        </a:cubicBezTo>
                        <a:lnTo>
                          <a:pt x="215331" y="0"/>
                        </a:lnTo>
                        <a:cubicBezTo>
                          <a:pt x="238694" y="0"/>
                          <a:pt x="257632" y="18955"/>
                          <a:pt x="257632" y="42339"/>
                        </a:cubicBezTo>
                        <a:lnTo>
                          <a:pt x="257632" y="215522"/>
                        </a:lnTo>
                        <a:cubicBezTo>
                          <a:pt x="257632" y="238896"/>
                          <a:pt x="238694" y="257861"/>
                          <a:pt x="215331" y="257861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37" name="Graphic 545">
                    <a:extLst>
                      <a:ext uri="{FF2B5EF4-FFF2-40B4-BE49-F238E27FC236}">
                        <a16:creationId xmlns:a16="http://schemas.microsoft.com/office/drawing/2014/main" id="{D1B51B36-3F61-2CA8-D02E-3F509D6D6010}"/>
                      </a:ext>
                    </a:extLst>
                  </p:cNvPr>
                  <p:cNvGrpSpPr/>
                  <p:nvPr/>
                </p:nvGrpSpPr>
                <p:grpSpPr>
                  <a:xfrm>
                    <a:off x="3379038" y="2561759"/>
                    <a:ext cx="153796" cy="160953"/>
                    <a:chOff x="3379038" y="2561759"/>
                    <a:chExt cx="153796" cy="160953"/>
                  </a:xfrm>
                  <a:solidFill>
                    <a:srgbClr val="FFFFFF"/>
                  </a:solidFill>
                </p:grpSpPr>
                <p:sp>
                  <p:nvSpPr>
                    <p:cNvPr id="38" name="Freeform 37">
                      <a:extLst>
                        <a:ext uri="{FF2B5EF4-FFF2-40B4-BE49-F238E27FC236}">
                          <a16:creationId xmlns:a16="http://schemas.microsoft.com/office/drawing/2014/main" id="{50FE80EB-3025-B25F-2C12-25BAF3A657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18066" y="2561759"/>
                      <a:ext cx="75732" cy="75799"/>
                    </a:xfrm>
                    <a:custGeom>
                      <a:avLst/>
                      <a:gdLst>
                        <a:gd name="connsiteX0" fmla="*/ 75733 w 75732"/>
                        <a:gd name="connsiteY0" fmla="*/ 37900 h 75799"/>
                        <a:gd name="connsiteX1" fmla="*/ 37866 w 75732"/>
                        <a:gd name="connsiteY1" fmla="*/ 75800 h 75799"/>
                        <a:gd name="connsiteX2" fmla="*/ 0 w 75732"/>
                        <a:gd name="connsiteY2" fmla="*/ 37900 h 75799"/>
                        <a:gd name="connsiteX3" fmla="*/ 37866 w 75732"/>
                        <a:gd name="connsiteY3" fmla="*/ 0 h 75799"/>
                        <a:gd name="connsiteX4" fmla="*/ 75733 w 75732"/>
                        <a:gd name="connsiteY4" fmla="*/ 37900 h 757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5732" h="75799">
                          <a:moveTo>
                            <a:pt x="75733" y="37900"/>
                          </a:moveTo>
                          <a:cubicBezTo>
                            <a:pt x="75733" y="58832"/>
                            <a:pt x="58779" y="75800"/>
                            <a:pt x="37866" y="75800"/>
                          </a:cubicBezTo>
                          <a:cubicBezTo>
                            <a:pt x="16953" y="75800"/>
                            <a:pt x="0" y="58832"/>
                            <a:pt x="0" y="37900"/>
                          </a:cubicBezTo>
                          <a:cubicBezTo>
                            <a:pt x="0" y="16968"/>
                            <a:pt x="16953" y="0"/>
                            <a:pt x="37866" y="0"/>
                          </a:cubicBezTo>
                          <a:cubicBezTo>
                            <a:pt x="58779" y="0"/>
                            <a:pt x="75733" y="16968"/>
                            <a:pt x="75733" y="3790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1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9" name="Freeform 38">
                      <a:extLst>
                        <a:ext uri="{FF2B5EF4-FFF2-40B4-BE49-F238E27FC236}">
                          <a16:creationId xmlns:a16="http://schemas.microsoft.com/office/drawing/2014/main" id="{A1ADB17B-CCF8-9176-198E-8E2B85910A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79038" y="2645751"/>
                      <a:ext cx="153796" cy="76961"/>
                    </a:xfrm>
                    <a:custGeom>
                      <a:avLst/>
                      <a:gdLst>
                        <a:gd name="connsiteX0" fmla="*/ 76894 w 153796"/>
                        <a:gd name="connsiteY0" fmla="*/ 0 h 76961"/>
                        <a:gd name="connsiteX1" fmla="*/ 0 w 153796"/>
                        <a:gd name="connsiteY1" fmla="*/ 76962 h 76961"/>
                        <a:gd name="connsiteX2" fmla="*/ 153797 w 153796"/>
                        <a:gd name="connsiteY2" fmla="*/ 76962 h 76961"/>
                        <a:gd name="connsiteX3" fmla="*/ 76894 w 153796"/>
                        <a:gd name="connsiteY3" fmla="*/ 0 h 769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3796" h="76961">
                          <a:moveTo>
                            <a:pt x="76894" y="0"/>
                          </a:moveTo>
                          <a:cubicBezTo>
                            <a:pt x="34421" y="0"/>
                            <a:pt x="0" y="34461"/>
                            <a:pt x="0" y="76962"/>
                          </a:cubicBezTo>
                          <a:lnTo>
                            <a:pt x="153797" y="76962"/>
                          </a:lnTo>
                          <a:cubicBezTo>
                            <a:pt x="153787" y="34452"/>
                            <a:pt x="119357" y="0"/>
                            <a:pt x="76894" y="0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1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15" name="Graphic 545">
                <a:extLst>
                  <a:ext uri="{FF2B5EF4-FFF2-40B4-BE49-F238E27FC236}">
                    <a16:creationId xmlns:a16="http://schemas.microsoft.com/office/drawing/2014/main" id="{C671C1B4-E60F-DBFE-FF2D-114B3757938E}"/>
                  </a:ext>
                </a:extLst>
              </p:cNvPr>
              <p:cNvGrpSpPr/>
              <p:nvPr/>
            </p:nvGrpSpPr>
            <p:grpSpPr>
              <a:xfrm>
                <a:off x="3835290" y="1862901"/>
                <a:ext cx="812521" cy="509330"/>
                <a:chOff x="3835290" y="1862901"/>
                <a:chExt cx="812521" cy="509330"/>
              </a:xfrm>
            </p:grpSpPr>
            <p:grpSp>
              <p:nvGrpSpPr>
                <p:cNvPr id="16" name="Graphic 545">
                  <a:extLst>
                    <a:ext uri="{FF2B5EF4-FFF2-40B4-BE49-F238E27FC236}">
                      <a16:creationId xmlns:a16="http://schemas.microsoft.com/office/drawing/2014/main" id="{F07D0F19-69D4-947D-1A44-A38E125A3531}"/>
                    </a:ext>
                  </a:extLst>
                </p:cNvPr>
                <p:cNvGrpSpPr/>
                <p:nvPr/>
              </p:nvGrpSpPr>
              <p:grpSpPr>
                <a:xfrm>
                  <a:off x="3835290" y="1862901"/>
                  <a:ext cx="812521" cy="509330"/>
                  <a:chOff x="3835290" y="1862901"/>
                  <a:chExt cx="812521" cy="509330"/>
                </a:xfrm>
                <a:solidFill>
                  <a:srgbClr val="263238"/>
                </a:solidFill>
              </p:grpSpPr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93F529DD-21EA-159B-A63E-4CC5387D47CB}"/>
                      </a:ext>
                    </a:extLst>
                  </p:cNvPr>
                  <p:cNvSpPr/>
                  <p:nvPr/>
                </p:nvSpPr>
                <p:spPr>
                  <a:xfrm>
                    <a:off x="3835290" y="2065507"/>
                    <a:ext cx="812521" cy="306724"/>
                  </a:xfrm>
                  <a:custGeom>
                    <a:avLst/>
                    <a:gdLst>
                      <a:gd name="connsiteX0" fmla="*/ 0 w 812521"/>
                      <a:gd name="connsiteY0" fmla="*/ 0 h 306724"/>
                      <a:gd name="connsiteX1" fmla="*/ 812522 w 812521"/>
                      <a:gd name="connsiteY1" fmla="*/ 0 h 306724"/>
                      <a:gd name="connsiteX2" fmla="*/ 812522 w 812521"/>
                      <a:gd name="connsiteY2" fmla="*/ 306724 h 306724"/>
                      <a:gd name="connsiteX3" fmla="*/ 0 w 812521"/>
                      <a:gd name="connsiteY3" fmla="*/ 306724 h 3067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12521" h="306724">
                        <a:moveTo>
                          <a:pt x="0" y="0"/>
                        </a:moveTo>
                        <a:lnTo>
                          <a:pt x="812522" y="0"/>
                        </a:lnTo>
                        <a:lnTo>
                          <a:pt x="812522" y="306724"/>
                        </a:lnTo>
                        <a:lnTo>
                          <a:pt x="0" y="306724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0" name="Freeform 19">
                    <a:extLst>
                      <a:ext uri="{FF2B5EF4-FFF2-40B4-BE49-F238E27FC236}">
                        <a16:creationId xmlns:a16="http://schemas.microsoft.com/office/drawing/2014/main" id="{F3580236-874B-5800-A3C9-A453F8173D17}"/>
                      </a:ext>
                    </a:extLst>
                  </p:cNvPr>
                  <p:cNvSpPr/>
                  <p:nvPr/>
                </p:nvSpPr>
                <p:spPr>
                  <a:xfrm>
                    <a:off x="3970681" y="1862901"/>
                    <a:ext cx="593146" cy="233562"/>
                  </a:xfrm>
                  <a:custGeom>
                    <a:avLst/>
                    <a:gdLst>
                      <a:gd name="connsiteX0" fmla="*/ 528120 w 593146"/>
                      <a:gd name="connsiteY0" fmla="*/ 233563 h 233562"/>
                      <a:gd name="connsiteX1" fmla="*/ 52978 w 593146"/>
                      <a:gd name="connsiteY1" fmla="*/ 233563 h 233562"/>
                      <a:gd name="connsiteX2" fmla="*/ 0 w 593146"/>
                      <a:gd name="connsiteY2" fmla="*/ 0 h 233562"/>
                      <a:gd name="connsiteX3" fmla="*/ 593147 w 593146"/>
                      <a:gd name="connsiteY3" fmla="*/ 0 h 233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93146" h="233562">
                        <a:moveTo>
                          <a:pt x="528120" y="233563"/>
                        </a:moveTo>
                        <a:lnTo>
                          <a:pt x="52978" y="233563"/>
                        </a:lnTo>
                        <a:lnTo>
                          <a:pt x="0" y="0"/>
                        </a:lnTo>
                        <a:lnTo>
                          <a:pt x="593147" y="0"/>
                        </a:lnTo>
                        <a:close/>
                      </a:path>
                    </a:pathLst>
                  </a:custGeom>
                  <a:solidFill>
                    <a:srgbClr val="263238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FDE47807-8088-997E-CCD5-1F99CD911F8B}"/>
                    </a:ext>
                  </a:extLst>
                </p:cNvPr>
                <p:cNvSpPr/>
                <p:nvPr/>
              </p:nvSpPr>
              <p:spPr>
                <a:xfrm>
                  <a:off x="4453579" y="1862901"/>
                  <a:ext cx="111028" cy="199948"/>
                </a:xfrm>
                <a:custGeom>
                  <a:avLst/>
                  <a:gdLst>
                    <a:gd name="connsiteX0" fmla="*/ 61771 w 111028"/>
                    <a:gd name="connsiteY0" fmla="*/ 0 h 199948"/>
                    <a:gd name="connsiteX1" fmla="*/ 28 w 111028"/>
                    <a:gd name="connsiteY1" fmla="*/ 199949 h 199948"/>
                    <a:gd name="connsiteX2" fmla="*/ 53948 w 111028"/>
                    <a:gd name="connsiteY2" fmla="*/ 199949 h 199948"/>
                    <a:gd name="connsiteX3" fmla="*/ 111029 w 111028"/>
                    <a:gd name="connsiteY3" fmla="*/ 0 h 199948"/>
                    <a:gd name="connsiteX4" fmla="*/ 61771 w 111028"/>
                    <a:gd name="connsiteY4" fmla="*/ 0 h 199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028" h="199948">
                      <a:moveTo>
                        <a:pt x="61771" y="0"/>
                      </a:moveTo>
                      <a:cubicBezTo>
                        <a:pt x="61219" y="1448"/>
                        <a:pt x="-1514" y="199949"/>
                        <a:pt x="28" y="199949"/>
                      </a:cubicBezTo>
                      <a:cubicBezTo>
                        <a:pt x="1570" y="199949"/>
                        <a:pt x="53948" y="199949"/>
                        <a:pt x="53948" y="199949"/>
                      </a:cubicBezTo>
                      <a:lnTo>
                        <a:pt x="111029" y="0"/>
                      </a:lnTo>
                      <a:lnTo>
                        <a:pt x="61771" y="0"/>
                      </a:lnTo>
                      <a:close/>
                    </a:path>
                  </a:pathLst>
                </a:custGeom>
                <a:solidFill>
                  <a:srgbClr val="000000">
                    <a:alpha val="30000"/>
                  </a:srgbClr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64F66746-7EBA-2A94-CA89-4643CE87077D}"/>
                    </a:ext>
                  </a:extLst>
                </p:cNvPr>
                <p:cNvSpPr/>
                <p:nvPr/>
              </p:nvSpPr>
              <p:spPr>
                <a:xfrm>
                  <a:off x="4593604" y="2065507"/>
                  <a:ext cx="54207" cy="306724"/>
                </a:xfrm>
                <a:custGeom>
                  <a:avLst/>
                  <a:gdLst>
                    <a:gd name="connsiteX0" fmla="*/ 1743 w 54207"/>
                    <a:gd name="connsiteY0" fmla="*/ 0 h 306724"/>
                    <a:gd name="connsiteX1" fmla="*/ 1743 w 54207"/>
                    <a:gd name="connsiteY1" fmla="*/ 306724 h 306724"/>
                    <a:gd name="connsiteX2" fmla="*/ 54207 w 54207"/>
                    <a:gd name="connsiteY2" fmla="*/ 306724 h 306724"/>
                    <a:gd name="connsiteX3" fmla="*/ 54207 w 54207"/>
                    <a:gd name="connsiteY3" fmla="*/ 0 h 306724"/>
                    <a:gd name="connsiteX4" fmla="*/ 1743 w 54207"/>
                    <a:gd name="connsiteY4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207" h="306724">
                      <a:moveTo>
                        <a:pt x="1743" y="0"/>
                      </a:moveTo>
                      <a:cubicBezTo>
                        <a:pt x="1743" y="0"/>
                        <a:pt x="-2178" y="306724"/>
                        <a:pt x="1743" y="306724"/>
                      </a:cubicBezTo>
                      <a:cubicBezTo>
                        <a:pt x="5663" y="306724"/>
                        <a:pt x="54207" y="306724"/>
                        <a:pt x="54207" y="306724"/>
                      </a:cubicBezTo>
                      <a:lnTo>
                        <a:pt x="54207" y="0"/>
                      </a:lnTo>
                      <a:lnTo>
                        <a:pt x="1743" y="0"/>
                      </a:lnTo>
                      <a:close/>
                    </a:path>
                  </a:pathLst>
                </a:custGeom>
                <a:solidFill>
                  <a:srgbClr val="000000">
                    <a:alpha val="30000"/>
                  </a:srgbClr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1EABE33-CA22-CFD9-7386-31C1E1CBD1FE}"/>
                </a:ext>
              </a:extLst>
            </p:cNvPr>
            <p:cNvSpPr txBox="1"/>
            <p:nvPr/>
          </p:nvSpPr>
          <p:spPr>
            <a:xfrm>
              <a:off x="3287200" y="4628261"/>
              <a:ext cx="25010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White Label Insurance</a:t>
              </a:r>
            </a:p>
          </p:txBody>
        </p:sp>
      </p:grpSp>
      <p:grpSp>
        <p:nvGrpSpPr>
          <p:cNvPr id="467" name="Group 466">
            <a:extLst>
              <a:ext uri="{FF2B5EF4-FFF2-40B4-BE49-F238E27FC236}">
                <a16:creationId xmlns:a16="http://schemas.microsoft.com/office/drawing/2014/main" id="{C7131DA2-D011-F428-1153-EE33FD727EC1}"/>
              </a:ext>
            </a:extLst>
          </p:cNvPr>
          <p:cNvGrpSpPr/>
          <p:nvPr/>
        </p:nvGrpSpPr>
        <p:grpSpPr>
          <a:xfrm>
            <a:off x="6610350" y="2053923"/>
            <a:ext cx="2122056" cy="2974448"/>
            <a:chOff x="6312942" y="2053923"/>
            <a:chExt cx="2122056" cy="29744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B63E048-68AD-FD33-08D1-F940E6B910FC}"/>
                </a:ext>
              </a:extLst>
            </p:cNvPr>
            <p:cNvSpPr txBox="1"/>
            <p:nvPr/>
          </p:nvSpPr>
          <p:spPr>
            <a:xfrm>
              <a:off x="6368406" y="4628261"/>
              <a:ext cx="20111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Insurance Agency</a:t>
              </a:r>
            </a:p>
          </p:txBody>
        </p:sp>
        <p:grpSp>
          <p:nvGrpSpPr>
            <p:cNvPr id="463" name="Group 462">
              <a:extLst>
                <a:ext uri="{FF2B5EF4-FFF2-40B4-BE49-F238E27FC236}">
                  <a16:creationId xmlns:a16="http://schemas.microsoft.com/office/drawing/2014/main" id="{C77A4EA4-3A8A-FEA4-1A51-372BAB3774DF}"/>
                </a:ext>
              </a:extLst>
            </p:cNvPr>
            <p:cNvGrpSpPr/>
            <p:nvPr/>
          </p:nvGrpSpPr>
          <p:grpSpPr>
            <a:xfrm>
              <a:off x="6312942" y="2053923"/>
              <a:ext cx="2122056" cy="1962825"/>
              <a:chOff x="8259347" y="1363677"/>
              <a:chExt cx="3416406" cy="3160052"/>
            </a:xfrm>
          </p:grpSpPr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62DCFDBA-329C-8D13-157D-53833A5EA2B0}"/>
                  </a:ext>
                </a:extLst>
              </p:cNvPr>
              <p:cNvSpPr/>
              <p:nvPr/>
            </p:nvSpPr>
            <p:spPr>
              <a:xfrm rot="18900000">
                <a:off x="8434668" y="1363691"/>
                <a:ext cx="3160038" cy="3160038"/>
              </a:xfrm>
              <a:custGeom>
                <a:avLst/>
                <a:gdLst>
                  <a:gd name="connsiteX0" fmla="*/ 3160039 w 3160038"/>
                  <a:gd name="connsiteY0" fmla="*/ 1580019 h 3160038"/>
                  <a:gd name="connsiteX1" fmla="*/ 1580019 w 3160038"/>
                  <a:gd name="connsiteY1" fmla="*/ 3160039 h 3160038"/>
                  <a:gd name="connsiteX2" fmla="*/ 0 w 3160038"/>
                  <a:gd name="connsiteY2" fmla="*/ 1580019 h 3160038"/>
                  <a:gd name="connsiteX3" fmla="*/ 1580019 w 3160038"/>
                  <a:gd name="connsiteY3" fmla="*/ 0 h 3160038"/>
                  <a:gd name="connsiteX4" fmla="*/ 3160039 w 3160038"/>
                  <a:gd name="connsiteY4" fmla="*/ 1580019 h 3160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0038" h="3160038">
                    <a:moveTo>
                      <a:pt x="3160039" y="1580019"/>
                    </a:moveTo>
                    <a:cubicBezTo>
                      <a:pt x="3160039" y="2452640"/>
                      <a:pt x="2452640" y="3160039"/>
                      <a:pt x="1580019" y="3160039"/>
                    </a:cubicBezTo>
                    <a:cubicBezTo>
                      <a:pt x="707399" y="3160039"/>
                      <a:pt x="0" y="2452640"/>
                      <a:pt x="0" y="1580019"/>
                    </a:cubicBezTo>
                    <a:cubicBezTo>
                      <a:pt x="0" y="707399"/>
                      <a:pt x="707399" y="0"/>
                      <a:pt x="1580019" y="0"/>
                    </a:cubicBezTo>
                    <a:cubicBezTo>
                      <a:pt x="2452640" y="0"/>
                      <a:pt x="3160039" y="707399"/>
                      <a:pt x="3160039" y="1580019"/>
                    </a:cubicBezTo>
                    <a:close/>
                  </a:path>
                </a:pathLst>
              </a:custGeom>
              <a:solidFill>
                <a:srgbClr val="959688"/>
              </a:solidFill>
              <a:ln w="95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438" name="Group 437">
                <a:extLst>
                  <a:ext uri="{FF2B5EF4-FFF2-40B4-BE49-F238E27FC236}">
                    <a16:creationId xmlns:a16="http://schemas.microsoft.com/office/drawing/2014/main" id="{11DCF730-8AE7-CCA6-0052-D7EFE3D13BEB}"/>
                  </a:ext>
                </a:extLst>
              </p:cNvPr>
              <p:cNvGrpSpPr/>
              <p:nvPr/>
            </p:nvGrpSpPr>
            <p:grpSpPr>
              <a:xfrm>
                <a:off x="8259347" y="1363677"/>
                <a:ext cx="3416406" cy="3144937"/>
                <a:chOff x="8259347" y="1363677"/>
                <a:chExt cx="3416406" cy="3144937"/>
              </a:xfrm>
            </p:grpSpPr>
            <p:grpSp>
              <p:nvGrpSpPr>
                <p:cNvPr id="71" name="Graphic 67">
                  <a:extLst>
                    <a:ext uri="{FF2B5EF4-FFF2-40B4-BE49-F238E27FC236}">
                      <a16:creationId xmlns:a16="http://schemas.microsoft.com/office/drawing/2014/main" id="{5ED55608-0415-44A8-A40E-96316507B373}"/>
                    </a:ext>
                  </a:extLst>
                </p:cNvPr>
                <p:cNvGrpSpPr/>
                <p:nvPr/>
              </p:nvGrpSpPr>
              <p:grpSpPr>
                <a:xfrm>
                  <a:off x="8680622" y="3588740"/>
                  <a:ext cx="2768524" cy="919874"/>
                  <a:chOff x="8680622" y="3588740"/>
                  <a:chExt cx="2768524" cy="919874"/>
                </a:xfrm>
              </p:grpSpPr>
              <p:grpSp>
                <p:nvGrpSpPr>
                  <p:cNvPr id="72" name="Graphic 67">
                    <a:extLst>
                      <a:ext uri="{FF2B5EF4-FFF2-40B4-BE49-F238E27FC236}">
                        <a16:creationId xmlns:a16="http://schemas.microsoft.com/office/drawing/2014/main" id="{59723F9C-0C8B-A707-EC8F-1397BE9BEE08}"/>
                      </a:ext>
                    </a:extLst>
                  </p:cNvPr>
                  <p:cNvGrpSpPr/>
                  <p:nvPr/>
                </p:nvGrpSpPr>
                <p:grpSpPr>
                  <a:xfrm>
                    <a:off x="8680622" y="3610672"/>
                    <a:ext cx="2765129" cy="419981"/>
                    <a:chOff x="8680622" y="3610672"/>
                    <a:chExt cx="2765129" cy="419981"/>
                  </a:xfrm>
                  <a:solidFill>
                    <a:srgbClr val="AFB8AA"/>
                  </a:solidFill>
                </p:grpSpPr>
                <p:grpSp>
                  <p:nvGrpSpPr>
                    <p:cNvPr id="73" name="Graphic 67">
                      <a:extLst>
                        <a:ext uri="{FF2B5EF4-FFF2-40B4-BE49-F238E27FC236}">
                          <a16:creationId xmlns:a16="http://schemas.microsoft.com/office/drawing/2014/main" id="{55411A26-7F40-4116-40D2-8914A602BF9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680622" y="3610672"/>
                      <a:ext cx="2765129" cy="51406"/>
                      <a:chOff x="8680622" y="3610672"/>
                      <a:chExt cx="2765129" cy="51406"/>
                    </a:xfrm>
                    <a:solidFill>
                      <a:srgbClr val="AFB8AA"/>
                    </a:solidFill>
                  </p:grpSpPr>
                  <p:sp>
                    <p:nvSpPr>
                      <p:cNvPr id="74" name="Freeform 73">
                        <a:extLst>
                          <a:ext uri="{FF2B5EF4-FFF2-40B4-BE49-F238E27FC236}">
                            <a16:creationId xmlns:a16="http://schemas.microsoft.com/office/drawing/2014/main" id="{61815801-E386-502F-F84E-2F7B65DB0F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80622" y="3610682"/>
                        <a:ext cx="128254" cy="51397"/>
                      </a:xfrm>
                      <a:custGeom>
                        <a:avLst/>
                        <a:gdLst>
                          <a:gd name="connsiteX0" fmla="*/ 0 w 128254"/>
                          <a:gd name="connsiteY0" fmla="*/ 25670 h 51397"/>
                          <a:gd name="connsiteX1" fmla="*/ 64132 w 128254"/>
                          <a:gd name="connsiteY1" fmla="*/ 0 h 51397"/>
                          <a:gd name="connsiteX2" fmla="*/ 128254 w 128254"/>
                          <a:gd name="connsiteY2" fmla="*/ 25670 h 51397"/>
                          <a:gd name="connsiteX3" fmla="*/ 64132 w 128254"/>
                          <a:gd name="connsiteY3" fmla="*/ 51397 h 5139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97">
                            <a:moveTo>
                              <a:pt x="0" y="25670"/>
                            </a:moveTo>
                            <a:lnTo>
                              <a:pt x="64132" y="0"/>
                            </a:lnTo>
                            <a:lnTo>
                              <a:pt x="128254" y="25670"/>
                            </a:lnTo>
                            <a:lnTo>
                              <a:pt x="6413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75" name="Freeform 74">
                        <a:extLst>
                          <a:ext uri="{FF2B5EF4-FFF2-40B4-BE49-F238E27FC236}">
                            <a16:creationId xmlns:a16="http://schemas.microsoft.com/office/drawing/2014/main" id="{2023024C-BCFA-916D-3B55-F2D96BB0192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65290" y="3610682"/>
                        <a:ext cx="128254" cy="51397"/>
                      </a:xfrm>
                      <a:custGeom>
                        <a:avLst/>
                        <a:gdLst>
                          <a:gd name="connsiteX0" fmla="*/ 0 w 128254"/>
                          <a:gd name="connsiteY0" fmla="*/ 25670 h 51397"/>
                          <a:gd name="connsiteX1" fmla="*/ 64122 w 128254"/>
                          <a:gd name="connsiteY1" fmla="*/ 0 h 51397"/>
                          <a:gd name="connsiteX2" fmla="*/ 128254 w 128254"/>
                          <a:gd name="connsiteY2" fmla="*/ 25670 h 51397"/>
                          <a:gd name="connsiteX3" fmla="*/ 64132 w 128254"/>
                          <a:gd name="connsiteY3" fmla="*/ 51397 h 5139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97">
                            <a:moveTo>
                              <a:pt x="0" y="25670"/>
                            </a:moveTo>
                            <a:lnTo>
                              <a:pt x="64122" y="0"/>
                            </a:lnTo>
                            <a:lnTo>
                              <a:pt x="128254" y="25670"/>
                            </a:lnTo>
                            <a:lnTo>
                              <a:pt x="6413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76" name="Freeform 75">
                        <a:extLst>
                          <a:ext uri="{FF2B5EF4-FFF2-40B4-BE49-F238E27FC236}">
                            <a16:creationId xmlns:a16="http://schemas.microsoft.com/office/drawing/2014/main" id="{30294152-7D74-6480-43C4-8F073A5D0A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449948" y="3610682"/>
                        <a:ext cx="128263" cy="51397"/>
                      </a:xfrm>
                      <a:custGeom>
                        <a:avLst/>
                        <a:gdLst>
                          <a:gd name="connsiteX0" fmla="*/ 0 w 128263"/>
                          <a:gd name="connsiteY0" fmla="*/ 25670 h 51397"/>
                          <a:gd name="connsiteX1" fmla="*/ 64132 w 128263"/>
                          <a:gd name="connsiteY1" fmla="*/ 0 h 51397"/>
                          <a:gd name="connsiteX2" fmla="*/ 128264 w 128263"/>
                          <a:gd name="connsiteY2" fmla="*/ 25670 h 51397"/>
                          <a:gd name="connsiteX3" fmla="*/ 64132 w 128263"/>
                          <a:gd name="connsiteY3" fmla="*/ 51397 h 5139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97">
                            <a:moveTo>
                              <a:pt x="0" y="25670"/>
                            </a:moveTo>
                            <a:lnTo>
                              <a:pt x="64132" y="0"/>
                            </a:lnTo>
                            <a:lnTo>
                              <a:pt x="128264" y="25670"/>
                            </a:lnTo>
                            <a:lnTo>
                              <a:pt x="6413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77" name="Freeform 76">
                        <a:extLst>
                          <a:ext uri="{FF2B5EF4-FFF2-40B4-BE49-F238E27FC236}">
                            <a16:creationId xmlns:a16="http://schemas.microsoft.com/office/drawing/2014/main" id="{540898AD-0A36-C8AE-4CA9-D73E5410E95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834616" y="3610682"/>
                        <a:ext cx="128263" cy="51397"/>
                      </a:xfrm>
                      <a:custGeom>
                        <a:avLst/>
                        <a:gdLst>
                          <a:gd name="connsiteX0" fmla="*/ 0 w 128263"/>
                          <a:gd name="connsiteY0" fmla="*/ 25670 h 51397"/>
                          <a:gd name="connsiteX1" fmla="*/ 64132 w 128263"/>
                          <a:gd name="connsiteY1" fmla="*/ 0 h 51397"/>
                          <a:gd name="connsiteX2" fmla="*/ 128264 w 128263"/>
                          <a:gd name="connsiteY2" fmla="*/ 25670 h 51397"/>
                          <a:gd name="connsiteX3" fmla="*/ 64132 w 128263"/>
                          <a:gd name="connsiteY3" fmla="*/ 51397 h 5139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97">
                            <a:moveTo>
                              <a:pt x="0" y="25670"/>
                            </a:moveTo>
                            <a:lnTo>
                              <a:pt x="64132" y="0"/>
                            </a:lnTo>
                            <a:lnTo>
                              <a:pt x="128264" y="25670"/>
                            </a:lnTo>
                            <a:lnTo>
                              <a:pt x="6413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78" name="Freeform 77">
                        <a:extLst>
                          <a:ext uri="{FF2B5EF4-FFF2-40B4-BE49-F238E27FC236}">
                            <a16:creationId xmlns:a16="http://schemas.microsoft.com/office/drawing/2014/main" id="{47FBE1A4-3479-018D-701A-004B93380F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19284" y="3610682"/>
                        <a:ext cx="128254" cy="51397"/>
                      </a:xfrm>
                      <a:custGeom>
                        <a:avLst/>
                        <a:gdLst>
                          <a:gd name="connsiteX0" fmla="*/ 0 w 128254"/>
                          <a:gd name="connsiteY0" fmla="*/ 25670 h 51397"/>
                          <a:gd name="connsiteX1" fmla="*/ 64122 w 128254"/>
                          <a:gd name="connsiteY1" fmla="*/ 0 h 51397"/>
                          <a:gd name="connsiteX2" fmla="*/ 128254 w 128254"/>
                          <a:gd name="connsiteY2" fmla="*/ 25670 h 51397"/>
                          <a:gd name="connsiteX3" fmla="*/ 64132 w 128254"/>
                          <a:gd name="connsiteY3" fmla="*/ 51397 h 5139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97">
                            <a:moveTo>
                              <a:pt x="0" y="25670"/>
                            </a:moveTo>
                            <a:lnTo>
                              <a:pt x="64122" y="0"/>
                            </a:lnTo>
                            <a:lnTo>
                              <a:pt x="128254" y="25670"/>
                            </a:lnTo>
                            <a:lnTo>
                              <a:pt x="6413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79" name="Freeform 78">
                        <a:extLst>
                          <a:ext uri="{FF2B5EF4-FFF2-40B4-BE49-F238E27FC236}">
                            <a16:creationId xmlns:a16="http://schemas.microsoft.com/office/drawing/2014/main" id="{1C872B68-64BF-4BAA-39F6-D3CFF4E7C90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03943" y="3610682"/>
                        <a:ext cx="128263" cy="51397"/>
                      </a:xfrm>
                      <a:custGeom>
                        <a:avLst/>
                        <a:gdLst>
                          <a:gd name="connsiteX0" fmla="*/ 0 w 128263"/>
                          <a:gd name="connsiteY0" fmla="*/ 25670 h 51397"/>
                          <a:gd name="connsiteX1" fmla="*/ 64132 w 128263"/>
                          <a:gd name="connsiteY1" fmla="*/ 0 h 51397"/>
                          <a:gd name="connsiteX2" fmla="*/ 128264 w 128263"/>
                          <a:gd name="connsiteY2" fmla="*/ 25670 h 51397"/>
                          <a:gd name="connsiteX3" fmla="*/ 64141 w 128263"/>
                          <a:gd name="connsiteY3" fmla="*/ 51397 h 5139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97">
                            <a:moveTo>
                              <a:pt x="0" y="25670"/>
                            </a:moveTo>
                            <a:lnTo>
                              <a:pt x="64132" y="0"/>
                            </a:lnTo>
                            <a:lnTo>
                              <a:pt x="128264" y="25670"/>
                            </a:lnTo>
                            <a:lnTo>
                              <a:pt x="64141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80" name="Freeform 79">
                        <a:extLst>
                          <a:ext uri="{FF2B5EF4-FFF2-40B4-BE49-F238E27FC236}">
                            <a16:creationId xmlns:a16="http://schemas.microsoft.com/office/drawing/2014/main" id="{D4A268A3-A66A-F310-D7BE-255E79AB36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988611" y="3610682"/>
                        <a:ext cx="128263" cy="51397"/>
                      </a:xfrm>
                      <a:custGeom>
                        <a:avLst/>
                        <a:gdLst>
                          <a:gd name="connsiteX0" fmla="*/ 0 w 128263"/>
                          <a:gd name="connsiteY0" fmla="*/ 25670 h 51397"/>
                          <a:gd name="connsiteX1" fmla="*/ 64132 w 128263"/>
                          <a:gd name="connsiteY1" fmla="*/ 0 h 51397"/>
                          <a:gd name="connsiteX2" fmla="*/ 128264 w 128263"/>
                          <a:gd name="connsiteY2" fmla="*/ 25670 h 51397"/>
                          <a:gd name="connsiteX3" fmla="*/ 64132 w 128263"/>
                          <a:gd name="connsiteY3" fmla="*/ 51397 h 5139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97">
                            <a:moveTo>
                              <a:pt x="0" y="25670"/>
                            </a:moveTo>
                            <a:lnTo>
                              <a:pt x="64132" y="0"/>
                            </a:lnTo>
                            <a:lnTo>
                              <a:pt x="128264" y="25670"/>
                            </a:lnTo>
                            <a:lnTo>
                              <a:pt x="6413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81" name="Freeform 80">
                        <a:extLst>
                          <a:ext uri="{FF2B5EF4-FFF2-40B4-BE49-F238E27FC236}">
                            <a16:creationId xmlns:a16="http://schemas.microsoft.com/office/drawing/2014/main" id="{33544F57-CD26-66AC-F9D8-157CE90C63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373278" y="3610672"/>
                        <a:ext cx="72472" cy="46346"/>
                      </a:xfrm>
                      <a:custGeom>
                        <a:avLst/>
                        <a:gdLst>
                          <a:gd name="connsiteX0" fmla="*/ 0 w 72472"/>
                          <a:gd name="connsiteY0" fmla="*/ 25679 h 46346"/>
                          <a:gd name="connsiteX1" fmla="*/ 64132 w 72472"/>
                          <a:gd name="connsiteY1" fmla="*/ 0 h 46346"/>
                          <a:gd name="connsiteX2" fmla="*/ 72473 w 72472"/>
                          <a:gd name="connsiteY2" fmla="*/ 3338 h 46346"/>
                          <a:gd name="connsiteX3" fmla="*/ 51530 w 72472"/>
                          <a:gd name="connsiteY3" fmla="*/ 46346 h 46346"/>
                          <a:gd name="connsiteX4" fmla="*/ 0 w 72472"/>
                          <a:gd name="connsiteY4" fmla="*/ 25679 h 4634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2472" h="46346">
                            <a:moveTo>
                              <a:pt x="0" y="25679"/>
                            </a:moveTo>
                            <a:lnTo>
                              <a:pt x="64132" y="0"/>
                            </a:lnTo>
                            <a:lnTo>
                              <a:pt x="72473" y="3338"/>
                            </a:lnTo>
                            <a:cubicBezTo>
                              <a:pt x="65692" y="17785"/>
                              <a:pt x="58739" y="32137"/>
                              <a:pt x="51530" y="46346"/>
                            </a:cubicBezTo>
                            <a:lnTo>
                              <a:pt x="0" y="25679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82" name="Graphic 67">
                      <a:extLst>
                        <a:ext uri="{FF2B5EF4-FFF2-40B4-BE49-F238E27FC236}">
                          <a16:creationId xmlns:a16="http://schemas.microsoft.com/office/drawing/2014/main" id="{F0DEA451-2C47-350B-E201-6E029E85146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887027" y="3731651"/>
                      <a:ext cx="2436252" cy="51387"/>
                      <a:chOff x="8887027" y="3731651"/>
                      <a:chExt cx="2436252" cy="51387"/>
                    </a:xfrm>
                    <a:solidFill>
                      <a:srgbClr val="AFB8AA"/>
                    </a:solidFill>
                  </p:grpSpPr>
                  <p:sp>
                    <p:nvSpPr>
                      <p:cNvPr id="83" name="Freeform 82">
                        <a:extLst>
                          <a:ext uri="{FF2B5EF4-FFF2-40B4-BE49-F238E27FC236}">
                            <a16:creationId xmlns:a16="http://schemas.microsoft.com/office/drawing/2014/main" id="{05AAD67C-3209-C1B4-2135-F0AD02CABA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87027" y="3731651"/>
                        <a:ext cx="128254" cy="51387"/>
                      </a:xfrm>
                      <a:custGeom>
                        <a:avLst/>
                        <a:gdLst>
                          <a:gd name="connsiteX0" fmla="*/ 0 w 128254"/>
                          <a:gd name="connsiteY0" fmla="*/ 25717 h 51387"/>
                          <a:gd name="connsiteX1" fmla="*/ 64132 w 128254"/>
                          <a:gd name="connsiteY1" fmla="*/ 0 h 51387"/>
                          <a:gd name="connsiteX2" fmla="*/ 128254 w 128254"/>
                          <a:gd name="connsiteY2" fmla="*/ 25717 h 51387"/>
                          <a:gd name="connsiteX3" fmla="*/ 64122 w 128254"/>
                          <a:gd name="connsiteY3" fmla="*/ 51387 h 513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87">
                            <a:moveTo>
                              <a:pt x="0" y="25717"/>
                            </a:moveTo>
                            <a:lnTo>
                              <a:pt x="64132" y="0"/>
                            </a:lnTo>
                            <a:lnTo>
                              <a:pt x="128254" y="25717"/>
                            </a:lnTo>
                            <a:lnTo>
                              <a:pt x="64122" y="5138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84" name="Freeform 83">
                        <a:extLst>
                          <a:ext uri="{FF2B5EF4-FFF2-40B4-BE49-F238E27FC236}">
                            <a16:creationId xmlns:a16="http://schemas.microsoft.com/office/drawing/2014/main" id="{948A88A3-0C09-6EEE-1455-E03C9C45E2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271695" y="3731651"/>
                        <a:ext cx="128254" cy="51387"/>
                      </a:xfrm>
                      <a:custGeom>
                        <a:avLst/>
                        <a:gdLst>
                          <a:gd name="connsiteX0" fmla="*/ 0 w 128254"/>
                          <a:gd name="connsiteY0" fmla="*/ 25717 h 51387"/>
                          <a:gd name="connsiteX1" fmla="*/ 64122 w 128254"/>
                          <a:gd name="connsiteY1" fmla="*/ 0 h 51387"/>
                          <a:gd name="connsiteX2" fmla="*/ 128254 w 128254"/>
                          <a:gd name="connsiteY2" fmla="*/ 25717 h 51387"/>
                          <a:gd name="connsiteX3" fmla="*/ 64122 w 128254"/>
                          <a:gd name="connsiteY3" fmla="*/ 51387 h 513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87">
                            <a:moveTo>
                              <a:pt x="0" y="25717"/>
                            </a:moveTo>
                            <a:lnTo>
                              <a:pt x="64122" y="0"/>
                            </a:lnTo>
                            <a:lnTo>
                              <a:pt x="128254" y="25717"/>
                            </a:lnTo>
                            <a:lnTo>
                              <a:pt x="64122" y="5138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85" name="Freeform 84">
                        <a:extLst>
                          <a:ext uri="{FF2B5EF4-FFF2-40B4-BE49-F238E27FC236}">
                            <a16:creationId xmlns:a16="http://schemas.microsoft.com/office/drawing/2014/main" id="{72582499-0B87-699E-0EC5-BECC571898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656354" y="3731651"/>
                        <a:ext cx="128263" cy="51387"/>
                      </a:xfrm>
                      <a:custGeom>
                        <a:avLst/>
                        <a:gdLst>
                          <a:gd name="connsiteX0" fmla="*/ 0 w 128263"/>
                          <a:gd name="connsiteY0" fmla="*/ 25717 h 51387"/>
                          <a:gd name="connsiteX1" fmla="*/ 64132 w 128263"/>
                          <a:gd name="connsiteY1" fmla="*/ 0 h 51387"/>
                          <a:gd name="connsiteX2" fmla="*/ 128264 w 128263"/>
                          <a:gd name="connsiteY2" fmla="*/ 25717 h 51387"/>
                          <a:gd name="connsiteX3" fmla="*/ 64132 w 128263"/>
                          <a:gd name="connsiteY3" fmla="*/ 51387 h 513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87">
                            <a:moveTo>
                              <a:pt x="0" y="25717"/>
                            </a:moveTo>
                            <a:lnTo>
                              <a:pt x="64132" y="0"/>
                            </a:lnTo>
                            <a:lnTo>
                              <a:pt x="128264" y="25717"/>
                            </a:lnTo>
                            <a:lnTo>
                              <a:pt x="64132" y="5138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86" name="Freeform 85">
                        <a:extLst>
                          <a:ext uri="{FF2B5EF4-FFF2-40B4-BE49-F238E27FC236}">
                            <a16:creationId xmlns:a16="http://schemas.microsoft.com/office/drawing/2014/main" id="{29C97241-BDD7-B7DF-DA52-1DC3618DCC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041021" y="3731651"/>
                        <a:ext cx="128263" cy="51387"/>
                      </a:xfrm>
                      <a:custGeom>
                        <a:avLst/>
                        <a:gdLst>
                          <a:gd name="connsiteX0" fmla="*/ 0 w 128263"/>
                          <a:gd name="connsiteY0" fmla="*/ 25717 h 51387"/>
                          <a:gd name="connsiteX1" fmla="*/ 64132 w 128263"/>
                          <a:gd name="connsiteY1" fmla="*/ 0 h 51387"/>
                          <a:gd name="connsiteX2" fmla="*/ 128264 w 128263"/>
                          <a:gd name="connsiteY2" fmla="*/ 25717 h 51387"/>
                          <a:gd name="connsiteX3" fmla="*/ 64132 w 128263"/>
                          <a:gd name="connsiteY3" fmla="*/ 51387 h 513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87">
                            <a:moveTo>
                              <a:pt x="0" y="25717"/>
                            </a:moveTo>
                            <a:lnTo>
                              <a:pt x="64132" y="0"/>
                            </a:lnTo>
                            <a:lnTo>
                              <a:pt x="128264" y="25717"/>
                            </a:lnTo>
                            <a:lnTo>
                              <a:pt x="64132" y="5138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87" name="Freeform 86">
                        <a:extLst>
                          <a:ext uri="{FF2B5EF4-FFF2-40B4-BE49-F238E27FC236}">
                            <a16:creationId xmlns:a16="http://schemas.microsoft.com/office/drawing/2014/main" id="{326FC71C-500F-29BD-5A88-9E31C805D72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425689" y="3731651"/>
                        <a:ext cx="128254" cy="51387"/>
                      </a:xfrm>
                      <a:custGeom>
                        <a:avLst/>
                        <a:gdLst>
                          <a:gd name="connsiteX0" fmla="*/ 0 w 128254"/>
                          <a:gd name="connsiteY0" fmla="*/ 25717 h 51387"/>
                          <a:gd name="connsiteX1" fmla="*/ 64132 w 128254"/>
                          <a:gd name="connsiteY1" fmla="*/ 0 h 51387"/>
                          <a:gd name="connsiteX2" fmla="*/ 128254 w 128254"/>
                          <a:gd name="connsiteY2" fmla="*/ 25717 h 51387"/>
                          <a:gd name="connsiteX3" fmla="*/ 64122 w 128254"/>
                          <a:gd name="connsiteY3" fmla="*/ 51387 h 513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87">
                            <a:moveTo>
                              <a:pt x="0" y="25717"/>
                            </a:moveTo>
                            <a:lnTo>
                              <a:pt x="64132" y="0"/>
                            </a:lnTo>
                            <a:lnTo>
                              <a:pt x="128254" y="25717"/>
                            </a:lnTo>
                            <a:lnTo>
                              <a:pt x="64122" y="5138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88" name="Freeform 87">
                        <a:extLst>
                          <a:ext uri="{FF2B5EF4-FFF2-40B4-BE49-F238E27FC236}">
                            <a16:creationId xmlns:a16="http://schemas.microsoft.com/office/drawing/2014/main" id="{3D41BB92-A117-2D4B-FEAC-EC45847736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810348" y="3731651"/>
                        <a:ext cx="128263" cy="51387"/>
                      </a:xfrm>
                      <a:custGeom>
                        <a:avLst/>
                        <a:gdLst>
                          <a:gd name="connsiteX0" fmla="*/ 0 w 128263"/>
                          <a:gd name="connsiteY0" fmla="*/ 25717 h 51387"/>
                          <a:gd name="connsiteX1" fmla="*/ 64132 w 128263"/>
                          <a:gd name="connsiteY1" fmla="*/ 0 h 51387"/>
                          <a:gd name="connsiteX2" fmla="*/ 128264 w 128263"/>
                          <a:gd name="connsiteY2" fmla="*/ 25717 h 51387"/>
                          <a:gd name="connsiteX3" fmla="*/ 64132 w 128263"/>
                          <a:gd name="connsiteY3" fmla="*/ 51387 h 513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87">
                            <a:moveTo>
                              <a:pt x="0" y="25717"/>
                            </a:moveTo>
                            <a:lnTo>
                              <a:pt x="64132" y="0"/>
                            </a:lnTo>
                            <a:lnTo>
                              <a:pt x="128264" y="25717"/>
                            </a:lnTo>
                            <a:lnTo>
                              <a:pt x="64132" y="5138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89" name="Freeform 88">
                        <a:extLst>
                          <a:ext uri="{FF2B5EF4-FFF2-40B4-BE49-F238E27FC236}">
                            <a16:creationId xmlns:a16="http://schemas.microsoft.com/office/drawing/2014/main" id="{D37753D9-826B-7B63-A2F5-D0761EBDCB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195016" y="3731651"/>
                        <a:ext cx="128263" cy="51387"/>
                      </a:xfrm>
                      <a:custGeom>
                        <a:avLst/>
                        <a:gdLst>
                          <a:gd name="connsiteX0" fmla="*/ 0 w 128263"/>
                          <a:gd name="connsiteY0" fmla="*/ 25717 h 51387"/>
                          <a:gd name="connsiteX1" fmla="*/ 64132 w 128263"/>
                          <a:gd name="connsiteY1" fmla="*/ 0 h 51387"/>
                          <a:gd name="connsiteX2" fmla="*/ 128264 w 128263"/>
                          <a:gd name="connsiteY2" fmla="*/ 25717 h 51387"/>
                          <a:gd name="connsiteX3" fmla="*/ 64132 w 128263"/>
                          <a:gd name="connsiteY3" fmla="*/ 51387 h 513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87">
                            <a:moveTo>
                              <a:pt x="0" y="25717"/>
                            </a:moveTo>
                            <a:lnTo>
                              <a:pt x="64132" y="0"/>
                            </a:lnTo>
                            <a:lnTo>
                              <a:pt x="128264" y="25717"/>
                            </a:lnTo>
                            <a:lnTo>
                              <a:pt x="64132" y="5138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0" name="Graphic 67">
                      <a:extLst>
                        <a:ext uri="{FF2B5EF4-FFF2-40B4-BE49-F238E27FC236}">
                          <a16:creationId xmlns:a16="http://schemas.microsoft.com/office/drawing/2014/main" id="{092F6262-2289-392D-09F4-59F94864FE9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733931" y="3858269"/>
                      <a:ext cx="2398579" cy="51396"/>
                      <a:chOff x="8733931" y="3858269"/>
                      <a:chExt cx="2398579" cy="51396"/>
                    </a:xfrm>
                    <a:solidFill>
                      <a:srgbClr val="AFB8AA"/>
                    </a:solidFill>
                  </p:grpSpPr>
                  <p:sp>
                    <p:nvSpPr>
                      <p:cNvPr id="91" name="Freeform 90">
                        <a:extLst>
                          <a:ext uri="{FF2B5EF4-FFF2-40B4-BE49-F238E27FC236}">
                            <a16:creationId xmlns:a16="http://schemas.microsoft.com/office/drawing/2014/main" id="{CF151953-6434-C88D-5C98-856568DB5E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33931" y="3858269"/>
                        <a:ext cx="90591" cy="50151"/>
                      </a:xfrm>
                      <a:custGeom>
                        <a:avLst/>
                        <a:gdLst>
                          <a:gd name="connsiteX0" fmla="*/ 0 w 90591"/>
                          <a:gd name="connsiteY0" fmla="*/ 10605 h 50151"/>
                          <a:gd name="connsiteX1" fmla="*/ 26459 w 90591"/>
                          <a:gd name="connsiteY1" fmla="*/ 0 h 50151"/>
                          <a:gd name="connsiteX2" fmla="*/ 90591 w 90591"/>
                          <a:gd name="connsiteY2" fmla="*/ 25708 h 50151"/>
                          <a:gd name="connsiteX3" fmla="*/ 29579 w 90591"/>
                          <a:gd name="connsiteY3" fmla="*/ 50151 h 50151"/>
                          <a:gd name="connsiteX4" fmla="*/ 0 w 90591"/>
                          <a:gd name="connsiteY4" fmla="*/ 10605 h 501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0591" h="50151">
                            <a:moveTo>
                              <a:pt x="0" y="10605"/>
                            </a:moveTo>
                            <a:lnTo>
                              <a:pt x="26459" y="0"/>
                            </a:lnTo>
                            <a:lnTo>
                              <a:pt x="90591" y="25708"/>
                            </a:lnTo>
                            <a:lnTo>
                              <a:pt x="29579" y="50151"/>
                            </a:lnTo>
                            <a:cubicBezTo>
                              <a:pt x="19516" y="37130"/>
                              <a:pt x="9654" y="23948"/>
                              <a:pt x="0" y="10605"/>
                            </a:cubicBez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92" name="Freeform 91">
                        <a:extLst>
                          <a:ext uri="{FF2B5EF4-FFF2-40B4-BE49-F238E27FC236}">
                            <a16:creationId xmlns:a16="http://schemas.microsoft.com/office/drawing/2014/main" id="{3B981695-C8CB-B85A-6A3D-8FF25D7027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80926" y="3858269"/>
                        <a:ext cx="128254" cy="51396"/>
                      </a:xfrm>
                      <a:custGeom>
                        <a:avLst/>
                        <a:gdLst>
                          <a:gd name="connsiteX0" fmla="*/ 0 w 128254"/>
                          <a:gd name="connsiteY0" fmla="*/ 25708 h 51396"/>
                          <a:gd name="connsiteX1" fmla="*/ 64122 w 128254"/>
                          <a:gd name="connsiteY1" fmla="*/ 0 h 51396"/>
                          <a:gd name="connsiteX2" fmla="*/ 128254 w 128254"/>
                          <a:gd name="connsiteY2" fmla="*/ 25708 h 51396"/>
                          <a:gd name="connsiteX3" fmla="*/ 64122 w 128254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96">
                            <a:moveTo>
                              <a:pt x="0" y="25708"/>
                            </a:moveTo>
                            <a:lnTo>
                              <a:pt x="64122" y="0"/>
                            </a:lnTo>
                            <a:lnTo>
                              <a:pt x="128254" y="25708"/>
                            </a:lnTo>
                            <a:lnTo>
                              <a:pt x="6412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93" name="Freeform 92">
                        <a:extLst>
                          <a:ext uri="{FF2B5EF4-FFF2-40B4-BE49-F238E27FC236}">
                            <a16:creationId xmlns:a16="http://schemas.microsoft.com/office/drawing/2014/main" id="{9BE3E05C-433F-C8DC-8A53-92DEA280899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465594" y="3858269"/>
                        <a:ext cx="128254" cy="51396"/>
                      </a:xfrm>
                      <a:custGeom>
                        <a:avLst/>
                        <a:gdLst>
                          <a:gd name="connsiteX0" fmla="*/ 0 w 128254"/>
                          <a:gd name="connsiteY0" fmla="*/ 25708 h 51396"/>
                          <a:gd name="connsiteX1" fmla="*/ 64122 w 128254"/>
                          <a:gd name="connsiteY1" fmla="*/ 0 h 51396"/>
                          <a:gd name="connsiteX2" fmla="*/ 128254 w 128254"/>
                          <a:gd name="connsiteY2" fmla="*/ 25708 h 51396"/>
                          <a:gd name="connsiteX3" fmla="*/ 64122 w 128254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96">
                            <a:moveTo>
                              <a:pt x="0" y="25708"/>
                            </a:moveTo>
                            <a:lnTo>
                              <a:pt x="64122" y="0"/>
                            </a:lnTo>
                            <a:lnTo>
                              <a:pt x="128254" y="25708"/>
                            </a:lnTo>
                            <a:lnTo>
                              <a:pt x="6412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94" name="Freeform 93">
                        <a:extLst>
                          <a:ext uri="{FF2B5EF4-FFF2-40B4-BE49-F238E27FC236}">
                            <a16:creationId xmlns:a16="http://schemas.microsoft.com/office/drawing/2014/main" id="{A7FE4998-4477-4535-4271-EC3F25CB3F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850252" y="3858269"/>
                        <a:ext cx="128263" cy="51396"/>
                      </a:xfrm>
                      <a:custGeom>
                        <a:avLst/>
                        <a:gdLst>
                          <a:gd name="connsiteX0" fmla="*/ 0 w 128263"/>
                          <a:gd name="connsiteY0" fmla="*/ 25708 h 51396"/>
                          <a:gd name="connsiteX1" fmla="*/ 64132 w 128263"/>
                          <a:gd name="connsiteY1" fmla="*/ 0 h 51396"/>
                          <a:gd name="connsiteX2" fmla="*/ 128264 w 128263"/>
                          <a:gd name="connsiteY2" fmla="*/ 25708 h 51396"/>
                          <a:gd name="connsiteX3" fmla="*/ 64132 w 128263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96">
                            <a:moveTo>
                              <a:pt x="0" y="25708"/>
                            </a:moveTo>
                            <a:lnTo>
                              <a:pt x="64132" y="0"/>
                            </a:lnTo>
                            <a:lnTo>
                              <a:pt x="128264" y="25708"/>
                            </a:lnTo>
                            <a:lnTo>
                              <a:pt x="6413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95" name="Freeform 94">
                        <a:extLst>
                          <a:ext uri="{FF2B5EF4-FFF2-40B4-BE49-F238E27FC236}">
                            <a16:creationId xmlns:a16="http://schemas.microsoft.com/office/drawing/2014/main" id="{7441CFBB-ED19-6216-9936-54F1C1565A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34920" y="3858269"/>
                        <a:ext cx="128263" cy="51396"/>
                      </a:xfrm>
                      <a:custGeom>
                        <a:avLst/>
                        <a:gdLst>
                          <a:gd name="connsiteX0" fmla="*/ 0 w 128263"/>
                          <a:gd name="connsiteY0" fmla="*/ 25708 h 51396"/>
                          <a:gd name="connsiteX1" fmla="*/ 64132 w 128263"/>
                          <a:gd name="connsiteY1" fmla="*/ 0 h 51396"/>
                          <a:gd name="connsiteX2" fmla="*/ 128264 w 128263"/>
                          <a:gd name="connsiteY2" fmla="*/ 25708 h 51396"/>
                          <a:gd name="connsiteX3" fmla="*/ 64122 w 128263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96">
                            <a:moveTo>
                              <a:pt x="0" y="25708"/>
                            </a:moveTo>
                            <a:lnTo>
                              <a:pt x="64132" y="0"/>
                            </a:lnTo>
                            <a:lnTo>
                              <a:pt x="128264" y="25708"/>
                            </a:lnTo>
                            <a:lnTo>
                              <a:pt x="6412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96" name="Freeform 95">
                        <a:extLst>
                          <a:ext uri="{FF2B5EF4-FFF2-40B4-BE49-F238E27FC236}">
                            <a16:creationId xmlns:a16="http://schemas.microsoft.com/office/drawing/2014/main" id="{05D01A9D-2355-13EA-975F-81E4581C8C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19588" y="3858269"/>
                        <a:ext cx="128254" cy="51396"/>
                      </a:xfrm>
                      <a:custGeom>
                        <a:avLst/>
                        <a:gdLst>
                          <a:gd name="connsiteX0" fmla="*/ 0 w 128254"/>
                          <a:gd name="connsiteY0" fmla="*/ 25708 h 51396"/>
                          <a:gd name="connsiteX1" fmla="*/ 64122 w 128254"/>
                          <a:gd name="connsiteY1" fmla="*/ 0 h 51396"/>
                          <a:gd name="connsiteX2" fmla="*/ 128254 w 128254"/>
                          <a:gd name="connsiteY2" fmla="*/ 25708 h 51396"/>
                          <a:gd name="connsiteX3" fmla="*/ 64122 w 128254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96">
                            <a:moveTo>
                              <a:pt x="0" y="25708"/>
                            </a:moveTo>
                            <a:lnTo>
                              <a:pt x="64122" y="0"/>
                            </a:lnTo>
                            <a:lnTo>
                              <a:pt x="128254" y="25708"/>
                            </a:lnTo>
                            <a:lnTo>
                              <a:pt x="6412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97" name="Freeform 96">
                        <a:extLst>
                          <a:ext uri="{FF2B5EF4-FFF2-40B4-BE49-F238E27FC236}">
                            <a16:creationId xmlns:a16="http://schemas.microsoft.com/office/drawing/2014/main" id="{8026A6B1-801A-94FF-6419-DAE4D20EE7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004256" y="3858269"/>
                        <a:ext cx="128254" cy="51396"/>
                      </a:xfrm>
                      <a:custGeom>
                        <a:avLst/>
                        <a:gdLst>
                          <a:gd name="connsiteX0" fmla="*/ 0 w 128254"/>
                          <a:gd name="connsiteY0" fmla="*/ 25708 h 51396"/>
                          <a:gd name="connsiteX1" fmla="*/ 64122 w 128254"/>
                          <a:gd name="connsiteY1" fmla="*/ 0 h 51396"/>
                          <a:gd name="connsiteX2" fmla="*/ 128254 w 128254"/>
                          <a:gd name="connsiteY2" fmla="*/ 25708 h 51396"/>
                          <a:gd name="connsiteX3" fmla="*/ 64122 w 128254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96">
                            <a:moveTo>
                              <a:pt x="0" y="25708"/>
                            </a:moveTo>
                            <a:lnTo>
                              <a:pt x="64122" y="0"/>
                            </a:lnTo>
                            <a:lnTo>
                              <a:pt x="128254" y="25708"/>
                            </a:lnTo>
                            <a:lnTo>
                              <a:pt x="6412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8" name="Graphic 67">
                      <a:extLst>
                        <a:ext uri="{FF2B5EF4-FFF2-40B4-BE49-F238E27FC236}">
                          <a16:creationId xmlns:a16="http://schemas.microsoft.com/office/drawing/2014/main" id="{DCCC2666-4EEB-02A6-7838-00292A6D00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902663" y="3979210"/>
                      <a:ext cx="2051584" cy="51444"/>
                      <a:chOff x="8902663" y="3979210"/>
                      <a:chExt cx="2051584" cy="51444"/>
                    </a:xfrm>
                    <a:solidFill>
                      <a:srgbClr val="AFB8AA"/>
                    </a:solidFill>
                  </p:grpSpPr>
                  <p:sp>
                    <p:nvSpPr>
                      <p:cNvPr id="99" name="Freeform 98">
                        <a:extLst>
                          <a:ext uri="{FF2B5EF4-FFF2-40B4-BE49-F238E27FC236}">
                            <a16:creationId xmlns:a16="http://schemas.microsoft.com/office/drawing/2014/main" id="{3A6BB65F-2416-FCAB-C9C9-736B0810C7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02663" y="3979210"/>
                        <a:ext cx="128254" cy="51444"/>
                      </a:xfrm>
                      <a:custGeom>
                        <a:avLst/>
                        <a:gdLst>
                          <a:gd name="connsiteX0" fmla="*/ 0 w 128254"/>
                          <a:gd name="connsiteY0" fmla="*/ 25746 h 51444"/>
                          <a:gd name="connsiteX1" fmla="*/ 64132 w 128254"/>
                          <a:gd name="connsiteY1" fmla="*/ 0 h 51444"/>
                          <a:gd name="connsiteX2" fmla="*/ 128254 w 128254"/>
                          <a:gd name="connsiteY2" fmla="*/ 25746 h 51444"/>
                          <a:gd name="connsiteX3" fmla="*/ 64132 w 128254"/>
                          <a:gd name="connsiteY3" fmla="*/ 51444 h 51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444">
                            <a:moveTo>
                              <a:pt x="0" y="25746"/>
                            </a:moveTo>
                            <a:lnTo>
                              <a:pt x="64132" y="0"/>
                            </a:lnTo>
                            <a:lnTo>
                              <a:pt x="128254" y="25746"/>
                            </a:lnTo>
                            <a:lnTo>
                              <a:pt x="64132" y="51444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00" name="Freeform 99">
                        <a:extLst>
                          <a:ext uri="{FF2B5EF4-FFF2-40B4-BE49-F238E27FC236}">
                            <a16:creationId xmlns:a16="http://schemas.microsoft.com/office/drawing/2014/main" id="{58864E77-A8BC-1F71-5412-1A8C98A7F7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287331" y="3979210"/>
                        <a:ext cx="128254" cy="51444"/>
                      </a:xfrm>
                      <a:custGeom>
                        <a:avLst/>
                        <a:gdLst>
                          <a:gd name="connsiteX0" fmla="*/ 0 w 128254"/>
                          <a:gd name="connsiteY0" fmla="*/ 25746 h 51444"/>
                          <a:gd name="connsiteX1" fmla="*/ 64122 w 128254"/>
                          <a:gd name="connsiteY1" fmla="*/ 0 h 51444"/>
                          <a:gd name="connsiteX2" fmla="*/ 128254 w 128254"/>
                          <a:gd name="connsiteY2" fmla="*/ 25746 h 51444"/>
                          <a:gd name="connsiteX3" fmla="*/ 64122 w 128254"/>
                          <a:gd name="connsiteY3" fmla="*/ 51444 h 51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444">
                            <a:moveTo>
                              <a:pt x="0" y="25746"/>
                            </a:moveTo>
                            <a:lnTo>
                              <a:pt x="64122" y="0"/>
                            </a:lnTo>
                            <a:lnTo>
                              <a:pt x="128254" y="25746"/>
                            </a:lnTo>
                            <a:lnTo>
                              <a:pt x="64122" y="51444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01" name="Freeform 100">
                        <a:extLst>
                          <a:ext uri="{FF2B5EF4-FFF2-40B4-BE49-F238E27FC236}">
                            <a16:creationId xmlns:a16="http://schemas.microsoft.com/office/drawing/2014/main" id="{9D9F2B95-2EDD-A725-48EE-D85EEDC02B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671990" y="3979210"/>
                        <a:ext cx="128263" cy="51444"/>
                      </a:xfrm>
                      <a:custGeom>
                        <a:avLst/>
                        <a:gdLst>
                          <a:gd name="connsiteX0" fmla="*/ 0 w 128263"/>
                          <a:gd name="connsiteY0" fmla="*/ 25746 h 51444"/>
                          <a:gd name="connsiteX1" fmla="*/ 64132 w 128263"/>
                          <a:gd name="connsiteY1" fmla="*/ 0 h 51444"/>
                          <a:gd name="connsiteX2" fmla="*/ 128264 w 128263"/>
                          <a:gd name="connsiteY2" fmla="*/ 25746 h 51444"/>
                          <a:gd name="connsiteX3" fmla="*/ 64132 w 128263"/>
                          <a:gd name="connsiteY3" fmla="*/ 51444 h 51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44">
                            <a:moveTo>
                              <a:pt x="0" y="25746"/>
                            </a:moveTo>
                            <a:lnTo>
                              <a:pt x="64132" y="0"/>
                            </a:lnTo>
                            <a:lnTo>
                              <a:pt x="128264" y="25746"/>
                            </a:lnTo>
                            <a:lnTo>
                              <a:pt x="64132" y="51444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02" name="Freeform 101">
                        <a:extLst>
                          <a:ext uri="{FF2B5EF4-FFF2-40B4-BE49-F238E27FC236}">
                            <a16:creationId xmlns:a16="http://schemas.microsoft.com/office/drawing/2014/main" id="{E9C6781E-C552-874E-F749-3C85885CED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056657" y="3979210"/>
                        <a:ext cx="128263" cy="51444"/>
                      </a:xfrm>
                      <a:custGeom>
                        <a:avLst/>
                        <a:gdLst>
                          <a:gd name="connsiteX0" fmla="*/ 0 w 128263"/>
                          <a:gd name="connsiteY0" fmla="*/ 25746 h 51444"/>
                          <a:gd name="connsiteX1" fmla="*/ 64132 w 128263"/>
                          <a:gd name="connsiteY1" fmla="*/ 0 h 51444"/>
                          <a:gd name="connsiteX2" fmla="*/ 128264 w 128263"/>
                          <a:gd name="connsiteY2" fmla="*/ 25746 h 51444"/>
                          <a:gd name="connsiteX3" fmla="*/ 64132 w 128263"/>
                          <a:gd name="connsiteY3" fmla="*/ 51444 h 51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44">
                            <a:moveTo>
                              <a:pt x="0" y="25746"/>
                            </a:moveTo>
                            <a:lnTo>
                              <a:pt x="64132" y="0"/>
                            </a:lnTo>
                            <a:lnTo>
                              <a:pt x="128264" y="25746"/>
                            </a:lnTo>
                            <a:lnTo>
                              <a:pt x="64132" y="51444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03" name="Freeform 102">
                        <a:extLst>
                          <a:ext uri="{FF2B5EF4-FFF2-40B4-BE49-F238E27FC236}">
                            <a16:creationId xmlns:a16="http://schemas.microsoft.com/office/drawing/2014/main" id="{708DF8B9-1637-FA83-EFCA-5CEA17CCCD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441325" y="3979210"/>
                        <a:ext cx="128254" cy="51444"/>
                      </a:xfrm>
                      <a:custGeom>
                        <a:avLst/>
                        <a:gdLst>
                          <a:gd name="connsiteX0" fmla="*/ 0 w 128254"/>
                          <a:gd name="connsiteY0" fmla="*/ 25746 h 51444"/>
                          <a:gd name="connsiteX1" fmla="*/ 64132 w 128254"/>
                          <a:gd name="connsiteY1" fmla="*/ 0 h 51444"/>
                          <a:gd name="connsiteX2" fmla="*/ 128254 w 128254"/>
                          <a:gd name="connsiteY2" fmla="*/ 25746 h 51444"/>
                          <a:gd name="connsiteX3" fmla="*/ 64122 w 128254"/>
                          <a:gd name="connsiteY3" fmla="*/ 51444 h 51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444">
                            <a:moveTo>
                              <a:pt x="0" y="25746"/>
                            </a:moveTo>
                            <a:lnTo>
                              <a:pt x="64132" y="0"/>
                            </a:lnTo>
                            <a:lnTo>
                              <a:pt x="128254" y="25746"/>
                            </a:lnTo>
                            <a:lnTo>
                              <a:pt x="64122" y="51444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04" name="Freeform 103">
                        <a:extLst>
                          <a:ext uri="{FF2B5EF4-FFF2-40B4-BE49-F238E27FC236}">
                            <a16:creationId xmlns:a16="http://schemas.microsoft.com/office/drawing/2014/main" id="{84A19306-5A5A-DD78-6852-0788BF92A5A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825993" y="3979210"/>
                        <a:ext cx="128254" cy="51444"/>
                      </a:xfrm>
                      <a:custGeom>
                        <a:avLst/>
                        <a:gdLst>
                          <a:gd name="connsiteX0" fmla="*/ 0 w 128254"/>
                          <a:gd name="connsiteY0" fmla="*/ 25746 h 51444"/>
                          <a:gd name="connsiteX1" fmla="*/ 64122 w 128254"/>
                          <a:gd name="connsiteY1" fmla="*/ 0 h 51444"/>
                          <a:gd name="connsiteX2" fmla="*/ 128254 w 128254"/>
                          <a:gd name="connsiteY2" fmla="*/ 25746 h 51444"/>
                          <a:gd name="connsiteX3" fmla="*/ 64122 w 128254"/>
                          <a:gd name="connsiteY3" fmla="*/ 51444 h 51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444">
                            <a:moveTo>
                              <a:pt x="0" y="25746"/>
                            </a:moveTo>
                            <a:lnTo>
                              <a:pt x="64122" y="0"/>
                            </a:lnTo>
                            <a:lnTo>
                              <a:pt x="128254" y="25746"/>
                            </a:lnTo>
                            <a:lnTo>
                              <a:pt x="64122" y="51444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05" name="Graphic 67">
                    <a:extLst>
                      <a:ext uri="{FF2B5EF4-FFF2-40B4-BE49-F238E27FC236}">
                        <a16:creationId xmlns:a16="http://schemas.microsoft.com/office/drawing/2014/main" id="{BCD8EA09-8816-D660-DA49-ECF3400BF9BE}"/>
                      </a:ext>
                    </a:extLst>
                  </p:cNvPr>
                  <p:cNvGrpSpPr/>
                  <p:nvPr/>
                </p:nvGrpSpPr>
                <p:grpSpPr>
                  <a:xfrm>
                    <a:off x="8737278" y="3588740"/>
                    <a:ext cx="2711868" cy="419981"/>
                    <a:chOff x="8737278" y="3588740"/>
                    <a:chExt cx="2711868" cy="419981"/>
                  </a:xfrm>
                  <a:solidFill>
                    <a:srgbClr val="CD827E"/>
                  </a:solidFill>
                </p:grpSpPr>
                <p:grpSp>
                  <p:nvGrpSpPr>
                    <p:cNvPr id="106" name="Graphic 67">
                      <a:extLst>
                        <a:ext uri="{FF2B5EF4-FFF2-40B4-BE49-F238E27FC236}">
                          <a16:creationId xmlns:a16="http://schemas.microsoft.com/office/drawing/2014/main" id="{2E4F6A71-9F2B-6330-65CD-0045E462DC0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737278" y="3588740"/>
                      <a:ext cx="2711868" cy="51444"/>
                      <a:chOff x="8737278" y="3588740"/>
                      <a:chExt cx="2711868" cy="51444"/>
                    </a:xfrm>
                    <a:solidFill>
                      <a:srgbClr val="CD827E"/>
                    </a:solidFill>
                  </p:grpSpPr>
                  <p:sp>
                    <p:nvSpPr>
                      <p:cNvPr id="107" name="Freeform 106">
                        <a:extLst>
                          <a:ext uri="{FF2B5EF4-FFF2-40B4-BE49-F238E27FC236}">
                            <a16:creationId xmlns:a16="http://schemas.microsoft.com/office/drawing/2014/main" id="{88C16E7E-FBDF-A4E6-94DE-5F91D8FF0C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37278" y="3588740"/>
                        <a:ext cx="128254" cy="51444"/>
                      </a:xfrm>
                      <a:custGeom>
                        <a:avLst/>
                        <a:gdLst>
                          <a:gd name="connsiteX0" fmla="*/ 0 w 128254"/>
                          <a:gd name="connsiteY0" fmla="*/ 25698 h 51444"/>
                          <a:gd name="connsiteX1" fmla="*/ 64132 w 128254"/>
                          <a:gd name="connsiteY1" fmla="*/ 0 h 51444"/>
                          <a:gd name="connsiteX2" fmla="*/ 128254 w 128254"/>
                          <a:gd name="connsiteY2" fmla="*/ 25698 h 51444"/>
                          <a:gd name="connsiteX3" fmla="*/ 64132 w 128254"/>
                          <a:gd name="connsiteY3" fmla="*/ 51444 h 51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444">
                            <a:moveTo>
                              <a:pt x="0" y="25698"/>
                            </a:moveTo>
                            <a:lnTo>
                              <a:pt x="64132" y="0"/>
                            </a:lnTo>
                            <a:lnTo>
                              <a:pt x="128254" y="25698"/>
                            </a:lnTo>
                            <a:lnTo>
                              <a:pt x="64132" y="51444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08" name="Freeform 107">
                        <a:extLst>
                          <a:ext uri="{FF2B5EF4-FFF2-40B4-BE49-F238E27FC236}">
                            <a16:creationId xmlns:a16="http://schemas.microsoft.com/office/drawing/2014/main" id="{74637979-FE5A-45BB-417E-3FBEECB7E9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21946" y="3588740"/>
                        <a:ext cx="128254" cy="51444"/>
                      </a:xfrm>
                      <a:custGeom>
                        <a:avLst/>
                        <a:gdLst>
                          <a:gd name="connsiteX0" fmla="*/ 0 w 128254"/>
                          <a:gd name="connsiteY0" fmla="*/ 25698 h 51444"/>
                          <a:gd name="connsiteX1" fmla="*/ 64122 w 128254"/>
                          <a:gd name="connsiteY1" fmla="*/ 0 h 51444"/>
                          <a:gd name="connsiteX2" fmla="*/ 128254 w 128254"/>
                          <a:gd name="connsiteY2" fmla="*/ 25698 h 51444"/>
                          <a:gd name="connsiteX3" fmla="*/ 64132 w 128254"/>
                          <a:gd name="connsiteY3" fmla="*/ 51444 h 51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444">
                            <a:moveTo>
                              <a:pt x="0" y="25698"/>
                            </a:moveTo>
                            <a:lnTo>
                              <a:pt x="64122" y="0"/>
                            </a:lnTo>
                            <a:lnTo>
                              <a:pt x="128254" y="25698"/>
                            </a:lnTo>
                            <a:lnTo>
                              <a:pt x="64132" y="51444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09" name="Freeform 108">
                        <a:extLst>
                          <a:ext uri="{FF2B5EF4-FFF2-40B4-BE49-F238E27FC236}">
                            <a16:creationId xmlns:a16="http://schemas.microsoft.com/office/drawing/2014/main" id="{FBD1AB6B-6790-4E59-D076-92DC3E9EA4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506605" y="3588740"/>
                        <a:ext cx="128263" cy="51444"/>
                      </a:xfrm>
                      <a:custGeom>
                        <a:avLst/>
                        <a:gdLst>
                          <a:gd name="connsiteX0" fmla="*/ 0 w 128263"/>
                          <a:gd name="connsiteY0" fmla="*/ 25698 h 51444"/>
                          <a:gd name="connsiteX1" fmla="*/ 64132 w 128263"/>
                          <a:gd name="connsiteY1" fmla="*/ 0 h 51444"/>
                          <a:gd name="connsiteX2" fmla="*/ 128264 w 128263"/>
                          <a:gd name="connsiteY2" fmla="*/ 25698 h 51444"/>
                          <a:gd name="connsiteX3" fmla="*/ 64132 w 128263"/>
                          <a:gd name="connsiteY3" fmla="*/ 51444 h 51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44">
                            <a:moveTo>
                              <a:pt x="0" y="25698"/>
                            </a:moveTo>
                            <a:lnTo>
                              <a:pt x="64132" y="0"/>
                            </a:lnTo>
                            <a:lnTo>
                              <a:pt x="128264" y="25698"/>
                            </a:lnTo>
                            <a:lnTo>
                              <a:pt x="64132" y="51444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10" name="Freeform 109">
                        <a:extLst>
                          <a:ext uri="{FF2B5EF4-FFF2-40B4-BE49-F238E27FC236}">
                            <a16:creationId xmlns:a16="http://schemas.microsoft.com/office/drawing/2014/main" id="{80BB04D5-D19C-59C7-EF68-48FE79CDC5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891273" y="3588740"/>
                        <a:ext cx="128263" cy="51444"/>
                      </a:xfrm>
                      <a:custGeom>
                        <a:avLst/>
                        <a:gdLst>
                          <a:gd name="connsiteX0" fmla="*/ 0 w 128263"/>
                          <a:gd name="connsiteY0" fmla="*/ 25698 h 51444"/>
                          <a:gd name="connsiteX1" fmla="*/ 64132 w 128263"/>
                          <a:gd name="connsiteY1" fmla="*/ 0 h 51444"/>
                          <a:gd name="connsiteX2" fmla="*/ 128264 w 128263"/>
                          <a:gd name="connsiteY2" fmla="*/ 25698 h 51444"/>
                          <a:gd name="connsiteX3" fmla="*/ 64132 w 128263"/>
                          <a:gd name="connsiteY3" fmla="*/ 51444 h 51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44">
                            <a:moveTo>
                              <a:pt x="0" y="25698"/>
                            </a:moveTo>
                            <a:lnTo>
                              <a:pt x="64132" y="0"/>
                            </a:lnTo>
                            <a:lnTo>
                              <a:pt x="128264" y="25698"/>
                            </a:lnTo>
                            <a:lnTo>
                              <a:pt x="64132" y="51444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11" name="Freeform 110">
                        <a:extLst>
                          <a:ext uri="{FF2B5EF4-FFF2-40B4-BE49-F238E27FC236}">
                            <a16:creationId xmlns:a16="http://schemas.microsoft.com/office/drawing/2014/main" id="{DB8DBF9F-1B48-B673-BB5D-50F96D5853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75941" y="3588740"/>
                        <a:ext cx="128254" cy="51444"/>
                      </a:xfrm>
                      <a:custGeom>
                        <a:avLst/>
                        <a:gdLst>
                          <a:gd name="connsiteX0" fmla="*/ 0 w 128254"/>
                          <a:gd name="connsiteY0" fmla="*/ 25698 h 51444"/>
                          <a:gd name="connsiteX1" fmla="*/ 64122 w 128254"/>
                          <a:gd name="connsiteY1" fmla="*/ 0 h 51444"/>
                          <a:gd name="connsiteX2" fmla="*/ 128254 w 128254"/>
                          <a:gd name="connsiteY2" fmla="*/ 25698 h 51444"/>
                          <a:gd name="connsiteX3" fmla="*/ 64132 w 128254"/>
                          <a:gd name="connsiteY3" fmla="*/ 51444 h 51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444">
                            <a:moveTo>
                              <a:pt x="0" y="25698"/>
                            </a:moveTo>
                            <a:lnTo>
                              <a:pt x="64122" y="0"/>
                            </a:lnTo>
                            <a:lnTo>
                              <a:pt x="128254" y="25698"/>
                            </a:lnTo>
                            <a:lnTo>
                              <a:pt x="64132" y="51444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12" name="Freeform 111">
                        <a:extLst>
                          <a:ext uri="{FF2B5EF4-FFF2-40B4-BE49-F238E27FC236}">
                            <a16:creationId xmlns:a16="http://schemas.microsoft.com/office/drawing/2014/main" id="{689DAFA3-C3C7-373B-3C4A-2AE4098A78A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60599" y="3588740"/>
                        <a:ext cx="128263" cy="51444"/>
                      </a:xfrm>
                      <a:custGeom>
                        <a:avLst/>
                        <a:gdLst>
                          <a:gd name="connsiteX0" fmla="*/ 0 w 128263"/>
                          <a:gd name="connsiteY0" fmla="*/ 25698 h 51444"/>
                          <a:gd name="connsiteX1" fmla="*/ 64132 w 128263"/>
                          <a:gd name="connsiteY1" fmla="*/ 0 h 51444"/>
                          <a:gd name="connsiteX2" fmla="*/ 128264 w 128263"/>
                          <a:gd name="connsiteY2" fmla="*/ 25698 h 51444"/>
                          <a:gd name="connsiteX3" fmla="*/ 64141 w 128263"/>
                          <a:gd name="connsiteY3" fmla="*/ 51444 h 51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44">
                            <a:moveTo>
                              <a:pt x="0" y="25698"/>
                            </a:moveTo>
                            <a:lnTo>
                              <a:pt x="64132" y="0"/>
                            </a:lnTo>
                            <a:lnTo>
                              <a:pt x="128264" y="25698"/>
                            </a:lnTo>
                            <a:lnTo>
                              <a:pt x="64141" y="51444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13" name="Freeform 112">
                        <a:extLst>
                          <a:ext uri="{FF2B5EF4-FFF2-40B4-BE49-F238E27FC236}">
                            <a16:creationId xmlns:a16="http://schemas.microsoft.com/office/drawing/2014/main" id="{C1DEEB9F-D0C4-9CED-27FF-5C4E1748B5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045267" y="3588740"/>
                        <a:ext cx="128263" cy="51444"/>
                      </a:xfrm>
                      <a:custGeom>
                        <a:avLst/>
                        <a:gdLst>
                          <a:gd name="connsiteX0" fmla="*/ 0 w 128263"/>
                          <a:gd name="connsiteY0" fmla="*/ 25698 h 51444"/>
                          <a:gd name="connsiteX1" fmla="*/ 64132 w 128263"/>
                          <a:gd name="connsiteY1" fmla="*/ 0 h 51444"/>
                          <a:gd name="connsiteX2" fmla="*/ 128264 w 128263"/>
                          <a:gd name="connsiteY2" fmla="*/ 25698 h 51444"/>
                          <a:gd name="connsiteX3" fmla="*/ 64132 w 128263"/>
                          <a:gd name="connsiteY3" fmla="*/ 51444 h 51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44">
                            <a:moveTo>
                              <a:pt x="0" y="25698"/>
                            </a:moveTo>
                            <a:lnTo>
                              <a:pt x="64132" y="0"/>
                            </a:lnTo>
                            <a:lnTo>
                              <a:pt x="128264" y="25698"/>
                            </a:lnTo>
                            <a:lnTo>
                              <a:pt x="64132" y="51444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14" name="Freeform 113">
                        <a:extLst>
                          <a:ext uri="{FF2B5EF4-FFF2-40B4-BE49-F238E27FC236}">
                            <a16:creationId xmlns:a16="http://schemas.microsoft.com/office/drawing/2014/main" id="{E4B1CAE5-667F-6BE8-BB42-E7AC0947DA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29935" y="3606744"/>
                        <a:ext cx="19212" cy="12982"/>
                      </a:xfrm>
                      <a:custGeom>
                        <a:avLst/>
                        <a:gdLst>
                          <a:gd name="connsiteX0" fmla="*/ 0 w 19212"/>
                          <a:gd name="connsiteY0" fmla="*/ 7695 h 12982"/>
                          <a:gd name="connsiteX1" fmla="*/ 19212 w 19212"/>
                          <a:gd name="connsiteY1" fmla="*/ 0 h 12982"/>
                          <a:gd name="connsiteX2" fmla="*/ 13154 w 19212"/>
                          <a:gd name="connsiteY2" fmla="*/ 12983 h 12982"/>
                          <a:gd name="connsiteX3" fmla="*/ 0 w 19212"/>
                          <a:gd name="connsiteY3" fmla="*/ 7695 h 129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9212" h="12982">
                            <a:moveTo>
                              <a:pt x="0" y="7695"/>
                            </a:moveTo>
                            <a:lnTo>
                              <a:pt x="19212" y="0"/>
                            </a:lnTo>
                            <a:cubicBezTo>
                              <a:pt x="17205" y="4337"/>
                              <a:pt x="15199" y="8665"/>
                              <a:pt x="13154" y="12983"/>
                            </a:cubicBezTo>
                            <a:lnTo>
                              <a:pt x="0" y="7695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15" name="Graphic 67">
                      <a:extLst>
                        <a:ext uri="{FF2B5EF4-FFF2-40B4-BE49-F238E27FC236}">
                          <a16:creationId xmlns:a16="http://schemas.microsoft.com/office/drawing/2014/main" id="{4FE50B43-9924-53BA-D1A1-A212F18D8EE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943684" y="3709747"/>
                      <a:ext cx="2436252" cy="51368"/>
                      <a:chOff x="8943684" y="3709747"/>
                      <a:chExt cx="2436252" cy="51368"/>
                    </a:xfrm>
                    <a:solidFill>
                      <a:srgbClr val="CD827E"/>
                    </a:solidFill>
                  </p:grpSpPr>
                  <p:sp>
                    <p:nvSpPr>
                      <p:cNvPr id="116" name="Freeform 115">
                        <a:extLst>
                          <a:ext uri="{FF2B5EF4-FFF2-40B4-BE49-F238E27FC236}">
                            <a16:creationId xmlns:a16="http://schemas.microsoft.com/office/drawing/2014/main" id="{9A12E03D-3C03-9C87-EDFE-E54C1B47EA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43684" y="3709747"/>
                        <a:ext cx="128254" cy="51368"/>
                      </a:xfrm>
                      <a:custGeom>
                        <a:avLst/>
                        <a:gdLst>
                          <a:gd name="connsiteX0" fmla="*/ 0 w 128254"/>
                          <a:gd name="connsiteY0" fmla="*/ 25689 h 51368"/>
                          <a:gd name="connsiteX1" fmla="*/ 64132 w 128254"/>
                          <a:gd name="connsiteY1" fmla="*/ 0 h 51368"/>
                          <a:gd name="connsiteX2" fmla="*/ 128254 w 128254"/>
                          <a:gd name="connsiteY2" fmla="*/ 25689 h 51368"/>
                          <a:gd name="connsiteX3" fmla="*/ 64122 w 128254"/>
                          <a:gd name="connsiteY3" fmla="*/ 51368 h 513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68">
                            <a:moveTo>
                              <a:pt x="0" y="25689"/>
                            </a:moveTo>
                            <a:lnTo>
                              <a:pt x="64132" y="0"/>
                            </a:lnTo>
                            <a:lnTo>
                              <a:pt x="128254" y="25689"/>
                            </a:lnTo>
                            <a:lnTo>
                              <a:pt x="64122" y="51368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17" name="Freeform 116">
                        <a:extLst>
                          <a:ext uri="{FF2B5EF4-FFF2-40B4-BE49-F238E27FC236}">
                            <a16:creationId xmlns:a16="http://schemas.microsoft.com/office/drawing/2014/main" id="{227720EA-01C3-82AF-299F-2870402EB1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328352" y="3709747"/>
                        <a:ext cx="128254" cy="51368"/>
                      </a:xfrm>
                      <a:custGeom>
                        <a:avLst/>
                        <a:gdLst>
                          <a:gd name="connsiteX0" fmla="*/ 0 w 128254"/>
                          <a:gd name="connsiteY0" fmla="*/ 25689 h 51368"/>
                          <a:gd name="connsiteX1" fmla="*/ 64122 w 128254"/>
                          <a:gd name="connsiteY1" fmla="*/ 0 h 51368"/>
                          <a:gd name="connsiteX2" fmla="*/ 128254 w 128254"/>
                          <a:gd name="connsiteY2" fmla="*/ 25689 h 51368"/>
                          <a:gd name="connsiteX3" fmla="*/ 64122 w 128254"/>
                          <a:gd name="connsiteY3" fmla="*/ 51368 h 513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68">
                            <a:moveTo>
                              <a:pt x="0" y="25689"/>
                            </a:moveTo>
                            <a:lnTo>
                              <a:pt x="64122" y="0"/>
                            </a:lnTo>
                            <a:lnTo>
                              <a:pt x="128254" y="25689"/>
                            </a:lnTo>
                            <a:lnTo>
                              <a:pt x="64122" y="51368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18" name="Freeform 117">
                        <a:extLst>
                          <a:ext uri="{FF2B5EF4-FFF2-40B4-BE49-F238E27FC236}">
                            <a16:creationId xmlns:a16="http://schemas.microsoft.com/office/drawing/2014/main" id="{4BFA7444-C0C6-428D-C05B-F402C22C46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713010" y="3709747"/>
                        <a:ext cx="128263" cy="51368"/>
                      </a:xfrm>
                      <a:custGeom>
                        <a:avLst/>
                        <a:gdLst>
                          <a:gd name="connsiteX0" fmla="*/ 0 w 128263"/>
                          <a:gd name="connsiteY0" fmla="*/ 25689 h 51368"/>
                          <a:gd name="connsiteX1" fmla="*/ 64132 w 128263"/>
                          <a:gd name="connsiteY1" fmla="*/ 0 h 51368"/>
                          <a:gd name="connsiteX2" fmla="*/ 128264 w 128263"/>
                          <a:gd name="connsiteY2" fmla="*/ 25689 h 51368"/>
                          <a:gd name="connsiteX3" fmla="*/ 64132 w 128263"/>
                          <a:gd name="connsiteY3" fmla="*/ 51368 h 513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68">
                            <a:moveTo>
                              <a:pt x="0" y="25689"/>
                            </a:moveTo>
                            <a:lnTo>
                              <a:pt x="64132" y="0"/>
                            </a:lnTo>
                            <a:lnTo>
                              <a:pt x="128264" y="25689"/>
                            </a:lnTo>
                            <a:lnTo>
                              <a:pt x="64132" y="51368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19" name="Freeform 118">
                        <a:extLst>
                          <a:ext uri="{FF2B5EF4-FFF2-40B4-BE49-F238E27FC236}">
                            <a16:creationId xmlns:a16="http://schemas.microsoft.com/office/drawing/2014/main" id="{877A8D5A-A414-1BCE-328B-4A22405555E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097678" y="3709747"/>
                        <a:ext cx="128263" cy="51368"/>
                      </a:xfrm>
                      <a:custGeom>
                        <a:avLst/>
                        <a:gdLst>
                          <a:gd name="connsiteX0" fmla="*/ 0 w 128263"/>
                          <a:gd name="connsiteY0" fmla="*/ 25689 h 51368"/>
                          <a:gd name="connsiteX1" fmla="*/ 64132 w 128263"/>
                          <a:gd name="connsiteY1" fmla="*/ 0 h 51368"/>
                          <a:gd name="connsiteX2" fmla="*/ 128264 w 128263"/>
                          <a:gd name="connsiteY2" fmla="*/ 25689 h 51368"/>
                          <a:gd name="connsiteX3" fmla="*/ 64132 w 128263"/>
                          <a:gd name="connsiteY3" fmla="*/ 51368 h 513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68">
                            <a:moveTo>
                              <a:pt x="0" y="25689"/>
                            </a:moveTo>
                            <a:lnTo>
                              <a:pt x="64132" y="0"/>
                            </a:lnTo>
                            <a:lnTo>
                              <a:pt x="128264" y="25689"/>
                            </a:lnTo>
                            <a:lnTo>
                              <a:pt x="64132" y="51368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20" name="Freeform 119">
                        <a:extLst>
                          <a:ext uri="{FF2B5EF4-FFF2-40B4-BE49-F238E27FC236}">
                            <a16:creationId xmlns:a16="http://schemas.microsoft.com/office/drawing/2014/main" id="{54E896F3-7AE6-14FC-D563-E6C5B81134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482346" y="3709747"/>
                        <a:ext cx="128254" cy="51368"/>
                      </a:xfrm>
                      <a:custGeom>
                        <a:avLst/>
                        <a:gdLst>
                          <a:gd name="connsiteX0" fmla="*/ 0 w 128254"/>
                          <a:gd name="connsiteY0" fmla="*/ 25689 h 51368"/>
                          <a:gd name="connsiteX1" fmla="*/ 64132 w 128254"/>
                          <a:gd name="connsiteY1" fmla="*/ 0 h 51368"/>
                          <a:gd name="connsiteX2" fmla="*/ 128254 w 128254"/>
                          <a:gd name="connsiteY2" fmla="*/ 25689 h 51368"/>
                          <a:gd name="connsiteX3" fmla="*/ 64122 w 128254"/>
                          <a:gd name="connsiteY3" fmla="*/ 51368 h 513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68">
                            <a:moveTo>
                              <a:pt x="0" y="25689"/>
                            </a:moveTo>
                            <a:lnTo>
                              <a:pt x="64132" y="0"/>
                            </a:lnTo>
                            <a:lnTo>
                              <a:pt x="128254" y="25689"/>
                            </a:lnTo>
                            <a:lnTo>
                              <a:pt x="64122" y="51368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21" name="Freeform 120">
                        <a:extLst>
                          <a:ext uri="{FF2B5EF4-FFF2-40B4-BE49-F238E27FC236}">
                            <a16:creationId xmlns:a16="http://schemas.microsoft.com/office/drawing/2014/main" id="{9FFB5EDA-8A53-23E9-3916-8F63F136BD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867004" y="3709747"/>
                        <a:ext cx="128263" cy="51368"/>
                      </a:xfrm>
                      <a:custGeom>
                        <a:avLst/>
                        <a:gdLst>
                          <a:gd name="connsiteX0" fmla="*/ 0 w 128263"/>
                          <a:gd name="connsiteY0" fmla="*/ 25689 h 51368"/>
                          <a:gd name="connsiteX1" fmla="*/ 64132 w 128263"/>
                          <a:gd name="connsiteY1" fmla="*/ 0 h 51368"/>
                          <a:gd name="connsiteX2" fmla="*/ 128264 w 128263"/>
                          <a:gd name="connsiteY2" fmla="*/ 25689 h 51368"/>
                          <a:gd name="connsiteX3" fmla="*/ 64132 w 128263"/>
                          <a:gd name="connsiteY3" fmla="*/ 51368 h 513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68">
                            <a:moveTo>
                              <a:pt x="0" y="25689"/>
                            </a:moveTo>
                            <a:lnTo>
                              <a:pt x="64132" y="0"/>
                            </a:lnTo>
                            <a:lnTo>
                              <a:pt x="128264" y="25689"/>
                            </a:lnTo>
                            <a:lnTo>
                              <a:pt x="64132" y="51368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22" name="Freeform 121">
                        <a:extLst>
                          <a:ext uri="{FF2B5EF4-FFF2-40B4-BE49-F238E27FC236}">
                            <a16:creationId xmlns:a16="http://schemas.microsoft.com/office/drawing/2014/main" id="{144437C9-3DE0-EFB3-B750-EE327192E49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251672" y="3709747"/>
                        <a:ext cx="128263" cy="51368"/>
                      </a:xfrm>
                      <a:custGeom>
                        <a:avLst/>
                        <a:gdLst>
                          <a:gd name="connsiteX0" fmla="*/ 0 w 128263"/>
                          <a:gd name="connsiteY0" fmla="*/ 25689 h 51368"/>
                          <a:gd name="connsiteX1" fmla="*/ 64132 w 128263"/>
                          <a:gd name="connsiteY1" fmla="*/ 0 h 51368"/>
                          <a:gd name="connsiteX2" fmla="*/ 128264 w 128263"/>
                          <a:gd name="connsiteY2" fmla="*/ 25689 h 51368"/>
                          <a:gd name="connsiteX3" fmla="*/ 64132 w 128263"/>
                          <a:gd name="connsiteY3" fmla="*/ 51368 h 513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68">
                            <a:moveTo>
                              <a:pt x="0" y="25689"/>
                            </a:moveTo>
                            <a:lnTo>
                              <a:pt x="64132" y="0"/>
                            </a:lnTo>
                            <a:lnTo>
                              <a:pt x="128264" y="25689"/>
                            </a:lnTo>
                            <a:lnTo>
                              <a:pt x="64132" y="51368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3" name="Graphic 67">
                      <a:extLst>
                        <a:ext uri="{FF2B5EF4-FFF2-40B4-BE49-F238E27FC236}">
                          <a16:creationId xmlns:a16="http://schemas.microsoft.com/office/drawing/2014/main" id="{38D01AFD-1AC2-57D7-A089-EAF5A9E5491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752914" y="3836356"/>
                      <a:ext cx="2436252" cy="51396"/>
                      <a:chOff x="8752914" y="3836356"/>
                      <a:chExt cx="2436252" cy="51396"/>
                    </a:xfrm>
                    <a:solidFill>
                      <a:srgbClr val="CD827E"/>
                    </a:solidFill>
                  </p:grpSpPr>
                  <p:sp>
                    <p:nvSpPr>
                      <p:cNvPr id="124" name="Freeform 123">
                        <a:extLst>
                          <a:ext uri="{FF2B5EF4-FFF2-40B4-BE49-F238E27FC236}">
                            <a16:creationId xmlns:a16="http://schemas.microsoft.com/office/drawing/2014/main" id="{FB16D8A1-1200-0848-2EC3-9A5C52E5CC3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52914" y="3836356"/>
                        <a:ext cx="128263" cy="51396"/>
                      </a:xfrm>
                      <a:custGeom>
                        <a:avLst/>
                        <a:gdLst>
                          <a:gd name="connsiteX0" fmla="*/ 0 w 128263"/>
                          <a:gd name="connsiteY0" fmla="*/ 25689 h 51396"/>
                          <a:gd name="connsiteX1" fmla="*/ 64132 w 128263"/>
                          <a:gd name="connsiteY1" fmla="*/ 0 h 51396"/>
                          <a:gd name="connsiteX2" fmla="*/ 128264 w 128263"/>
                          <a:gd name="connsiteY2" fmla="*/ 25689 h 51396"/>
                          <a:gd name="connsiteX3" fmla="*/ 64122 w 128263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96">
                            <a:moveTo>
                              <a:pt x="0" y="25689"/>
                            </a:moveTo>
                            <a:lnTo>
                              <a:pt x="64132" y="0"/>
                            </a:lnTo>
                            <a:lnTo>
                              <a:pt x="128264" y="25689"/>
                            </a:lnTo>
                            <a:lnTo>
                              <a:pt x="64122" y="51397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25" name="Freeform 124">
                        <a:extLst>
                          <a:ext uri="{FF2B5EF4-FFF2-40B4-BE49-F238E27FC236}">
                            <a16:creationId xmlns:a16="http://schemas.microsoft.com/office/drawing/2014/main" id="{8E21558D-D3D5-1EDE-1B32-F2BA5B59A33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37582" y="3836356"/>
                        <a:ext cx="128254" cy="51396"/>
                      </a:xfrm>
                      <a:custGeom>
                        <a:avLst/>
                        <a:gdLst>
                          <a:gd name="connsiteX0" fmla="*/ 0 w 128254"/>
                          <a:gd name="connsiteY0" fmla="*/ 25689 h 51396"/>
                          <a:gd name="connsiteX1" fmla="*/ 64122 w 128254"/>
                          <a:gd name="connsiteY1" fmla="*/ 0 h 51396"/>
                          <a:gd name="connsiteX2" fmla="*/ 128254 w 128254"/>
                          <a:gd name="connsiteY2" fmla="*/ 25689 h 51396"/>
                          <a:gd name="connsiteX3" fmla="*/ 64122 w 128254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96">
                            <a:moveTo>
                              <a:pt x="0" y="25689"/>
                            </a:moveTo>
                            <a:lnTo>
                              <a:pt x="64122" y="0"/>
                            </a:lnTo>
                            <a:lnTo>
                              <a:pt x="128254" y="25689"/>
                            </a:lnTo>
                            <a:lnTo>
                              <a:pt x="64122" y="51397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26" name="Freeform 125">
                        <a:extLst>
                          <a:ext uri="{FF2B5EF4-FFF2-40B4-BE49-F238E27FC236}">
                            <a16:creationId xmlns:a16="http://schemas.microsoft.com/office/drawing/2014/main" id="{EADB23DA-D429-A150-8546-FC3C7C5207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522250" y="3836356"/>
                        <a:ext cx="128254" cy="51396"/>
                      </a:xfrm>
                      <a:custGeom>
                        <a:avLst/>
                        <a:gdLst>
                          <a:gd name="connsiteX0" fmla="*/ 0 w 128254"/>
                          <a:gd name="connsiteY0" fmla="*/ 25689 h 51396"/>
                          <a:gd name="connsiteX1" fmla="*/ 64122 w 128254"/>
                          <a:gd name="connsiteY1" fmla="*/ 0 h 51396"/>
                          <a:gd name="connsiteX2" fmla="*/ 128254 w 128254"/>
                          <a:gd name="connsiteY2" fmla="*/ 25689 h 51396"/>
                          <a:gd name="connsiteX3" fmla="*/ 64122 w 128254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96">
                            <a:moveTo>
                              <a:pt x="0" y="25689"/>
                            </a:moveTo>
                            <a:lnTo>
                              <a:pt x="64122" y="0"/>
                            </a:lnTo>
                            <a:lnTo>
                              <a:pt x="128254" y="25689"/>
                            </a:lnTo>
                            <a:lnTo>
                              <a:pt x="64122" y="51397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27" name="Freeform 126">
                        <a:extLst>
                          <a:ext uri="{FF2B5EF4-FFF2-40B4-BE49-F238E27FC236}">
                            <a16:creationId xmlns:a16="http://schemas.microsoft.com/office/drawing/2014/main" id="{267396E7-0F6F-BBD1-B7C1-972628AE4D3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906908" y="3836356"/>
                        <a:ext cx="128263" cy="51396"/>
                      </a:xfrm>
                      <a:custGeom>
                        <a:avLst/>
                        <a:gdLst>
                          <a:gd name="connsiteX0" fmla="*/ 0 w 128263"/>
                          <a:gd name="connsiteY0" fmla="*/ 25689 h 51396"/>
                          <a:gd name="connsiteX1" fmla="*/ 64132 w 128263"/>
                          <a:gd name="connsiteY1" fmla="*/ 0 h 51396"/>
                          <a:gd name="connsiteX2" fmla="*/ 128264 w 128263"/>
                          <a:gd name="connsiteY2" fmla="*/ 25689 h 51396"/>
                          <a:gd name="connsiteX3" fmla="*/ 64132 w 128263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96">
                            <a:moveTo>
                              <a:pt x="0" y="25689"/>
                            </a:moveTo>
                            <a:lnTo>
                              <a:pt x="64132" y="0"/>
                            </a:lnTo>
                            <a:lnTo>
                              <a:pt x="128264" y="25689"/>
                            </a:lnTo>
                            <a:lnTo>
                              <a:pt x="64132" y="51397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28" name="Freeform 127">
                        <a:extLst>
                          <a:ext uri="{FF2B5EF4-FFF2-40B4-BE49-F238E27FC236}">
                            <a16:creationId xmlns:a16="http://schemas.microsoft.com/office/drawing/2014/main" id="{4F25EB25-A156-CC48-C558-DB8A190BDD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91576" y="3836356"/>
                        <a:ext cx="128264" cy="51396"/>
                      </a:xfrm>
                      <a:custGeom>
                        <a:avLst/>
                        <a:gdLst>
                          <a:gd name="connsiteX0" fmla="*/ 0 w 128264"/>
                          <a:gd name="connsiteY0" fmla="*/ 25689 h 51396"/>
                          <a:gd name="connsiteX1" fmla="*/ 64132 w 128264"/>
                          <a:gd name="connsiteY1" fmla="*/ 0 h 51396"/>
                          <a:gd name="connsiteX2" fmla="*/ 128264 w 128264"/>
                          <a:gd name="connsiteY2" fmla="*/ 25689 h 51396"/>
                          <a:gd name="connsiteX3" fmla="*/ 64122 w 128264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4" h="51396">
                            <a:moveTo>
                              <a:pt x="0" y="25689"/>
                            </a:moveTo>
                            <a:lnTo>
                              <a:pt x="64132" y="0"/>
                            </a:lnTo>
                            <a:lnTo>
                              <a:pt x="128264" y="25689"/>
                            </a:lnTo>
                            <a:lnTo>
                              <a:pt x="64122" y="51397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29" name="Freeform 128">
                        <a:extLst>
                          <a:ext uri="{FF2B5EF4-FFF2-40B4-BE49-F238E27FC236}">
                            <a16:creationId xmlns:a16="http://schemas.microsoft.com/office/drawing/2014/main" id="{2FD77F28-977D-9A16-2B62-C4AA8119BA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76244" y="3836356"/>
                        <a:ext cx="128254" cy="51396"/>
                      </a:xfrm>
                      <a:custGeom>
                        <a:avLst/>
                        <a:gdLst>
                          <a:gd name="connsiteX0" fmla="*/ 0 w 128254"/>
                          <a:gd name="connsiteY0" fmla="*/ 25689 h 51396"/>
                          <a:gd name="connsiteX1" fmla="*/ 64122 w 128254"/>
                          <a:gd name="connsiteY1" fmla="*/ 0 h 51396"/>
                          <a:gd name="connsiteX2" fmla="*/ 128254 w 128254"/>
                          <a:gd name="connsiteY2" fmla="*/ 25689 h 51396"/>
                          <a:gd name="connsiteX3" fmla="*/ 64122 w 128254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96">
                            <a:moveTo>
                              <a:pt x="0" y="25689"/>
                            </a:moveTo>
                            <a:lnTo>
                              <a:pt x="64122" y="0"/>
                            </a:lnTo>
                            <a:lnTo>
                              <a:pt x="128254" y="25689"/>
                            </a:lnTo>
                            <a:lnTo>
                              <a:pt x="64122" y="51397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30" name="Freeform 129">
                        <a:extLst>
                          <a:ext uri="{FF2B5EF4-FFF2-40B4-BE49-F238E27FC236}">
                            <a16:creationId xmlns:a16="http://schemas.microsoft.com/office/drawing/2014/main" id="{A0B0F6E9-8A7B-2E4B-CA4E-1535B56441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060912" y="3836356"/>
                        <a:ext cx="128254" cy="51396"/>
                      </a:xfrm>
                      <a:custGeom>
                        <a:avLst/>
                        <a:gdLst>
                          <a:gd name="connsiteX0" fmla="*/ 0 w 128254"/>
                          <a:gd name="connsiteY0" fmla="*/ 25689 h 51396"/>
                          <a:gd name="connsiteX1" fmla="*/ 64122 w 128254"/>
                          <a:gd name="connsiteY1" fmla="*/ 0 h 51396"/>
                          <a:gd name="connsiteX2" fmla="*/ 128254 w 128254"/>
                          <a:gd name="connsiteY2" fmla="*/ 25689 h 51396"/>
                          <a:gd name="connsiteX3" fmla="*/ 64122 w 128254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96">
                            <a:moveTo>
                              <a:pt x="0" y="25689"/>
                            </a:moveTo>
                            <a:lnTo>
                              <a:pt x="64122" y="0"/>
                            </a:lnTo>
                            <a:lnTo>
                              <a:pt x="128254" y="25689"/>
                            </a:lnTo>
                            <a:lnTo>
                              <a:pt x="64122" y="51397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Graphic 67">
                      <a:extLst>
                        <a:ext uri="{FF2B5EF4-FFF2-40B4-BE49-F238E27FC236}">
                          <a16:creationId xmlns:a16="http://schemas.microsoft.com/office/drawing/2014/main" id="{1A4F8D4A-9A3E-B20A-23E9-49CB2AF3F8E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959320" y="3957306"/>
                      <a:ext cx="2051584" cy="51415"/>
                      <a:chOff x="8959320" y="3957306"/>
                      <a:chExt cx="2051584" cy="51415"/>
                    </a:xfrm>
                    <a:solidFill>
                      <a:srgbClr val="CD827E"/>
                    </a:solidFill>
                  </p:grpSpPr>
                  <p:sp>
                    <p:nvSpPr>
                      <p:cNvPr id="132" name="Freeform 131">
                        <a:extLst>
                          <a:ext uri="{FF2B5EF4-FFF2-40B4-BE49-F238E27FC236}">
                            <a16:creationId xmlns:a16="http://schemas.microsoft.com/office/drawing/2014/main" id="{77651B87-717E-8694-BA3E-7B53194D42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59320" y="3957306"/>
                        <a:ext cx="128263" cy="51415"/>
                      </a:xfrm>
                      <a:custGeom>
                        <a:avLst/>
                        <a:gdLst>
                          <a:gd name="connsiteX0" fmla="*/ 0 w 128263"/>
                          <a:gd name="connsiteY0" fmla="*/ 25756 h 51415"/>
                          <a:gd name="connsiteX1" fmla="*/ 64132 w 128263"/>
                          <a:gd name="connsiteY1" fmla="*/ 0 h 51415"/>
                          <a:gd name="connsiteX2" fmla="*/ 128264 w 128263"/>
                          <a:gd name="connsiteY2" fmla="*/ 25756 h 51415"/>
                          <a:gd name="connsiteX3" fmla="*/ 64122 w 128263"/>
                          <a:gd name="connsiteY3" fmla="*/ 51416 h 514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15">
                            <a:moveTo>
                              <a:pt x="0" y="25756"/>
                            </a:moveTo>
                            <a:lnTo>
                              <a:pt x="64132" y="0"/>
                            </a:lnTo>
                            <a:lnTo>
                              <a:pt x="128264" y="25756"/>
                            </a:lnTo>
                            <a:lnTo>
                              <a:pt x="64122" y="51416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33" name="Freeform 132">
                        <a:extLst>
                          <a:ext uri="{FF2B5EF4-FFF2-40B4-BE49-F238E27FC236}">
                            <a16:creationId xmlns:a16="http://schemas.microsoft.com/office/drawing/2014/main" id="{53F9BCED-442F-E7C9-0139-33A59C8EED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343988" y="3957306"/>
                        <a:ext cx="128254" cy="51415"/>
                      </a:xfrm>
                      <a:custGeom>
                        <a:avLst/>
                        <a:gdLst>
                          <a:gd name="connsiteX0" fmla="*/ 0 w 128254"/>
                          <a:gd name="connsiteY0" fmla="*/ 25756 h 51415"/>
                          <a:gd name="connsiteX1" fmla="*/ 64122 w 128254"/>
                          <a:gd name="connsiteY1" fmla="*/ 0 h 51415"/>
                          <a:gd name="connsiteX2" fmla="*/ 128254 w 128254"/>
                          <a:gd name="connsiteY2" fmla="*/ 25756 h 51415"/>
                          <a:gd name="connsiteX3" fmla="*/ 64122 w 128254"/>
                          <a:gd name="connsiteY3" fmla="*/ 51416 h 514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415">
                            <a:moveTo>
                              <a:pt x="0" y="25756"/>
                            </a:moveTo>
                            <a:lnTo>
                              <a:pt x="64122" y="0"/>
                            </a:lnTo>
                            <a:lnTo>
                              <a:pt x="128254" y="25756"/>
                            </a:lnTo>
                            <a:lnTo>
                              <a:pt x="64122" y="51416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Freeform 133">
                        <a:extLst>
                          <a:ext uri="{FF2B5EF4-FFF2-40B4-BE49-F238E27FC236}">
                            <a16:creationId xmlns:a16="http://schemas.microsoft.com/office/drawing/2014/main" id="{7EA61C79-A34B-9719-A8A4-6CC2A65420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728646" y="3957306"/>
                        <a:ext cx="128263" cy="51415"/>
                      </a:xfrm>
                      <a:custGeom>
                        <a:avLst/>
                        <a:gdLst>
                          <a:gd name="connsiteX0" fmla="*/ 0 w 128263"/>
                          <a:gd name="connsiteY0" fmla="*/ 25756 h 51415"/>
                          <a:gd name="connsiteX1" fmla="*/ 64132 w 128263"/>
                          <a:gd name="connsiteY1" fmla="*/ 0 h 51415"/>
                          <a:gd name="connsiteX2" fmla="*/ 128264 w 128263"/>
                          <a:gd name="connsiteY2" fmla="*/ 25756 h 51415"/>
                          <a:gd name="connsiteX3" fmla="*/ 64132 w 128263"/>
                          <a:gd name="connsiteY3" fmla="*/ 51416 h 514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15">
                            <a:moveTo>
                              <a:pt x="0" y="25756"/>
                            </a:moveTo>
                            <a:lnTo>
                              <a:pt x="64132" y="0"/>
                            </a:lnTo>
                            <a:lnTo>
                              <a:pt x="128264" y="25756"/>
                            </a:lnTo>
                            <a:lnTo>
                              <a:pt x="64132" y="51416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35" name="Freeform 134">
                        <a:extLst>
                          <a:ext uri="{FF2B5EF4-FFF2-40B4-BE49-F238E27FC236}">
                            <a16:creationId xmlns:a16="http://schemas.microsoft.com/office/drawing/2014/main" id="{A0CED658-4920-1FEA-784D-EBD4021A22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113314" y="3957306"/>
                        <a:ext cx="128263" cy="51415"/>
                      </a:xfrm>
                      <a:custGeom>
                        <a:avLst/>
                        <a:gdLst>
                          <a:gd name="connsiteX0" fmla="*/ 0 w 128263"/>
                          <a:gd name="connsiteY0" fmla="*/ 25756 h 51415"/>
                          <a:gd name="connsiteX1" fmla="*/ 64132 w 128263"/>
                          <a:gd name="connsiteY1" fmla="*/ 0 h 51415"/>
                          <a:gd name="connsiteX2" fmla="*/ 128264 w 128263"/>
                          <a:gd name="connsiteY2" fmla="*/ 25756 h 51415"/>
                          <a:gd name="connsiteX3" fmla="*/ 64132 w 128263"/>
                          <a:gd name="connsiteY3" fmla="*/ 51416 h 514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15">
                            <a:moveTo>
                              <a:pt x="0" y="25756"/>
                            </a:moveTo>
                            <a:lnTo>
                              <a:pt x="64132" y="0"/>
                            </a:lnTo>
                            <a:lnTo>
                              <a:pt x="128264" y="25756"/>
                            </a:lnTo>
                            <a:lnTo>
                              <a:pt x="64132" y="51416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Freeform 135">
                        <a:extLst>
                          <a:ext uri="{FF2B5EF4-FFF2-40B4-BE49-F238E27FC236}">
                            <a16:creationId xmlns:a16="http://schemas.microsoft.com/office/drawing/2014/main" id="{10CBA62A-1BFF-5DCC-9631-3D843E1552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497982" y="3957306"/>
                        <a:ext cx="128254" cy="51415"/>
                      </a:xfrm>
                      <a:custGeom>
                        <a:avLst/>
                        <a:gdLst>
                          <a:gd name="connsiteX0" fmla="*/ 0 w 128254"/>
                          <a:gd name="connsiteY0" fmla="*/ 25756 h 51415"/>
                          <a:gd name="connsiteX1" fmla="*/ 64132 w 128254"/>
                          <a:gd name="connsiteY1" fmla="*/ 0 h 51415"/>
                          <a:gd name="connsiteX2" fmla="*/ 128254 w 128254"/>
                          <a:gd name="connsiteY2" fmla="*/ 25756 h 51415"/>
                          <a:gd name="connsiteX3" fmla="*/ 64122 w 128254"/>
                          <a:gd name="connsiteY3" fmla="*/ 51416 h 514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415">
                            <a:moveTo>
                              <a:pt x="0" y="25756"/>
                            </a:moveTo>
                            <a:lnTo>
                              <a:pt x="64132" y="0"/>
                            </a:lnTo>
                            <a:lnTo>
                              <a:pt x="128254" y="25756"/>
                            </a:lnTo>
                            <a:lnTo>
                              <a:pt x="64122" y="51416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37" name="Freeform 136">
                        <a:extLst>
                          <a:ext uri="{FF2B5EF4-FFF2-40B4-BE49-F238E27FC236}">
                            <a16:creationId xmlns:a16="http://schemas.microsoft.com/office/drawing/2014/main" id="{F2F658BA-B20C-1464-A024-1ACD088C607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882650" y="3957306"/>
                        <a:ext cx="128254" cy="51415"/>
                      </a:xfrm>
                      <a:custGeom>
                        <a:avLst/>
                        <a:gdLst>
                          <a:gd name="connsiteX0" fmla="*/ 0 w 128254"/>
                          <a:gd name="connsiteY0" fmla="*/ 25756 h 51415"/>
                          <a:gd name="connsiteX1" fmla="*/ 64122 w 128254"/>
                          <a:gd name="connsiteY1" fmla="*/ 0 h 51415"/>
                          <a:gd name="connsiteX2" fmla="*/ 128254 w 128254"/>
                          <a:gd name="connsiteY2" fmla="*/ 25756 h 51415"/>
                          <a:gd name="connsiteX3" fmla="*/ 64122 w 128254"/>
                          <a:gd name="connsiteY3" fmla="*/ 51416 h 514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415">
                            <a:moveTo>
                              <a:pt x="0" y="25756"/>
                            </a:moveTo>
                            <a:lnTo>
                              <a:pt x="64122" y="0"/>
                            </a:lnTo>
                            <a:lnTo>
                              <a:pt x="128254" y="25756"/>
                            </a:lnTo>
                            <a:lnTo>
                              <a:pt x="64122" y="51416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38" name="Graphic 67">
                    <a:extLst>
                      <a:ext uri="{FF2B5EF4-FFF2-40B4-BE49-F238E27FC236}">
                        <a16:creationId xmlns:a16="http://schemas.microsoft.com/office/drawing/2014/main" id="{A0847746-4037-7EA8-ADE3-717321AB193E}"/>
                      </a:ext>
                    </a:extLst>
                  </p:cNvPr>
                  <p:cNvGrpSpPr/>
                  <p:nvPr/>
                </p:nvGrpSpPr>
                <p:grpSpPr>
                  <a:xfrm>
                    <a:off x="9065290" y="4088632"/>
                    <a:ext cx="2022908" cy="419981"/>
                    <a:chOff x="9065290" y="4088632"/>
                    <a:chExt cx="2022908" cy="419981"/>
                  </a:xfrm>
                  <a:solidFill>
                    <a:srgbClr val="AFB8AA"/>
                  </a:solidFill>
                </p:grpSpPr>
                <p:grpSp>
                  <p:nvGrpSpPr>
                    <p:cNvPr id="139" name="Graphic 67">
                      <a:extLst>
                        <a:ext uri="{FF2B5EF4-FFF2-40B4-BE49-F238E27FC236}">
                          <a16:creationId xmlns:a16="http://schemas.microsoft.com/office/drawing/2014/main" id="{C400E644-F7FB-DA8B-FD64-0E705F2B52A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065290" y="4088632"/>
                      <a:ext cx="2022908" cy="51415"/>
                      <a:chOff x="9065290" y="4088632"/>
                      <a:chExt cx="2022908" cy="51415"/>
                    </a:xfrm>
                    <a:solidFill>
                      <a:srgbClr val="AFB8AA"/>
                    </a:solidFill>
                  </p:grpSpPr>
                  <p:sp>
                    <p:nvSpPr>
                      <p:cNvPr id="140" name="Freeform 139">
                        <a:extLst>
                          <a:ext uri="{FF2B5EF4-FFF2-40B4-BE49-F238E27FC236}">
                            <a16:creationId xmlns:a16="http://schemas.microsoft.com/office/drawing/2014/main" id="{38B1F668-3C49-1170-D034-203934465E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65290" y="4088642"/>
                        <a:ext cx="128254" cy="51406"/>
                      </a:xfrm>
                      <a:custGeom>
                        <a:avLst/>
                        <a:gdLst>
                          <a:gd name="connsiteX0" fmla="*/ 0 w 128254"/>
                          <a:gd name="connsiteY0" fmla="*/ 25670 h 51406"/>
                          <a:gd name="connsiteX1" fmla="*/ 64122 w 128254"/>
                          <a:gd name="connsiteY1" fmla="*/ 0 h 51406"/>
                          <a:gd name="connsiteX2" fmla="*/ 128254 w 128254"/>
                          <a:gd name="connsiteY2" fmla="*/ 25670 h 51406"/>
                          <a:gd name="connsiteX3" fmla="*/ 64132 w 128254"/>
                          <a:gd name="connsiteY3" fmla="*/ 51406 h 5140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406">
                            <a:moveTo>
                              <a:pt x="0" y="25670"/>
                            </a:moveTo>
                            <a:lnTo>
                              <a:pt x="64122" y="0"/>
                            </a:lnTo>
                            <a:lnTo>
                              <a:pt x="128254" y="25670"/>
                            </a:lnTo>
                            <a:lnTo>
                              <a:pt x="64132" y="51406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41" name="Freeform 140">
                        <a:extLst>
                          <a:ext uri="{FF2B5EF4-FFF2-40B4-BE49-F238E27FC236}">
                            <a16:creationId xmlns:a16="http://schemas.microsoft.com/office/drawing/2014/main" id="{97D28FB6-C245-753F-7C24-A019B1D32F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449948" y="4088642"/>
                        <a:ext cx="128263" cy="51406"/>
                      </a:xfrm>
                      <a:custGeom>
                        <a:avLst/>
                        <a:gdLst>
                          <a:gd name="connsiteX0" fmla="*/ 0 w 128263"/>
                          <a:gd name="connsiteY0" fmla="*/ 25670 h 51406"/>
                          <a:gd name="connsiteX1" fmla="*/ 64132 w 128263"/>
                          <a:gd name="connsiteY1" fmla="*/ 0 h 51406"/>
                          <a:gd name="connsiteX2" fmla="*/ 128264 w 128263"/>
                          <a:gd name="connsiteY2" fmla="*/ 25670 h 51406"/>
                          <a:gd name="connsiteX3" fmla="*/ 64132 w 128263"/>
                          <a:gd name="connsiteY3" fmla="*/ 51406 h 5140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06">
                            <a:moveTo>
                              <a:pt x="0" y="25670"/>
                            </a:moveTo>
                            <a:lnTo>
                              <a:pt x="64132" y="0"/>
                            </a:lnTo>
                            <a:lnTo>
                              <a:pt x="128264" y="25670"/>
                            </a:lnTo>
                            <a:lnTo>
                              <a:pt x="64132" y="51406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42" name="Freeform 141">
                        <a:extLst>
                          <a:ext uri="{FF2B5EF4-FFF2-40B4-BE49-F238E27FC236}">
                            <a16:creationId xmlns:a16="http://schemas.microsoft.com/office/drawing/2014/main" id="{0341057F-77D2-6684-F140-3E70E88CE7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834616" y="4088642"/>
                        <a:ext cx="128263" cy="51406"/>
                      </a:xfrm>
                      <a:custGeom>
                        <a:avLst/>
                        <a:gdLst>
                          <a:gd name="connsiteX0" fmla="*/ 0 w 128263"/>
                          <a:gd name="connsiteY0" fmla="*/ 25670 h 51406"/>
                          <a:gd name="connsiteX1" fmla="*/ 64132 w 128263"/>
                          <a:gd name="connsiteY1" fmla="*/ 0 h 51406"/>
                          <a:gd name="connsiteX2" fmla="*/ 128264 w 128263"/>
                          <a:gd name="connsiteY2" fmla="*/ 25670 h 51406"/>
                          <a:gd name="connsiteX3" fmla="*/ 64132 w 128263"/>
                          <a:gd name="connsiteY3" fmla="*/ 51406 h 5140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06">
                            <a:moveTo>
                              <a:pt x="0" y="25670"/>
                            </a:moveTo>
                            <a:lnTo>
                              <a:pt x="64132" y="0"/>
                            </a:lnTo>
                            <a:lnTo>
                              <a:pt x="128264" y="25670"/>
                            </a:lnTo>
                            <a:lnTo>
                              <a:pt x="64132" y="51406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43" name="Freeform 142">
                        <a:extLst>
                          <a:ext uri="{FF2B5EF4-FFF2-40B4-BE49-F238E27FC236}">
                            <a16:creationId xmlns:a16="http://schemas.microsoft.com/office/drawing/2014/main" id="{243A39FD-ADF2-924F-9833-689441999D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19284" y="4088642"/>
                        <a:ext cx="128254" cy="51406"/>
                      </a:xfrm>
                      <a:custGeom>
                        <a:avLst/>
                        <a:gdLst>
                          <a:gd name="connsiteX0" fmla="*/ 0 w 128254"/>
                          <a:gd name="connsiteY0" fmla="*/ 25670 h 51406"/>
                          <a:gd name="connsiteX1" fmla="*/ 64122 w 128254"/>
                          <a:gd name="connsiteY1" fmla="*/ 0 h 51406"/>
                          <a:gd name="connsiteX2" fmla="*/ 128254 w 128254"/>
                          <a:gd name="connsiteY2" fmla="*/ 25670 h 51406"/>
                          <a:gd name="connsiteX3" fmla="*/ 64132 w 128254"/>
                          <a:gd name="connsiteY3" fmla="*/ 51406 h 5140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406">
                            <a:moveTo>
                              <a:pt x="0" y="25670"/>
                            </a:moveTo>
                            <a:lnTo>
                              <a:pt x="64122" y="0"/>
                            </a:lnTo>
                            <a:lnTo>
                              <a:pt x="128254" y="25670"/>
                            </a:lnTo>
                            <a:lnTo>
                              <a:pt x="64132" y="51406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44" name="Freeform 143">
                        <a:extLst>
                          <a:ext uri="{FF2B5EF4-FFF2-40B4-BE49-F238E27FC236}">
                            <a16:creationId xmlns:a16="http://schemas.microsoft.com/office/drawing/2014/main" id="{7226B94C-0F1C-2BC8-0DDB-1468711243B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03943" y="4088642"/>
                        <a:ext cx="128263" cy="51406"/>
                      </a:xfrm>
                      <a:custGeom>
                        <a:avLst/>
                        <a:gdLst>
                          <a:gd name="connsiteX0" fmla="*/ 0 w 128263"/>
                          <a:gd name="connsiteY0" fmla="*/ 25670 h 51406"/>
                          <a:gd name="connsiteX1" fmla="*/ 64132 w 128263"/>
                          <a:gd name="connsiteY1" fmla="*/ 0 h 51406"/>
                          <a:gd name="connsiteX2" fmla="*/ 128264 w 128263"/>
                          <a:gd name="connsiteY2" fmla="*/ 25670 h 51406"/>
                          <a:gd name="connsiteX3" fmla="*/ 64141 w 128263"/>
                          <a:gd name="connsiteY3" fmla="*/ 51406 h 5140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06">
                            <a:moveTo>
                              <a:pt x="0" y="25670"/>
                            </a:moveTo>
                            <a:lnTo>
                              <a:pt x="64132" y="0"/>
                            </a:lnTo>
                            <a:lnTo>
                              <a:pt x="128264" y="25670"/>
                            </a:lnTo>
                            <a:lnTo>
                              <a:pt x="64141" y="51406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45" name="Freeform 144">
                        <a:extLst>
                          <a:ext uri="{FF2B5EF4-FFF2-40B4-BE49-F238E27FC236}">
                            <a16:creationId xmlns:a16="http://schemas.microsoft.com/office/drawing/2014/main" id="{F79FA54C-6654-C6F2-B3ED-05D8D8A7D8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988611" y="4088632"/>
                        <a:ext cx="99588" cy="49770"/>
                      </a:xfrm>
                      <a:custGeom>
                        <a:avLst/>
                        <a:gdLst>
                          <a:gd name="connsiteX0" fmla="*/ 0 w 99588"/>
                          <a:gd name="connsiteY0" fmla="*/ 25679 h 49770"/>
                          <a:gd name="connsiteX1" fmla="*/ 64132 w 99588"/>
                          <a:gd name="connsiteY1" fmla="*/ 0 h 49770"/>
                          <a:gd name="connsiteX2" fmla="*/ 99588 w 99588"/>
                          <a:gd name="connsiteY2" fmla="*/ 14200 h 49770"/>
                          <a:gd name="connsiteX3" fmla="*/ 60042 w 99588"/>
                          <a:gd name="connsiteY3" fmla="*/ 49770 h 49770"/>
                          <a:gd name="connsiteX4" fmla="*/ 0 w 99588"/>
                          <a:gd name="connsiteY4" fmla="*/ 25679 h 497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9588" h="49770">
                            <a:moveTo>
                              <a:pt x="0" y="25679"/>
                            </a:moveTo>
                            <a:lnTo>
                              <a:pt x="64132" y="0"/>
                            </a:lnTo>
                            <a:lnTo>
                              <a:pt x="99588" y="14200"/>
                            </a:lnTo>
                            <a:cubicBezTo>
                              <a:pt x="86587" y="26250"/>
                              <a:pt x="73443" y="38158"/>
                              <a:pt x="60042" y="49770"/>
                            </a:cubicBezTo>
                            <a:lnTo>
                              <a:pt x="0" y="25679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46" name="Graphic 67">
                      <a:extLst>
                        <a:ext uri="{FF2B5EF4-FFF2-40B4-BE49-F238E27FC236}">
                          <a16:creationId xmlns:a16="http://schemas.microsoft.com/office/drawing/2014/main" id="{64EBB755-95F5-AB67-4E41-4788722B000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71695" y="4209611"/>
                      <a:ext cx="1658147" cy="51396"/>
                      <a:chOff x="9271695" y="4209611"/>
                      <a:chExt cx="1658147" cy="51396"/>
                    </a:xfrm>
                    <a:solidFill>
                      <a:srgbClr val="AFB8AA"/>
                    </a:solidFill>
                  </p:grpSpPr>
                  <p:sp>
                    <p:nvSpPr>
                      <p:cNvPr id="147" name="Freeform 146">
                        <a:extLst>
                          <a:ext uri="{FF2B5EF4-FFF2-40B4-BE49-F238E27FC236}">
                            <a16:creationId xmlns:a16="http://schemas.microsoft.com/office/drawing/2014/main" id="{2364EB13-DBFB-E88A-FD45-50CFDB847B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271695" y="4209611"/>
                        <a:ext cx="128254" cy="51396"/>
                      </a:xfrm>
                      <a:custGeom>
                        <a:avLst/>
                        <a:gdLst>
                          <a:gd name="connsiteX0" fmla="*/ 0 w 128254"/>
                          <a:gd name="connsiteY0" fmla="*/ 25708 h 51396"/>
                          <a:gd name="connsiteX1" fmla="*/ 64122 w 128254"/>
                          <a:gd name="connsiteY1" fmla="*/ 0 h 51396"/>
                          <a:gd name="connsiteX2" fmla="*/ 128254 w 128254"/>
                          <a:gd name="connsiteY2" fmla="*/ 25708 h 51396"/>
                          <a:gd name="connsiteX3" fmla="*/ 64122 w 128254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96">
                            <a:moveTo>
                              <a:pt x="0" y="25708"/>
                            </a:moveTo>
                            <a:lnTo>
                              <a:pt x="64122" y="0"/>
                            </a:lnTo>
                            <a:lnTo>
                              <a:pt x="128254" y="25708"/>
                            </a:lnTo>
                            <a:lnTo>
                              <a:pt x="6412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48" name="Freeform 147">
                        <a:extLst>
                          <a:ext uri="{FF2B5EF4-FFF2-40B4-BE49-F238E27FC236}">
                            <a16:creationId xmlns:a16="http://schemas.microsoft.com/office/drawing/2014/main" id="{CD9972D4-A1B5-0E27-A647-B64644219D7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656354" y="4209611"/>
                        <a:ext cx="128263" cy="51396"/>
                      </a:xfrm>
                      <a:custGeom>
                        <a:avLst/>
                        <a:gdLst>
                          <a:gd name="connsiteX0" fmla="*/ 0 w 128263"/>
                          <a:gd name="connsiteY0" fmla="*/ 25708 h 51396"/>
                          <a:gd name="connsiteX1" fmla="*/ 64132 w 128263"/>
                          <a:gd name="connsiteY1" fmla="*/ 0 h 51396"/>
                          <a:gd name="connsiteX2" fmla="*/ 128264 w 128263"/>
                          <a:gd name="connsiteY2" fmla="*/ 25708 h 51396"/>
                          <a:gd name="connsiteX3" fmla="*/ 64132 w 128263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96">
                            <a:moveTo>
                              <a:pt x="0" y="25708"/>
                            </a:moveTo>
                            <a:lnTo>
                              <a:pt x="64132" y="0"/>
                            </a:lnTo>
                            <a:lnTo>
                              <a:pt x="128264" y="25708"/>
                            </a:lnTo>
                            <a:lnTo>
                              <a:pt x="6413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49" name="Freeform 148">
                        <a:extLst>
                          <a:ext uri="{FF2B5EF4-FFF2-40B4-BE49-F238E27FC236}">
                            <a16:creationId xmlns:a16="http://schemas.microsoft.com/office/drawing/2014/main" id="{A4663C8C-1A57-CB6F-07D0-BF565EC5CE2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041021" y="4209611"/>
                        <a:ext cx="128263" cy="51396"/>
                      </a:xfrm>
                      <a:custGeom>
                        <a:avLst/>
                        <a:gdLst>
                          <a:gd name="connsiteX0" fmla="*/ 0 w 128263"/>
                          <a:gd name="connsiteY0" fmla="*/ 25708 h 51396"/>
                          <a:gd name="connsiteX1" fmla="*/ 64132 w 128263"/>
                          <a:gd name="connsiteY1" fmla="*/ 0 h 51396"/>
                          <a:gd name="connsiteX2" fmla="*/ 128264 w 128263"/>
                          <a:gd name="connsiteY2" fmla="*/ 25708 h 51396"/>
                          <a:gd name="connsiteX3" fmla="*/ 64132 w 128263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96">
                            <a:moveTo>
                              <a:pt x="0" y="25708"/>
                            </a:moveTo>
                            <a:lnTo>
                              <a:pt x="64132" y="0"/>
                            </a:lnTo>
                            <a:lnTo>
                              <a:pt x="128264" y="25708"/>
                            </a:lnTo>
                            <a:lnTo>
                              <a:pt x="6413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50" name="Freeform 149">
                        <a:extLst>
                          <a:ext uri="{FF2B5EF4-FFF2-40B4-BE49-F238E27FC236}">
                            <a16:creationId xmlns:a16="http://schemas.microsoft.com/office/drawing/2014/main" id="{912D8296-EBB4-B6E5-4AFA-B5FA791BB30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425689" y="4209611"/>
                        <a:ext cx="128254" cy="51396"/>
                      </a:xfrm>
                      <a:custGeom>
                        <a:avLst/>
                        <a:gdLst>
                          <a:gd name="connsiteX0" fmla="*/ 0 w 128254"/>
                          <a:gd name="connsiteY0" fmla="*/ 25708 h 51396"/>
                          <a:gd name="connsiteX1" fmla="*/ 64132 w 128254"/>
                          <a:gd name="connsiteY1" fmla="*/ 0 h 51396"/>
                          <a:gd name="connsiteX2" fmla="*/ 128254 w 128254"/>
                          <a:gd name="connsiteY2" fmla="*/ 25708 h 51396"/>
                          <a:gd name="connsiteX3" fmla="*/ 64122 w 128254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96">
                            <a:moveTo>
                              <a:pt x="0" y="25708"/>
                            </a:moveTo>
                            <a:lnTo>
                              <a:pt x="64132" y="0"/>
                            </a:lnTo>
                            <a:lnTo>
                              <a:pt x="128254" y="25708"/>
                            </a:lnTo>
                            <a:lnTo>
                              <a:pt x="6412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51" name="Freeform 150">
                        <a:extLst>
                          <a:ext uri="{FF2B5EF4-FFF2-40B4-BE49-F238E27FC236}">
                            <a16:creationId xmlns:a16="http://schemas.microsoft.com/office/drawing/2014/main" id="{76690B9A-15F1-43ED-5285-52F41CAE41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810348" y="4209611"/>
                        <a:ext cx="119494" cy="51396"/>
                      </a:xfrm>
                      <a:custGeom>
                        <a:avLst/>
                        <a:gdLst>
                          <a:gd name="connsiteX0" fmla="*/ 0 w 119494"/>
                          <a:gd name="connsiteY0" fmla="*/ 25708 h 51396"/>
                          <a:gd name="connsiteX1" fmla="*/ 64132 w 119494"/>
                          <a:gd name="connsiteY1" fmla="*/ 0 h 51396"/>
                          <a:gd name="connsiteX2" fmla="*/ 119495 w 119494"/>
                          <a:gd name="connsiteY2" fmla="*/ 22198 h 51396"/>
                          <a:gd name="connsiteX3" fmla="*/ 95556 w 119494"/>
                          <a:gd name="connsiteY3" fmla="*/ 38814 h 51396"/>
                          <a:gd name="connsiteX4" fmla="*/ 64132 w 119494"/>
                          <a:gd name="connsiteY4" fmla="*/ 51397 h 51396"/>
                          <a:gd name="connsiteX5" fmla="*/ 0 w 119494"/>
                          <a:gd name="connsiteY5" fmla="*/ 25708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19494" h="51396">
                            <a:moveTo>
                              <a:pt x="0" y="25708"/>
                            </a:moveTo>
                            <a:lnTo>
                              <a:pt x="64132" y="0"/>
                            </a:lnTo>
                            <a:lnTo>
                              <a:pt x="119495" y="22198"/>
                            </a:lnTo>
                            <a:cubicBezTo>
                              <a:pt x="111582" y="27829"/>
                              <a:pt x="103573" y="33326"/>
                              <a:pt x="95556" y="38814"/>
                            </a:cubicBezTo>
                            <a:lnTo>
                              <a:pt x="64132" y="51397"/>
                            </a:lnTo>
                            <a:lnTo>
                              <a:pt x="0" y="25708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52" name="Graphic 67">
                      <a:extLst>
                        <a:ext uri="{FF2B5EF4-FFF2-40B4-BE49-F238E27FC236}">
                          <a16:creationId xmlns:a16="http://schemas.microsoft.com/office/drawing/2014/main" id="{C6DD0C71-EC27-5096-A1E9-74E0698F88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465594" y="4336229"/>
                      <a:ext cx="1262218" cy="51396"/>
                      <a:chOff x="9465594" y="4336229"/>
                      <a:chExt cx="1262218" cy="51396"/>
                    </a:xfrm>
                    <a:solidFill>
                      <a:srgbClr val="AFB8AA"/>
                    </a:solidFill>
                  </p:grpSpPr>
                  <p:sp>
                    <p:nvSpPr>
                      <p:cNvPr id="153" name="Freeform 152">
                        <a:extLst>
                          <a:ext uri="{FF2B5EF4-FFF2-40B4-BE49-F238E27FC236}">
                            <a16:creationId xmlns:a16="http://schemas.microsoft.com/office/drawing/2014/main" id="{E9723547-9E9C-9C58-E2A5-6E4C3F59FA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465594" y="4336229"/>
                        <a:ext cx="128254" cy="51396"/>
                      </a:xfrm>
                      <a:custGeom>
                        <a:avLst/>
                        <a:gdLst>
                          <a:gd name="connsiteX0" fmla="*/ 0 w 128254"/>
                          <a:gd name="connsiteY0" fmla="*/ 25718 h 51396"/>
                          <a:gd name="connsiteX1" fmla="*/ 64122 w 128254"/>
                          <a:gd name="connsiteY1" fmla="*/ 0 h 51396"/>
                          <a:gd name="connsiteX2" fmla="*/ 128254 w 128254"/>
                          <a:gd name="connsiteY2" fmla="*/ 25718 h 51396"/>
                          <a:gd name="connsiteX3" fmla="*/ 64122 w 128254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96">
                            <a:moveTo>
                              <a:pt x="0" y="25718"/>
                            </a:moveTo>
                            <a:lnTo>
                              <a:pt x="64122" y="0"/>
                            </a:lnTo>
                            <a:lnTo>
                              <a:pt x="128254" y="25718"/>
                            </a:lnTo>
                            <a:lnTo>
                              <a:pt x="6412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54" name="Freeform 153">
                        <a:extLst>
                          <a:ext uri="{FF2B5EF4-FFF2-40B4-BE49-F238E27FC236}">
                            <a16:creationId xmlns:a16="http://schemas.microsoft.com/office/drawing/2014/main" id="{5D7BBA65-5635-E2F4-7AAC-254F4F480D8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850252" y="4336229"/>
                        <a:ext cx="128263" cy="51396"/>
                      </a:xfrm>
                      <a:custGeom>
                        <a:avLst/>
                        <a:gdLst>
                          <a:gd name="connsiteX0" fmla="*/ 0 w 128263"/>
                          <a:gd name="connsiteY0" fmla="*/ 25718 h 51396"/>
                          <a:gd name="connsiteX1" fmla="*/ 64132 w 128263"/>
                          <a:gd name="connsiteY1" fmla="*/ 0 h 51396"/>
                          <a:gd name="connsiteX2" fmla="*/ 128264 w 128263"/>
                          <a:gd name="connsiteY2" fmla="*/ 25718 h 51396"/>
                          <a:gd name="connsiteX3" fmla="*/ 64132 w 128263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96">
                            <a:moveTo>
                              <a:pt x="0" y="25718"/>
                            </a:moveTo>
                            <a:lnTo>
                              <a:pt x="64132" y="0"/>
                            </a:lnTo>
                            <a:lnTo>
                              <a:pt x="128264" y="25718"/>
                            </a:lnTo>
                            <a:lnTo>
                              <a:pt x="6413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55" name="Freeform 154">
                        <a:extLst>
                          <a:ext uri="{FF2B5EF4-FFF2-40B4-BE49-F238E27FC236}">
                            <a16:creationId xmlns:a16="http://schemas.microsoft.com/office/drawing/2014/main" id="{7B25325B-2A1A-DD7B-B880-EE03237CC6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34920" y="4336229"/>
                        <a:ext cx="128263" cy="51396"/>
                      </a:xfrm>
                      <a:custGeom>
                        <a:avLst/>
                        <a:gdLst>
                          <a:gd name="connsiteX0" fmla="*/ 0 w 128263"/>
                          <a:gd name="connsiteY0" fmla="*/ 25718 h 51396"/>
                          <a:gd name="connsiteX1" fmla="*/ 64132 w 128263"/>
                          <a:gd name="connsiteY1" fmla="*/ 0 h 51396"/>
                          <a:gd name="connsiteX2" fmla="*/ 128264 w 128263"/>
                          <a:gd name="connsiteY2" fmla="*/ 25718 h 51396"/>
                          <a:gd name="connsiteX3" fmla="*/ 64122 w 128263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96">
                            <a:moveTo>
                              <a:pt x="0" y="25718"/>
                            </a:moveTo>
                            <a:lnTo>
                              <a:pt x="64132" y="0"/>
                            </a:lnTo>
                            <a:lnTo>
                              <a:pt x="128264" y="25718"/>
                            </a:lnTo>
                            <a:lnTo>
                              <a:pt x="64122" y="51397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56" name="Freeform 155">
                        <a:extLst>
                          <a:ext uri="{FF2B5EF4-FFF2-40B4-BE49-F238E27FC236}">
                            <a16:creationId xmlns:a16="http://schemas.microsoft.com/office/drawing/2014/main" id="{279969F8-67DD-6742-9C33-EC9A71F3AEB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19588" y="4336229"/>
                        <a:ext cx="108224" cy="45728"/>
                      </a:xfrm>
                      <a:custGeom>
                        <a:avLst/>
                        <a:gdLst>
                          <a:gd name="connsiteX0" fmla="*/ 0 w 108224"/>
                          <a:gd name="connsiteY0" fmla="*/ 25718 h 45728"/>
                          <a:gd name="connsiteX1" fmla="*/ 64122 w 108224"/>
                          <a:gd name="connsiteY1" fmla="*/ 0 h 45728"/>
                          <a:gd name="connsiteX2" fmla="*/ 108224 w 108224"/>
                          <a:gd name="connsiteY2" fmla="*/ 17681 h 45728"/>
                          <a:gd name="connsiteX3" fmla="*/ 49970 w 108224"/>
                          <a:gd name="connsiteY3" fmla="*/ 45728 h 45728"/>
                          <a:gd name="connsiteX4" fmla="*/ 0 w 108224"/>
                          <a:gd name="connsiteY4" fmla="*/ 25718 h 457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08224" h="45728">
                            <a:moveTo>
                              <a:pt x="0" y="25718"/>
                            </a:moveTo>
                            <a:lnTo>
                              <a:pt x="64122" y="0"/>
                            </a:lnTo>
                            <a:lnTo>
                              <a:pt x="108224" y="17681"/>
                            </a:lnTo>
                            <a:cubicBezTo>
                              <a:pt x="89022" y="27410"/>
                              <a:pt x="69610" y="36769"/>
                              <a:pt x="49970" y="45728"/>
                            </a:cubicBezTo>
                            <a:lnTo>
                              <a:pt x="0" y="25718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57" name="Graphic 67">
                      <a:extLst>
                        <a:ext uri="{FF2B5EF4-FFF2-40B4-BE49-F238E27FC236}">
                          <a16:creationId xmlns:a16="http://schemas.microsoft.com/office/drawing/2014/main" id="{2EA7592E-C195-3222-1CDC-DA1C845B428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71990" y="4457170"/>
                      <a:ext cx="512931" cy="51444"/>
                      <a:chOff x="9671990" y="4457170"/>
                      <a:chExt cx="512931" cy="51444"/>
                    </a:xfrm>
                    <a:solidFill>
                      <a:srgbClr val="AFB8AA"/>
                    </a:solidFill>
                  </p:grpSpPr>
                  <p:sp>
                    <p:nvSpPr>
                      <p:cNvPr id="158" name="Freeform 157">
                        <a:extLst>
                          <a:ext uri="{FF2B5EF4-FFF2-40B4-BE49-F238E27FC236}">
                            <a16:creationId xmlns:a16="http://schemas.microsoft.com/office/drawing/2014/main" id="{8F6D7BD8-171C-ECAD-8AAB-0B30DD04F2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671990" y="4457170"/>
                        <a:ext cx="128263" cy="44815"/>
                      </a:xfrm>
                      <a:custGeom>
                        <a:avLst/>
                        <a:gdLst>
                          <a:gd name="connsiteX0" fmla="*/ 0 w 128263"/>
                          <a:gd name="connsiteY0" fmla="*/ 25756 h 44815"/>
                          <a:gd name="connsiteX1" fmla="*/ 64132 w 128263"/>
                          <a:gd name="connsiteY1" fmla="*/ 0 h 44815"/>
                          <a:gd name="connsiteX2" fmla="*/ 128264 w 128263"/>
                          <a:gd name="connsiteY2" fmla="*/ 25756 h 44815"/>
                          <a:gd name="connsiteX3" fmla="*/ 80690 w 128263"/>
                          <a:gd name="connsiteY3" fmla="*/ 44815 h 44815"/>
                          <a:gd name="connsiteX4" fmla="*/ 18689 w 128263"/>
                          <a:gd name="connsiteY4" fmla="*/ 33241 h 44815"/>
                          <a:gd name="connsiteX5" fmla="*/ 0 w 128263"/>
                          <a:gd name="connsiteY5" fmla="*/ 25756 h 448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128263" h="44815">
                            <a:moveTo>
                              <a:pt x="0" y="25756"/>
                            </a:moveTo>
                            <a:lnTo>
                              <a:pt x="64132" y="0"/>
                            </a:lnTo>
                            <a:lnTo>
                              <a:pt x="128264" y="25756"/>
                            </a:lnTo>
                            <a:lnTo>
                              <a:pt x="80690" y="44815"/>
                            </a:lnTo>
                            <a:cubicBezTo>
                              <a:pt x="59890" y="41344"/>
                              <a:pt x="39213" y="37521"/>
                              <a:pt x="18689" y="33241"/>
                            </a:cubicBezTo>
                            <a:lnTo>
                              <a:pt x="0" y="25756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59" name="Freeform 158">
                        <a:extLst>
                          <a:ext uri="{FF2B5EF4-FFF2-40B4-BE49-F238E27FC236}">
                            <a16:creationId xmlns:a16="http://schemas.microsoft.com/office/drawing/2014/main" id="{5808BED8-5C11-29AF-728E-631A7FF51E3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056657" y="4457170"/>
                        <a:ext cx="128263" cy="51444"/>
                      </a:xfrm>
                      <a:custGeom>
                        <a:avLst/>
                        <a:gdLst>
                          <a:gd name="connsiteX0" fmla="*/ 0 w 128263"/>
                          <a:gd name="connsiteY0" fmla="*/ 25756 h 51444"/>
                          <a:gd name="connsiteX1" fmla="*/ 64132 w 128263"/>
                          <a:gd name="connsiteY1" fmla="*/ 0 h 51444"/>
                          <a:gd name="connsiteX2" fmla="*/ 128264 w 128263"/>
                          <a:gd name="connsiteY2" fmla="*/ 25756 h 51444"/>
                          <a:gd name="connsiteX3" fmla="*/ 64132 w 128263"/>
                          <a:gd name="connsiteY3" fmla="*/ 51444 h 51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44">
                            <a:moveTo>
                              <a:pt x="0" y="25756"/>
                            </a:moveTo>
                            <a:lnTo>
                              <a:pt x="64132" y="0"/>
                            </a:lnTo>
                            <a:lnTo>
                              <a:pt x="128264" y="25756"/>
                            </a:lnTo>
                            <a:lnTo>
                              <a:pt x="64132" y="51444"/>
                            </a:lnTo>
                            <a:close/>
                          </a:path>
                        </a:pathLst>
                      </a:custGeom>
                      <a:solidFill>
                        <a:srgbClr val="AFB8AA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60" name="Graphic 67">
                    <a:extLst>
                      <a:ext uri="{FF2B5EF4-FFF2-40B4-BE49-F238E27FC236}">
                        <a16:creationId xmlns:a16="http://schemas.microsoft.com/office/drawing/2014/main" id="{31E486D8-C497-4259-95AE-1F30DE92D335}"/>
                      </a:ext>
                    </a:extLst>
                  </p:cNvPr>
                  <p:cNvGrpSpPr/>
                  <p:nvPr/>
                </p:nvGrpSpPr>
                <p:grpSpPr>
                  <a:xfrm>
                    <a:off x="9121946" y="4066700"/>
                    <a:ext cx="1999207" cy="419991"/>
                    <a:chOff x="9121946" y="4066700"/>
                    <a:chExt cx="1999207" cy="419991"/>
                  </a:xfrm>
                  <a:solidFill>
                    <a:srgbClr val="CD827E"/>
                  </a:solidFill>
                </p:grpSpPr>
                <p:grpSp>
                  <p:nvGrpSpPr>
                    <p:cNvPr id="161" name="Graphic 67">
                      <a:extLst>
                        <a:ext uri="{FF2B5EF4-FFF2-40B4-BE49-F238E27FC236}">
                          <a16:creationId xmlns:a16="http://schemas.microsoft.com/office/drawing/2014/main" id="{ACFBC870-CEC6-05C1-FBF7-C8B08452110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121946" y="4066700"/>
                      <a:ext cx="1999207" cy="51444"/>
                      <a:chOff x="9121946" y="4066700"/>
                      <a:chExt cx="1999207" cy="51444"/>
                    </a:xfrm>
                    <a:solidFill>
                      <a:srgbClr val="CD827E"/>
                    </a:solidFill>
                  </p:grpSpPr>
                  <p:sp>
                    <p:nvSpPr>
                      <p:cNvPr id="162" name="Freeform 161">
                        <a:extLst>
                          <a:ext uri="{FF2B5EF4-FFF2-40B4-BE49-F238E27FC236}">
                            <a16:creationId xmlns:a16="http://schemas.microsoft.com/office/drawing/2014/main" id="{132A51DA-ACE8-6760-168C-A057311463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21946" y="4066710"/>
                        <a:ext cx="128254" cy="51435"/>
                      </a:xfrm>
                      <a:custGeom>
                        <a:avLst/>
                        <a:gdLst>
                          <a:gd name="connsiteX0" fmla="*/ 0 w 128254"/>
                          <a:gd name="connsiteY0" fmla="*/ 25689 h 51435"/>
                          <a:gd name="connsiteX1" fmla="*/ 64122 w 128254"/>
                          <a:gd name="connsiteY1" fmla="*/ 0 h 51435"/>
                          <a:gd name="connsiteX2" fmla="*/ 128254 w 128254"/>
                          <a:gd name="connsiteY2" fmla="*/ 25689 h 51435"/>
                          <a:gd name="connsiteX3" fmla="*/ 64132 w 128254"/>
                          <a:gd name="connsiteY3" fmla="*/ 51435 h 514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435">
                            <a:moveTo>
                              <a:pt x="0" y="25689"/>
                            </a:moveTo>
                            <a:lnTo>
                              <a:pt x="64122" y="0"/>
                            </a:lnTo>
                            <a:lnTo>
                              <a:pt x="128254" y="25689"/>
                            </a:lnTo>
                            <a:lnTo>
                              <a:pt x="64132" y="51435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63" name="Freeform 162">
                        <a:extLst>
                          <a:ext uri="{FF2B5EF4-FFF2-40B4-BE49-F238E27FC236}">
                            <a16:creationId xmlns:a16="http://schemas.microsoft.com/office/drawing/2014/main" id="{F1704204-BC0A-19AD-69CC-267F7D1B758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506605" y="4066710"/>
                        <a:ext cx="128263" cy="51435"/>
                      </a:xfrm>
                      <a:custGeom>
                        <a:avLst/>
                        <a:gdLst>
                          <a:gd name="connsiteX0" fmla="*/ 0 w 128263"/>
                          <a:gd name="connsiteY0" fmla="*/ 25689 h 51435"/>
                          <a:gd name="connsiteX1" fmla="*/ 64132 w 128263"/>
                          <a:gd name="connsiteY1" fmla="*/ 0 h 51435"/>
                          <a:gd name="connsiteX2" fmla="*/ 128264 w 128263"/>
                          <a:gd name="connsiteY2" fmla="*/ 25689 h 51435"/>
                          <a:gd name="connsiteX3" fmla="*/ 64132 w 128263"/>
                          <a:gd name="connsiteY3" fmla="*/ 51435 h 514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35">
                            <a:moveTo>
                              <a:pt x="0" y="25689"/>
                            </a:moveTo>
                            <a:lnTo>
                              <a:pt x="64132" y="0"/>
                            </a:lnTo>
                            <a:lnTo>
                              <a:pt x="128264" y="25689"/>
                            </a:lnTo>
                            <a:lnTo>
                              <a:pt x="64132" y="51435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64" name="Freeform 163">
                        <a:extLst>
                          <a:ext uri="{FF2B5EF4-FFF2-40B4-BE49-F238E27FC236}">
                            <a16:creationId xmlns:a16="http://schemas.microsoft.com/office/drawing/2014/main" id="{39B00A22-72D0-4D7E-D29F-A4993B316F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891273" y="4066710"/>
                        <a:ext cx="128263" cy="51435"/>
                      </a:xfrm>
                      <a:custGeom>
                        <a:avLst/>
                        <a:gdLst>
                          <a:gd name="connsiteX0" fmla="*/ 0 w 128263"/>
                          <a:gd name="connsiteY0" fmla="*/ 25689 h 51435"/>
                          <a:gd name="connsiteX1" fmla="*/ 64132 w 128263"/>
                          <a:gd name="connsiteY1" fmla="*/ 0 h 51435"/>
                          <a:gd name="connsiteX2" fmla="*/ 128264 w 128263"/>
                          <a:gd name="connsiteY2" fmla="*/ 25689 h 51435"/>
                          <a:gd name="connsiteX3" fmla="*/ 64132 w 128263"/>
                          <a:gd name="connsiteY3" fmla="*/ 51435 h 514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35">
                            <a:moveTo>
                              <a:pt x="0" y="25689"/>
                            </a:moveTo>
                            <a:lnTo>
                              <a:pt x="64132" y="0"/>
                            </a:lnTo>
                            <a:lnTo>
                              <a:pt x="128264" y="25689"/>
                            </a:lnTo>
                            <a:lnTo>
                              <a:pt x="64132" y="51435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65" name="Freeform 164">
                        <a:extLst>
                          <a:ext uri="{FF2B5EF4-FFF2-40B4-BE49-F238E27FC236}">
                            <a16:creationId xmlns:a16="http://schemas.microsoft.com/office/drawing/2014/main" id="{21A8E1D4-F8FB-43DA-A505-9156BF43AC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75941" y="4066710"/>
                        <a:ext cx="128254" cy="51435"/>
                      </a:xfrm>
                      <a:custGeom>
                        <a:avLst/>
                        <a:gdLst>
                          <a:gd name="connsiteX0" fmla="*/ 0 w 128254"/>
                          <a:gd name="connsiteY0" fmla="*/ 25689 h 51435"/>
                          <a:gd name="connsiteX1" fmla="*/ 64122 w 128254"/>
                          <a:gd name="connsiteY1" fmla="*/ 0 h 51435"/>
                          <a:gd name="connsiteX2" fmla="*/ 128254 w 128254"/>
                          <a:gd name="connsiteY2" fmla="*/ 25689 h 51435"/>
                          <a:gd name="connsiteX3" fmla="*/ 64132 w 128254"/>
                          <a:gd name="connsiteY3" fmla="*/ 51435 h 514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435">
                            <a:moveTo>
                              <a:pt x="0" y="25689"/>
                            </a:moveTo>
                            <a:lnTo>
                              <a:pt x="64122" y="0"/>
                            </a:lnTo>
                            <a:lnTo>
                              <a:pt x="128254" y="25689"/>
                            </a:lnTo>
                            <a:lnTo>
                              <a:pt x="64132" y="51435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66" name="Freeform 165">
                        <a:extLst>
                          <a:ext uri="{FF2B5EF4-FFF2-40B4-BE49-F238E27FC236}">
                            <a16:creationId xmlns:a16="http://schemas.microsoft.com/office/drawing/2014/main" id="{65574990-10AB-B37A-CAF7-2CF5055B9C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60599" y="4066710"/>
                        <a:ext cx="128263" cy="51435"/>
                      </a:xfrm>
                      <a:custGeom>
                        <a:avLst/>
                        <a:gdLst>
                          <a:gd name="connsiteX0" fmla="*/ 0 w 128263"/>
                          <a:gd name="connsiteY0" fmla="*/ 25689 h 51435"/>
                          <a:gd name="connsiteX1" fmla="*/ 64132 w 128263"/>
                          <a:gd name="connsiteY1" fmla="*/ 0 h 51435"/>
                          <a:gd name="connsiteX2" fmla="*/ 128264 w 128263"/>
                          <a:gd name="connsiteY2" fmla="*/ 25689 h 51435"/>
                          <a:gd name="connsiteX3" fmla="*/ 64141 w 128263"/>
                          <a:gd name="connsiteY3" fmla="*/ 51435 h 5143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35">
                            <a:moveTo>
                              <a:pt x="0" y="25689"/>
                            </a:moveTo>
                            <a:lnTo>
                              <a:pt x="64132" y="0"/>
                            </a:lnTo>
                            <a:lnTo>
                              <a:pt x="128264" y="25689"/>
                            </a:lnTo>
                            <a:lnTo>
                              <a:pt x="64141" y="51435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67" name="Freeform 166">
                        <a:extLst>
                          <a:ext uri="{FF2B5EF4-FFF2-40B4-BE49-F238E27FC236}">
                            <a16:creationId xmlns:a16="http://schemas.microsoft.com/office/drawing/2014/main" id="{93F9DE83-779C-3CF3-EDC5-0AC856119B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045267" y="4066700"/>
                        <a:ext cx="75887" cy="40877"/>
                      </a:xfrm>
                      <a:custGeom>
                        <a:avLst/>
                        <a:gdLst>
                          <a:gd name="connsiteX0" fmla="*/ 0 w 75887"/>
                          <a:gd name="connsiteY0" fmla="*/ 25698 h 40877"/>
                          <a:gd name="connsiteX1" fmla="*/ 64132 w 75887"/>
                          <a:gd name="connsiteY1" fmla="*/ 0 h 40877"/>
                          <a:gd name="connsiteX2" fmla="*/ 75887 w 75887"/>
                          <a:gd name="connsiteY2" fmla="*/ 4708 h 40877"/>
                          <a:gd name="connsiteX3" fmla="*/ 37825 w 75887"/>
                          <a:gd name="connsiteY3" fmla="*/ 40878 h 40877"/>
                          <a:gd name="connsiteX4" fmla="*/ 0 w 75887"/>
                          <a:gd name="connsiteY4" fmla="*/ 25698 h 4087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5887" h="40877">
                            <a:moveTo>
                              <a:pt x="0" y="25698"/>
                            </a:moveTo>
                            <a:lnTo>
                              <a:pt x="64132" y="0"/>
                            </a:lnTo>
                            <a:lnTo>
                              <a:pt x="75887" y="4708"/>
                            </a:lnTo>
                            <a:cubicBezTo>
                              <a:pt x="63390" y="16967"/>
                              <a:pt x="50721" y="29037"/>
                              <a:pt x="37825" y="40878"/>
                            </a:cubicBezTo>
                            <a:lnTo>
                              <a:pt x="0" y="25698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8" name="Graphic 67">
                      <a:extLst>
                        <a:ext uri="{FF2B5EF4-FFF2-40B4-BE49-F238E27FC236}">
                          <a16:creationId xmlns:a16="http://schemas.microsoft.com/office/drawing/2014/main" id="{2F065081-7D6E-609F-ACF7-25230AB5C33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328352" y="4187707"/>
                      <a:ext cx="1640675" cy="51377"/>
                      <a:chOff x="9328352" y="4187707"/>
                      <a:chExt cx="1640675" cy="51377"/>
                    </a:xfrm>
                    <a:solidFill>
                      <a:srgbClr val="CD827E"/>
                    </a:solidFill>
                  </p:grpSpPr>
                  <p:sp>
                    <p:nvSpPr>
                      <p:cNvPr id="169" name="Freeform 168">
                        <a:extLst>
                          <a:ext uri="{FF2B5EF4-FFF2-40B4-BE49-F238E27FC236}">
                            <a16:creationId xmlns:a16="http://schemas.microsoft.com/office/drawing/2014/main" id="{18792046-0802-BD16-E79A-13C0977D55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328352" y="4187707"/>
                        <a:ext cx="128254" cy="51377"/>
                      </a:xfrm>
                      <a:custGeom>
                        <a:avLst/>
                        <a:gdLst>
                          <a:gd name="connsiteX0" fmla="*/ 0 w 128254"/>
                          <a:gd name="connsiteY0" fmla="*/ 25689 h 51377"/>
                          <a:gd name="connsiteX1" fmla="*/ 64122 w 128254"/>
                          <a:gd name="connsiteY1" fmla="*/ 0 h 51377"/>
                          <a:gd name="connsiteX2" fmla="*/ 128254 w 128254"/>
                          <a:gd name="connsiteY2" fmla="*/ 25689 h 51377"/>
                          <a:gd name="connsiteX3" fmla="*/ 64122 w 128254"/>
                          <a:gd name="connsiteY3" fmla="*/ 51378 h 5137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77">
                            <a:moveTo>
                              <a:pt x="0" y="25689"/>
                            </a:moveTo>
                            <a:lnTo>
                              <a:pt x="64122" y="0"/>
                            </a:lnTo>
                            <a:lnTo>
                              <a:pt x="128254" y="25689"/>
                            </a:lnTo>
                            <a:lnTo>
                              <a:pt x="64122" y="51378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70" name="Freeform 169">
                        <a:extLst>
                          <a:ext uri="{FF2B5EF4-FFF2-40B4-BE49-F238E27FC236}">
                            <a16:creationId xmlns:a16="http://schemas.microsoft.com/office/drawing/2014/main" id="{A2001025-CCB3-E907-48CC-0C27122262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713010" y="4187707"/>
                        <a:ext cx="128263" cy="51377"/>
                      </a:xfrm>
                      <a:custGeom>
                        <a:avLst/>
                        <a:gdLst>
                          <a:gd name="connsiteX0" fmla="*/ 0 w 128263"/>
                          <a:gd name="connsiteY0" fmla="*/ 25689 h 51377"/>
                          <a:gd name="connsiteX1" fmla="*/ 64132 w 128263"/>
                          <a:gd name="connsiteY1" fmla="*/ 0 h 51377"/>
                          <a:gd name="connsiteX2" fmla="*/ 128264 w 128263"/>
                          <a:gd name="connsiteY2" fmla="*/ 25689 h 51377"/>
                          <a:gd name="connsiteX3" fmla="*/ 64132 w 128263"/>
                          <a:gd name="connsiteY3" fmla="*/ 51378 h 5137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77">
                            <a:moveTo>
                              <a:pt x="0" y="25689"/>
                            </a:moveTo>
                            <a:lnTo>
                              <a:pt x="64132" y="0"/>
                            </a:lnTo>
                            <a:lnTo>
                              <a:pt x="128264" y="25689"/>
                            </a:lnTo>
                            <a:lnTo>
                              <a:pt x="64132" y="51378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71" name="Freeform 170">
                        <a:extLst>
                          <a:ext uri="{FF2B5EF4-FFF2-40B4-BE49-F238E27FC236}">
                            <a16:creationId xmlns:a16="http://schemas.microsoft.com/office/drawing/2014/main" id="{ECD25A58-4204-E6D8-9BD5-DD09AC66C2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097678" y="4187707"/>
                        <a:ext cx="128263" cy="51377"/>
                      </a:xfrm>
                      <a:custGeom>
                        <a:avLst/>
                        <a:gdLst>
                          <a:gd name="connsiteX0" fmla="*/ 0 w 128263"/>
                          <a:gd name="connsiteY0" fmla="*/ 25689 h 51377"/>
                          <a:gd name="connsiteX1" fmla="*/ 64132 w 128263"/>
                          <a:gd name="connsiteY1" fmla="*/ 0 h 51377"/>
                          <a:gd name="connsiteX2" fmla="*/ 128264 w 128263"/>
                          <a:gd name="connsiteY2" fmla="*/ 25689 h 51377"/>
                          <a:gd name="connsiteX3" fmla="*/ 64132 w 128263"/>
                          <a:gd name="connsiteY3" fmla="*/ 51378 h 5137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77">
                            <a:moveTo>
                              <a:pt x="0" y="25689"/>
                            </a:moveTo>
                            <a:lnTo>
                              <a:pt x="64132" y="0"/>
                            </a:lnTo>
                            <a:lnTo>
                              <a:pt x="128264" y="25689"/>
                            </a:lnTo>
                            <a:lnTo>
                              <a:pt x="64132" y="51378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72" name="Freeform 171">
                        <a:extLst>
                          <a:ext uri="{FF2B5EF4-FFF2-40B4-BE49-F238E27FC236}">
                            <a16:creationId xmlns:a16="http://schemas.microsoft.com/office/drawing/2014/main" id="{D1E478CE-87EE-A6EF-CEC3-63A0625A83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482346" y="4187707"/>
                        <a:ext cx="128254" cy="51377"/>
                      </a:xfrm>
                      <a:custGeom>
                        <a:avLst/>
                        <a:gdLst>
                          <a:gd name="connsiteX0" fmla="*/ 0 w 128254"/>
                          <a:gd name="connsiteY0" fmla="*/ 25689 h 51377"/>
                          <a:gd name="connsiteX1" fmla="*/ 64132 w 128254"/>
                          <a:gd name="connsiteY1" fmla="*/ 0 h 51377"/>
                          <a:gd name="connsiteX2" fmla="*/ 128254 w 128254"/>
                          <a:gd name="connsiteY2" fmla="*/ 25689 h 51377"/>
                          <a:gd name="connsiteX3" fmla="*/ 64122 w 128254"/>
                          <a:gd name="connsiteY3" fmla="*/ 51378 h 5137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77">
                            <a:moveTo>
                              <a:pt x="0" y="25689"/>
                            </a:moveTo>
                            <a:lnTo>
                              <a:pt x="64132" y="0"/>
                            </a:lnTo>
                            <a:lnTo>
                              <a:pt x="128254" y="25689"/>
                            </a:lnTo>
                            <a:lnTo>
                              <a:pt x="64122" y="51378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73" name="Freeform 172">
                        <a:extLst>
                          <a:ext uri="{FF2B5EF4-FFF2-40B4-BE49-F238E27FC236}">
                            <a16:creationId xmlns:a16="http://schemas.microsoft.com/office/drawing/2014/main" id="{9791D884-8C92-E112-8A55-FE5BDA30246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867004" y="4187707"/>
                        <a:ext cx="102023" cy="48391"/>
                      </a:xfrm>
                      <a:custGeom>
                        <a:avLst/>
                        <a:gdLst>
                          <a:gd name="connsiteX0" fmla="*/ 0 w 102023"/>
                          <a:gd name="connsiteY0" fmla="*/ 25689 h 48391"/>
                          <a:gd name="connsiteX1" fmla="*/ 64132 w 102023"/>
                          <a:gd name="connsiteY1" fmla="*/ 0 h 48391"/>
                          <a:gd name="connsiteX2" fmla="*/ 102023 w 102023"/>
                          <a:gd name="connsiteY2" fmla="*/ 15179 h 48391"/>
                          <a:gd name="connsiteX3" fmla="*/ 56666 w 102023"/>
                          <a:gd name="connsiteY3" fmla="*/ 48392 h 48391"/>
                          <a:gd name="connsiteX4" fmla="*/ 0 w 102023"/>
                          <a:gd name="connsiteY4" fmla="*/ 25689 h 483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02023" h="48391">
                            <a:moveTo>
                              <a:pt x="0" y="25689"/>
                            </a:moveTo>
                            <a:lnTo>
                              <a:pt x="64132" y="0"/>
                            </a:lnTo>
                            <a:lnTo>
                              <a:pt x="102023" y="15179"/>
                            </a:lnTo>
                            <a:cubicBezTo>
                              <a:pt x="87101" y="26507"/>
                              <a:pt x="71998" y="37587"/>
                              <a:pt x="56666" y="48392"/>
                            </a:cubicBezTo>
                            <a:lnTo>
                              <a:pt x="0" y="25689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4" name="Graphic 67">
                      <a:extLst>
                        <a:ext uri="{FF2B5EF4-FFF2-40B4-BE49-F238E27FC236}">
                          <a16:creationId xmlns:a16="http://schemas.microsoft.com/office/drawing/2014/main" id="{31DABBAD-8468-25DC-9197-0A6A7CFDF7F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522250" y="4314316"/>
                      <a:ext cx="1253582" cy="51396"/>
                      <a:chOff x="9522250" y="4314316"/>
                      <a:chExt cx="1253582" cy="51396"/>
                    </a:xfrm>
                    <a:solidFill>
                      <a:srgbClr val="CD827E"/>
                    </a:solidFill>
                  </p:grpSpPr>
                  <p:sp>
                    <p:nvSpPr>
                      <p:cNvPr id="175" name="Freeform 174">
                        <a:extLst>
                          <a:ext uri="{FF2B5EF4-FFF2-40B4-BE49-F238E27FC236}">
                            <a16:creationId xmlns:a16="http://schemas.microsoft.com/office/drawing/2014/main" id="{F884D7E8-946A-7624-917B-6FE90BCA8F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522250" y="4314316"/>
                        <a:ext cx="128254" cy="51396"/>
                      </a:xfrm>
                      <a:custGeom>
                        <a:avLst/>
                        <a:gdLst>
                          <a:gd name="connsiteX0" fmla="*/ 0 w 128254"/>
                          <a:gd name="connsiteY0" fmla="*/ 25679 h 51396"/>
                          <a:gd name="connsiteX1" fmla="*/ 64122 w 128254"/>
                          <a:gd name="connsiteY1" fmla="*/ 0 h 51396"/>
                          <a:gd name="connsiteX2" fmla="*/ 128254 w 128254"/>
                          <a:gd name="connsiteY2" fmla="*/ 25679 h 51396"/>
                          <a:gd name="connsiteX3" fmla="*/ 64122 w 128254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54" h="51396">
                            <a:moveTo>
                              <a:pt x="0" y="25679"/>
                            </a:moveTo>
                            <a:lnTo>
                              <a:pt x="64122" y="0"/>
                            </a:lnTo>
                            <a:lnTo>
                              <a:pt x="128254" y="25679"/>
                            </a:lnTo>
                            <a:lnTo>
                              <a:pt x="64122" y="51397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76" name="Freeform 175">
                        <a:extLst>
                          <a:ext uri="{FF2B5EF4-FFF2-40B4-BE49-F238E27FC236}">
                            <a16:creationId xmlns:a16="http://schemas.microsoft.com/office/drawing/2014/main" id="{5D2055A5-3F28-8185-43D6-D654D3B81D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906908" y="4314316"/>
                        <a:ext cx="128263" cy="51396"/>
                      </a:xfrm>
                      <a:custGeom>
                        <a:avLst/>
                        <a:gdLst>
                          <a:gd name="connsiteX0" fmla="*/ 0 w 128263"/>
                          <a:gd name="connsiteY0" fmla="*/ 25679 h 51396"/>
                          <a:gd name="connsiteX1" fmla="*/ 64132 w 128263"/>
                          <a:gd name="connsiteY1" fmla="*/ 0 h 51396"/>
                          <a:gd name="connsiteX2" fmla="*/ 128264 w 128263"/>
                          <a:gd name="connsiteY2" fmla="*/ 25679 h 51396"/>
                          <a:gd name="connsiteX3" fmla="*/ 64132 w 128263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396">
                            <a:moveTo>
                              <a:pt x="0" y="25679"/>
                            </a:moveTo>
                            <a:lnTo>
                              <a:pt x="64132" y="0"/>
                            </a:lnTo>
                            <a:lnTo>
                              <a:pt x="128264" y="25679"/>
                            </a:lnTo>
                            <a:lnTo>
                              <a:pt x="64132" y="51397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77" name="Freeform 176">
                        <a:extLst>
                          <a:ext uri="{FF2B5EF4-FFF2-40B4-BE49-F238E27FC236}">
                            <a16:creationId xmlns:a16="http://schemas.microsoft.com/office/drawing/2014/main" id="{8B771907-947F-CE04-4627-F83961291B4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91576" y="4314316"/>
                        <a:ext cx="128264" cy="51396"/>
                      </a:xfrm>
                      <a:custGeom>
                        <a:avLst/>
                        <a:gdLst>
                          <a:gd name="connsiteX0" fmla="*/ 0 w 128264"/>
                          <a:gd name="connsiteY0" fmla="*/ 25679 h 51396"/>
                          <a:gd name="connsiteX1" fmla="*/ 64132 w 128264"/>
                          <a:gd name="connsiteY1" fmla="*/ 0 h 51396"/>
                          <a:gd name="connsiteX2" fmla="*/ 128264 w 128264"/>
                          <a:gd name="connsiteY2" fmla="*/ 25679 h 51396"/>
                          <a:gd name="connsiteX3" fmla="*/ 64122 w 128264"/>
                          <a:gd name="connsiteY3" fmla="*/ 51397 h 5139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4" h="51396">
                            <a:moveTo>
                              <a:pt x="0" y="25679"/>
                            </a:moveTo>
                            <a:lnTo>
                              <a:pt x="64132" y="0"/>
                            </a:lnTo>
                            <a:lnTo>
                              <a:pt x="128264" y="25679"/>
                            </a:lnTo>
                            <a:lnTo>
                              <a:pt x="64122" y="51397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78" name="Freeform 177">
                        <a:extLst>
                          <a:ext uri="{FF2B5EF4-FFF2-40B4-BE49-F238E27FC236}">
                            <a16:creationId xmlns:a16="http://schemas.microsoft.com/office/drawing/2014/main" id="{90BCB8DD-A998-14B5-1C53-D2C1478023A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76244" y="4314316"/>
                        <a:ext cx="99588" cy="43340"/>
                      </a:xfrm>
                      <a:custGeom>
                        <a:avLst/>
                        <a:gdLst>
                          <a:gd name="connsiteX0" fmla="*/ 0 w 99588"/>
                          <a:gd name="connsiteY0" fmla="*/ 25679 h 43340"/>
                          <a:gd name="connsiteX1" fmla="*/ 64122 w 99588"/>
                          <a:gd name="connsiteY1" fmla="*/ 0 h 43340"/>
                          <a:gd name="connsiteX2" fmla="*/ 99589 w 99588"/>
                          <a:gd name="connsiteY2" fmla="*/ 14200 h 43340"/>
                          <a:gd name="connsiteX3" fmla="*/ 44035 w 99588"/>
                          <a:gd name="connsiteY3" fmla="*/ 43341 h 43340"/>
                          <a:gd name="connsiteX4" fmla="*/ 0 w 99588"/>
                          <a:gd name="connsiteY4" fmla="*/ 25679 h 433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99588" h="43340">
                            <a:moveTo>
                              <a:pt x="0" y="25679"/>
                            </a:moveTo>
                            <a:lnTo>
                              <a:pt x="64122" y="0"/>
                            </a:lnTo>
                            <a:lnTo>
                              <a:pt x="99589" y="14200"/>
                            </a:lnTo>
                            <a:cubicBezTo>
                              <a:pt x="81290" y="24281"/>
                              <a:pt x="62762" y="33973"/>
                              <a:pt x="44035" y="43341"/>
                            </a:cubicBezTo>
                            <a:lnTo>
                              <a:pt x="0" y="25679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9" name="Graphic 67">
                      <a:extLst>
                        <a:ext uri="{FF2B5EF4-FFF2-40B4-BE49-F238E27FC236}">
                          <a16:creationId xmlns:a16="http://schemas.microsoft.com/office/drawing/2014/main" id="{F425203C-F804-B80A-F3C8-9C008B0EEC5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728646" y="4435276"/>
                      <a:ext cx="512931" cy="51415"/>
                      <a:chOff x="9728646" y="4435276"/>
                      <a:chExt cx="512931" cy="51415"/>
                    </a:xfrm>
                    <a:solidFill>
                      <a:srgbClr val="CD827E"/>
                    </a:solidFill>
                  </p:grpSpPr>
                  <p:sp>
                    <p:nvSpPr>
                      <p:cNvPr id="180" name="Freeform 179">
                        <a:extLst>
                          <a:ext uri="{FF2B5EF4-FFF2-40B4-BE49-F238E27FC236}">
                            <a16:creationId xmlns:a16="http://schemas.microsoft.com/office/drawing/2014/main" id="{A7803C71-8F11-88DF-8E12-9BBEAF9956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728646" y="4435276"/>
                        <a:ext cx="128263" cy="51415"/>
                      </a:xfrm>
                      <a:custGeom>
                        <a:avLst/>
                        <a:gdLst>
                          <a:gd name="connsiteX0" fmla="*/ 0 w 128263"/>
                          <a:gd name="connsiteY0" fmla="*/ 25746 h 51415"/>
                          <a:gd name="connsiteX1" fmla="*/ 64132 w 128263"/>
                          <a:gd name="connsiteY1" fmla="*/ 0 h 51415"/>
                          <a:gd name="connsiteX2" fmla="*/ 128264 w 128263"/>
                          <a:gd name="connsiteY2" fmla="*/ 25746 h 51415"/>
                          <a:gd name="connsiteX3" fmla="*/ 64132 w 128263"/>
                          <a:gd name="connsiteY3" fmla="*/ 51416 h 514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15">
                            <a:moveTo>
                              <a:pt x="0" y="25746"/>
                            </a:moveTo>
                            <a:lnTo>
                              <a:pt x="64132" y="0"/>
                            </a:lnTo>
                            <a:lnTo>
                              <a:pt x="128264" y="25746"/>
                            </a:lnTo>
                            <a:lnTo>
                              <a:pt x="64132" y="51416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181" name="Freeform 180">
                        <a:extLst>
                          <a:ext uri="{FF2B5EF4-FFF2-40B4-BE49-F238E27FC236}">
                            <a16:creationId xmlns:a16="http://schemas.microsoft.com/office/drawing/2014/main" id="{87B10D65-8EEA-4AE7-C124-4366F9B403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113314" y="4435276"/>
                        <a:ext cx="128263" cy="51415"/>
                      </a:xfrm>
                      <a:custGeom>
                        <a:avLst/>
                        <a:gdLst>
                          <a:gd name="connsiteX0" fmla="*/ 0 w 128263"/>
                          <a:gd name="connsiteY0" fmla="*/ 25746 h 51415"/>
                          <a:gd name="connsiteX1" fmla="*/ 64132 w 128263"/>
                          <a:gd name="connsiteY1" fmla="*/ 0 h 51415"/>
                          <a:gd name="connsiteX2" fmla="*/ 128264 w 128263"/>
                          <a:gd name="connsiteY2" fmla="*/ 25746 h 51415"/>
                          <a:gd name="connsiteX3" fmla="*/ 64132 w 128263"/>
                          <a:gd name="connsiteY3" fmla="*/ 51416 h 514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8263" h="51415">
                            <a:moveTo>
                              <a:pt x="0" y="25746"/>
                            </a:moveTo>
                            <a:lnTo>
                              <a:pt x="64132" y="0"/>
                            </a:lnTo>
                            <a:lnTo>
                              <a:pt x="128264" y="25746"/>
                            </a:lnTo>
                            <a:lnTo>
                              <a:pt x="64132" y="51416"/>
                            </a:lnTo>
                            <a:close/>
                          </a:path>
                        </a:pathLst>
                      </a:custGeom>
                      <a:solidFill>
                        <a:srgbClr val="CD827E"/>
                      </a:solidFill>
                      <a:ln w="950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</p:grpSp>
            </p:grpSp>
            <p:sp>
              <p:nvSpPr>
                <p:cNvPr id="182" name="Freeform 181">
                  <a:extLst>
                    <a:ext uri="{FF2B5EF4-FFF2-40B4-BE49-F238E27FC236}">
                      <a16:creationId xmlns:a16="http://schemas.microsoft.com/office/drawing/2014/main" id="{D9715DE3-E44D-15CB-B362-F576CF4F6D12}"/>
                    </a:ext>
                  </a:extLst>
                </p:cNvPr>
                <p:cNvSpPr/>
                <p:nvPr/>
              </p:nvSpPr>
              <p:spPr>
                <a:xfrm>
                  <a:off x="8434680" y="1363677"/>
                  <a:ext cx="3160068" cy="2206164"/>
                </a:xfrm>
                <a:custGeom>
                  <a:avLst/>
                  <a:gdLst>
                    <a:gd name="connsiteX0" fmla="*/ 1580035 w 3160068"/>
                    <a:gd name="connsiteY0" fmla="*/ 0 h 2206164"/>
                    <a:gd name="connsiteX1" fmla="*/ 3160069 w 3160068"/>
                    <a:gd name="connsiteY1" fmla="*/ 1580035 h 2206164"/>
                    <a:gd name="connsiteX2" fmla="*/ 3030987 w 3160068"/>
                    <a:gd name="connsiteY2" fmla="*/ 2206165 h 2206164"/>
                    <a:gd name="connsiteX3" fmla="*/ 129082 w 3160068"/>
                    <a:gd name="connsiteY3" fmla="*/ 2206165 h 2206164"/>
                    <a:gd name="connsiteX4" fmla="*/ 0 w 3160068"/>
                    <a:gd name="connsiteY4" fmla="*/ 1580035 h 2206164"/>
                    <a:gd name="connsiteX5" fmla="*/ 1580035 w 3160068"/>
                    <a:gd name="connsiteY5" fmla="*/ 0 h 2206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60068" h="2206164">
                      <a:moveTo>
                        <a:pt x="1580035" y="0"/>
                      </a:moveTo>
                      <a:cubicBezTo>
                        <a:pt x="2452516" y="0"/>
                        <a:pt x="3160069" y="707553"/>
                        <a:pt x="3160069" y="1580035"/>
                      </a:cubicBezTo>
                      <a:cubicBezTo>
                        <a:pt x="3160069" y="1802485"/>
                        <a:pt x="3113979" y="2014159"/>
                        <a:pt x="3030987" y="2206165"/>
                      </a:cubicBezTo>
                      <a:lnTo>
                        <a:pt x="129082" y="2206165"/>
                      </a:lnTo>
                      <a:cubicBezTo>
                        <a:pt x="46080" y="2014149"/>
                        <a:pt x="0" y="1802475"/>
                        <a:pt x="0" y="1580035"/>
                      </a:cubicBezTo>
                      <a:cubicBezTo>
                        <a:pt x="0" y="707553"/>
                        <a:pt x="707553" y="0"/>
                        <a:pt x="1580035" y="0"/>
                      </a:cubicBezTo>
                      <a:close/>
                    </a:path>
                  </a:pathLst>
                </a:custGeom>
                <a:solidFill>
                  <a:srgbClr val="D6E1F2"/>
                </a:solidFill>
                <a:ln w="950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3" name="Freeform 182">
                  <a:extLst>
                    <a:ext uri="{FF2B5EF4-FFF2-40B4-BE49-F238E27FC236}">
                      <a16:creationId xmlns:a16="http://schemas.microsoft.com/office/drawing/2014/main" id="{1D490EAE-489C-EC1A-B825-C5ED61D0FC78}"/>
                    </a:ext>
                  </a:extLst>
                </p:cNvPr>
                <p:cNvSpPr/>
                <p:nvPr/>
              </p:nvSpPr>
              <p:spPr>
                <a:xfrm>
                  <a:off x="8916701" y="1363677"/>
                  <a:ext cx="1696466" cy="1577361"/>
                </a:xfrm>
                <a:custGeom>
                  <a:avLst/>
                  <a:gdLst>
                    <a:gd name="connsiteX0" fmla="*/ 1696467 w 1696466"/>
                    <a:gd name="connsiteY0" fmla="*/ 117440 h 1577361"/>
                    <a:gd name="connsiteX1" fmla="*/ 1696467 w 1696466"/>
                    <a:gd name="connsiteY1" fmla="*/ 1577362 h 1577361"/>
                    <a:gd name="connsiteX2" fmla="*/ 0 w 1696466"/>
                    <a:gd name="connsiteY2" fmla="*/ 1577362 h 1577361"/>
                    <a:gd name="connsiteX3" fmla="*/ 0 w 1696466"/>
                    <a:gd name="connsiteY3" fmla="*/ 444111 h 1577361"/>
                    <a:gd name="connsiteX4" fmla="*/ 1098013 w 1696466"/>
                    <a:gd name="connsiteY4" fmla="*/ 0 h 1577361"/>
                    <a:gd name="connsiteX5" fmla="*/ 1696467 w 1696466"/>
                    <a:gd name="connsiteY5" fmla="*/ 117440 h 157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96466" h="1577361">
                      <a:moveTo>
                        <a:pt x="1696467" y="117440"/>
                      </a:moveTo>
                      <a:lnTo>
                        <a:pt x="1696467" y="1577362"/>
                      </a:lnTo>
                      <a:lnTo>
                        <a:pt x="0" y="1577362"/>
                      </a:lnTo>
                      <a:lnTo>
                        <a:pt x="0" y="444111"/>
                      </a:lnTo>
                      <a:cubicBezTo>
                        <a:pt x="284309" y="169227"/>
                        <a:pt x="671412" y="0"/>
                        <a:pt x="1098013" y="0"/>
                      </a:cubicBezTo>
                      <a:cubicBezTo>
                        <a:pt x="1309830" y="0"/>
                        <a:pt x="1511861" y="41800"/>
                        <a:pt x="1696467" y="117440"/>
                      </a:cubicBezTo>
                      <a:close/>
                    </a:path>
                  </a:pathLst>
                </a:custGeom>
                <a:solidFill>
                  <a:srgbClr val="EDECE8"/>
                </a:solidFill>
                <a:ln w="950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4" name="Freeform 183">
                  <a:extLst>
                    <a:ext uri="{FF2B5EF4-FFF2-40B4-BE49-F238E27FC236}">
                      <a16:creationId xmlns:a16="http://schemas.microsoft.com/office/drawing/2014/main" id="{FAFA1B2D-1AB0-B1EB-3366-29B447E4D0A6}"/>
                    </a:ext>
                  </a:extLst>
                </p:cNvPr>
                <p:cNvSpPr/>
                <p:nvPr/>
              </p:nvSpPr>
              <p:spPr>
                <a:xfrm>
                  <a:off x="9051880" y="1363677"/>
                  <a:ext cx="1696466" cy="1577361"/>
                </a:xfrm>
                <a:custGeom>
                  <a:avLst/>
                  <a:gdLst>
                    <a:gd name="connsiteX0" fmla="*/ 1696467 w 1696466"/>
                    <a:gd name="connsiteY0" fmla="*/ 180469 h 1577361"/>
                    <a:gd name="connsiteX1" fmla="*/ 1696467 w 1696466"/>
                    <a:gd name="connsiteY1" fmla="*/ 1577362 h 1577361"/>
                    <a:gd name="connsiteX2" fmla="*/ 0 w 1696466"/>
                    <a:gd name="connsiteY2" fmla="*/ 1577362 h 1577361"/>
                    <a:gd name="connsiteX3" fmla="*/ 0 w 1696466"/>
                    <a:gd name="connsiteY3" fmla="*/ 327393 h 1577361"/>
                    <a:gd name="connsiteX4" fmla="*/ 962835 w 1696466"/>
                    <a:gd name="connsiteY4" fmla="*/ 0 h 1577361"/>
                    <a:gd name="connsiteX5" fmla="*/ 1696467 w 1696466"/>
                    <a:gd name="connsiteY5" fmla="*/ 180469 h 1577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96466" h="1577361">
                      <a:moveTo>
                        <a:pt x="1696467" y="180469"/>
                      </a:moveTo>
                      <a:lnTo>
                        <a:pt x="1696467" y="1577362"/>
                      </a:lnTo>
                      <a:lnTo>
                        <a:pt x="0" y="1577362"/>
                      </a:lnTo>
                      <a:lnTo>
                        <a:pt x="0" y="327393"/>
                      </a:lnTo>
                      <a:cubicBezTo>
                        <a:pt x="266600" y="122148"/>
                        <a:pt x="600451" y="0"/>
                        <a:pt x="962835" y="0"/>
                      </a:cubicBezTo>
                      <a:cubicBezTo>
                        <a:pt x="1227656" y="0"/>
                        <a:pt x="1477212" y="65273"/>
                        <a:pt x="1696467" y="180469"/>
                      </a:cubicBezTo>
                      <a:close/>
                    </a:path>
                  </a:pathLst>
                </a:custGeom>
                <a:solidFill>
                  <a:srgbClr val="D4CBCB"/>
                </a:solidFill>
                <a:ln w="950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5" name="Freeform 184">
                  <a:extLst>
                    <a:ext uri="{FF2B5EF4-FFF2-40B4-BE49-F238E27FC236}">
                      <a16:creationId xmlns:a16="http://schemas.microsoft.com/office/drawing/2014/main" id="{BEC402A0-D035-9EE6-94A0-40319DAF4E24}"/>
                    </a:ext>
                  </a:extLst>
                </p:cNvPr>
                <p:cNvSpPr/>
                <p:nvPr/>
              </p:nvSpPr>
              <p:spPr>
                <a:xfrm>
                  <a:off x="9936659" y="1363677"/>
                  <a:ext cx="725386" cy="1489738"/>
                </a:xfrm>
                <a:custGeom>
                  <a:avLst/>
                  <a:gdLst>
                    <a:gd name="connsiteX0" fmla="*/ 725386 w 725386"/>
                    <a:gd name="connsiteY0" fmla="*/ 138345 h 1489738"/>
                    <a:gd name="connsiteX1" fmla="*/ 725386 w 725386"/>
                    <a:gd name="connsiteY1" fmla="*/ 1489738 h 1489738"/>
                    <a:gd name="connsiteX2" fmla="*/ 0 w 725386"/>
                    <a:gd name="connsiteY2" fmla="*/ 1489738 h 1489738"/>
                    <a:gd name="connsiteX3" fmla="*/ 0 w 725386"/>
                    <a:gd name="connsiteY3" fmla="*/ 1931 h 1489738"/>
                    <a:gd name="connsiteX4" fmla="*/ 78056 w 725386"/>
                    <a:gd name="connsiteY4" fmla="*/ 0 h 1489738"/>
                    <a:gd name="connsiteX5" fmla="*/ 725386 w 725386"/>
                    <a:gd name="connsiteY5" fmla="*/ 138345 h 1489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25386" h="1489738">
                      <a:moveTo>
                        <a:pt x="725386" y="138345"/>
                      </a:moveTo>
                      <a:lnTo>
                        <a:pt x="725386" y="1489738"/>
                      </a:lnTo>
                      <a:lnTo>
                        <a:pt x="0" y="1489738"/>
                      </a:lnTo>
                      <a:lnTo>
                        <a:pt x="0" y="1931"/>
                      </a:lnTo>
                      <a:cubicBezTo>
                        <a:pt x="25860" y="675"/>
                        <a:pt x="51872" y="0"/>
                        <a:pt x="78056" y="0"/>
                      </a:cubicBezTo>
                      <a:cubicBezTo>
                        <a:pt x="308714" y="0"/>
                        <a:pt x="527816" y="49476"/>
                        <a:pt x="725386" y="138345"/>
                      </a:cubicBezTo>
                      <a:close/>
                    </a:path>
                  </a:pathLst>
                </a:custGeom>
                <a:solidFill>
                  <a:srgbClr val="C4E7E6"/>
                </a:solidFill>
                <a:ln w="950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6" name="Freeform 185">
                  <a:extLst>
                    <a:ext uri="{FF2B5EF4-FFF2-40B4-BE49-F238E27FC236}">
                      <a16:creationId xmlns:a16="http://schemas.microsoft.com/office/drawing/2014/main" id="{FEA9E17F-C082-C038-630F-B79DFBFB7976}"/>
                    </a:ext>
                  </a:extLst>
                </p:cNvPr>
                <p:cNvSpPr/>
                <p:nvPr/>
              </p:nvSpPr>
              <p:spPr>
                <a:xfrm>
                  <a:off x="9936659" y="1689216"/>
                  <a:ext cx="493539" cy="179793"/>
                </a:xfrm>
                <a:custGeom>
                  <a:avLst/>
                  <a:gdLst>
                    <a:gd name="connsiteX0" fmla="*/ 493539 w 493539"/>
                    <a:gd name="connsiteY0" fmla="*/ 179784 h 179793"/>
                    <a:gd name="connsiteX1" fmla="*/ 417566 w 493539"/>
                    <a:gd name="connsiteY1" fmla="*/ 155589 h 179793"/>
                    <a:gd name="connsiteX2" fmla="*/ 371743 w 493539"/>
                    <a:gd name="connsiteY2" fmla="*/ 162493 h 179793"/>
                    <a:gd name="connsiteX3" fmla="*/ 292431 w 493539"/>
                    <a:gd name="connsiteY3" fmla="*/ 97040 h 179793"/>
                    <a:gd name="connsiteX4" fmla="*/ 173802 w 493539"/>
                    <a:gd name="connsiteY4" fmla="*/ 0 h 179793"/>
                    <a:gd name="connsiteX5" fmla="*/ 62410 w 493539"/>
                    <a:gd name="connsiteY5" fmla="*/ 73719 h 179793"/>
                    <a:gd name="connsiteX6" fmla="*/ 42428 w 493539"/>
                    <a:gd name="connsiteY6" fmla="*/ 72616 h 179793"/>
                    <a:gd name="connsiteX7" fmla="*/ 0 w 493539"/>
                    <a:gd name="connsiteY7" fmla="*/ 77238 h 179793"/>
                    <a:gd name="connsiteX8" fmla="*/ 0 w 493539"/>
                    <a:gd name="connsiteY8" fmla="*/ 179794 h 179793"/>
                    <a:gd name="connsiteX9" fmla="*/ 493539 w 493539"/>
                    <a:gd name="connsiteY9" fmla="*/ 179794 h 179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93539" h="179793">
                      <a:moveTo>
                        <a:pt x="493539" y="179784"/>
                      </a:moveTo>
                      <a:cubicBezTo>
                        <a:pt x="479748" y="165461"/>
                        <a:pt x="450959" y="155589"/>
                        <a:pt x="417566" y="155589"/>
                      </a:cubicBezTo>
                      <a:cubicBezTo>
                        <a:pt x="400675" y="155589"/>
                        <a:pt x="384963" y="158138"/>
                        <a:pt x="371743" y="162493"/>
                      </a:cubicBezTo>
                      <a:cubicBezTo>
                        <a:pt x="362783" y="126210"/>
                        <a:pt x="330979" y="99037"/>
                        <a:pt x="292431" y="97040"/>
                      </a:cubicBezTo>
                      <a:cubicBezTo>
                        <a:pt x="281294" y="41696"/>
                        <a:pt x="232437" y="0"/>
                        <a:pt x="173802" y="0"/>
                      </a:cubicBezTo>
                      <a:cubicBezTo>
                        <a:pt x="123765" y="-10"/>
                        <a:pt x="80824" y="30387"/>
                        <a:pt x="62410" y="73719"/>
                      </a:cubicBezTo>
                      <a:cubicBezTo>
                        <a:pt x="55876" y="73053"/>
                        <a:pt x="49238" y="72616"/>
                        <a:pt x="42428" y="72616"/>
                      </a:cubicBezTo>
                      <a:cubicBezTo>
                        <a:pt x="27572" y="72616"/>
                        <a:pt x="13306" y="74252"/>
                        <a:pt x="0" y="77238"/>
                      </a:cubicBezTo>
                      <a:lnTo>
                        <a:pt x="0" y="179794"/>
                      </a:lnTo>
                      <a:lnTo>
                        <a:pt x="493539" y="17979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7" name="Freeform 186">
                  <a:extLst>
                    <a:ext uri="{FF2B5EF4-FFF2-40B4-BE49-F238E27FC236}">
                      <a16:creationId xmlns:a16="http://schemas.microsoft.com/office/drawing/2014/main" id="{82295536-AEAA-D5F5-0DEE-A7403241A417}"/>
                    </a:ext>
                  </a:extLst>
                </p:cNvPr>
                <p:cNvSpPr/>
                <p:nvPr/>
              </p:nvSpPr>
              <p:spPr>
                <a:xfrm>
                  <a:off x="10017881" y="1668824"/>
                  <a:ext cx="624313" cy="136157"/>
                </a:xfrm>
                <a:custGeom>
                  <a:avLst/>
                  <a:gdLst>
                    <a:gd name="connsiteX0" fmla="*/ 0 w 624313"/>
                    <a:gd name="connsiteY0" fmla="*/ 136158 h 136157"/>
                    <a:gd name="connsiteX1" fmla="*/ 57541 w 624313"/>
                    <a:gd name="connsiteY1" fmla="*/ 117830 h 136157"/>
                    <a:gd name="connsiteX2" fmla="*/ 92246 w 624313"/>
                    <a:gd name="connsiteY2" fmla="*/ 123061 h 136157"/>
                    <a:gd name="connsiteX3" fmla="*/ 152317 w 624313"/>
                    <a:gd name="connsiteY3" fmla="*/ 73491 h 136157"/>
                    <a:gd name="connsiteX4" fmla="*/ 242157 w 624313"/>
                    <a:gd name="connsiteY4" fmla="*/ 0 h 136157"/>
                    <a:gd name="connsiteX5" fmla="*/ 326518 w 624313"/>
                    <a:gd name="connsiteY5" fmla="*/ 55829 h 136157"/>
                    <a:gd name="connsiteX6" fmla="*/ 341660 w 624313"/>
                    <a:gd name="connsiteY6" fmla="*/ 54992 h 136157"/>
                    <a:gd name="connsiteX7" fmla="*/ 436198 w 624313"/>
                    <a:gd name="connsiteY7" fmla="*/ 100102 h 136157"/>
                    <a:gd name="connsiteX8" fmla="*/ 472587 w 624313"/>
                    <a:gd name="connsiteY8" fmla="*/ 81175 h 136157"/>
                    <a:gd name="connsiteX9" fmla="*/ 514358 w 624313"/>
                    <a:gd name="connsiteY9" fmla="*/ 110412 h 136157"/>
                    <a:gd name="connsiteX10" fmla="*/ 624314 w 624313"/>
                    <a:gd name="connsiteY10" fmla="*/ 136158 h 136157"/>
                    <a:gd name="connsiteX11" fmla="*/ 0 w 624313"/>
                    <a:gd name="connsiteY11" fmla="*/ 136158 h 136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24313" h="136157">
                      <a:moveTo>
                        <a:pt x="0" y="136158"/>
                      </a:moveTo>
                      <a:cubicBezTo>
                        <a:pt x="10452" y="125315"/>
                        <a:pt x="32251" y="117830"/>
                        <a:pt x="57541" y="117830"/>
                      </a:cubicBezTo>
                      <a:cubicBezTo>
                        <a:pt x="70343" y="117830"/>
                        <a:pt x="82231" y="119761"/>
                        <a:pt x="92246" y="123061"/>
                      </a:cubicBezTo>
                      <a:cubicBezTo>
                        <a:pt x="99037" y="95584"/>
                        <a:pt x="123119" y="75003"/>
                        <a:pt x="152317" y="73491"/>
                      </a:cubicBezTo>
                      <a:cubicBezTo>
                        <a:pt x="160744" y="31576"/>
                        <a:pt x="197750" y="0"/>
                        <a:pt x="242157" y="0"/>
                      </a:cubicBezTo>
                      <a:cubicBezTo>
                        <a:pt x="280048" y="0"/>
                        <a:pt x="312585" y="23016"/>
                        <a:pt x="326518" y="55829"/>
                      </a:cubicBezTo>
                      <a:cubicBezTo>
                        <a:pt x="331464" y="55334"/>
                        <a:pt x="336495" y="54992"/>
                        <a:pt x="341660" y="54992"/>
                      </a:cubicBezTo>
                      <a:cubicBezTo>
                        <a:pt x="385800" y="54992"/>
                        <a:pt x="423178" y="73919"/>
                        <a:pt x="436198" y="100102"/>
                      </a:cubicBezTo>
                      <a:cubicBezTo>
                        <a:pt x="444254" y="88670"/>
                        <a:pt x="457531" y="81175"/>
                        <a:pt x="472587" y="81175"/>
                      </a:cubicBezTo>
                      <a:cubicBezTo>
                        <a:pt x="491799" y="81166"/>
                        <a:pt x="508119" y="93368"/>
                        <a:pt x="514358" y="110412"/>
                      </a:cubicBezTo>
                      <a:cubicBezTo>
                        <a:pt x="569427" y="112523"/>
                        <a:pt x="613281" y="122871"/>
                        <a:pt x="624314" y="136158"/>
                      </a:cubicBezTo>
                      <a:lnTo>
                        <a:pt x="0" y="136158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950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8" name="Freeform 187">
                  <a:extLst>
                    <a:ext uri="{FF2B5EF4-FFF2-40B4-BE49-F238E27FC236}">
                      <a16:creationId xmlns:a16="http://schemas.microsoft.com/office/drawing/2014/main" id="{D7D6FD53-BBC4-99CF-5686-BF214ACB8531}"/>
                    </a:ext>
                  </a:extLst>
                </p:cNvPr>
                <p:cNvSpPr/>
                <p:nvPr/>
              </p:nvSpPr>
              <p:spPr>
                <a:xfrm>
                  <a:off x="9051880" y="2941039"/>
                  <a:ext cx="1696466" cy="49237"/>
                </a:xfrm>
                <a:custGeom>
                  <a:avLst/>
                  <a:gdLst>
                    <a:gd name="connsiteX0" fmla="*/ 0 w 1696466"/>
                    <a:gd name="connsiteY0" fmla="*/ 0 h 49237"/>
                    <a:gd name="connsiteX1" fmla="*/ 1696467 w 1696466"/>
                    <a:gd name="connsiteY1" fmla="*/ 0 h 49237"/>
                    <a:gd name="connsiteX2" fmla="*/ 1696467 w 1696466"/>
                    <a:gd name="connsiteY2" fmla="*/ 49238 h 49237"/>
                    <a:gd name="connsiteX3" fmla="*/ 0 w 1696466"/>
                    <a:gd name="connsiteY3" fmla="*/ 49238 h 49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6466" h="49237">
                      <a:moveTo>
                        <a:pt x="0" y="0"/>
                      </a:moveTo>
                      <a:lnTo>
                        <a:pt x="1696467" y="0"/>
                      </a:lnTo>
                      <a:lnTo>
                        <a:pt x="1696467" y="49238"/>
                      </a:lnTo>
                      <a:lnTo>
                        <a:pt x="0" y="492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9" name="Freeform 188">
                  <a:extLst>
                    <a:ext uri="{FF2B5EF4-FFF2-40B4-BE49-F238E27FC236}">
                      <a16:creationId xmlns:a16="http://schemas.microsoft.com/office/drawing/2014/main" id="{A46C80BB-36F4-4A73-C55D-9AE681E5A9E7}"/>
                    </a:ext>
                  </a:extLst>
                </p:cNvPr>
                <p:cNvSpPr/>
                <p:nvPr/>
              </p:nvSpPr>
              <p:spPr>
                <a:xfrm>
                  <a:off x="9051880" y="2965758"/>
                  <a:ext cx="1696466" cy="73747"/>
                </a:xfrm>
                <a:custGeom>
                  <a:avLst/>
                  <a:gdLst>
                    <a:gd name="connsiteX0" fmla="*/ 0 w 1696466"/>
                    <a:gd name="connsiteY0" fmla="*/ 0 h 73747"/>
                    <a:gd name="connsiteX1" fmla="*/ 1696467 w 1696466"/>
                    <a:gd name="connsiteY1" fmla="*/ 0 h 73747"/>
                    <a:gd name="connsiteX2" fmla="*/ 1696467 w 1696466"/>
                    <a:gd name="connsiteY2" fmla="*/ 73747 h 73747"/>
                    <a:gd name="connsiteX3" fmla="*/ 0 w 1696466"/>
                    <a:gd name="connsiteY3" fmla="*/ 73747 h 73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6466" h="73747">
                      <a:moveTo>
                        <a:pt x="0" y="0"/>
                      </a:moveTo>
                      <a:lnTo>
                        <a:pt x="1696467" y="0"/>
                      </a:lnTo>
                      <a:lnTo>
                        <a:pt x="1696467" y="73747"/>
                      </a:lnTo>
                      <a:lnTo>
                        <a:pt x="0" y="73747"/>
                      </a:lnTo>
                      <a:close/>
                    </a:path>
                  </a:pathLst>
                </a:custGeom>
                <a:solidFill>
                  <a:srgbClr val="BCBEC0"/>
                </a:solidFill>
                <a:ln w="950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90" name="Freeform 189">
                  <a:extLst>
                    <a:ext uri="{FF2B5EF4-FFF2-40B4-BE49-F238E27FC236}">
                      <a16:creationId xmlns:a16="http://schemas.microsoft.com/office/drawing/2014/main" id="{0FB694A0-2C51-74E4-CEAC-DBDF60E4AD16}"/>
                    </a:ext>
                  </a:extLst>
                </p:cNvPr>
                <p:cNvSpPr/>
                <p:nvPr/>
              </p:nvSpPr>
              <p:spPr>
                <a:xfrm>
                  <a:off x="9130791" y="1371571"/>
                  <a:ext cx="725385" cy="1481853"/>
                </a:xfrm>
                <a:custGeom>
                  <a:avLst/>
                  <a:gdLst>
                    <a:gd name="connsiteX0" fmla="*/ 725386 w 725385"/>
                    <a:gd name="connsiteY0" fmla="*/ 0 h 1481853"/>
                    <a:gd name="connsiteX1" fmla="*/ 725386 w 725385"/>
                    <a:gd name="connsiteY1" fmla="*/ 1481854 h 1481853"/>
                    <a:gd name="connsiteX2" fmla="*/ 0 w 725385"/>
                    <a:gd name="connsiteY2" fmla="*/ 1481854 h 1481853"/>
                    <a:gd name="connsiteX3" fmla="*/ 0 w 725385"/>
                    <a:gd name="connsiteY3" fmla="*/ 262386 h 1481853"/>
                    <a:gd name="connsiteX4" fmla="*/ 725386 w 725385"/>
                    <a:gd name="connsiteY4" fmla="*/ 0 h 14818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5385" h="1481853">
                      <a:moveTo>
                        <a:pt x="725386" y="0"/>
                      </a:moveTo>
                      <a:lnTo>
                        <a:pt x="725386" y="1481854"/>
                      </a:lnTo>
                      <a:lnTo>
                        <a:pt x="0" y="1481854"/>
                      </a:lnTo>
                      <a:lnTo>
                        <a:pt x="0" y="262386"/>
                      </a:lnTo>
                      <a:cubicBezTo>
                        <a:pt x="211066" y="119647"/>
                        <a:pt x="458453" y="26602"/>
                        <a:pt x="725386" y="0"/>
                      </a:cubicBezTo>
                      <a:close/>
                    </a:path>
                  </a:pathLst>
                </a:custGeom>
                <a:solidFill>
                  <a:srgbClr val="C4E7E6"/>
                </a:solidFill>
                <a:ln w="950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91" name="Freeform 190">
                  <a:extLst>
                    <a:ext uri="{FF2B5EF4-FFF2-40B4-BE49-F238E27FC236}">
                      <a16:creationId xmlns:a16="http://schemas.microsoft.com/office/drawing/2014/main" id="{236A38AF-AE5B-6265-AECE-4E1A68C8BE88}"/>
                    </a:ext>
                  </a:extLst>
                </p:cNvPr>
                <p:cNvSpPr/>
                <p:nvPr/>
              </p:nvSpPr>
              <p:spPr>
                <a:xfrm>
                  <a:off x="8514686" y="3441122"/>
                  <a:ext cx="3000048" cy="128729"/>
                </a:xfrm>
                <a:custGeom>
                  <a:avLst/>
                  <a:gdLst>
                    <a:gd name="connsiteX0" fmla="*/ 0 w 3000048"/>
                    <a:gd name="connsiteY0" fmla="*/ 0 h 128729"/>
                    <a:gd name="connsiteX1" fmla="*/ 3000048 w 3000048"/>
                    <a:gd name="connsiteY1" fmla="*/ 0 h 128729"/>
                    <a:gd name="connsiteX2" fmla="*/ 2950991 w 3000048"/>
                    <a:gd name="connsiteY2" fmla="*/ 128730 h 128729"/>
                    <a:gd name="connsiteX3" fmla="*/ 49076 w 3000048"/>
                    <a:gd name="connsiteY3" fmla="*/ 128730 h 128729"/>
                    <a:gd name="connsiteX4" fmla="*/ 0 w 3000048"/>
                    <a:gd name="connsiteY4" fmla="*/ 0 h 128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00048" h="128729">
                      <a:moveTo>
                        <a:pt x="0" y="0"/>
                      </a:moveTo>
                      <a:lnTo>
                        <a:pt x="3000048" y="0"/>
                      </a:lnTo>
                      <a:cubicBezTo>
                        <a:pt x="2985525" y="43788"/>
                        <a:pt x="2969138" y="86730"/>
                        <a:pt x="2950991" y="128730"/>
                      </a:cubicBezTo>
                      <a:lnTo>
                        <a:pt x="49076" y="128730"/>
                      </a:lnTo>
                      <a:cubicBezTo>
                        <a:pt x="30920" y="86730"/>
                        <a:pt x="14523" y="43788"/>
                        <a:pt x="0" y="0"/>
                      </a:cubicBezTo>
                      <a:close/>
                    </a:path>
                  </a:pathLst>
                </a:custGeom>
                <a:solidFill>
                  <a:srgbClr val="EAE4E3"/>
                </a:solidFill>
                <a:ln w="950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92" name="Freeform 191">
                  <a:extLst>
                    <a:ext uri="{FF2B5EF4-FFF2-40B4-BE49-F238E27FC236}">
                      <a16:creationId xmlns:a16="http://schemas.microsoft.com/office/drawing/2014/main" id="{D169D849-C143-30BA-A865-EF8A4ECE9426}"/>
                    </a:ext>
                  </a:extLst>
                </p:cNvPr>
                <p:cNvSpPr/>
                <p:nvPr/>
              </p:nvSpPr>
              <p:spPr>
                <a:xfrm>
                  <a:off x="8514686" y="3441112"/>
                  <a:ext cx="3000048" cy="30605"/>
                </a:xfrm>
                <a:custGeom>
                  <a:avLst/>
                  <a:gdLst>
                    <a:gd name="connsiteX0" fmla="*/ 0 w 3000048"/>
                    <a:gd name="connsiteY0" fmla="*/ 30606 h 30605"/>
                    <a:gd name="connsiteX1" fmla="*/ 3000048 w 3000048"/>
                    <a:gd name="connsiteY1" fmla="*/ 30606 h 30605"/>
                    <a:gd name="connsiteX2" fmla="*/ 2950991 w 3000048"/>
                    <a:gd name="connsiteY2" fmla="*/ 0 h 30605"/>
                    <a:gd name="connsiteX3" fmla="*/ 49076 w 3000048"/>
                    <a:gd name="connsiteY3" fmla="*/ 0 h 30605"/>
                    <a:gd name="connsiteX4" fmla="*/ 0 w 3000048"/>
                    <a:gd name="connsiteY4" fmla="*/ 30606 h 30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00048" h="30605">
                      <a:moveTo>
                        <a:pt x="0" y="30606"/>
                      </a:moveTo>
                      <a:lnTo>
                        <a:pt x="3000048" y="30606"/>
                      </a:lnTo>
                      <a:cubicBezTo>
                        <a:pt x="2985525" y="20201"/>
                        <a:pt x="2969138" y="9986"/>
                        <a:pt x="2950991" y="0"/>
                      </a:cubicBezTo>
                      <a:lnTo>
                        <a:pt x="49076" y="0"/>
                      </a:lnTo>
                      <a:cubicBezTo>
                        <a:pt x="30920" y="9986"/>
                        <a:pt x="14523" y="20201"/>
                        <a:pt x="0" y="30606"/>
                      </a:cubicBezTo>
                      <a:close/>
                    </a:path>
                  </a:pathLst>
                </a:custGeom>
                <a:solidFill>
                  <a:srgbClr val="F7F5F5"/>
                </a:solidFill>
                <a:ln w="950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5" name="Freeform 214">
                  <a:extLst>
                    <a:ext uri="{FF2B5EF4-FFF2-40B4-BE49-F238E27FC236}">
                      <a16:creationId xmlns:a16="http://schemas.microsoft.com/office/drawing/2014/main" id="{394AC55F-CE73-3045-A214-3DC590F3B6D1}"/>
                    </a:ext>
                  </a:extLst>
                </p:cNvPr>
                <p:cNvSpPr/>
                <p:nvPr/>
              </p:nvSpPr>
              <p:spPr>
                <a:xfrm>
                  <a:off x="9117647" y="1514748"/>
                  <a:ext cx="25926" cy="1338667"/>
                </a:xfrm>
                <a:custGeom>
                  <a:avLst/>
                  <a:gdLst>
                    <a:gd name="connsiteX0" fmla="*/ 0 w 25926"/>
                    <a:gd name="connsiteY0" fmla="*/ 0 h 1338667"/>
                    <a:gd name="connsiteX1" fmla="*/ 25927 w 25926"/>
                    <a:gd name="connsiteY1" fmla="*/ 0 h 1338667"/>
                    <a:gd name="connsiteX2" fmla="*/ 25927 w 25926"/>
                    <a:gd name="connsiteY2" fmla="*/ 1338667 h 1338667"/>
                    <a:gd name="connsiteX3" fmla="*/ 0 w 25926"/>
                    <a:gd name="connsiteY3" fmla="*/ 1338667 h 1338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926" h="1338667">
                      <a:moveTo>
                        <a:pt x="0" y="0"/>
                      </a:moveTo>
                      <a:lnTo>
                        <a:pt x="25927" y="0"/>
                      </a:lnTo>
                      <a:lnTo>
                        <a:pt x="25927" y="1338667"/>
                      </a:lnTo>
                      <a:lnTo>
                        <a:pt x="0" y="133866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6" name="Freeform 215">
                  <a:extLst>
                    <a:ext uri="{FF2B5EF4-FFF2-40B4-BE49-F238E27FC236}">
                      <a16:creationId xmlns:a16="http://schemas.microsoft.com/office/drawing/2014/main" id="{1A33AF9E-32C2-F483-891D-E105429D4624}"/>
                    </a:ext>
                  </a:extLst>
                </p:cNvPr>
                <p:cNvSpPr/>
                <p:nvPr/>
              </p:nvSpPr>
              <p:spPr>
                <a:xfrm>
                  <a:off x="9929811" y="1365608"/>
                  <a:ext cx="25926" cy="1487807"/>
                </a:xfrm>
                <a:custGeom>
                  <a:avLst/>
                  <a:gdLst>
                    <a:gd name="connsiteX0" fmla="*/ 0 w 25926"/>
                    <a:gd name="connsiteY0" fmla="*/ 0 h 1487807"/>
                    <a:gd name="connsiteX1" fmla="*/ 25927 w 25926"/>
                    <a:gd name="connsiteY1" fmla="*/ 0 h 1487807"/>
                    <a:gd name="connsiteX2" fmla="*/ 25927 w 25926"/>
                    <a:gd name="connsiteY2" fmla="*/ 1487807 h 1487807"/>
                    <a:gd name="connsiteX3" fmla="*/ 0 w 25926"/>
                    <a:gd name="connsiteY3" fmla="*/ 1487807 h 1487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926" h="1487807">
                      <a:moveTo>
                        <a:pt x="0" y="0"/>
                      </a:moveTo>
                      <a:lnTo>
                        <a:pt x="25927" y="0"/>
                      </a:lnTo>
                      <a:lnTo>
                        <a:pt x="25927" y="1487807"/>
                      </a:lnTo>
                      <a:lnTo>
                        <a:pt x="0" y="148780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7" name="Freeform 216">
                  <a:extLst>
                    <a:ext uri="{FF2B5EF4-FFF2-40B4-BE49-F238E27FC236}">
                      <a16:creationId xmlns:a16="http://schemas.microsoft.com/office/drawing/2014/main" id="{489F5D52-61B6-2113-0C0B-F0F57696AD99}"/>
                    </a:ext>
                  </a:extLst>
                </p:cNvPr>
                <p:cNvSpPr/>
                <p:nvPr/>
              </p:nvSpPr>
              <p:spPr>
                <a:xfrm>
                  <a:off x="9605870" y="1796385"/>
                  <a:ext cx="250307" cy="72615"/>
                </a:xfrm>
                <a:custGeom>
                  <a:avLst/>
                  <a:gdLst>
                    <a:gd name="connsiteX0" fmla="*/ 250308 w 250307"/>
                    <a:gd name="connsiteY0" fmla="*/ 21447 h 72615"/>
                    <a:gd name="connsiteX1" fmla="*/ 248396 w 250307"/>
                    <a:gd name="connsiteY1" fmla="*/ 24995 h 72615"/>
                    <a:gd name="connsiteX2" fmla="*/ 200347 w 250307"/>
                    <a:gd name="connsiteY2" fmla="*/ 0 h 72615"/>
                    <a:gd name="connsiteX3" fmla="*/ 145193 w 250307"/>
                    <a:gd name="connsiteY3" fmla="*/ 38614 h 72615"/>
                    <a:gd name="connsiteX4" fmla="*/ 0 w 250307"/>
                    <a:gd name="connsiteY4" fmla="*/ 72616 h 72615"/>
                    <a:gd name="connsiteX5" fmla="*/ 250298 w 250307"/>
                    <a:gd name="connsiteY5" fmla="*/ 72616 h 72615"/>
                    <a:gd name="connsiteX6" fmla="*/ 250298 w 250307"/>
                    <a:gd name="connsiteY6" fmla="*/ 21447 h 72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0307" h="72615">
                      <a:moveTo>
                        <a:pt x="250308" y="21447"/>
                      </a:moveTo>
                      <a:cubicBezTo>
                        <a:pt x="249632" y="22617"/>
                        <a:pt x="248995" y="23806"/>
                        <a:pt x="248396" y="24995"/>
                      </a:cubicBezTo>
                      <a:cubicBezTo>
                        <a:pt x="237763" y="9882"/>
                        <a:pt x="220225" y="0"/>
                        <a:pt x="200347" y="0"/>
                      </a:cubicBezTo>
                      <a:cubicBezTo>
                        <a:pt x="174981" y="0"/>
                        <a:pt x="153430" y="16102"/>
                        <a:pt x="145193" y="38614"/>
                      </a:cubicBezTo>
                      <a:cubicBezTo>
                        <a:pt x="72483" y="41410"/>
                        <a:pt x="14571" y="55068"/>
                        <a:pt x="0" y="72616"/>
                      </a:cubicBezTo>
                      <a:lnTo>
                        <a:pt x="250298" y="72616"/>
                      </a:lnTo>
                      <a:lnTo>
                        <a:pt x="250298" y="214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8" name="Freeform 217">
                  <a:extLst>
                    <a:ext uri="{FF2B5EF4-FFF2-40B4-BE49-F238E27FC236}">
                      <a16:creationId xmlns:a16="http://schemas.microsoft.com/office/drawing/2014/main" id="{5F734A72-0CA0-08C3-9BDA-D9E4D7CD8A89}"/>
                    </a:ext>
                  </a:extLst>
                </p:cNvPr>
                <p:cNvSpPr/>
                <p:nvPr/>
              </p:nvSpPr>
              <p:spPr>
                <a:xfrm>
                  <a:off x="8989897" y="1367634"/>
                  <a:ext cx="824327" cy="179793"/>
                </a:xfrm>
                <a:custGeom>
                  <a:avLst/>
                  <a:gdLst>
                    <a:gd name="connsiteX0" fmla="*/ 0 w 824327"/>
                    <a:gd name="connsiteY0" fmla="*/ 179784 h 179793"/>
                    <a:gd name="connsiteX1" fmla="*/ 75983 w 824327"/>
                    <a:gd name="connsiteY1" fmla="*/ 155589 h 179793"/>
                    <a:gd name="connsiteX2" fmla="*/ 121806 w 824327"/>
                    <a:gd name="connsiteY2" fmla="*/ 162494 h 179793"/>
                    <a:gd name="connsiteX3" fmla="*/ 201117 w 824327"/>
                    <a:gd name="connsiteY3" fmla="*/ 97040 h 179793"/>
                    <a:gd name="connsiteX4" fmla="*/ 319737 w 824327"/>
                    <a:gd name="connsiteY4" fmla="*/ 0 h 179793"/>
                    <a:gd name="connsiteX5" fmla="*/ 431129 w 824327"/>
                    <a:gd name="connsiteY5" fmla="*/ 73709 h 179793"/>
                    <a:gd name="connsiteX6" fmla="*/ 451120 w 824327"/>
                    <a:gd name="connsiteY6" fmla="*/ 72606 h 179793"/>
                    <a:gd name="connsiteX7" fmla="*/ 575941 w 824327"/>
                    <a:gd name="connsiteY7" fmla="*/ 132173 h 179793"/>
                    <a:gd name="connsiteX8" fmla="*/ 623991 w 824327"/>
                    <a:gd name="connsiteY8" fmla="*/ 107188 h 179793"/>
                    <a:gd name="connsiteX9" fmla="*/ 679144 w 824327"/>
                    <a:gd name="connsiteY9" fmla="*/ 145792 h 179793"/>
                    <a:gd name="connsiteX10" fmla="*/ 824328 w 824327"/>
                    <a:gd name="connsiteY10" fmla="*/ 179794 h 179793"/>
                    <a:gd name="connsiteX11" fmla="*/ 0 w 824327"/>
                    <a:gd name="connsiteY11" fmla="*/ 179784 h 179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24327" h="179793">
                      <a:moveTo>
                        <a:pt x="0" y="179784"/>
                      </a:moveTo>
                      <a:cubicBezTo>
                        <a:pt x="13800" y="165461"/>
                        <a:pt x="42580" y="155589"/>
                        <a:pt x="75983" y="155589"/>
                      </a:cubicBezTo>
                      <a:cubicBezTo>
                        <a:pt x="92874" y="155589"/>
                        <a:pt x="108586" y="158138"/>
                        <a:pt x="121806" y="162494"/>
                      </a:cubicBezTo>
                      <a:cubicBezTo>
                        <a:pt x="130765" y="126210"/>
                        <a:pt x="162570" y="99037"/>
                        <a:pt x="201117" y="97040"/>
                      </a:cubicBezTo>
                      <a:cubicBezTo>
                        <a:pt x="212245" y="41686"/>
                        <a:pt x="261112" y="0"/>
                        <a:pt x="319737" y="0"/>
                      </a:cubicBezTo>
                      <a:cubicBezTo>
                        <a:pt x="369774" y="-10"/>
                        <a:pt x="412725" y="30387"/>
                        <a:pt x="431129" y="73709"/>
                      </a:cubicBezTo>
                      <a:cubicBezTo>
                        <a:pt x="437663" y="73053"/>
                        <a:pt x="444301" y="72606"/>
                        <a:pt x="451120" y="72606"/>
                      </a:cubicBezTo>
                      <a:cubicBezTo>
                        <a:pt x="509403" y="72606"/>
                        <a:pt x="558755" y="97601"/>
                        <a:pt x="575941" y="132173"/>
                      </a:cubicBezTo>
                      <a:cubicBezTo>
                        <a:pt x="586575" y="117070"/>
                        <a:pt x="604113" y="107188"/>
                        <a:pt x="623991" y="107188"/>
                      </a:cubicBezTo>
                      <a:cubicBezTo>
                        <a:pt x="649356" y="107178"/>
                        <a:pt x="670898" y="123280"/>
                        <a:pt x="679144" y="145792"/>
                      </a:cubicBezTo>
                      <a:cubicBezTo>
                        <a:pt x="751855" y="148589"/>
                        <a:pt x="809767" y="162246"/>
                        <a:pt x="824328" y="179794"/>
                      </a:cubicBezTo>
                      <a:lnTo>
                        <a:pt x="0" y="1797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0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219" name="Graphic 67">
                  <a:extLst>
                    <a:ext uri="{FF2B5EF4-FFF2-40B4-BE49-F238E27FC236}">
                      <a16:creationId xmlns:a16="http://schemas.microsoft.com/office/drawing/2014/main" id="{4EB73E4F-2EAA-0DE7-21DD-936241C49682}"/>
                    </a:ext>
                  </a:extLst>
                </p:cNvPr>
                <p:cNvGrpSpPr/>
                <p:nvPr/>
              </p:nvGrpSpPr>
              <p:grpSpPr>
                <a:xfrm>
                  <a:off x="10047793" y="2131244"/>
                  <a:ext cx="614251" cy="722190"/>
                  <a:chOff x="10047793" y="2131244"/>
                  <a:chExt cx="614251" cy="722190"/>
                </a:xfrm>
              </p:grpSpPr>
              <p:sp>
                <p:nvSpPr>
                  <p:cNvPr id="220" name="Freeform 219">
                    <a:extLst>
                      <a:ext uri="{FF2B5EF4-FFF2-40B4-BE49-F238E27FC236}">
                        <a16:creationId xmlns:a16="http://schemas.microsoft.com/office/drawing/2014/main" id="{A990F7B0-5F35-D550-DF15-8EC9010CB855}"/>
                      </a:ext>
                    </a:extLst>
                  </p:cNvPr>
                  <p:cNvSpPr/>
                  <p:nvPr/>
                </p:nvSpPr>
                <p:spPr>
                  <a:xfrm>
                    <a:off x="10047793" y="2131244"/>
                    <a:ext cx="614251" cy="722190"/>
                  </a:xfrm>
                  <a:custGeom>
                    <a:avLst/>
                    <a:gdLst>
                      <a:gd name="connsiteX0" fmla="*/ 614251 w 614251"/>
                      <a:gd name="connsiteY0" fmla="*/ 185015 h 722190"/>
                      <a:gd name="connsiteX1" fmla="*/ 607813 w 614251"/>
                      <a:gd name="connsiteY1" fmla="*/ 185015 h 722190"/>
                      <a:gd name="connsiteX2" fmla="*/ 607813 w 614251"/>
                      <a:gd name="connsiteY2" fmla="*/ 274009 h 722190"/>
                      <a:gd name="connsiteX3" fmla="*/ 565432 w 614251"/>
                      <a:gd name="connsiteY3" fmla="*/ 274009 h 722190"/>
                      <a:gd name="connsiteX4" fmla="*/ 565432 w 614251"/>
                      <a:gd name="connsiteY4" fmla="*/ 346139 h 722190"/>
                      <a:gd name="connsiteX5" fmla="*/ 506188 w 614251"/>
                      <a:gd name="connsiteY5" fmla="*/ 346139 h 722190"/>
                      <a:gd name="connsiteX6" fmla="*/ 506188 w 614251"/>
                      <a:gd name="connsiteY6" fmla="*/ 436911 h 722190"/>
                      <a:gd name="connsiteX7" fmla="*/ 382442 w 614251"/>
                      <a:gd name="connsiteY7" fmla="*/ 450207 h 722190"/>
                      <a:gd name="connsiteX8" fmla="*/ 381853 w 614251"/>
                      <a:gd name="connsiteY8" fmla="*/ 450198 h 722190"/>
                      <a:gd name="connsiteX9" fmla="*/ 381853 w 614251"/>
                      <a:gd name="connsiteY9" fmla="*/ 473271 h 722190"/>
                      <a:gd name="connsiteX10" fmla="*/ 381472 w 614251"/>
                      <a:gd name="connsiteY10" fmla="*/ 472653 h 722190"/>
                      <a:gd name="connsiteX11" fmla="*/ 381472 w 614251"/>
                      <a:gd name="connsiteY11" fmla="*/ 488099 h 722190"/>
                      <a:gd name="connsiteX12" fmla="*/ 381853 w 614251"/>
                      <a:gd name="connsiteY12" fmla="*/ 488727 h 722190"/>
                      <a:gd name="connsiteX13" fmla="*/ 381853 w 614251"/>
                      <a:gd name="connsiteY13" fmla="*/ 517535 h 722190"/>
                      <a:gd name="connsiteX14" fmla="*/ 381472 w 614251"/>
                      <a:gd name="connsiteY14" fmla="*/ 516917 h 722190"/>
                      <a:gd name="connsiteX15" fmla="*/ 381472 w 614251"/>
                      <a:gd name="connsiteY15" fmla="*/ 532296 h 722190"/>
                      <a:gd name="connsiteX16" fmla="*/ 381853 w 614251"/>
                      <a:gd name="connsiteY16" fmla="*/ 532952 h 722190"/>
                      <a:gd name="connsiteX17" fmla="*/ 381853 w 614251"/>
                      <a:gd name="connsiteY17" fmla="*/ 561789 h 722190"/>
                      <a:gd name="connsiteX18" fmla="*/ 381472 w 614251"/>
                      <a:gd name="connsiteY18" fmla="*/ 561133 h 722190"/>
                      <a:gd name="connsiteX19" fmla="*/ 381472 w 614251"/>
                      <a:gd name="connsiteY19" fmla="*/ 576550 h 722190"/>
                      <a:gd name="connsiteX20" fmla="*/ 381853 w 614251"/>
                      <a:gd name="connsiteY20" fmla="*/ 577206 h 722190"/>
                      <a:gd name="connsiteX21" fmla="*/ 381853 w 614251"/>
                      <a:gd name="connsiteY21" fmla="*/ 606005 h 722190"/>
                      <a:gd name="connsiteX22" fmla="*/ 381472 w 614251"/>
                      <a:gd name="connsiteY22" fmla="*/ 605387 h 722190"/>
                      <a:gd name="connsiteX23" fmla="*/ 381472 w 614251"/>
                      <a:gd name="connsiteY23" fmla="*/ 620804 h 722190"/>
                      <a:gd name="connsiteX24" fmla="*/ 381853 w 614251"/>
                      <a:gd name="connsiteY24" fmla="*/ 621460 h 722190"/>
                      <a:gd name="connsiteX25" fmla="*/ 381853 w 614251"/>
                      <a:gd name="connsiteY25" fmla="*/ 650269 h 722190"/>
                      <a:gd name="connsiteX26" fmla="*/ 381472 w 614251"/>
                      <a:gd name="connsiteY26" fmla="*/ 649613 h 722190"/>
                      <a:gd name="connsiteX27" fmla="*/ 381472 w 614251"/>
                      <a:gd name="connsiteY27" fmla="*/ 665058 h 722190"/>
                      <a:gd name="connsiteX28" fmla="*/ 381853 w 614251"/>
                      <a:gd name="connsiteY28" fmla="*/ 665648 h 722190"/>
                      <a:gd name="connsiteX29" fmla="*/ 381853 w 614251"/>
                      <a:gd name="connsiteY29" fmla="*/ 694447 h 722190"/>
                      <a:gd name="connsiteX30" fmla="*/ 381472 w 614251"/>
                      <a:gd name="connsiteY30" fmla="*/ 693867 h 722190"/>
                      <a:gd name="connsiteX31" fmla="*/ 381472 w 614251"/>
                      <a:gd name="connsiteY31" fmla="*/ 709322 h 722190"/>
                      <a:gd name="connsiteX32" fmla="*/ 381853 w 614251"/>
                      <a:gd name="connsiteY32" fmla="*/ 709940 h 722190"/>
                      <a:gd name="connsiteX33" fmla="*/ 381853 w 614251"/>
                      <a:gd name="connsiteY33" fmla="*/ 722190 h 722190"/>
                      <a:gd name="connsiteX34" fmla="*/ 614251 w 614251"/>
                      <a:gd name="connsiteY34" fmla="*/ 722190 h 722190"/>
                      <a:gd name="connsiteX35" fmla="*/ 614251 w 614251"/>
                      <a:gd name="connsiteY35" fmla="*/ 185015 h 722190"/>
                      <a:gd name="connsiteX36" fmla="*/ 614251 w 614251"/>
                      <a:gd name="connsiteY36" fmla="*/ 185015 h 722190"/>
                      <a:gd name="connsiteX37" fmla="*/ 336115 w 614251"/>
                      <a:gd name="connsiteY37" fmla="*/ 722181 h 722190"/>
                      <a:gd name="connsiteX38" fmla="*/ 336115 w 614251"/>
                      <a:gd name="connsiteY38" fmla="*/ 335287 h 722190"/>
                      <a:gd name="connsiteX39" fmla="*/ 275920 w 614251"/>
                      <a:gd name="connsiteY39" fmla="*/ 335287 h 722190"/>
                      <a:gd name="connsiteX40" fmla="*/ 275920 w 614251"/>
                      <a:gd name="connsiteY40" fmla="*/ 90477 h 722190"/>
                      <a:gd name="connsiteX41" fmla="*/ 220624 w 614251"/>
                      <a:gd name="connsiteY41" fmla="*/ 90477 h 722190"/>
                      <a:gd name="connsiteX42" fmla="*/ 220624 w 614251"/>
                      <a:gd name="connsiteY42" fmla="*/ 0 h 722190"/>
                      <a:gd name="connsiteX43" fmla="*/ 131479 w 614251"/>
                      <a:gd name="connsiteY43" fmla="*/ 0 h 722190"/>
                      <a:gd name="connsiteX44" fmla="*/ 131479 w 614251"/>
                      <a:gd name="connsiteY44" fmla="*/ 90477 h 722190"/>
                      <a:gd name="connsiteX45" fmla="*/ 76144 w 614251"/>
                      <a:gd name="connsiteY45" fmla="*/ 90477 h 722190"/>
                      <a:gd name="connsiteX46" fmla="*/ 76144 w 614251"/>
                      <a:gd name="connsiteY46" fmla="*/ 335278 h 722190"/>
                      <a:gd name="connsiteX47" fmla="*/ 15931 w 614251"/>
                      <a:gd name="connsiteY47" fmla="*/ 335278 h 722190"/>
                      <a:gd name="connsiteX48" fmla="*/ 15931 w 614251"/>
                      <a:gd name="connsiteY48" fmla="*/ 347224 h 722190"/>
                      <a:gd name="connsiteX49" fmla="*/ 0 w 614251"/>
                      <a:gd name="connsiteY49" fmla="*/ 347224 h 722190"/>
                      <a:gd name="connsiteX50" fmla="*/ 0 w 614251"/>
                      <a:gd name="connsiteY50" fmla="*/ 362374 h 722190"/>
                      <a:gd name="connsiteX51" fmla="*/ 15931 w 614251"/>
                      <a:gd name="connsiteY51" fmla="*/ 362374 h 722190"/>
                      <a:gd name="connsiteX52" fmla="*/ 15931 w 614251"/>
                      <a:gd name="connsiteY52" fmla="*/ 384734 h 722190"/>
                      <a:gd name="connsiteX53" fmla="*/ 0 w 614251"/>
                      <a:gd name="connsiteY53" fmla="*/ 384734 h 722190"/>
                      <a:gd name="connsiteX54" fmla="*/ 0 w 614251"/>
                      <a:gd name="connsiteY54" fmla="*/ 399914 h 722190"/>
                      <a:gd name="connsiteX55" fmla="*/ 15931 w 614251"/>
                      <a:gd name="connsiteY55" fmla="*/ 399914 h 722190"/>
                      <a:gd name="connsiteX56" fmla="*/ 15931 w 614251"/>
                      <a:gd name="connsiteY56" fmla="*/ 422302 h 722190"/>
                      <a:gd name="connsiteX57" fmla="*/ 0 w 614251"/>
                      <a:gd name="connsiteY57" fmla="*/ 422302 h 722190"/>
                      <a:gd name="connsiteX58" fmla="*/ 0 w 614251"/>
                      <a:gd name="connsiteY58" fmla="*/ 437491 h 722190"/>
                      <a:gd name="connsiteX59" fmla="*/ 15931 w 614251"/>
                      <a:gd name="connsiteY59" fmla="*/ 437491 h 722190"/>
                      <a:gd name="connsiteX60" fmla="*/ 15931 w 614251"/>
                      <a:gd name="connsiteY60" fmla="*/ 459852 h 722190"/>
                      <a:gd name="connsiteX61" fmla="*/ 0 w 614251"/>
                      <a:gd name="connsiteY61" fmla="*/ 459852 h 722190"/>
                      <a:gd name="connsiteX62" fmla="*/ 0 w 614251"/>
                      <a:gd name="connsiteY62" fmla="*/ 475040 h 722190"/>
                      <a:gd name="connsiteX63" fmla="*/ 15931 w 614251"/>
                      <a:gd name="connsiteY63" fmla="*/ 475040 h 722190"/>
                      <a:gd name="connsiteX64" fmla="*/ 15931 w 614251"/>
                      <a:gd name="connsiteY64" fmla="*/ 497391 h 722190"/>
                      <a:gd name="connsiteX65" fmla="*/ 0 w 614251"/>
                      <a:gd name="connsiteY65" fmla="*/ 497391 h 722190"/>
                      <a:gd name="connsiteX66" fmla="*/ 0 w 614251"/>
                      <a:gd name="connsiteY66" fmla="*/ 512608 h 722190"/>
                      <a:gd name="connsiteX67" fmla="*/ 15931 w 614251"/>
                      <a:gd name="connsiteY67" fmla="*/ 512608 h 722190"/>
                      <a:gd name="connsiteX68" fmla="*/ 15931 w 614251"/>
                      <a:gd name="connsiteY68" fmla="*/ 534969 h 722190"/>
                      <a:gd name="connsiteX69" fmla="*/ 0 w 614251"/>
                      <a:gd name="connsiteY69" fmla="*/ 534969 h 722190"/>
                      <a:gd name="connsiteX70" fmla="*/ 0 w 614251"/>
                      <a:gd name="connsiteY70" fmla="*/ 550148 h 722190"/>
                      <a:gd name="connsiteX71" fmla="*/ 15931 w 614251"/>
                      <a:gd name="connsiteY71" fmla="*/ 550148 h 722190"/>
                      <a:gd name="connsiteX72" fmla="*/ 15931 w 614251"/>
                      <a:gd name="connsiteY72" fmla="*/ 572508 h 722190"/>
                      <a:gd name="connsiteX73" fmla="*/ 0 w 614251"/>
                      <a:gd name="connsiteY73" fmla="*/ 572508 h 722190"/>
                      <a:gd name="connsiteX74" fmla="*/ 0 w 614251"/>
                      <a:gd name="connsiteY74" fmla="*/ 587725 h 722190"/>
                      <a:gd name="connsiteX75" fmla="*/ 15931 w 614251"/>
                      <a:gd name="connsiteY75" fmla="*/ 587725 h 722190"/>
                      <a:gd name="connsiteX76" fmla="*/ 15931 w 614251"/>
                      <a:gd name="connsiteY76" fmla="*/ 610076 h 722190"/>
                      <a:gd name="connsiteX77" fmla="*/ 0 w 614251"/>
                      <a:gd name="connsiteY77" fmla="*/ 610076 h 722190"/>
                      <a:gd name="connsiteX78" fmla="*/ 0 w 614251"/>
                      <a:gd name="connsiteY78" fmla="*/ 625236 h 722190"/>
                      <a:gd name="connsiteX79" fmla="*/ 15931 w 614251"/>
                      <a:gd name="connsiteY79" fmla="*/ 625236 h 722190"/>
                      <a:gd name="connsiteX80" fmla="*/ 15931 w 614251"/>
                      <a:gd name="connsiteY80" fmla="*/ 647634 h 722190"/>
                      <a:gd name="connsiteX81" fmla="*/ 0 w 614251"/>
                      <a:gd name="connsiteY81" fmla="*/ 647634 h 722190"/>
                      <a:gd name="connsiteX82" fmla="*/ 0 w 614251"/>
                      <a:gd name="connsiteY82" fmla="*/ 662823 h 722190"/>
                      <a:gd name="connsiteX83" fmla="*/ 15931 w 614251"/>
                      <a:gd name="connsiteY83" fmla="*/ 662823 h 722190"/>
                      <a:gd name="connsiteX84" fmla="*/ 15931 w 614251"/>
                      <a:gd name="connsiteY84" fmla="*/ 685212 h 722190"/>
                      <a:gd name="connsiteX85" fmla="*/ 0 w 614251"/>
                      <a:gd name="connsiteY85" fmla="*/ 685212 h 722190"/>
                      <a:gd name="connsiteX86" fmla="*/ 0 w 614251"/>
                      <a:gd name="connsiteY86" fmla="*/ 700372 h 722190"/>
                      <a:gd name="connsiteX87" fmla="*/ 15931 w 614251"/>
                      <a:gd name="connsiteY87" fmla="*/ 700372 h 722190"/>
                      <a:gd name="connsiteX88" fmla="*/ 15931 w 614251"/>
                      <a:gd name="connsiteY88" fmla="*/ 722171 h 722190"/>
                      <a:gd name="connsiteX89" fmla="*/ 336115 w 614251"/>
                      <a:gd name="connsiteY89" fmla="*/ 722171 h 7221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</a:cxnLst>
                    <a:rect l="l" t="t" r="r" b="b"/>
                    <a:pathLst>
                      <a:path w="614251" h="722190">
                        <a:moveTo>
                          <a:pt x="614251" y="185015"/>
                        </a:moveTo>
                        <a:lnTo>
                          <a:pt x="607813" y="185015"/>
                        </a:lnTo>
                        <a:lnTo>
                          <a:pt x="607813" y="274009"/>
                        </a:lnTo>
                        <a:lnTo>
                          <a:pt x="565432" y="274009"/>
                        </a:lnTo>
                        <a:lnTo>
                          <a:pt x="565432" y="346139"/>
                        </a:lnTo>
                        <a:lnTo>
                          <a:pt x="506188" y="346139"/>
                        </a:lnTo>
                        <a:lnTo>
                          <a:pt x="506188" y="436911"/>
                        </a:lnTo>
                        <a:cubicBezTo>
                          <a:pt x="434448" y="438709"/>
                          <a:pt x="382442" y="443978"/>
                          <a:pt x="382442" y="450207"/>
                        </a:cubicBezTo>
                        <a:lnTo>
                          <a:pt x="381853" y="450198"/>
                        </a:lnTo>
                        <a:lnTo>
                          <a:pt x="381853" y="473271"/>
                        </a:lnTo>
                        <a:cubicBezTo>
                          <a:pt x="381720" y="473053"/>
                          <a:pt x="381472" y="472853"/>
                          <a:pt x="381472" y="472653"/>
                        </a:cubicBezTo>
                        <a:lnTo>
                          <a:pt x="381472" y="488099"/>
                        </a:lnTo>
                        <a:cubicBezTo>
                          <a:pt x="381472" y="488299"/>
                          <a:pt x="381720" y="488489"/>
                          <a:pt x="381853" y="488727"/>
                        </a:cubicBezTo>
                        <a:lnTo>
                          <a:pt x="381853" y="517535"/>
                        </a:lnTo>
                        <a:cubicBezTo>
                          <a:pt x="381720" y="517307"/>
                          <a:pt x="381472" y="517117"/>
                          <a:pt x="381472" y="516917"/>
                        </a:cubicBezTo>
                        <a:lnTo>
                          <a:pt x="381472" y="532296"/>
                        </a:lnTo>
                        <a:cubicBezTo>
                          <a:pt x="381472" y="532553"/>
                          <a:pt x="381720" y="532752"/>
                          <a:pt x="381853" y="532952"/>
                        </a:cubicBezTo>
                        <a:lnTo>
                          <a:pt x="381853" y="561789"/>
                        </a:lnTo>
                        <a:cubicBezTo>
                          <a:pt x="381720" y="561561"/>
                          <a:pt x="381472" y="561371"/>
                          <a:pt x="381472" y="561133"/>
                        </a:cubicBezTo>
                        <a:lnTo>
                          <a:pt x="381472" y="576550"/>
                        </a:lnTo>
                        <a:cubicBezTo>
                          <a:pt x="381472" y="576788"/>
                          <a:pt x="381720" y="576978"/>
                          <a:pt x="381853" y="577206"/>
                        </a:cubicBezTo>
                        <a:lnTo>
                          <a:pt x="381853" y="606005"/>
                        </a:lnTo>
                        <a:cubicBezTo>
                          <a:pt x="381720" y="605806"/>
                          <a:pt x="381472" y="605615"/>
                          <a:pt x="381472" y="605387"/>
                        </a:cubicBezTo>
                        <a:lnTo>
                          <a:pt x="381472" y="620804"/>
                        </a:lnTo>
                        <a:cubicBezTo>
                          <a:pt x="381472" y="621004"/>
                          <a:pt x="381720" y="621270"/>
                          <a:pt x="381853" y="621460"/>
                        </a:cubicBezTo>
                        <a:lnTo>
                          <a:pt x="381853" y="650269"/>
                        </a:lnTo>
                        <a:cubicBezTo>
                          <a:pt x="381720" y="650069"/>
                          <a:pt x="381472" y="649841"/>
                          <a:pt x="381472" y="649613"/>
                        </a:cubicBezTo>
                        <a:lnTo>
                          <a:pt x="381472" y="665058"/>
                        </a:lnTo>
                        <a:cubicBezTo>
                          <a:pt x="381472" y="665258"/>
                          <a:pt x="381720" y="665448"/>
                          <a:pt x="381853" y="665648"/>
                        </a:cubicBezTo>
                        <a:lnTo>
                          <a:pt x="381853" y="694447"/>
                        </a:lnTo>
                        <a:cubicBezTo>
                          <a:pt x="381720" y="694257"/>
                          <a:pt x="381472" y="694057"/>
                          <a:pt x="381472" y="693867"/>
                        </a:cubicBezTo>
                        <a:lnTo>
                          <a:pt x="381472" y="709322"/>
                        </a:lnTo>
                        <a:cubicBezTo>
                          <a:pt x="381472" y="709512"/>
                          <a:pt x="381720" y="709712"/>
                          <a:pt x="381853" y="709940"/>
                        </a:cubicBezTo>
                        <a:lnTo>
                          <a:pt x="381853" y="722190"/>
                        </a:lnTo>
                        <a:lnTo>
                          <a:pt x="614251" y="722190"/>
                        </a:lnTo>
                        <a:lnTo>
                          <a:pt x="614251" y="185015"/>
                        </a:lnTo>
                        <a:lnTo>
                          <a:pt x="614251" y="185015"/>
                        </a:lnTo>
                        <a:close/>
                        <a:moveTo>
                          <a:pt x="336115" y="722181"/>
                        </a:moveTo>
                        <a:lnTo>
                          <a:pt x="336115" y="335287"/>
                        </a:lnTo>
                        <a:lnTo>
                          <a:pt x="275920" y="335287"/>
                        </a:lnTo>
                        <a:lnTo>
                          <a:pt x="275920" y="90477"/>
                        </a:lnTo>
                        <a:lnTo>
                          <a:pt x="220624" y="90477"/>
                        </a:lnTo>
                        <a:lnTo>
                          <a:pt x="220624" y="0"/>
                        </a:lnTo>
                        <a:lnTo>
                          <a:pt x="131479" y="0"/>
                        </a:lnTo>
                        <a:lnTo>
                          <a:pt x="131479" y="90477"/>
                        </a:lnTo>
                        <a:lnTo>
                          <a:pt x="76144" y="90477"/>
                        </a:lnTo>
                        <a:lnTo>
                          <a:pt x="76144" y="335278"/>
                        </a:lnTo>
                        <a:lnTo>
                          <a:pt x="15931" y="335278"/>
                        </a:lnTo>
                        <a:lnTo>
                          <a:pt x="15931" y="347224"/>
                        </a:lnTo>
                        <a:lnTo>
                          <a:pt x="0" y="347224"/>
                        </a:lnTo>
                        <a:lnTo>
                          <a:pt x="0" y="362374"/>
                        </a:lnTo>
                        <a:lnTo>
                          <a:pt x="15931" y="362374"/>
                        </a:lnTo>
                        <a:lnTo>
                          <a:pt x="15931" y="384734"/>
                        </a:lnTo>
                        <a:lnTo>
                          <a:pt x="0" y="384734"/>
                        </a:lnTo>
                        <a:lnTo>
                          <a:pt x="0" y="399914"/>
                        </a:lnTo>
                        <a:lnTo>
                          <a:pt x="15931" y="399914"/>
                        </a:lnTo>
                        <a:lnTo>
                          <a:pt x="15931" y="422302"/>
                        </a:lnTo>
                        <a:lnTo>
                          <a:pt x="0" y="422302"/>
                        </a:lnTo>
                        <a:lnTo>
                          <a:pt x="0" y="437491"/>
                        </a:lnTo>
                        <a:lnTo>
                          <a:pt x="15931" y="437491"/>
                        </a:lnTo>
                        <a:lnTo>
                          <a:pt x="15931" y="459852"/>
                        </a:lnTo>
                        <a:lnTo>
                          <a:pt x="0" y="459852"/>
                        </a:lnTo>
                        <a:lnTo>
                          <a:pt x="0" y="475040"/>
                        </a:lnTo>
                        <a:lnTo>
                          <a:pt x="15931" y="475040"/>
                        </a:lnTo>
                        <a:lnTo>
                          <a:pt x="15931" y="497391"/>
                        </a:lnTo>
                        <a:lnTo>
                          <a:pt x="0" y="497391"/>
                        </a:lnTo>
                        <a:lnTo>
                          <a:pt x="0" y="512608"/>
                        </a:lnTo>
                        <a:lnTo>
                          <a:pt x="15931" y="512608"/>
                        </a:lnTo>
                        <a:lnTo>
                          <a:pt x="15931" y="534969"/>
                        </a:lnTo>
                        <a:lnTo>
                          <a:pt x="0" y="534969"/>
                        </a:lnTo>
                        <a:lnTo>
                          <a:pt x="0" y="550148"/>
                        </a:lnTo>
                        <a:lnTo>
                          <a:pt x="15931" y="550148"/>
                        </a:lnTo>
                        <a:lnTo>
                          <a:pt x="15931" y="572508"/>
                        </a:lnTo>
                        <a:lnTo>
                          <a:pt x="0" y="572508"/>
                        </a:lnTo>
                        <a:lnTo>
                          <a:pt x="0" y="587725"/>
                        </a:lnTo>
                        <a:lnTo>
                          <a:pt x="15931" y="587725"/>
                        </a:lnTo>
                        <a:lnTo>
                          <a:pt x="15931" y="610076"/>
                        </a:lnTo>
                        <a:lnTo>
                          <a:pt x="0" y="610076"/>
                        </a:lnTo>
                        <a:lnTo>
                          <a:pt x="0" y="625236"/>
                        </a:lnTo>
                        <a:lnTo>
                          <a:pt x="15931" y="625236"/>
                        </a:lnTo>
                        <a:lnTo>
                          <a:pt x="15931" y="647634"/>
                        </a:lnTo>
                        <a:lnTo>
                          <a:pt x="0" y="647634"/>
                        </a:lnTo>
                        <a:lnTo>
                          <a:pt x="0" y="662823"/>
                        </a:lnTo>
                        <a:lnTo>
                          <a:pt x="15931" y="662823"/>
                        </a:lnTo>
                        <a:lnTo>
                          <a:pt x="15931" y="685212"/>
                        </a:lnTo>
                        <a:lnTo>
                          <a:pt x="0" y="685212"/>
                        </a:lnTo>
                        <a:lnTo>
                          <a:pt x="0" y="700372"/>
                        </a:lnTo>
                        <a:lnTo>
                          <a:pt x="15931" y="700372"/>
                        </a:lnTo>
                        <a:lnTo>
                          <a:pt x="15931" y="722171"/>
                        </a:lnTo>
                        <a:lnTo>
                          <a:pt x="336115" y="72217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1" name="Freeform 220">
                    <a:extLst>
                      <a:ext uri="{FF2B5EF4-FFF2-40B4-BE49-F238E27FC236}">
                        <a16:creationId xmlns:a16="http://schemas.microsoft.com/office/drawing/2014/main" id="{EE85D4F5-8889-726E-F760-7A2FDDD8B289}"/>
                      </a:ext>
                    </a:extLst>
                  </p:cNvPr>
                  <p:cNvSpPr/>
                  <p:nvPr/>
                </p:nvSpPr>
                <p:spPr>
                  <a:xfrm>
                    <a:off x="10083897" y="2131244"/>
                    <a:ext cx="578148" cy="722190"/>
                  </a:xfrm>
                  <a:custGeom>
                    <a:avLst/>
                    <a:gdLst>
                      <a:gd name="connsiteX0" fmla="*/ 578148 w 578148"/>
                      <a:gd name="connsiteY0" fmla="*/ 274009 h 722190"/>
                      <a:gd name="connsiteX1" fmla="*/ 568552 w 578148"/>
                      <a:gd name="connsiteY1" fmla="*/ 274009 h 722190"/>
                      <a:gd name="connsiteX2" fmla="*/ 568552 w 578148"/>
                      <a:gd name="connsiteY2" fmla="*/ 346139 h 722190"/>
                      <a:gd name="connsiteX3" fmla="*/ 508985 w 578148"/>
                      <a:gd name="connsiteY3" fmla="*/ 346139 h 722190"/>
                      <a:gd name="connsiteX4" fmla="*/ 508985 w 578148"/>
                      <a:gd name="connsiteY4" fmla="*/ 436911 h 722190"/>
                      <a:gd name="connsiteX5" fmla="*/ 384544 w 578148"/>
                      <a:gd name="connsiteY5" fmla="*/ 450207 h 722190"/>
                      <a:gd name="connsiteX6" fmla="*/ 383945 w 578148"/>
                      <a:gd name="connsiteY6" fmla="*/ 450198 h 722190"/>
                      <a:gd name="connsiteX7" fmla="*/ 383945 w 578148"/>
                      <a:gd name="connsiteY7" fmla="*/ 473271 h 722190"/>
                      <a:gd name="connsiteX8" fmla="*/ 383555 w 578148"/>
                      <a:gd name="connsiteY8" fmla="*/ 472653 h 722190"/>
                      <a:gd name="connsiteX9" fmla="*/ 383555 w 578148"/>
                      <a:gd name="connsiteY9" fmla="*/ 488099 h 722190"/>
                      <a:gd name="connsiteX10" fmla="*/ 383936 w 578148"/>
                      <a:gd name="connsiteY10" fmla="*/ 488727 h 722190"/>
                      <a:gd name="connsiteX11" fmla="*/ 383936 w 578148"/>
                      <a:gd name="connsiteY11" fmla="*/ 517535 h 722190"/>
                      <a:gd name="connsiteX12" fmla="*/ 383545 w 578148"/>
                      <a:gd name="connsiteY12" fmla="*/ 516917 h 722190"/>
                      <a:gd name="connsiteX13" fmla="*/ 383545 w 578148"/>
                      <a:gd name="connsiteY13" fmla="*/ 532296 h 722190"/>
                      <a:gd name="connsiteX14" fmla="*/ 383926 w 578148"/>
                      <a:gd name="connsiteY14" fmla="*/ 532952 h 722190"/>
                      <a:gd name="connsiteX15" fmla="*/ 383926 w 578148"/>
                      <a:gd name="connsiteY15" fmla="*/ 561789 h 722190"/>
                      <a:gd name="connsiteX16" fmla="*/ 383536 w 578148"/>
                      <a:gd name="connsiteY16" fmla="*/ 561133 h 722190"/>
                      <a:gd name="connsiteX17" fmla="*/ 383536 w 578148"/>
                      <a:gd name="connsiteY17" fmla="*/ 576550 h 722190"/>
                      <a:gd name="connsiteX18" fmla="*/ 383916 w 578148"/>
                      <a:gd name="connsiteY18" fmla="*/ 577206 h 722190"/>
                      <a:gd name="connsiteX19" fmla="*/ 383916 w 578148"/>
                      <a:gd name="connsiteY19" fmla="*/ 606005 h 722190"/>
                      <a:gd name="connsiteX20" fmla="*/ 383527 w 578148"/>
                      <a:gd name="connsiteY20" fmla="*/ 605387 h 722190"/>
                      <a:gd name="connsiteX21" fmla="*/ 383527 w 578148"/>
                      <a:gd name="connsiteY21" fmla="*/ 620804 h 722190"/>
                      <a:gd name="connsiteX22" fmla="*/ 383907 w 578148"/>
                      <a:gd name="connsiteY22" fmla="*/ 621460 h 722190"/>
                      <a:gd name="connsiteX23" fmla="*/ 383907 w 578148"/>
                      <a:gd name="connsiteY23" fmla="*/ 650269 h 722190"/>
                      <a:gd name="connsiteX24" fmla="*/ 383517 w 578148"/>
                      <a:gd name="connsiteY24" fmla="*/ 649613 h 722190"/>
                      <a:gd name="connsiteX25" fmla="*/ 383517 w 578148"/>
                      <a:gd name="connsiteY25" fmla="*/ 665058 h 722190"/>
                      <a:gd name="connsiteX26" fmla="*/ 383898 w 578148"/>
                      <a:gd name="connsiteY26" fmla="*/ 665648 h 722190"/>
                      <a:gd name="connsiteX27" fmla="*/ 383898 w 578148"/>
                      <a:gd name="connsiteY27" fmla="*/ 694447 h 722190"/>
                      <a:gd name="connsiteX28" fmla="*/ 383507 w 578148"/>
                      <a:gd name="connsiteY28" fmla="*/ 693867 h 722190"/>
                      <a:gd name="connsiteX29" fmla="*/ 383507 w 578148"/>
                      <a:gd name="connsiteY29" fmla="*/ 709322 h 722190"/>
                      <a:gd name="connsiteX30" fmla="*/ 383888 w 578148"/>
                      <a:gd name="connsiteY30" fmla="*/ 709940 h 722190"/>
                      <a:gd name="connsiteX31" fmla="*/ 383888 w 578148"/>
                      <a:gd name="connsiteY31" fmla="*/ 722190 h 722190"/>
                      <a:gd name="connsiteX32" fmla="*/ 578081 w 578148"/>
                      <a:gd name="connsiteY32" fmla="*/ 722190 h 722190"/>
                      <a:gd name="connsiteX33" fmla="*/ 578081 w 578148"/>
                      <a:gd name="connsiteY33" fmla="*/ 274009 h 722190"/>
                      <a:gd name="connsiteX34" fmla="*/ 578148 w 578148"/>
                      <a:gd name="connsiteY34" fmla="*/ 274009 h 722190"/>
                      <a:gd name="connsiteX35" fmla="*/ 337969 w 578148"/>
                      <a:gd name="connsiteY35" fmla="*/ 722181 h 722190"/>
                      <a:gd name="connsiteX36" fmla="*/ 337969 w 578148"/>
                      <a:gd name="connsiteY36" fmla="*/ 335287 h 722190"/>
                      <a:gd name="connsiteX37" fmla="*/ 277442 w 578148"/>
                      <a:gd name="connsiteY37" fmla="*/ 335287 h 722190"/>
                      <a:gd name="connsiteX38" fmla="*/ 277442 w 578148"/>
                      <a:gd name="connsiteY38" fmla="*/ 90477 h 722190"/>
                      <a:gd name="connsiteX39" fmla="*/ 221841 w 578148"/>
                      <a:gd name="connsiteY39" fmla="*/ 90477 h 722190"/>
                      <a:gd name="connsiteX40" fmla="*/ 221841 w 578148"/>
                      <a:gd name="connsiteY40" fmla="*/ 0 h 722190"/>
                      <a:gd name="connsiteX41" fmla="*/ 132201 w 578148"/>
                      <a:gd name="connsiteY41" fmla="*/ 0 h 722190"/>
                      <a:gd name="connsiteX42" fmla="*/ 132201 w 578148"/>
                      <a:gd name="connsiteY42" fmla="*/ 90477 h 722190"/>
                      <a:gd name="connsiteX43" fmla="*/ 76563 w 578148"/>
                      <a:gd name="connsiteY43" fmla="*/ 90477 h 722190"/>
                      <a:gd name="connsiteX44" fmla="*/ 76563 w 578148"/>
                      <a:gd name="connsiteY44" fmla="*/ 335278 h 722190"/>
                      <a:gd name="connsiteX45" fmla="*/ 16016 w 578148"/>
                      <a:gd name="connsiteY45" fmla="*/ 335278 h 722190"/>
                      <a:gd name="connsiteX46" fmla="*/ 16016 w 578148"/>
                      <a:gd name="connsiteY46" fmla="*/ 347224 h 722190"/>
                      <a:gd name="connsiteX47" fmla="*/ 0 w 578148"/>
                      <a:gd name="connsiteY47" fmla="*/ 347224 h 722190"/>
                      <a:gd name="connsiteX48" fmla="*/ 0 w 578148"/>
                      <a:gd name="connsiteY48" fmla="*/ 362374 h 722190"/>
                      <a:gd name="connsiteX49" fmla="*/ 16016 w 578148"/>
                      <a:gd name="connsiteY49" fmla="*/ 362374 h 722190"/>
                      <a:gd name="connsiteX50" fmla="*/ 16016 w 578148"/>
                      <a:gd name="connsiteY50" fmla="*/ 384734 h 722190"/>
                      <a:gd name="connsiteX51" fmla="*/ 0 w 578148"/>
                      <a:gd name="connsiteY51" fmla="*/ 384734 h 722190"/>
                      <a:gd name="connsiteX52" fmla="*/ 0 w 578148"/>
                      <a:gd name="connsiteY52" fmla="*/ 399914 h 722190"/>
                      <a:gd name="connsiteX53" fmla="*/ 16016 w 578148"/>
                      <a:gd name="connsiteY53" fmla="*/ 399914 h 722190"/>
                      <a:gd name="connsiteX54" fmla="*/ 16016 w 578148"/>
                      <a:gd name="connsiteY54" fmla="*/ 422302 h 722190"/>
                      <a:gd name="connsiteX55" fmla="*/ 0 w 578148"/>
                      <a:gd name="connsiteY55" fmla="*/ 422302 h 722190"/>
                      <a:gd name="connsiteX56" fmla="*/ 0 w 578148"/>
                      <a:gd name="connsiteY56" fmla="*/ 437491 h 722190"/>
                      <a:gd name="connsiteX57" fmla="*/ 16016 w 578148"/>
                      <a:gd name="connsiteY57" fmla="*/ 437491 h 722190"/>
                      <a:gd name="connsiteX58" fmla="*/ 16016 w 578148"/>
                      <a:gd name="connsiteY58" fmla="*/ 459852 h 722190"/>
                      <a:gd name="connsiteX59" fmla="*/ 0 w 578148"/>
                      <a:gd name="connsiteY59" fmla="*/ 459852 h 722190"/>
                      <a:gd name="connsiteX60" fmla="*/ 0 w 578148"/>
                      <a:gd name="connsiteY60" fmla="*/ 475040 h 722190"/>
                      <a:gd name="connsiteX61" fmla="*/ 16016 w 578148"/>
                      <a:gd name="connsiteY61" fmla="*/ 475040 h 722190"/>
                      <a:gd name="connsiteX62" fmla="*/ 16016 w 578148"/>
                      <a:gd name="connsiteY62" fmla="*/ 497391 h 722190"/>
                      <a:gd name="connsiteX63" fmla="*/ 0 w 578148"/>
                      <a:gd name="connsiteY63" fmla="*/ 497391 h 722190"/>
                      <a:gd name="connsiteX64" fmla="*/ 0 w 578148"/>
                      <a:gd name="connsiteY64" fmla="*/ 512608 h 722190"/>
                      <a:gd name="connsiteX65" fmla="*/ 16016 w 578148"/>
                      <a:gd name="connsiteY65" fmla="*/ 512608 h 722190"/>
                      <a:gd name="connsiteX66" fmla="*/ 16016 w 578148"/>
                      <a:gd name="connsiteY66" fmla="*/ 534969 h 722190"/>
                      <a:gd name="connsiteX67" fmla="*/ 0 w 578148"/>
                      <a:gd name="connsiteY67" fmla="*/ 534969 h 722190"/>
                      <a:gd name="connsiteX68" fmla="*/ 0 w 578148"/>
                      <a:gd name="connsiteY68" fmla="*/ 550148 h 722190"/>
                      <a:gd name="connsiteX69" fmla="*/ 16016 w 578148"/>
                      <a:gd name="connsiteY69" fmla="*/ 550148 h 722190"/>
                      <a:gd name="connsiteX70" fmla="*/ 16016 w 578148"/>
                      <a:gd name="connsiteY70" fmla="*/ 572508 h 722190"/>
                      <a:gd name="connsiteX71" fmla="*/ 0 w 578148"/>
                      <a:gd name="connsiteY71" fmla="*/ 572508 h 722190"/>
                      <a:gd name="connsiteX72" fmla="*/ 0 w 578148"/>
                      <a:gd name="connsiteY72" fmla="*/ 587725 h 722190"/>
                      <a:gd name="connsiteX73" fmla="*/ 16016 w 578148"/>
                      <a:gd name="connsiteY73" fmla="*/ 587725 h 722190"/>
                      <a:gd name="connsiteX74" fmla="*/ 16016 w 578148"/>
                      <a:gd name="connsiteY74" fmla="*/ 610076 h 722190"/>
                      <a:gd name="connsiteX75" fmla="*/ 0 w 578148"/>
                      <a:gd name="connsiteY75" fmla="*/ 610076 h 722190"/>
                      <a:gd name="connsiteX76" fmla="*/ 0 w 578148"/>
                      <a:gd name="connsiteY76" fmla="*/ 625236 h 722190"/>
                      <a:gd name="connsiteX77" fmla="*/ 16016 w 578148"/>
                      <a:gd name="connsiteY77" fmla="*/ 625236 h 722190"/>
                      <a:gd name="connsiteX78" fmla="*/ 16016 w 578148"/>
                      <a:gd name="connsiteY78" fmla="*/ 647634 h 722190"/>
                      <a:gd name="connsiteX79" fmla="*/ 0 w 578148"/>
                      <a:gd name="connsiteY79" fmla="*/ 647634 h 722190"/>
                      <a:gd name="connsiteX80" fmla="*/ 0 w 578148"/>
                      <a:gd name="connsiteY80" fmla="*/ 662823 h 722190"/>
                      <a:gd name="connsiteX81" fmla="*/ 16016 w 578148"/>
                      <a:gd name="connsiteY81" fmla="*/ 662823 h 722190"/>
                      <a:gd name="connsiteX82" fmla="*/ 16016 w 578148"/>
                      <a:gd name="connsiteY82" fmla="*/ 685212 h 722190"/>
                      <a:gd name="connsiteX83" fmla="*/ 0 w 578148"/>
                      <a:gd name="connsiteY83" fmla="*/ 685212 h 722190"/>
                      <a:gd name="connsiteX84" fmla="*/ 0 w 578148"/>
                      <a:gd name="connsiteY84" fmla="*/ 700372 h 722190"/>
                      <a:gd name="connsiteX85" fmla="*/ 16016 w 578148"/>
                      <a:gd name="connsiteY85" fmla="*/ 700372 h 722190"/>
                      <a:gd name="connsiteX86" fmla="*/ 16016 w 578148"/>
                      <a:gd name="connsiteY86" fmla="*/ 722171 h 722190"/>
                      <a:gd name="connsiteX87" fmla="*/ 337969 w 578148"/>
                      <a:gd name="connsiteY87" fmla="*/ 722171 h 7221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</a:cxnLst>
                    <a:rect l="l" t="t" r="r" b="b"/>
                    <a:pathLst>
                      <a:path w="578148" h="722190">
                        <a:moveTo>
                          <a:pt x="578148" y="274009"/>
                        </a:moveTo>
                        <a:lnTo>
                          <a:pt x="568552" y="274009"/>
                        </a:lnTo>
                        <a:lnTo>
                          <a:pt x="568552" y="346139"/>
                        </a:lnTo>
                        <a:lnTo>
                          <a:pt x="508985" y="346139"/>
                        </a:lnTo>
                        <a:lnTo>
                          <a:pt x="508985" y="436911"/>
                        </a:lnTo>
                        <a:cubicBezTo>
                          <a:pt x="436845" y="438709"/>
                          <a:pt x="384544" y="443978"/>
                          <a:pt x="384544" y="450207"/>
                        </a:cubicBezTo>
                        <a:lnTo>
                          <a:pt x="383945" y="450198"/>
                        </a:lnTo>
                        <a:lnTo>
                          <a:pt x="383945" y="473271"/>
                        </a:lnTo>
                        <a:cubicBezTo>
                          <a:pt x="383812" y="473053"/>
                          <a:pt x="383555" y="472853"/>
                          <a:pt x="383555" y="472653"/>
                        </a:cubicBezTo>
                        <a:lnTo>
                          <a:pt x="383555" y="488099"/>
                        </a:lnTo>
                        <a:cubicBezTo>
                          <a:pt x="383555" y="488299"/>
                          <a:pt x="383802" y="488489"/>
                          <a:pt x="383936" y="488727"/>
                        </a:cubicBezTo>
                        <a:lnTo>
                          <a:pt x="383936" y="517535"/>
                        </a:lnTo>
                        <a:cubicBezTo>
                          <a:pt x="383802" y="517307"/>
                          <a:pt x="383545" y="517117"/>
                          <a:pt x="383545" y="516917"/>
                        </a:cubicBezTo>
                        <a:lnTo>
                          <a:pt x="383545" y="532296"/>
                        </a:lnTo>
                        <a:cubicBezTo>
                          <a:pt x="383545" y="532553"/>
                          <a:pt x="383793" y="532752"/>
                          <a:pt x="383926" y="532952"/>
                        </a:cubicBezTo>
                        <a:lnTo>
                          <a:pt x="383926" y="561789"/>
                        </a:lnTo>
                        <a:cubicBezTo>
                          <a:pt x="383793" y="561561"/>
                          <a:pt x="383536" y="561371"/>
                          <a:pt x="383536" y="561133"/>
                        </a:cubicBezTo>
                        <a:lnTo>
                          <a:pt x="383536" y="576550"/>
                        </a:lnTo>
                        <a:cubicBezTo>
                          <a:pt x="383536" y="576788"/>
                          <a:pt x="383783" y="576978"/>
                          <a:pt x="383916" y="577206"/>
                        </a:cubicBezTo>
                        <a:lnTo>
                          <a:pt x="383916" y="606005"/>
                        </a:lnTo>
                        <a:cubicBezTo>
                          <a:pt x="383783" y="605806"/>
                          <a:pt x="383527" y="605615"/>
                          <a:pt x="383527" y="605387"/>
                        </a:cubicBezTo>
                        <a:lnTo>
                          <a:pt x="383527" y="620804"/>
                        </a:lnTo>
                        <a:cubicBezTo>
                          <a:pt x="383527" y="621004"/>
                          <a:pt x="383774" y="621270"/>
                          <a:pt x="383907" y="621460"/>
                        </a:cubicBezTo>
                        <a:lnTo>
                          <a:pt x="383907" y="650269"/>
                        </a:lnTo>
                        <a:cubicBezTo>
                          <a:pt x="383774" y="650069"/>
                          <a:pt x="383517" y="649841"/>
                          <a:pt x="383517" y="649613"/>
                        </a:cubicBezTo>
                        <a:lnTo>
                          <a:pt x="383517" y="665058"/>
                        </a:lnTo>
                        <a:cubicBezTo>
                          <a:pt x="383517" y="665258"/>
                          <a:pt x="383764" y="665448"/>
                          <a:pt x="383898" y="665648"/>
                        </a:cubicBezTo>
                        <a:lnTo>
                          <a:pt x="383898" y="694447"/>
                        </a:lnTo>
                        <a:cubicBezTo>
                          <a:pt x="383764" y="694257"/>
                          <a:pt x="383507" y="694057"/>
                          <a:pt x="383507" y="693867"/>
                        </a:cubicBezTo>
                        <a:lnTo>
                          <a:pt x="383507" y="709322"/>
                        </a:lnTo>
                        <a:cubicBezTo>
                          <a:pt x="383507" y="709512"/>
                          <a:pt x="383755" y="709712"/>
                          <a:pt x="383888" y="709940"/>
                        </a:cubicBezTo>
                        <a:lnTo>
                          <a:pt x="383888" y="722190"/>
                        </a:lnTo>
                        <a:lnTo>
                          <a:pt x="578081" y="722190"/>
                        </a:lnTo>
                        <a:lnTo>
                          <a:pt x="578081" y="274009"/>
                        </a:lnTo>
                        <a:lnTo>
                          <a:pt x="578148" y="274009"/>
                        </a:lnTo>
                        <a:close/>
                        <a:moveTo>
                          <a:pt x="337969" y="722181"/>
                        </a:moveTo>
                        <a:lnTo>
                          <a:pt x="337969" y="335287"/>
                        </a:lnTo>
                        <a:lnTo>
                          <a:pt x="277442" y="335287"/>
                        </a:lnTo>
                        <a:lnTo>
                          <a:pt x="277442" y="90477"/>
                        </a:lnTo>
                        <a:lnTo>
                          <a:pt x="221841" y="90477"/>
                        </a:lnTo>
                        <a:lnTo>
                          <a:pt x="221841" y="0"/>
                        </a:lnTo>
                        <a:lnTo>
                          <a:pt x="132201" y="0"/>
                        </a:lnTo>
                        <a:lnTo>
                          <a:pt x="132201" y="90477"/>
                        </a:lnTo>
                        <a:lnTo>
                          <a:pt x="76563" y="90477"/>
                        </a:lnTo>
                        <a:lnTo>
                          <a:pt x="76563" y="335278"/>
                        </a:lnTo>
                        <a:lnTo>
                          <a:pt x="16016" y="335278"/>
                        </a:lnTo>
                        <a:lnTo>
                          <a:pt x="16016" y="347224"/>
                        </a:lnTo>
                        <a:lnTo>
                          <a:pt x="0" y="347224"/>
                        </a:lnTo>
                        <a:lnTo>
                          <a:pt x="0" y="362374"/>
                        </a:lnTo>
                        <a:lnTo>
                          <a:pt x="16016" y="362374"/>
                        </a:lnTo>
                        <a:lnTo>
                          <a:pt x="16016" y="384734"/>
                        </a:lnTo>
                        <a:lnTo>
                          <a:pt x="0" y="384734"/>
                        </a:lnTo>
                        <a:lnTo>
                          <a:pt x="0" y="399914"/>
                        </a:lnTo>
                        <a:lnTo>
                          <a:pt x="16016" y="399914"/>
                        </a:lnTo>
                        <a:lnTo>
                          <a:pt x="16016" y="422302"/>
                        </a:lnTo>
                        <a:lnTo>
                          <a:pt x="0" y="422302"/>
                        </a:lnTo>
                        <a:lnTo>
                          <a:pt x="0" y="437491"/>
                        </a:lnTo>
                        <a:lnTo>
                          <a:pt x="16016" y="437491"/>
                        </a:lnTo>
                        <a:lnTo>
                          <a:pt x="16016" y="459852"/>
                        </a:lnTo>
                        <a:lnTo>
                          <a:pt x="0" y="459852"/>
                        </a:lnTo>
                        <a:lnTo>
                          <a:pt x="0" y="475040"/>
                        </a:lnTo>
                        <a:lnTo>
                          <a:pt x="16016" y="475040"/>
                        </a:lnTo>
                        <a:lnTo>
                          <a:pt x="16016" y="497391"/>
                        </a:lnTo>
                        <a:lnTo>
                          <a:pt x="0" y="497391"/>
                        </a:lnTo>
                        <a:lnTo>
                          <a:pt x="0" y="512608"/>
                        </a:lnTo>
                        <a:lnTo>
                          <a:pt x="16016" y="512608"/>
                        </a:lnTo>
                        <a:lnTo>
                          <a:pt x="16016" y="534969"/>
                        </a:lnTo>
                        <a:lnTo>
                          <a:pt x="0" y="534969"/>
                        </a:lnTo>
                        <a:lnTo>
                          <a:pt x="0" y="550148"/>
                        </a:lnTo>
                        <a:lnTo>
                          <a:pt x="16016" y="550148"/>
                        </a:lnTo>
                        <a:lnTo>
                          <a:pt x="16016" y="572508"/>
                        </a:lnTo>
                        <a:lnTo>
                          <a:pt x="0" y="572508"/>
                        </a:lnTo>
                        <a:lnTo>
                          <a:pt x="0" y="587725"/>
                        </a:lnTo>
                        <a:lnTo>
                          <a:pt x="16016" y="587725"/>
                        </a:lnTo>
                        <a:lnTo>
                          <a:pt x="16016" y="610076"/>
                        </a:lnTo>
                        <a:lnTo>
                          <a:pt x="0" y="610076"/>
                        </a:lnTo>
                        <a:lnTo>
                          <a:pt x="0" y="625236"/>
                        </a:lnTo>
                        <a:lnTo>
                          <a:pt x="16016" y="625236"/>
                        </a:lnTo>
                        <a:lnTo>
                          <a:pt x="16016" y="647634"/>
                        </a:lnTo>
                        <a:lnTo>
                          <a:pt x="0" y="647634"/>
                        </a:lnTo>
                        <a:lnTo>
                          <a:pt x="0" y="662823"/>
                        </a:lnTo>
                        <a:lnTo>
                          <a:pt x="16016" y="662823"/>
                        </a:lnTo>
                        <a:lnTo>
                          <a:pt x="16016" y="685212"/>
                        </a:lnTo>
                        <a:lnTo>
                          <a:pt x="0" y="685212"/>
                        </a:lnTo>
                        <a:lnTo>
                          <a:pt x="0" y="700372"/>
                        </a:lnTo>
                        <a:lnTo>
                          <a:pt x="16016" y="700372"/>
                        </a:lnTo>
                        <a:lnTo>
                          <a:pt x="16016" y="722171"/>
                        </a:lnTo>
                        <a:lnTo>
                          <a:pt x="337969" y="722171"/>
                        </a:lnTo>
                        <a:close/>
                      </a:path>
                    </a:pathLst>
                  </a:custGeom>
                  <a:solidFill>
                    <a:srgbClr val="EAE7C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22" name="Graphic 67">
                  <a:extLst>
                    <a:ext uri="{FF2B5EF4-FFF2-40B4-BE49-F238E27FC236}">
                      <a16:creationId xmlns:a16="http://schemas.microsoft.com/office/drawing/2014/main" id="{AC4023F2-72B7-92A6-B83C-68C51A441478}"/>
                    </a:ext>
                  </a:extLst>
                </p:cNvPr>
                <p:cNvGrpSpPr/>
                <p:nvPr/>
              </p:nvGrpSpPr>
              <p:grpSpPr>
                <a:xfrm>
                  <a:off x="9143574" y="2288497"/>
                  <a:ext cx="633796" cy="564937"/>
                  <a:chOff x="9143574" y="2288497"/>
                  <a:chExt cx="633796" cy="564937"/>
                </a:xfrm>
              </p:grpSpPr>
              <p:sp>
                <p:nvSpPr>
                  <p:cNvPr id="223" name="Freeform 222">
                    <a:extLst>
                      <a:ext uri="{FF2B5EF4-FFF2-40B4-BE49-F238E27FC236}">
                        <a16:creationId xmlns:a16="http://schemas.microsoft.com/office/drawing/2014/main" id="{2F895E16-1851-2F41-B124-26DC91FC86D4}"/>
                      </a:ext>
                    </a:extLst>
                  </p:cNvPr>
                  <p:cNvSpPr/>
                  <p:nvPr/>
                </p:nvSpPr>
                <p:spPr>
                  <a:xfrm>
                    <a:off x="9143574" y="2288497"/>
                    <a:ext cx="633796" cy="564937"/>
                  </a:xfrm>
                  <a:custGeom>
                    <a:avLst/>
                    <a:gdLst>
                      <a:gd name="connsiteX0" fmla="*/ 632683 w 633796"/>
                      <a:gd name="connsiteY0" fmla="*/ 564928 h 564937"/>
                      <a:gd name="connsiteX1" fmla="*/ 632683 w 633796"/>
                      <a:gd name="connsiteY1" fmla="*/ 525172 h 564937"/>
                      <a:gd name="connsiteX2" fmla="*/ 619406 w 633796"/>
                      <a:gd name="connsiteY2" fmla="*/ 525172 h 564937"/>
                      <a:gd name="connsiteX3" fmla="*/ 619406 w 633796"/>
                      <a:gd name="connsiteY3" fmla="*/ 510716 h 564937"/>
                      <a:gd name="connsiteX4" fmla="*/ 633796 w 633796"/>
                      <a:gd name="connsiteY4" fmla="*/ 510716 h 564937"/>
                      <a:gd name="connsiteX5" fmla="*/ 633796 w 633796"/>
                      <a:gd name="connsiteY5" fmla="*/ 490648 h 564937"/>
                      <a:gd name="connsiteX6" fmla="*/ 619406 w 633796"/>
                      <a:gd name="connsiteY6" fmla="*/ 490648 h 564937"/>
                      <a:gd name="connsiteX7" fmla="*/ 619406 w 633796"/>
                      <a:gd name="connsiteY7" fmla="*/ 476182 h 564937"/>
                      <a:gd name="connsiteX8" fmla="*/ 632683 w 633796"/>
                      <a:gd name="connsiteY8" fmla="*/ 476182 h 564937"/>
                      <a:gd name="connsiteX9" fmla="*/ 632683 w 633796"/>
                      <a:gd name="connsiteY9" fmla="*/ 435913 h 564937"/>
                      <a:gd name="connsiteX10" fmla="*/ 619406 w 633796"/>
                      <a:gd name="connsiteY10" fmla="*/ 435913 h 564937"/>
                      <a:gd name="connsiteX11" fmla="*/ 619406 w 633796"/>
                      <a:gd name="connsiteY11" fmla="*/ 421446 h 564937"/>
                      <a:gd name="connsiteX12" fmla="*/ 633796 w 633796"/>
                      <a:gd name="connsiteY12" fmla="*/ 421446 h 564937"/>
                      <a:gd name="connsiteX13" fmla="*/ 633796 w 633796"/>
                      <a:gd name="connsiteY13" fmla="*/ 401350 h 564937"/>
                      <a:gd name="connsiteX14" fmla="*/ 619406 w 633796"/>
                      <a:gd name="connsiteY14" fmla="*/ 401350 h 564937"/>
                      <a:gd name="connsiteX15" fmla="*/ 619406 w 633796"/>
                      <a:gd name="connsiteY15" fmla="*/ 346130 h 564937"/>
                      <a:gd name="connsiteX16" fmla="*/ 561342 w 633796"/>
                      <a:gd name="connsiteY16" fmla="*/ 346130 h 564937"/>
                      <a:gd name="connsiteX17" fmla="*/ 561342 w 633796"/>
                      <a:gd name="connsiteY17" fmla="*/ 273999 h 564937"/>
                      <a:gd name="connsiteX18" fmla="*/ 519808 w 633796"/>
                      <a:gd name="connsiteY18" fmla="*/ 273999 h 564937"/>
                      <a:gd name="connsiteX19" fmla="*/ 519808 w 633796"/>
                      <a:gd name="connsiteY19" fmla="*/ 185006 h 564937"/>
                      <a:gd name="connsiteX20" fmla="*/ 467926 w 633796"/>
                      <a:gd name="connsiteY20" fmla="*/ 185006 h 564937"/>
                      <a:gd name="connsiteX21" fmla="*/ 461963 w 633796"/>
                      <a:gd name="connsiteY21" fmla="*/ 185006 h 564937"/>
                      <a:gd name="connsiteX22" fmla="*/ 410091 w 633796"/>
                      <a:gd name="connsiteY22" fmla="*/ 185006 h 564937"/>
                      <a:gd name="connsiteX23" fmla="*/ 410091 w 633796"/>
                      <a:gd name="connsiteY23" fmla="*/ 273999 h 564937"/>
                      <a:gd name="connsiteX24" fmla="*/ 368547 w 633796"/>
                      <a:gd name="connsiteY24" fmla="*/ 273999 h 564937"/>
                      <a:gd name="connsiteX25" fmla="*/ 368547 w 633796"/>
                      <a:gd name="connsiteY25" fmla="*/ 346130 h 564937"/>
                      <a:gd name="connsiteX26" fmla="*/ 310483 w 633796"/>
                      <a:gd name="connsiteY26" fmla="*/ 346130 h 564937"/>
                      <a:gd name="connsiteX27" fmla="*/ 310483 w 633796"/>
                      <a:gd name="connsiteY27" fmla="*/ 436902 h 564937"/>
                      <a:gd name="connsiteX28" fmla="*/ 189181 w 633796"/>
                      <a:gd name="connsiteY28" fmla="*/ 450198 h 564937"/>
                      <a:gd name="connsiteX29" fmla="*/ 188601 w 633796"/>
                      <a:gd name="connsiteY29" fmla="*/ 450198 h 564937"/>
                      <a:gd name="connsiteX30" fmla="*/ 188601 w 633796"/>
                      <a:gd name="connsiteY30" fmla="*/ 473271 h 564937"/>
                      <a:gd name="connsiteX31" fmla="*/ 188230 w 633796"/>
                      <a:gd name="connsiteY31" fmla="*/ 472653 h 564937"/>
                      <a:gd name="connsiteX32" fmla="*/ 188230 w 633796"/>
                      <a:gd name="connsiteY32" fmla="*/ 488099 h 564937"/>
                      <a:gd name="connsiteX33" fmla="*/ 188601 w 633796"/>
                      <a:gd name="connsiteY33" fmla="*/ 488727 h 564937"/>
                      <a:gd name="connsiteX34" fmla="*/ 188601 w 633796"/>
                      <a:gd name="connsiteY34" fmla="*/ 517526 h 564937"/>
                      <a:gd name="connsiteX35" fmla="*/ 188230 w 633796"/>
                      <a:gd name="connsiteY35" fmla="*/ 516907 h 564937"/>
                      <a:gd name="connsiteX36" fmla="*/ 188230 w 633796"/>
                      <a:gd name="connsiteY36" fmla="*/ 532286 h 564937"/>
                      <a:gd name="connsiteX37" fmla="*/ 188601 w 633796"/>
                      <a:gd name="connsiteY37" fmla="*/ 532943 h 564937"/>
                      <a:gd name="connsiteX38" fmla="*/ 188601 w 633796"/>
                      <a:gd name="connsiteY38" fmla="*/ 561780 h 564937"/>
                      <a:gd name="connsiteX39" fmla="*/ 188230 w 633796"/>
                      <a:gd name="connsiteY39" fmla="*/ 561123 h 564937"/>
                      <a:gd name="connsiteX40" fmla="*/ 188230 w 633796"/>
                      <a:gd name="connsiteY40" fmla="*/ 564937 h 564937"/>
                      <a:gd name="connsiteX41" fmla="*/ 632683 w 633796"/>
                      <a:gd name="connsiteY41" fmla="*/ 564937 h 564937"/>
                      <a:gd name="connsiteX42" fmla="*/ 632683 w 633796"/>
                      <a:gd name="connsiteY42" fmla="*/ 564928 h 564937"/>
                      <a:gd name="connsiteX43" fmla="*/ 143757 w 633796"/>
                      <a:gd name="connsiteY43" fmla="*/ 564928 h 564937"/>
                      <a:gd name="connsiteX44" fmla="*/ 143757 w 633796"/>
                      <a:gd name="connsiteY44" fmla="*/ 335268 h 564937"/>
                      <a:gd name="connsiteX45" fmla="*/ 84752 w 633796"/>
                      <a:gd name="connsiteY45" fmla="*/ 335268 h 564937"/>
                      <a:gd name="connsiteX46" fmla="*/ 84752 w 633796"/>
                      <a:gd name="connsiteY46" fmla="*/ 90468 h 564937"/>
                      <a:gd name="connsiteX47" fmla="*/ 30549 w 633796"/>
                      <a:gd name="connsiteY47" fmla="*/ 90468 h 564937"/>
                      <a:gd name="connsiteX48" fmla="*/ 30549 w 633796"/>
                      <a:gd name="connsiteY48" fmla="*/ 0 h 564937"/>
                      <a:gd name="connsiteX49" fmla="*/ 0 w 633796"/>
                      <a:gd name="connsiteY49" fmla="*/ 0 h 564937"/>
                      <a:gd name="connsiteX50" fmla="*/ 0 w 633796"/>
                      <a:gd name="connsiteY50" fmla="*/ 564937 h 564937"/>
                      <a:gd name="connsiteX51" fmla="*/ 143757 w 633796"/>
                      <a:gd name="connsiteY51" fmla="*/ 564937 h 5649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633796" h="564937">
                        <a:moveTo>
                          <a:pt x="632683" y="564928"/>
                        </a:moveTo>
                        <a:lnTo>
                          <a:pt x="632683" y="525172"/>
                        </a:lnTo>
                        <a:lnTo>
                          <a:pt x="619406" y="525172"/>
                        </a:lnTo>
                        <a:lnTo>
                          <a:pt x="619406" y="510716"/>
                        </a:lnTo>
                        <a:lnTo>
                          <a:pt x="633796" y="510716"/>
                        </a:lnTo>
                        <a:lnTo>
                          <a:pt x="633796" y="490648"/>
                        </a:lnTo>
                        <a:lnTo>
                          <a:pt x="619406" y="490648"/>
                        </a:lnTo>
                        <a:lnTo>
                          <a:pt x="619406" y="476182"/>
                        </a:lnTo>
                        <a:lnTo>
                          <a:pt x="632683" y="476182"/>
                        </a:lnTo>
                        <a:lnTo>
                          <a:pt x="632683" y="435913"/>
                        </a:lnTo>
                        <a:lnTo>
                          <a:pt x="619406" y="435913"/>
                        </a:lnTo>
                        <a:lnTo>
                          <a:pt x="619406" y="421446"/>
                        </a:lnTo>
                        <a:lnTo>
                          <a:pt x="633796" y="421446"/>
                        </a:lnTo>
                        <a:lnTo>
                          <a:pt x="633796" y="401350"/>
                        </a:lnTo>
                        <a:lnTo>
                          <a:pt x="619406" y="401350"/>
                        </a:lnTo>
                        <a:lnTo>
                          <a:pt x="619406" y="346130"/>
                        </a:lnTo>
                        <a:lnTo>
                          <a:pt x="561342" y="346130"/>
                        </a:lnTo>
                        <a:lnTo>
                          <a:pt x="561342" y="273999"/>
                        </a:lnTo>
                        <a:lnTo>
                          <a:pt x="519808" y="273999"/>
                        </a:lnTo>
                        <a:lnTo>
                          <a:pt x="519808" y="185006"/>
                        </a:lnTo>
                        <a:lnTo>
                          <a:pt x="467926" y="185006"/>
                        </a:lnTo>
                        <a:lnTo>
                          <a:pt x="461963" y="185006"/>
                        </a:lnTo>
                        <a:lnTo>
                          <a:pt x="410091" y="185006"/>
                        </a:lnTo>
                        <a:lnTo>
                          <a:pt x="410091" y="273999"/>
                        </a:lnTo>
                        <a:lnTo>
                          <a:pt x="368547" y="273999"/>
                        </a:lnTo>
                        <a:lnTo>
                          <a:pt x="368547" y="346130"/>
                        </a:lnTo>
                        <a:lnTo>
                          <a:pt x="310483" y="346130"/>
                        </a:lnTo>
                        <a:lnTo>
                          <a:pt x="310483" y="436902"/>
                        </a:lnTo>
                        <a:cubicBezTo>
                          <a:pt x="240150" y="438699"/>
                          <a:pt x="189181" y="443968"/>
                          <a:pt x="189181" y="450198"/>
                        </a:cubicBezTo>
                        <a:lnTo>
                          <a:pt x="188601" y="450198"/>
                        </a:lnTo>
                        <a:lnTo>
                          <a:pt x="188601" y="473271"/>
                        </a:lnTo>
                        <a:cubicBezTo>
                          <a:pt x="188468" y="473043"/>
                          <a:pt x="188230" y="472853"/>
                          <a:pt x="188230" y="472653"/>
                        </a:cubicBezTo>
                        <a:lnTo>
                          <a:pt x="188230" y="488099"/>
                        </a:lnTo>
                        <a:cubicBezTo>
                          <a:pt x="188230" y="488299"/>
                          <a:pt x="188477" y="488489"/>
                          <a:pt x="188601" y="488727"/>
                        </a:cubicBezTo>
                        <a:lnTo>
                          <a:pt x="188601" y="517526"/>
                        </a:lnTo>
                        <a:cubicBezTo>
                          <a:pt x="188468" y="517297"/>
                          <a:pt x="188230" y="517107"/>
                          <a:pt x="188230" y="516907"/>
                        </a:cubicBezTo>
                        <a:lnTo>
                          <a:pt x="188230" y="532286"/>
                        </a:lnTo>
                        <a:cubicBezTo>
                          <a:pt x="188230" y="532543"/>
                          <a:pt x="188477" y="532743"/>
                          <a:pt x="188601" y="532943"/>
                        </a:cubicBezTo>
                        <a:lnTo>
                          <a:pt x="188601" y="561780"/>
                        </a:lnTo>
                        <a:cubicBezTo>
                          <a:pt x="188468" y="561551"/>
                          <a:pt x="188230" y="561361"/>
                          <a:pt x="188230" y="561123"/>
                        </a:cubicBezTo>
                        <a:lnTo>
                          <a:pt x="188230" y="564937"/>
                        </a:lnTo>
                        <a:lnTo>
                          <a:pt x="632683" y="564937"/>
                        </a:lnTo>
                        <a:lnTo>
                          <a:pt x="632683" y="564928"/>
                        </a:lnTo>
                        <a:close/>
                        <a:moveTo>
                          <a:pt x="143757" y="564928"/>
                        </a:moveTo>
                        <a:lnTo>
                          <a:pt x="143757" y="335268"/>
                        </a:lnTo>
                        <a:lnTo>
                          <a:pt x="84752" y="335268"/>
                        </a:lnTo>
                        <a:lnTo>
                          <a:pt x="84752" y="90468"/>
                        </a:lnTo>
                        <a:lnTo>
                          <a:pt x="30549" y="90468"/>
                        </a:lnTo>
                        <a:lnTo>
                          <a:pt x="30549" y="0"/>
                        </a:lnTo>
                        <a:lnTo>
                          <a:pt x="0" y="0"/>
                        </a:lnTo>
                        <a:lnTo>
                          <a:pt x="0" y="564937"/>
                        </a:lnTo>
                        <a:lnTo>
                          <a:pt x="143757" y="56493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4" name="Freeform 223">
                    <a:extLst>
                      <a:ext uri="{FF2B5EF4-FFF2-40B4-BE49-F238E27FC236}">
                        <a16:creationId xmlns:a16="http://schemas.microsoft.com/office/drawing/2014/main" id="{533DA0D7-81D5-FDC2-2FDA-2C67DFC09AF2}"/>
                      </a:ext>
                    </a:extLst>
                  </p:cNvPr>
                  <p:cNvSpPr/>
                  <p:nvPr/>
                </p:nvSpPr>
                <p:spPr>
                  <a:xfrm>
                    <a:off x="9143574" y="2288497"/>
                    <a:ext cx="633796" cy="564937"/>
                  </a:xfrm>
                  <a:custGeom>
                    <a:avLst/>
                    <a:gdLst>
                      <a:gd name="connsiteX0" fmla="*/ 633796 w 633796"/>
                      <a:gd name="connsiteY0" fmla="*/ 346120 h 564937"/>
                      <a:gd name="connsiteX1" fmla="*/ 600860 w 633796"/>
                      <a:gd name="connsiteY1" fmla="*/ 346120 h 564937"/>
                      <a:gd name="connsiteX2" fmla="*/ 600860 w 633796"/>
                      <a:gd name="connsiteY2" fmla="*/ 273990 h 564937"/>
                      <a:gd name="connsiteX3" fmla="*/ 559098 w 633796"/>
                      <a:gd name="connsiteY3" fmla="*/ 273990 h 564937"/>
                      <a:gd name="connsiteX4" fmla="*/ 559098 w 633796"/>
                      <a:gd name="connsiteY4" fmla="*/ 184996 h 564937"/>
                      <a:gd name="connsiteX5" fmla="*/ 506930 w 633796"/>
                      <a:gd name="connsiteY5" fmla="*/ 184996 h 564937"/>
                      <a:gd name="connsiteX6" fmla="*/ 500929 w 633796"/>
                      <a:gd name="connsiteY6" fmla="*/ 184996 h 564937"/>
                      <a:gd name="connsiteX7" fmla="*/ 448771 w 633796"/>
                      <a:gd name="connsiteY7" fmla="*/ 184996 h 564937"/>
                      <a:gd name="connsiteX8" fmla="*/ 448771 w 633796"/>
                      <a:gd name="connsiteY8" fmla="*/ 273990 h 564937"/>
                      <a:gd name="connsiteX9" fmla="*/ 406999 w 633796"/>
                      <a:gd name="connsiteY9" fmla="*/ 273990 h 564937"/>
                      <a:gd name="connsiteX10" fmla="*/ 406999 w 633796"/>
                      <a:gd name="connsiteY10" fmla="*/ 346120 h 564937"/>
                      <a:gd name="connsiteX11" fmla="*/ 348612 w 633796"/>
                      <a:gd name="connsiteY11" fmla="*/ 346120 h 564937"/>
                      <a:gd name="connsiteX12" fmla="*/ 348612 w 633796"/>
                      <a:gd name="connsiteY12" fmla="*/ 436892 h 564937"/>
                      <a:gd name="connsiteX13" fmla="*/ 226635 w 633796"/>
                      <a:gd name="connsiteY13" fmla="*/ 450188 h 564937"/>
                      <a:gd name="connsiteX14" fmla="*/ 226055 w 633796"/>
                      <a:gd name="connsiteY14" fmla="*/ 450188 h 564937"/>
                      <a:gd name="connsiteX15" fmla="*/ 226055 w 633796"/>
                      <a:gd name="connsiteY15" fmla="*/ 473262 h 564937"/>
                      <a:gd name="connsiteX16" fmla="*/ 225674 w 633796"/>
                      <a:gd name="connsiteY16" fmla="*/ 472644 h 564937"/>
                      <a:gd name="connsiteX17" fmla="*/ 225674 w 633796"/>
                      <a:gd name="connsiteY17" fmla="*/ 488089 h 564937"/>
                      <a:gd name="connsiteX18" fmla="*/ 226045 w 633796"/>
                      <a:gd name="connsiteY18" fmla="*/ 488717 h 564937"/>
                      <a:gd name="connsiteX19" fmla="*/ 226045 w 633796"/>
                      <a:gd name="connsiteY19" fmla="*/ 517516 h 564937"/>
                      <a:gd name="connsiteX20" fmla="*/ 225665 w 633796"/>
                      <a:gd name="connsiteY20" fmla="*/ 516898 h 564937"/>
                      <a:gd name="connsiteX21" fmla="*/ 225665 w 633796"/>
                      <a:gd name="connsiteY21" fmla="*/ 532277 h 564937"/>
                      <a:gd name="connsiteX22" fmla="*/ 226036 w 633796"/>
                      <a:gd name="connsiteY22" fmla="*/ 532933 h 564937"/>
                      <a:gd name="connsiteX23" fmla="*/ 226036 w 633796"/>
                      <a:gd name="connsiteY23" fmla="*/ 561770 h 564937"/>
                      <a:gd name="connsiteX24" fmla="*/ 225655 w 633796"/>
                      <a:gd name="connsiteY24" fmla="*/ 561114 h 564937"/>
                      <a:gd name="connsiteX25" fmla="*/ 225655 w 633796"/>
                      <a:gd name="connsiteY25" fmla="*/ 564928 h 564937"/>
                      <a:gd name="connsiteX26" fmla="*/ 633787 w 633796"/>
                      <a:gd name="connsiteY26" fmla="*/ 564928 h 564937"/>
                      <a:gd name="connsiteX27" fmla="*/ 633787 w 633796"/>
                      <a:gd name="connsiteY27" fmla="*/ 346120 h 564937"/>
                      <a:gd name="connsiteX28" fmla="*/ 633796 w 633796"/>
                      <a:gd name="connsiteY28" fmla="*/ 346120 h 564937"/>
                      <a:gd name="connsiteX29" fmla="*/ 180964 w 633796"/>
                      <a:gd name="connsiteY29" fmla="*/ 564928 h 564937"/>
                      <a:gd name="connsiteX30" fmla="*/ 180964 w 633796"/>
                      <a:gd name="connsiteY30" fmla="*/ 335268 h 564937"/>
                      <a:gd name="connsiteX31" fmla="*/ 121635 w 633796"/>
                      <a:gd name="connsiteY31" fmla="*/ 335268 h 564937"/>
                      <a:gd name="connsiteX32" fmla="*/ 121635 w 633796"/>
                      <a:gd name="connsiteY32" fmla="*/ 90468 h 564937"/>
                      <a:gd name="connsiteX33" fmla="*/ 67128 w 633796"/>
                      <a:gd name="connsiteY33" fmla="*/ 90468 h 564937"/>
                      <a:gd name="connsiteX34" fmla="*/ 67128 w 633796"/>
                      <a:gd name="connsiteY34" fmla="*/ 0 h 564937"/>
                      <a:gd name="connsiteX35" fmla="*/ 0 w 633796"/>
                      <a:gd name="connsiteY35" fmla="*/ 0 h 564937"/>
                      <a:gd name="connsiteX36" fmla="*/ 0 w 633796"/>
                      <a:gd name="connsiteY36" fmla="*/ 564937 h 564937"/>
                      <a:gd name="connsiteX37" fmla="*/ 180964 w 633796"/>
                      <a:gd name="connsiteY37" fmla="*/ 564937 h 5649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633796" h="564937">
                        <a:moveTo>
                          <a:pt x="633796" y="346120"/>
                        </a:moveTo>
                        <a:lnTo>
                          <a:pt x="600860" y="346120"/>
                        </a:lnTo>
                        <a:lnTo>
                          <a:pt x="600860" y="273990"/>
                        </a:lnTo>
                        <a:lnTo>
                          <a:pt x="559098" y="273990"/>
                        </a:lnTo>
                        <a:lnTo>
                          <a:pt x="559098" y="184996"/>
                        </a:lnTo>
                        <a:lnTo>
                          <a:pt x="506930" y="184996"/>
                        </a:lnTo>
                        <a:lnTo>
                          <a:pt x="500929" y="184996"/>
                        </a:lnTo>
                        <a:lnTo>
                          <a:pt x="448771" y="184996"/>
                        </a:lnTo>
                        <a:lnTo>
                          <a:pt x="448771" y="273990"/>
                        </a:lnTo>
                        <a:lnTo>
                          <a:pt x="406999" y="273990"/>
                        </a:lnTo>
                        <a:lnTo>
                          <a:pt x="406999" y="346120"/>
                        </a:lnTo>
                        <a:lnTo>
                          <a:pt x="348612" y="346120"/>
                        </a:lnTo>
                        <a:lnTo>
                          <a:pt x="348612" y="436892"/>
                        </a:lnTo>
                        <a:cubicBezTo>
                          <a:pt x="277899" y="438690"/>
                          <a:pt x="226635" y="443959"/>
                          <a:pt x="226635" y="450188"/>
                        </a:cubicBezTo>
                        <a:lnTo>
                          <a:pt x="226055" y="450188"/>
                        </a:lnTo>
                        <a:lnTo>
                          <a:pt x="226055" y="473262"/>
                        </a:lnTo>
                        <a:cubicBezTo>
                          <a:pt x="225931" y="473034"/>
                          <a:pt x="225674" y="472843"/>
                          <a:pt x="225674" y="472644"/>
                        </a:cubicBezTo>
                        <a:lnTo>
                          <a:pt x="225674" y="488089"/>
                        </a:lnTo>
                        <a:cubicBezTo>
                          <a:pt x="225674" y="488289"/>
                          <a:pt x="225922" y="488479"/>
                          <a:pt x="226045" y="488717"/>
                        </a:cubicBezTo>
                        <a:lnTo>
                          <a:pt x="226045" y="517516"/>
                        </a:lnTo>
                        <a:cubicBezTo>
                          <a:pt x="225922" y="517288"/>
                          <a:pt x="225665" y="517098"/>
                          <a:pt x="225665" y="516898"/>
                        </a:cubicBezTo>
                        <a:lnTo>
                          <a:pt x="225665" y="532277"/>
                        </a:lnTo>
                        <a:cubicBezTo>
                          <a:pt x="225665" y="532534"/>
                          <a:pt x="225912" y="532733"/>
                          <a:pt x="226036" y="532933"/>
                        </a:cubicBezTo>
                        <a:lnTo>
                          <a:pt x="226036" y="561770"/>
                        </a:lnTo>
                        <a:cubicBezTo>
                          <a:pt x="225912" y="561542"/>
                          <a:pt x="225655" y="561352"/>
                          <a:pt x="225655" y="561114"/>
                        </a:cubicBezTo>
                        <a:lnTo>
                          <a:pt x="225655" y="564928"/>
                        </a:lnTo>
                        <a:lnTo>
                          <a:pt x="633787" y="564928"/>
                        </a:lnTo>
                        <a:lnTo>
                          <a:pt x="633787" y="346120"/>
                        </a:lnTo>
                        <a:lnTo>
                          <a:pt x="633796" y="346120"/>
                        </a:lnTo>
                        <a:close/>
                        <a:moveTo>
                          <a:pt x="180964" y="564928"/>
                        </a:moveTo>
                        <a:lnTo>
                          <a:pt x="180964" y="335268"/>
                        </a:lnTo>
                        <a:lnTo>
                          <a:pt x="121635" y="335268"/>
                        </a:lnTo>
                        <a:lnTo>
                          <a:pt x="121635" y="90468"/>
                        </a:lnTo>
                        <a:lnTo>
                          <a:pt x="67128" y="90468"/>
                        </a:lnTo>
                        <a:lnTo>
                          <a:pt x="67128" y="0"/>
                        </a:lnTo>
                        <a:lnTo>
                          <a:pt x="0" y="0"/>
                        </a:lnTo>
                        <a:lnTo>
                          <a:pt x="0" y="564937"/>
                        </a:lnTo>
                        <a:lnTo>
                          <a:pt x="180964" y="564937"/>
                        </a:lnTo>
                        <a:close/>
                      </a:path>
                    </a:pathLst>
                  </a:custGeom>
                  <a:solidFill>
                    <a:srgbClr val="EAE7C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25" name="Graphic 67">
                  <a:extLst>
                    <a:ext uri="{FF2B5EF4-FFF2-40B4-BE49-F238E27FC236}">
                      <a16:creationId xmlns:a16="http://schemas.microsoft.com/office/drawing/2014/main" id="{673027C0-DA87-29EE-F26F-1886FF5038EF}"/>
                    </a:ext>
                  </a:extLst>
                </p:cNvPr>
                <p:cNvGrpSpPr/>
                <p:nvPr/>
              </p:nvGrpSpPr>
              <p:grpSpPr>
                <a:xfrm>
                  <a:off x="10252753" y="1381596"/>
                  <a:ext cx="1341995" cy="2130239"/>
                  <a:chOff x="10252753" y="1381596"/>
                  <a:chExt cx="1341995" cy="2130239"/>
                </a:xfrm>
              </p:grpSpPr>
              <p:sp>
                <p:nvSpPr>
                  <p:cNvPr id="226" name="Freeform 225">
                    <a:extLst>
                      <a:ext uri="{FF2B5EF4-FFF2-40B4-BE49-F238E27FC236}">
                        <a16:creationId xmlns:a16="http://schemas.microsoft.com/office/drawing/2014/main" id="{A494AF42-9D2B-C921-C06E-47FD49CD5AE4}"/>
                      </a:ext>
                    </a:extLst>
                  </p:cNvPr>
                  <p:cNvSpPr/>
                  <p:nvPr/>
                </p:nvSpPr>
                <p:spPr>
                  <a:xfrm>
                    <a:off x="10252753" y="1381596"/>
                    <a:ext cx="1341995" cy="2130239"/>
                  </a:xfrm>
                  <a:custGeom>
                    <a:avLst/>
                    <a:gdLst>
                      <a:gd name="connsiteX0" fmla="*/ 937013 w 1341995"/>
                      <a:gd name="connsiteY0" fmla="*/ 1445008 h 2130239"/>
                      <a:gd name="connsiteX1" fmla="*/ 802557 w 1341995"/>
                      <a:gd name="connsiteY1" fmla="*/ 2126578 h 2130239"/>
                      <a:gd name="connsiteX2" fmla="*/ 1236615 w 1341995"/>
                      <a:gd name="connsiteY2" fmla="*/ 2130240 h 2130239"/>
                      <a:gd name="connsiteX3" fmla="*/ 1341996 w 1341995"/>
                      <a:gd name="connsiteY3" fmla="*/ 1562116 h 2130239"/>
                      <a:gd name="connsiteX4" fmla="*/ 0 w 1341995"/>
                      <a:gd name="connsiteY4" fmla="*/ 0 h 2130239"/>
                      <a:gd name="connsiteX5" fmla="*/ 937013 w 1341995"/>
                      <a:gd name="connsiteY5" fmla="*/ 1445008 h 2130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41995" h="2130239">
                        <a:moveTo>
                          <a:pt x="937013" y="1445008"/>
                        </a:moveTo>
                        <a:cubicBezTo>
                          <a:pt x="981961" y="1712569"/>
                          <a:pt x="865729" y="1888853"/>
                          <a:pt x="802557" y="2126578"/>
                        </a:cubicBezTo>
                        <a:lnTo>
                          <a:pt x="1236615" y="2130240"/>
                        </a:lnTo>
                        <a:cubicBezTo>
                          <a:pt x="1304628" y="1953917"/>
                          <a:pt x="1341996" y="1762387"/>
                          <a:pt x="1341996" y="1562116"/>
                        </a:cubicBezTo>
                        <a:cubicBezTo>
                          <a:pt x="1341996" y="770553"/>
                          <a:pt x="759568" y="114834"/>
                          <a:pt x="0" y="0"/>
                        </a:cubicBezTo>
                        <a:cubicBezTo>
                          <a:pt x="158128" y="1087665"/>
                          <a:pt x="787958" y="1409029"/>
                          <a:pt x="937013" y="1445008"/>
                        </a:cubicBezTo>
                        <a:close/>
                      </a:path>
                    </a:pathLst>
                  </a:custGeom>
                  <a:solidFill>
                    <a:srgbClr val="98B5D1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7" name="Freeform 226">
                    <a:extLst>
                      <a:ext uri="{FF2B5EF4-FFF2-40B4-BE49-F238E27FC236}">
                        <a16:creationId xmlns:a16="http://schemas.microsoft.com/office/drawing/2014/main" id="{32D6585A-A35E-02B3-5933-EEDA4F877E4B}"/>
                      </a:ext>
                    </a:extLst>
                  </p:cNvPr>
                  <p:cNvSpPr/>
                  <p:nvPr/>
                </p:nvSpPr>
                <p:spPr>
                  <a:xfrm>
                    <a:off x="10457627" y="1426715"/>
                    <a:ext cx="898626" cy="1448223"/>
                  </a:xfrm>
                  <a:custGeom>
                    <a:avLst/>
                    <a:gdLst>
                      <a:gd name="connsiteX0" fmla="*/ 0 w 898626"/>
                      <a:gd name="connsiteY0" fmla="*/ 0 h 1448223"/>
                      <a:gd name="connsiteX1" fmla="*/ 898627 w 898626"/>
                      <a:gd name="connsiteY1" fmla="*/ 1448223 h 1448223"/>
                      <a:gd name="connsiteX2" fmla="*/ 288884 w 898626"/>
                      <a:gd name="connsiteY2" fmla="*/ 116461 h 1448223"/>
                      <a:gd name="connsiteX3" fmla="*/ 0 w 898626"/>
                      <a:gd name="connsiteY3" fmla="*/ 0 h 14482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98626" h="1448223">
                        <a:moveTo>
                          <a:pt x="0" y="0"/>
                        </a:moveTo>
                        <a:cubicBezTo>
                          <a:pt x="244021" y="1111623"/>
                          <a:pt x="635717" y="1341235"/>
                          <a:pt x="898627" y="1448223"/>
                        </a:cubicBezTo>
                        <a:cubicBezTo>
                          <a:pt x="617057" y="1221655"/>
                          <a:pt x="362850" y="919113"/>
                          <a:pt x="288884" y="116461"/>
                        </a:cubicBezTo>
                        <a:cubicBezTo>
                          <a:pt x="197475" y="68593"/>
                          <a:pt x="100825" y="29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7193B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8" name="Freeform 227">
                    <a:extLst>
                      <a:ext uri="{FF2B5EF4-FFF2-40B4-BE49-F238E27FC236}">
                        <a16:creationId xmlns:a16="http://schemas.microsoft.com/office/drawing/2014/main" id="{5934AF2A-CB82-808F-D505-8C5C766B4BDA}"/>
                      </a:ext>
                    </a:extLst>
                  </p:cNvPr>
                  <p:cNvSpPr/>
                  <p:nvPr/>
                </p:nvSpPr>
                <p:spPr>
                  <a:xfrm>
                    <a:off x="10898609" y="1633939"/>
                    <a:ext cx="575789" cy="1224888"/>
                  </a:xfrm>
                  <a:custGeom>
                    <a:avLst/>
                    <a:gdLst>
                      <a:gd name="connsiteX0" fmla="*/ 0 w 575789"/>
                      <a:gd name="connsiteY0" fmla="*/ 0 h 1224888"/>
                      <a:gd name="connsiteX1" fmla="*/ 575789 w 575789"/>
                      <a:gd name="connsiteY1" fmla="*/ 1224888 h 1224888"/>
                      <a:gd name="connsiteX2" fmla="*/ 317645 w 575789"/>
                      <a:gd name="connsiteY2" fmla="*/ 283919 h 1224888"/>
                      <a:gd name="connsiteX3" fmla="*/ 0 w 575789"/>
                      <a:gd name="connsiteY3" fmla="*/ 0 h 1224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5789" h="1224888">
                        <a:moveTo>
                          <a:pt x="0" y="0"/>
                        </a:moveTo>
                        <a:cubicBezTo>
                          <a:pt x="75621" y="724349"/>
                          <a:pt x="344836" y="1143437"/>
                          <a:pt x="575789" y="1224888"/>
                        </a:cubicBezTo>
                        <a:cubicBezTo>
                          <a:pt x="381358" y="1078478"/>
                          <a:pt x="357819" y="862038"/>
                          <a:pt x="317645" y="283919"/>
                        </a:cubicBezTo>
                        <a:cubicBezTo>
                          <a:pt x="225123" y="175666"/>
                          <a:pt x="118306" y="80006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7193B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29" name="Freeform 228">
                    <a:extLst>
                      <a:ext uri="{FF2B5EF4-FFF2-40B4-BE49-F238E27FC236}">
                        <a16:creationId xmlns:a16="http://schemas.microsoft.com/office/drawing/2014/main" id="{BB1F8B17-8B78-E8CC-E51D-1E2393091825}"/>
                      </a:ext>
                    </a:extLst>
                  </p:cNvPr>
                  <p:cNvSpPr/>
                  <p:nvPr/>
                </p:nvSpPr>
                <p:spPr>
                  <a:xfrm>
                    <a:off x="11237520" y="2878657"/>
                    <a:ext cx="160189" cy="625987"/>
                  </a:xfrm>
                  <a:custGeom>
                    <a:avLst/>
                    <a:gdLst>
                      <a:gd name="connsiteX0" fmla="*/ 117583 w 160189"/>
                      <a:gd name="connsiteY0" fmla="*/ 79587 h 625987"/>
                      <a:gd name="connsiteX1" fmla="*/ 0 w 160189"/>
                      <a:gd name="connsiteY1" fmla="*/ 618113 h 625987"/>
                      <a:gd name="connsiteX2" fmla="*/ 110745 w 160189"/>
                      <a:gd name="connsiteY2" fmla="*/ 625988 h 625987"/>
                      <a:gd name="connsiteX3" fmla="*/ 145384 w 160189"/>
                      <a:gd name="connsiteY3" fmla="*/ 0 h 625987"/>
                      <a:gd name="connsiteX4" fmla="*/ 117583 w 160189"/>
                      <a:gd name="connsiteY4" fmla="*/ 79587 h 6259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0189" h="625987">
                        <a:moveTo>
                          <a:pt x="117583" y="79587"/>
                        </a:moveTo>
                        <a:cubicBezTo>
                          <a:pt x="103830" y="364790"/>
                          <a:pt x="49152" y="479957"/>
                          <a:pt x="0" y="618113"/>
                        </a:cubicBezTo>
                        <a:cubicBezTo>
                          <a:pt x="36912" y="620738"/>
                          <a:pt x="73823" y="623363"/>
                          <a:pt x="110745" y="625988"/>
                        </a:cubicBezTo>
                        <a:cubicBezTo>
                          <a:pt x="144014" y="381805"/>
                          <a:pt x="181629" y="130508"/>
                          <a:pt x="145384" y="0"/>
                        </a:cubicBezTo>
                        <a:cubicBezTo>
                          <a:pt x="136120" y="26526"/>
                          <a:pt x="126847" y="53061"/>
                          <a:pt x="117583" y="79587"/>
                        </a:cubicBezTo>
                        <a:close/>
                      </a:path>
                    </a:pathLst>
                  </a:custGeom>
                  <a:solidFill>
                    <a:srgbClr val="7193B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0" name="Freeform 229">
                    <a:extLst>
                      <a:ext uri="{FF2B5EF4-FFF2-40B4-BE49-F238E27FC236}">
                        <a16:creationId xmlns:a16="http://schemas.microsoft.com/office/drawing/2014/main" id="{215C7E66-F9D0-E8E7-92EC-33D0AA4DEF6C}"/>
                      </a:ext>
                    </a:extLst>
                  </p:cNvPr>
                  <p:cNvSpPr/>
                  <p:nvPr/>
                </p:nvSpPr>
                <p:spPr>
                  <a:xfrm>
                    <a:off x="11348217" y="2888501"/>
                    <a:ext cx="213338" cy="623229"/>
                  </a:xfrm>
                  <a:custGeom>
                    <a:avLst/>
                    <a:gdLst>
                      <a:gd name="connsiteX0" fmla="*/ 117583 w 213338"/>
                      <a:gd name="connsiteY0" fmla="*/ 79587 h 623229"/>
                      <a:gd name="connsiteX1" fmla="*/ 0 w 213338"/>
                      <a:gd name="connsiteY1" fmla="*/ 618113 h 623229"/>
                      <a:gd name="connsiteX2" fmla="*/ 141189 w 213338"/>
                      <a:gd name="connsiteY2" fmla="*/ 623230 h 623229"/>
                      <a:gd name="connsiteX3" fmla="*/ 213339 w 213338"/>
                      <a:gd name="connsiteY3" fmla="*/ 378562 h 623229"/>
                      <a:gd name="connsiteX4" fmla="*/ 145383 w 213338"/>
                      <a:gd name="connsiteY4" fmla="*/ 0 h 623229"/>
                      <a:gd name="connsiteX5" fmla="*/ 117583 w 213338"/>
                      <a:gd name="connsiteY5" fmla="*/ 79587 h 6232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13338" h="623229">
                        <a:moveTo>
                          <a:pt x="117583" y="79587"/>
                        </a:moveTo>
                        <a:cubicBezTo>
                          <a:pt x="103830" y="364790"/>
                          <a:pt x="49152" y="479958"/>
                          <a:pt x="0" y="618113"/>
                        </a:cubicBezTo>
                        <a:cubicBezTo>
                          <a:pt x="24034" y="619825"/>
                          <a:pt x="88746" y="621518"/>
                          <a:pt x="141189" y="623230"/>
                        </a:cubicBezTo>
                        <a:cubicBezTo>
                          <a:pt x="171548" y="544517"/>
                          <a:pt x="195791" y="462762"/>
                          <a:pt x="213339" y="378562"/>
                        </a:cubicBezTo>
                        <a:cubicBezTo>
                          <a:pt x="202753" y="224333"/>
                          <a:pt x="169265" y="85960"/>
                          <a:pt x="145383" y="0"/>
                        </a:cubicBezTo>
                        <a:cubicBezTo>
                          <a:pt x="136120" y="26516"/>
                          <a:pt x="126846" y="53052"/>
                          <a:pt x="117583" y="79587"/>
                        </a:cubicBezTo>
                        <a:close/>
                      </a:path>
                    </a:pathLst>
                  </a:custGeom>
                  <a:solidFill>
                    <a:srgbClr val="7193B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1" name="Freeform 230">
                    <a:extLst>
                      <a:ext uri="{FF2B5EF4-FFF2-40B4-BE49-F238E27FC236}">
                        <a16:creationId xmlns:a16="http://schemas.microsoft.com/office/drawing/2014/main" id="{2392BB99-A9F4-2453-4157-FC657EC0EC8C}"/>
                      </a:ext>
                    </a:extLst>
                  </p:cNvPr>
                  <p:cNvSpPr/>
                  <p:nvPr/>
                </p:nvSpPr>
                <p:spPr>
                  <a:xfrm>
                    <a:off x="11189766" y="2787248"/>
                    <a:ext cx="404041" cy="187497"/>
                  </a:xfrm>
                  <a:custGeom>
                    <a:avLst/>
                    <a:gdLst>
                      <a:gd name="connsiteX0" fmla="*/ 0 w 404041"/>
                      <a:gd name="connsiteY0" fmla="*/ 39356 h 187497"/>
                      <a:gd name="connsiteX1" fmla="*/ 9159 w 404041"/>
                      <a:gd name="connsiteY1" fmla="*/ 187498 h 187497"/>
                      <a:gd name="connsiteX2" fmla="*/ 404042 w 404041"/>
                      <a:gd name="connsiteY2" fmla="*/ 104563 h 187497"/>
                      <a:gd name="connsiteX3" fmla="*/ 397270 w 404041"/>
                      <a:gd name="connsiteY3" fmla="*/ 0 h 187497"/>
                      <a:gd name="connsiteX4" fmla="*/ 0 w 404041"/>
                      <a:gd name="connsiteY4" fmla="*/ 39356 h 1874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4041" h="187497">
                        <a:moveTo>
                          <a:pt x="0" y="39356"/>
                        </a:moveTo>
                        <a:cubicBezTo>
                          <a:pt x="3053" y="88737"/>
                          <a:pt x="6106" y="138117"/>
                          <a:pt x="9159" y="187498"/>
                        </a:cubicBezTo>
                        <a:cubicBezTo>
                          <a:pt x="173631" y="170797"/>
                          <a:pt x="298766" y="140989"/>
                          <a:pt x="404042" y="104563"/>
                        </a:cubicBezTo>
                        <a:cubicBezTo>
                          <a:pt x="402910" y="69411"/>
                          <a:pt x="400665" y="34544"/>
                          <a:pt x="397270" y="0"/>
                        </a:cubicBezTo>
                        <a:cubicBezTo>
                          <a:pt x="238124" y="22246"/>
                          <a:pt x="96203" y="38605"/>
                          <a:pt x="0" y="39356"/>
                        </a:cubicBezTo>
                        <a:close/>
                      </a:path>
                    </a:pathLst>
                  </a:custGeom>
                  <a:solidFill>
                    <a:srgbClr val="7193B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32" name="Graphic 67">
                  <a:extLst>
                    <a:ext uri="{FF2B5EF4-FFF2-40B4-BE49-F238E27FC236}">
                      <a16:creationId xmlns:a16="http://schemas.microsoft.com/office/drawing/2014/main" id="{A27280A9-1322-F909-0718-F3F2D175F058}"/>
                    </a:ext>
                  </a:extLst>
                </p:cNvPr>
                <p:cNvGrpSpPr/>
                <p:nvPr/>
              </p:nvGrpSpPr>
              <p:grpSpPr>
                <a:xfrm>
                  <a:off x="8259347" y="1986334"/>
                  <a:ext cx="3416406" cy="1972484"/>
                  <a:chOff x="8259347" y="1986334"/>
                  <a:chExt cx="3416406" cy="1972484"/>
                </a:xfrm>
              </p:grpSpPr>
              <p:sp>
                <p:nvSpPr>
                  <p:cNvPr id="233" name="Freeform 232">
                    <a:extLst>
                      <a:ext uri="{FF2B5EF4-FFF2-40B4-BE49-F238E27FC236}">
                        <a16:creationId xmlns:a16="http://schemas.microsoft.com/office/drawing/2014/main" id="{DA9052FE-678B-E89D-6B90-CFDA36EBD417}"/>
                      </a:ext>
                    </a:extLst>
                  </p:cNvPr>
                  <p:cNvSpPr/>
                  <p:nvPr/>
                </p:nvSpPr>
                <p:spPr>
                  <a:xfrm>
                    <a:off x="8259347" y="3822508"/>
                    <a:ext cx="2562537" cy="136310"/>
                  </a:xfrm>
                  <a:custGeom>
                    <a:avLst/>
                    <a:gdLst>
                      <a:gd name="connsiteX0" fmla="*/ 1281269 w 2562537"/>
                      <a:gd name="connsiteY0" fmla="*/ 136310 h 136310"/>
                      <a:gd name="connsiteX1" fmla="*/ 2562538 w 2562537"/>
                      <a:gd name="connsiteY1" fmla="*/ 68155 h 136310"/>
                      <a:gd name="connsiteX2" fmla="*/ 1281269 w 2562537"/>
                      <a:gd name="connsiteY2" fmla="*/ 0 h 136310"/>
                      <a:gd name="connsiteX3" fmla="*/ 0 w 2562537"/>
                      <a:gd name="connsiteY3" fmla="*/ 68155 h 136310"/>
                      <a:gd name="connsiteX4" fmla="*/ 1281269 w 2562537"/>
                      <a:gd name="connsiteY4" fmla="*/ 136310 h 136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62537" h="136310">
                        <a:moveTo>
                          <a:pt x="1281269" y="136310"/>
                        </a:moveTo>
                        <a:cubicBezTo>
                          <a:pt x="1986967" y="136310"/>
                          <a:pt x="2562538" y="105695"/>
                          <a:pt x="2562538" y="68155"/>
                        </a:cubicBezTo>
                        <a:cubicBezTo>
                          <a:pt x="2562538" y="30616"/>
                          <a:pt x="1986967" y="0"/>
                          <a:pt x="1281269" y="0"/>
                        </a:cubicBezTo>
                        <a:cubicBezTo>
                          <a:pt x="575570" y="0"/>
                          <a:pt x="0" y="30616"/>
                          <a:pt x="0" y="68155"/>
                        </a:cubicBezTo>
                        <a:cubicBezTo>
                          <a:pt x="0" y="105695"/>
                          <a:pt x="575570" y="136310"/>
                          <a:pt x="1281269" y="136310"/>
                        </a:cubicBezTo>
                        <a:close/>
                      </a:path>
                    </a:pathLst>
                  </a:custGeom>
                  <a:solidFill>
                    <a:srgbClr val="6B736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4" name="Freeform 233">
                    <a:extLst>
                      <a:ext uri="{FF2B5EF4-FFF2-40B4-BE49-F238E27FC236}">
                        <a16:creationId xmlns:a16="http://schemas.microsoft.com/office/drawing/2014/main" id="{B3223945-89AC-2BA4-BD39-8570525EEAC8}"/>
                      </a:ext>
                    </a:extLst>
                  </p:cNvPr>
                  <p:cNvSpPr/>
                  <p:nvPr/>
                </p:nvSpPr>
                <p:spPr>
                  <a:xfrm>
                    <a:off x="10463552" y="3822508"/>
                    <a:ext cx="1212200" cy="136310"/>
                  </a:xfrm>
                  <a:custGeom>
                    <a:avLst/>
                    <a:gdLst>
                      <a:gd name="connsiteX0" fmla="*/ 606101 w 1212200"/>
                      <a:gd name="connsiteY0" fmla="*/ 136310 h 136310"/>
                      <a:gd name="connsiteX1" fmla="*/ 1212201 w 1212200"/>
                      <a:gd name="connsiteY1" fmla="*/ 68155 h 136310"/>
                      <a:gd name="connsiteX2" fmla="*/ 606101 w 1212200"/>
                      <a:gd name="connsiteY2" fmla="*/ 0 h 136310"/>
                      <a:gd name="connsiteX3" fmla="*/ 0 w 1212200"/>
                      <a:gd name="connsiteY3" fmla="*/ 68155 h 136310"/>
                      <a:gd name="connsiteX4" fmla="*/ 606101 w 1212200"/>
                      <a:gd name="connsiteY4" fmla="*/ 136310 h 136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12200" h="136310">
                        <a:moveTo>
                          <a:pt x="606101" y="136310"/>
                        </a:moveTo>
                        <a:cubicBezTo>
                          <a:pt x="939933" y="136310"/>
                          <a:pt x="1212201" y="105695"/>
                          <a:pt x="1212201" y="68155"/>
                        </a:cubicBezTo>
                        <a:cubicBezTo>
                          <a:pt x="1212201" y="30616"/>
                          <a:pt x="939933" y="0"/>
                          <a:pt x="606101" y="0"/>
                        </a:cubicBezTo>
                        <a:cubicBezTo>
                          <a:pt x="272268" y="0"/>
                          <a:pt x="0" y="30616"/>
                          <a:pt x="0" y="68155"/>
                        </a:cubicBezTo>
                        <a:cubicBezTo>
                          <a:pt x="0" y="105695"/>
                          <a:pt x="272278" y="136310"/>
                          <a:pt x="606101" y="136310"/>
                        </a:cubicBezTo>
                        <a:close/>
                      </a:path>
                    </a:pathLst>
                  </a:custGeom>
                  <a:solidFill>
                    <a:srgbClr val="6B736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5" name="Freeform 234">
                    <a:extLst>
                      <a:ext uri="{FF2B5EF4-FFF2-40B4-BE49-F238E27FC236}">
                        <a16:creationId xmlns:a16="http://schemas.microsoft.com/office/drawing/2014/main" id="{2C315C27-2509-E0C0-9702-940C117DEA0E}"/>
                      </a:ext>
                    </a:extLst>
                  </p:cNvPr>
                  <p:cNvSpPr/>
                  <p:nvPr/>
                </p:nvSpPr>
                <p:spPr>
                  <a:xfrm>
                    <a:off x="9573295" y="2524605"/>
                    <a:ext cx="23786" cy="1255218"/>
                  </a:xfrm>
                  <a:custGeom>
                    <a:avLst/>
                    <a:gdLst>
                      <a:gd name="connsiteX0" fmla="*/ 0 w 23786"/>
                      <a:gd name="connsiteY0" fmla="*/ 0 h 1255218"/>
                      <a:gd name="connsiteX1" fmla="*/ 23787 w 23786"/>
                      <a:gd name="connsiteY1" fmla="*/ 0 h 1255218"/>
                      <a:gd name="connsiteX2" fmla="*/ 23787 w 23786"/>
                      <a:gd name="connsiteY2" fmla="*/ 1255218 h 1255218"/>
                      <a:gd name="connsiteX3" fmla="*/ 0 w 23786"/>
                      <a:gd name="connsiteY3" fmla="*/ 1255218 h 12552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786" h="1255218">
                        <a:moveTo>
                          <a:pt x="0" y="0"/>
                        </a:moveTo>
                        <a:lnTo>
                          <a:pt x="23787" y="0"/>
                        </a:lnTo>
                        <a:lnTo>
                          <a:pt x="23787" y="1255218"/>
                        </a:lnTo>
                        <a:lnTo>
                          <a:pt x="0" y="1255218"/>
                        </a:lnTo>
                        <a:close/>
                      </a:path>
                    </a:pathLst>
                  </a:custGeom>
                  <a:solidFill>
                    <a:srgbClr val="757373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6" name="Freeform 235">
                    <a:extLst>
                      <a:ext uri="{FF2B5EF4-FFF2-40B4-BE49-F238E27FC236}">
                        <a16:creationId xmlns:a16="http://schemas.microsoft.com/office/drawing/2014/main" id="{D831C9E0-DB48-3EDC-461F-D7A62EBD1FED}"/>
                      </a:ext>
                    </a:extLst>
                  </p:cNvPr>
                  <p:cNvSpPr/>
                  <p:nvPr/>
                </p:nvSpPr>
                <p:spPr>
                  <a:xfrm>
                    <a:off x="9592564" y="2524605"/>
                    <a:ext cx="31718" cy="1255218"/>
                  </a:xfrm>
                  <a:custGeom>
                    <a:avLst/>
                    <a:gdLst>
                      <a:gd name="connsiteX0" fmla="*/ 0 w 31718"/>
                      <a:gd name="connsiteY0" fmla="*/ 0 h 1255218"/>
                      <a:gd name="connsiteX1" fmla="*/ 31719 w 31718"/>
                      <a:gd name="connsiteY1" fmla="*/ 0 h 1255218"/>
                      <a:gd name="connsiteX2" fmla="*/ 31719 w 31718"/>
                      <a:gd name="connsiteY2" fmla="*/ 1255218 h 1255218"/>
                      <a:gd name="connsiteX3" fmla="*/ 0 w 31718"/>
                      <a:gd name="connsiteY3" fmla="*/ 1255218 h 12552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1718" h="1255218">
                        <a:moveTo>
                          <a:pt x="0" y="0"/>
                        </a:moveTo>
                        <a:lnTo>
                          <a:pt x="31719" y="0"/>
                        </a:lnTo>
                        <a:lnTo>
                          <a:pt x="31719" y="1255218"/>
                        </a:lnTo>
                        <a:lnTo>
                          <a:pt x="0" y="1255218"/>
                        </a:lnTo>
                        <a:close/>
                      </a:path>
                    </a:pathLst>
                  </a:custGeom>
                  <a:solidFill>
                    <a:srgbClr val="C2C1C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7" name="Freeform 236">
                    <a:extLst>
                      <a:ext uri="{FF2B5EF4-FFF2-40B4-BE49-F238E27FC236}">
                        <a16:creationId xmlns:a16="http://schemas.microsoft.com/office/drawing/2014/main" id="{A6AAEE9C-E35A-0501-6773-4E09C351521F}"/>
                      </a:ext>
                    </a:extLst>
                  </p:cNvPr>
                  <p:cNvSpPr/>
                  <p:nvPr/>
                </p:nvSpPr>
                <p:spPr>
                  <a:xfrm>
                    <a:off x="9268547" y="3153341"/>
                    <a:ext cx="666123" cy="43055"/>
                  </a:xfrm>
                  <a:custGeom>
                    <a:avLst/>
                    <a:gdLst>
                      <a:gd name="connsiteX0" fmla="*/ 0 w 666123"/>
                      <a:gd name="connsiteY0" fmla="*/ 0 h 43055"/>
                      <a:gd name="connsiteX1" fmla="*/ 666124 w 666123"/>
                      <a:gd name="connsiteY1" fmla="*/ 0 h 43055"/>
                      <a:gd name="connsiteX2" fmla="*/ 666124 w 666123"/>
                      <a:gd name="connsiteY2" fmla="*/ 43056 h 43055"/>
                      <a:gd name="connsiteX3" fmla="*/ 0 w 666123"/>
                      <a:gd name="connsiteY3" fmla="*/ 43056 h 43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66123" h="43055">
                        <a:moveTo>
                          <a:pt x="0" y="0"/>
                        </a:moveTo>
                        <a:lnTo>
                          <a:pt x="666124" y="0"/>
                        </a:lnTo>
                        <a:lnTo>
                          <a:pt x="666124" y="43056"/>
                        </a:lnTo>
                        <a:lnTo>
                          <a:pt x="0" y="43056"/>
                        </a:lnTo>
                        <a:close/>
                      </a:path>
                    </a:pathLst>
                  </a:custGeom>
                  <a:solidFill>
                    <a:srgbClr val="2C729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8" name="Freeform 237">
                    <a:extLst>
                      <a:ext uri="{FF2B5EF4-FFF2-40B4-BE49-F238E27FC236}">
                        <a16:creationId xmlns:a16="http://schemas.microsoft.com/office/drawing/2014/main" id="{060B437A-E187-F3D6-AB45-A8B054A3B962}"/>
                      </a:ext>
                    </a:extLst>
                  </p:cNvPr>
                  <p:cNvSpPr/>
                  <p:nvPr/>
                </p:nvSpPr>
                <p:spPr>
                  <a:xfrm>
                    <a:off x="9268547" y="3122754"/>
                    <a:ext cx="666123" cy="138212"/>
                  </a:xfrm>
                  <a:custGeom>
                    <a:avLst/>
                    <a:gdLst>
                      <a:gd name="connsiteX0" fmla="*/ 0 w 666123"/>
                      <a:gd name="connsiteY0" fmla="*/ 69106 h 138212"/>
                      <a:gd name="connsiteX1" fmla="*/ 333052 w 666123"/>
                      <a:gd name="connsiteY1" fmla="*/ 138212 h 138212"/>
                      <a:gd name="connsiteX2" fmla="*/ 666124 w 666123"/>
                      <a:gd name="connsiteY2" fmla="*/ 69106 h 138212"/>
                      <a:gd name="connsiteX3" fmla="*/ 333052 w 666123"/>
                      <a:gd name="connsiteY3" fmla="*/ 0 h 138212"/>
                      <a:gd name="connsiteX4" fmla="*/ 0 w 666123"/>
                      <a:gd name="connsiteY4" fmla="*/ 69106 h 1382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66123" h="138212">
                        <a:moveTo>
                          <a:pt x="0" y="69106"/>
                        </a:moveTo>
                        <a:cubicBezTo>
                          <a:pt x="0" y="107264"/>
                          <a:pt x="149121" y="138212"/>
                          <a:pt x="333052" y="138212"/>
                        </a:cubicBezTo>
                        <a:cubicBezTo>
                          <a:pt x="517003" y="138212"/>
                          <a:pt x="666124" y="107274"/>
                          <a:pt x="666124" y="69106"/>
                        </a:cubicBezTo>
                        <a:cubicBezTo>
                          <a:pt x="666124" y="30939"/>
                          <a:pt x="517012" y="0"/>
                          <a:pt x="333052" y="0"/>
                        </a:cubicBezTo>
                        <a:cubicBezTo>
                          <a:pt x="149121" y="10"/>
                          <a:pt x="10" y="30949"/>
                          <a:pt x="0" y="69106"/>
                        </a:cubicBezTo>
                        <a:close/>
                      </a:path>
                    </a:pathLst>
                  </a:custGeom>
                  <a:solidFill>
                    <a:srgbClr val="2C729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9" name="Freeform 238">
                    <a:extLst>
                      <a:ext uri="{FF2B5EF4-FFF2-40B4-BE49-F238E27FC236}">
                        <a16:creationId xmlns:a16="http://schemas.microsoft.com/office/drawing/2014/main" id="{EB19B8EC-5416-BDFF-CFFD-7841350DB0BE}"/>
                      </a:ext>
                    </a:extLst>
                  </p:cNvPr>
                  <p:cNvSpPr/>
                  <p:nvPr/>
                </p:nvSpPr>
                <p:spPr>
                  <a:xfrm>
                    <a:off x="9268547" y="3084235"/>
                    <a:ext cx="666123" cy="138212"/>
                  </a:xfrm>
                  <a:custGeom>
                    <a:avLst/>
                    <a:gdLst>
                      <a:gd name="connsiteX0" fmla="*/ 0 w 666123"/>
                      <a:gd name="connsiteY0" fmla="*/ 69106 h 138212"/>
                      <a:gd name="connsiteX1" fmla="*/ 333052 w 666123"/>
                      <a:gd name="connsiteY1" fmla="*/ 138212 h 138212"/>
                      <a:gd name="connsiteX2" fmla="*/ 666124 w 666123"/>
                      <a:gd name="connsiteY2" fmla="*/ 69106 h 138212"/>
                      <a:gd name="connsiteX3" fmla="*/ 333052 w 666123"/>
                      <a:gd name="connsiteY3" fmla="*/ 0 h 138212"/>
                      <a:gd name="connsiteX4" fmla="*/ 0 w 666123"/>
                      <a:gd name="connsiteY4" fmla="*/ 69106 h 1382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66123" h="138212">
                        <a:moveTo>
                          <a:pt x="0" y="69106"/>
                        </a:moveTo>
                        <a:cubicBezTo>
                          <a:pt x="0" y="107264"/>
                          <a:pt x="149121" y="138212"/>
                          <a:pt x="333052" y="138212"/>
                        </a:cubicBezTo>
                        <a:cubicBezTo>
                          <a:pt x="517003" y="138212"/>
                          <a:pt x="666124" y="107273"/>
                          <a:pt x="666124" y="69106"/>
                        </a:cubicBezTo>
                        <a:cubicBezTo>
                          <a:pt x="666124" y="30939"/>
                          <a:pt x="517012" y="0"/>
                          <a:pt x="333052" y="0"/>
                        </a:cubicBezTo>
                        <a:cubicBezTo>
                          <a:pt x="149121" y="0"/>
                          <a:pt x="10" y="30948"/>
                          <a:pt x="0" y="69106"/>
                        </a:cubicBezTo>
                        <a:close/>
                      </a:path>
                    </a:pathLst>
                  </a:custGeom>
                  <a:solidFill>
                    <a:srgbClr val="4F97D1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0" name="Freeform 239">
                    <a:extLst>
                      <a:ext uri="{FF2B5EF4-FFF2-40B4-BE49-F238E27FC236}">
                        <a16:creationId xmlns:a16="http://schemas.microsoft.com/office/drawing/2014/main" id="{3FE1A66D-3F2A-F6A5-DBC1-306142020A70}"/>
                      </a:ext>
                    </a:extLst>
                  </p:cNvPr>
                  <p:cNvSpPr/>
                  <p:nvPr/>
                </p:nvSpPr>
                <p:spPr>
                  <a:xfrm>
                    <a:off x="9439619" y="3766232"/>
                    <a:ext cx="70228" cy="70247"/>
                  </a:xfrm>
                  <a:custGeom>
                    <a:avLst/>
                    <a:gdLst>
                      <a:gd name="connsiteX0" fmla="*/ 0 w 70228"/>
                      <a:gd name="connsiteY0" fmla="*/ 35133 h 70247"/>
                      <a:gd name="connsiteX1" fmla="*/ 35105 w 70228"/>
                      <a:gd name="connsiteY1" fmla="*/ 70248 h 70247"/>
                      <a:gd name="connsiteX2" fmla="*/ 70228 w 70228"/>
                      <a:gd name="connsiteY2" fmla="*/ 35133 h 70247"/>
                      <a:gd name="connsiteX3" fmla="*/ 35105 w 70228"/>
                      <a:gd name="connsiteY3" fmla="*/ 0 h 70247"/>
                      <a:gd name="connsiteX4" fmla="*/ 0 w 70228"/>
                      <a:gd name="connsiteY4" fmla="*/ 35133 h 70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228" h="70247">
                        <a:moveTo>
                          <a:pt x="0" y="35133"/>
                        </a:moveTo>
                        <a:cubicBezTo>
                          <a:pt x="0" y="54516"/>
                          <a:pt x="15712" y="70248"/>
                          <a:pt x="35105" y="70248"/>
                        </a:cubicBezTo>
                        <a:cubicBezTo>
                          <a:pt x="54517" y="70248"/>
                          <a:pt x="70228" y="54516"/>
                          <a:pt x="70228" y="35133"/>
                        </a:cubicBezTo>
                        <a:cubicBezTo>
                          <a:pt x="70228" y="15731"/>
                          <a:pt x="54517" y="0"/>
                          <a:pt x="35105" y="0"/>
                        </a:cubicBezTo>
                        <a:cubicBezTo>
                          <a:pt x="15721" y="0"/>
                          <a:pt x="0" y="15731"/>
                          <a:pt x="0" y="35133"/>
                        </a:cubicBezTo>
                        <a:close/>
                      </a:path>
                    </a:pathLst>
                  </a:custGeom>
                  <a:solidFill>
                    <a:srgbClr val="433F3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1" name="Freeform 240">
                    <a:extLst>
                      <a:ext uri="{FF2B5EF4-FFF2-40B4-BE49-F238E27FC236}">
                        <a16:creationId xmlns:a16="http://schemas.microsoft.com/office/drawing/2014/main" id="{148394B8-D345-F4E2-C6C0-D6B2E7BC4A6E}"/>
                      </a:ext>
                    </a:extLst>
                  </p:cNvPr>
                  <p:cNvSpPr/>
                  <p:nvPr/>
                </p:nvSpPr>
                <p:spPr>
                  <a:xfrm>
                    <a:off x="9450956" y="3766232"/>
                    <a:ext cx="70238" cy="70247"/>
                  </a:xfrm>
                  <a:custGeom>
                    <a:avLst/>
                    <a:gdLst>
                      <a:gd name="connsiteX0" fmla="*/ 0 w 70238"/>
                      <a:gd name="connsiteY0" fmla="*/ 35133 h 70247"/>
                      <a:gd name="connsiteX1" fmla="*/ 35105 w 70238"/>
                      <a:gd name="connsiteY1" fmla="*/ 70248 h 70247"/>
                      <a:gd name="connsiteX2" fmla="*/ 70238 w 70238"/>
                      <a:gd name="connsiteY2" fmla="*/ 35133 h 70247"/>
                      <a:gd name="connsiteX3" fmla="*/ 35105 w 70238"/>
                      <a:gd name="connsiteY3" fmla="*/ 0 h 70247"/>
                      <a:gd name="connsiteX4" fmla="*/ 0 w 70238"/>
                      <a:gd name="connsiteY4" fmla="*/ 35133 h 70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238" h="70247">
                        <a:moveTo>
                          <a:pt x="0" y="35133"/>
                        </a:moveTo>
                        <a:cubicBezTo>
                          <a:pt x="0" y="54516"/>
                          <a:pt x="15721" y="70248"/>
                          <a:pt x="35105" y="70248"/>
                        </a:cubicBezTo>
                        <a:cubicBezTo>
                          <a:pt x="54517" y="70248"/>
                          <a:pt x="70238" y="54516"/>
                          <a:pt x="70238" y="35133"/>
                        </a:cubicBezTo>
                        <a:cubicBezTo>
                          <a:pt x="70238" y="15731"/>
                          <a:pt x="54526" y="0"/>
                          <a:pt x="35105" y="0"/>
                        </a:cubicBezTo>
                        <a:cubicBezTo>
                          <a:pt x="15721" y="0"/>
                          <a:pt x="0" y="15731"/>
                          <a:pt x="0" y="35133"/>
                        </a:cubicBezTo>
                        <a:close/>
                      </a:path>
                    </a:pathLst>
                  </a:custGeom>
                  <a:solidFill>
                    <a:srgbClr val="757373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2" name="Freeform 241">
                    <a:extLst>
                      <a:ext uri="{FF2B5EF4-FFF2-40B4-BE49-F238E27FC236}">
                        <a16:creationId xmlns:a16="http://schemas.microsoft.com/office/drawing/2014/main" id="{F6E8AD93-D70E-11CF-0CBF-9B01F72B0137}"/>
                      </a:ext>
                    </a:extLst>
                  </p:cNvPr>
                  <p:cNvSpPr/>
                  <p:nvPr/>
                </p:nvSpPr>
                <p:spPr>
                  <a:xfrm>
                    <a:off x="9680920" y="3766232"/>
                    <a:ext cx="70228" cy="70247"/>
                  </a:xfrm>
                  <a:custGeom>
                    <a:avLst/>
                    <a:gdLst>
                      <a:gd name="connsiteX0" fmla="*/ 0 w 70228"/>
                      <a:gd name="connsiteY0" fmla="*/ 35133 h 70247"/>
                      <a:gd name="connsiteX1" fmla="*/ 35105 w 70228"/>
                      <a:gd name="connsiteY1" fmla="*/ 70248 h 70247"/>
                      <a:gd name="connsiteX2" fmla="*/ 70228 w 70228"/>
                      <a:gd name="connsiteY2" fmla="*/ 35133 h 70247"/>
                      <a:gd name="connsiteX3" fmla="*/ 35105 w 70228"/>
                      <a:gd name="connsiteY3" fmla="*/ 0 h 70247"/>
                      <a:gd name="connsiteX4" fmla="*/ 0 w 70228"/>
                      <a:gd name="connsiteY4" fmla="*/ 35133 h 70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228" h="70247">
                        <a:moveTo>
                          <a:pt x="0" y="35133"/>
                        </a:moveTo>
                        <a:cubicBezTo>
                          <a:pt x="0" y="54516"/>
                          <a:pt x="15712" y="70248"/>
                          <a:pt x="35105" y="70248"/>
                        </a:cubicBezTo>
                        <a:cubicBezTo>
                          <a:pt x="54517" y="70248"/>
                          <a:pt x="70228" y="54516"/>
                          <a:pt x="70228" y="35133"/>
                        </a:cubicBezTo>
                        <a:cubicBezTo>
                          <a:pt x="70228" y="15731"/>
                          <a:pt x="54517" y="0"/>
                          <a:pt x="35105" y="0"/>
                        </a:cubicBezTo>
                        <a:cubicBezTo>
                          <a:pt x="15721" y="0"/>
                          <a:pt x="0" y="15731"/>
                          <a:pt x="0" y="35133"/>
                        </a:cubicBezTo>
                        <a:close/>
                      </a:path>
                    </a:pathLst>
                  </a:custGeom>
                  <a:solidFill>
                    <a:srgbClr val="433F3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3" name="Freeform 242">
                    <a:extLst>
                      <a:ext uri="{FF2B5EF4-FFF2-40B4-BE49-F238E27FC236}">
                        <a16:creationId xmlns:a16="http://schemas.microsoft.com/office/drawing/2014/main" id="{1AB5B952-F5B2-B2FB-5AEC-4701BB0FB849}"/>
                      </a:ext>
                    </a:extLst>
                  </p:cNvPr>
                  <p:cNvSpPr/>
                  <p:nvPr/>
                </p:nvSpPr>
                <p:spPr>
                  <a:xfrm>
                    <a:off x="9692257" y="3766232"/>
                    <a:ext cx="70228" cy="70247"/>
                  </a:xfrm>
                  <a:custGeom>
                    <a:avLst/>
                    <a:gdLst>
                      <a:gd name="connsiteX0" fmla="*/ 0 w 70228"/>
                      <a:gd name="connsiteY0" fmla="*/ 35133 h 70247"/>
                      <a:gd name="connsiteX1" fmla="*/ 35105 w 70228"/>
                      <a:gd name="connsiteY1" fmla="*/ 70248 h 70247"/>
                      <a:gd name="connsiteX2" fmla="*/ 70228 w 70228"/>
                      <a:gd name="connsiteY2" fmla="*/ 35133 h 70247"/>
                      <a:gd name="connsiteX3" fmla="*/ 35105 w 70228"/>
                      <a:gd name="connsiteY3" fmla="*/ 0 h 70247"/>
                      <a:gd name="connsiteX4" fmla="*/ 0 w 70228"/>
                      <a:gd name="connsiteY4" fmla="*/ 35133 h 70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228" h="70247">
                        <a:moveTo>
                          <a:pt x="0" y="35133"/>
                        </a:moveTo>
                        <a:cubicBezTo>
                          <a:pt x="0" y="54516"/>
                          <a:pt x="15721" y="70248"/>
                          <a:pt x="35105" y="70248"/>
                        </a:cubicBezTo>
                        <a:cubicBezTo>
                          <a:pt x="54517" y="70248"/>
                          <a:pt x="70228" y="54516"/>
                          <a:pt x="70228" y="35133"/>
                        </a:cubicBezTo>
                        <a:cubicBezTo>
                          <a:pt x="70228" y="15731"/>
                          <a:pt x="54517" y="0"/>
                          <a:pt x="35105" y="0"/>
                        </a:cubicBezTo>
                        <a:cubicBezTo>
                          <a:pt x="15721" y="0"/>
                          <a:pt x="10" y="15731"/>
                          <a:pt x="0" y="35133"/>
                        </a:cubicBezTo>
                        <a:close/>
                      </a:path>
                    </a:pathLst>
                  </a:custGeom>
                  <a:solidFill>
                    <a:srgbClr val="757373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4" name="Freeform 243">
                    <a:extLst>
                      <a:ext uri="{FF2B5EF4-FFF2-40B4-BE49-F238E27FC236}">
                        <a16:creationId xmlns:a16="http://schemas.microsoft.com/office/drawing/2014/main" id="{E271E572-A480-ED5F-F9DD-7C603A3EECA9}"/>
                      </a:ext>
                    </a:extLst>
                  </p:cNvPr>
                  <p:cNvSpPr/>
                  <p:nvPr/>
                </p:nvSpPr>
                <p:spPr>
                  <a:xfrm>
                    <a:off x="9410183" y="3741314"/>
                    <a:ext cx="350029" cy="36255"/>
                  </a:xfrm>
                  <a:custGeom>
                    <a:avLst/>
                    <a:gdLst>
                      <a:gd name="connsiteX0" fmla="*/ 0 w 350029"/>
                      <a:gd name="connsiteY0" fmla="*/ 0 h 36255"/>
                      <a:gd name="connsiteX1" fmla="*/ 350029 w 350029"/>
                      <a:gd name="connsiteY1" fmla="*/ 0 h 36255"/>
                      <a:gd name="connsiteX2" fmla="*/ 350029 w 350029"/>
                      <a:gd name="connsiteY2" fmla="*/ 36256 h 36255"/>
                      <a:gd name="connsiteX3" fmla="*/ 0 w 350029"/>
                      <a:gd name="connsiteY3" fmla="*/ 36256 h 36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0029" h="36255">
                        <a:moveTo>
                          <a:pt x="0" y="0"/>
                        </a:moveTo>
                        <a:lnTo>
                          <a:pt x="350029" y="0"/>
                        </a:lnTo>
                        <a:lnTo>
                          <a:pt x="350029" y="36256"/>
                        </a:lnTo>
                        <a:lnTo>
                          <a:pt x="0" y="36256"/>
                        </a:lnTo>
                        <a:close/>
                      </a:path>
                    </a:pathLst>
                  </a:custGeom>
                  <a:solidFill>
                    <a:srgbClr val="433F3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5" name="Freeform 244">
                    <a:extLst>
                      <a:ext uri="{FF2B5EF4-FFF2-40B4-BE49-F238E27FC236}">
                        <a16:creationId xmlns:a16="http://schemas.microsoft.com/office/drawing/2014/main" id="{A58EACEB-A5F2-BB28-0D9C-9BAE03FBFC74}"/>
                      </a:ext>
                    </a:extLst>
                  </p:cNvPr>
                  <p:cNvSpPr/>
                  <p:nvPr/>
                </p:nvSpPr>
                <p:spPr>
                  <a:xfrm>
                    <a:off x="9429424" y="3741314"/>
                    <a:ext cx="355716" cy="36255"/>
                  </a:xfrm>
                  <a:custGeom>
                    <a:avLst/>
                    <a:gdLst>
                      <a:gd name="connsiteX0" fmla="*/ 0 w 355716"/>
                      <a:gd name="connsiteY0" fmla="*/ 0 h 36255"/>
                      <a:gd name="connsiteX1" fmla="*/ 355717 w 355716"/>
                      <a:gd name="connsiteY1" fmla="*/ 0 h 36255"/>
                      <a:gd name="connsiteX2" fmla="*/ 355717 w 355716"/>
                      <a:gd name="connsiteY2" fmla="*/ 36256 h 36255"/>
                      <a:gd name="connsiteX3" fmla="*/ 0 w 355716"/>
                      <a:gd name="connsiteY3" fmla="*/ 36256 h 36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5716" h="36255">
                        <a:moveTo>
                          <a:pt x="0" y="0"/>
                        </a:moveTo>
                        <a:lnTo>
                          <a:pt x="355717" y="0"/>
                        </a:lnTo>
                        <a:lnTo>
                          <a:pt x="355717" y="36256"/>
                        </a:lnTo>
                        <a:lnTo>
                          <a:pt x="0" y="36256"/>
                        </a:lnTo>
                        <a:close/>
                      </a:path>
                    </a:pathLst>
                  </a:custGeom>
                  <a:solidFill>
                    <a:srgbClr val="928D8D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6" name="Freeform 245">
                    <a:extLst>
                      <a:ext uri="{FF2B5EF4-FFF2-40B4-BE49-F238E27FC236}">
                        <a16:creationId xmlns:a16="http://schemas.microsoft.com/office/drawing/2014/main" id="{A6134507-59CB-0091-CFC0-DE78876788F5}"/>
                      </a:ext>
                    </a:extLst>
                  </p:cNvPr>
                  <p:cNvSpPr/>
                  <p:nvPr/>
                </p:nvSpPr>
                <p:spPr>
                  <a:xfrm>
                    <a:off x="9216456" y="2389797"/>
                    <a:ext cx="567571" cy="220909"/>
                  </a:xfrm>
                  <a:custGeom>
                    <a:avLst/>
                    <a:gdLst>
                      <a:gd name="connsiteX0" fmla="*/ 0 w 567571"/>
                      <a:gd name="connsiteY0" fmla="*/ 85817 h 220909"/>
                      <a:gd name="connsiteX1" fmla="*/ 283786 w 567571"/>
                      <a:gd name="connsiteY1" fmla="*/ 220909 h 220909"/>
                      <a:gd name="connsiteX2" fmla="*/ 567572 w 567571"/>
                      <a:gd name="connsiteY2" fmla="*/ 85817 h 220909"/>
                      <a:gd name="connsiteX3" fmla="*/ 290586 w 567571"/>
                      <a:gd name="connsiteY3" fmla="*/ 0 h 220909"/>
                      <a:gd name="connsiteX4" fmla="*/ 0 w 567571"/>
                      <a:gd name="connsiteY4" fmla="*/ 85817 h 220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7571" h="220909">
                        <a:moveTo>
                          <a:pt x="0" y="85817"/>
                        </a:moveTo>
                        <a:cubicBezTo>
                          <a:pt x="0" y="160420"/>
                          <a:pt x="127056" y="220909"/>
                          <a:pt x="283786" y="220909"/>
                        </a:cubicBezTo>
                        <a:cubicBezTo>
                          <a:pt x="440516" y="220909"/>
                          <a:pt x="567572" y="160420"/>
                          <a:pt x="567572" y="85817"/>
                        </a:cubicBezTo>
                        <a:cubicBezTo>
                          <a:pt x="567572" y="11204"/>
                          <a:pt x="447316" y="0"/>
                          <a:pt x="290586" y="0"/>
                        </a:cubicBezTo>
                        <a:cubicBezTo>
                          <a:pt x="133856" y="10"/>
                          <a:pt x="0" y="11213"/>
                          <a:pt x="0" y="85817"/>
                        </a:cubicBezTo>
                        <a:close/>
                      </a:path>
                    </a:pathLst>
                  </a:custGeom>
                  <a:solidFill>
                    <a:srgbClr val="2C729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7" name="Freeform 246">
                    <a:extLst>
                      <a:ext uri="{FF2B5EF4-FFF2-40B4-BE49-F238E27FC236}">
                        <a16:creationId xmlns:a16="http://schemas.microsoft.com/office/drawing/2014/main" id="{8689E531-651E-0569-50F0-CDC34337C3B6}"/>
                      </a:ext>
                    </a:extLst>
                  </p:cNvPr>
                  <p:cNvSpPr/>
                  <p:nvPr/>
                </p:nvSpPr>
                <p:spPr>
                  <a:xfrm>
                    <a:off x="9259502" y="2389797"/>
                    <a:ext cx="567562" cy="220909"/>
                  </a:xfrm>
                  <a:custGeom>
                    <a:avLst/>
                    <a:gdLst>
                      <a:gd name="connsiteX0" fmla="*/ 0 w 567562"/>
                      <a:gd name="connsiteY0" fmla="*/ 85817 h 220909"/>
                      <a:gd name="connsiteX1" fmla="*/ 283786 w 567562"/>
                      <a:gd name="connsiteY1" fmla="*/ 220909 h 220909"/>
                      <a:gd name="connsiteX2" fmla="*/ 567562 w 567562"/>
                      <a:gd name="connsiteY2" fmla="*/ 85817 h 220909"/>
                      <a:gd name="connsiteX3" fmla="*/ 290577 w 567562"/>
                      <a:gd name="connsiteY3" fmla="*/ 0 h 220909"/>
                      <a:gd name="connsiteX4" fmla="*/ 0 w 567562"/>
                      <a:gd name="connsiteY4" fmla="*/ 85817 h 220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7562" h="220909">
                        <a:moveTo>
                          <a:pt x="0" y="85817"/>
                        </a:moveTo>
                        <a:cubicBezTo>
                          <a:pt x="0" y="160420"/>
                          <a:pt x="127056" y="220909"/>
                          <a:pt x="283786" y="220909"/>
                        </a:cubicBezTo>
                        <a:cubicBezTo>
                          <a:pt x="440516" y="220909"/>
                          <a:pt x="567562" y="160420"/>
                          <a:pt x="567562" y="85817"/>
                        </a:cubicBezTo>
                        <a:cubicBezTo>
                          <a:pt x="567562" y="11204"/>
                          <a:pt x="447307" y="0"/>
                          <a:pt x="290577" y="0"/>
                        </a:cubicBezTo>
                        <a:cubicBezTo>
                          <a:pt x="133847" y="10"/>
                          <a:pt x="0" y="11213"/>
                          <a:pt x="0" y="85817"/>
                        </a:cubicBezTo>
                        <a:close/>
                      </a:path>
                    </a:pathLst>
                  </a:custGeom>
                  <a:solidFill>
                    <a:srgbClr val="4F97D1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8" name="Freeform 247">
                    <a:extLst>
                      <a:ext uri="{FF2B5EF4-FFF2-40B4-BE49-F238E27FC236}">
                        <a16:creationId xmlns:a16="http://schemas.microsoft.com/office/drawing/2014/main" id="{903B7F5A-AD6E-A1F2-200C-932D93CA5DA7}"/>
                      </a:ext>
                    </a:extLst>
                  </p:cNvPr>
                  <p:cNvSpPr/>
                  <p:nvPr/>
                </p:nvSpPr>
                <p:spPr>
                  <a:xfrm>
                    <a:off x="11220619" y="3186106"/>
                    <a:ext cx="23786" cy="655233"/>
                  </a:xfrm>
                  <a:custGeom>
                    <a:avLst/>
                    <a:gdLst>
                      <a:gd name="connsiteX0" fmla="*/ 0 w 23786"/>
                      <a:gd name="connsiteY0" fmla="*/ 0 h 655233"/>
                      <a:gd name="connsiteX1" fmla="*/ 23787 w 23786"/>
                      <a:gd name="connsiteY1" fmla="*/ 0 h 655233"/>
                      <a:gd name="connsiteX2" fmla="*/ 23787 w 23786"/>
                      <a:gd name="connsiteY2" fmla="*/ 655234 h 655233"/>
                      <a:gd name="connsiteX3" fmla="*/ 0 w 23786"/>
                      <a:gd name="connsiteY3" fmla="*/ 655234 h 655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786" h="655233">
                        <a:moveTo>
                          <a:pt x="0" y="0"/>
                        </a:moveTo>
                        <a:lnTo>
                          <a:pt x="23787" y="0"/>
                        </a:lnTo>
                        <a:lnTo>
                          <a:pt x="23787" y="655234"/>
                        </a:lnTo>
                        <a:lnTo>
                          <a:pt x="0" y="655234"/>
                        </a:lnTo>
                        <a:close/>
                      </a:path>
                    </a:pathLst>
                  </a:custGeom>
                  <a:solidFill>
                    <a:srgbClr val="757373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9" name="Freeform 248">
                    <a:extLst>
                      <a:ext uri="{FF2B5EF4-FFF2-40B4-BE49-F238E27FC236}">
                        <a16:creationId xmlns:a16="http://schemas.microsoft.com/office/drawing/2014/main" id="{759784AE-AF63-E43F-399E-4A6160F57979}"/>
                      </a:ext>
                    </a:extLst>
                  </p:cNvPr>
                  <p:cNvSpPr/>
                  <p:nvPr/>
                </p:nvSpPr>
                <p:spPr>
                  <a:xfrm>
                    <a:off x="11239879" y="3186106"/>
                    <a:ext cx="31718" cy="655233"/>
                  </a:xfrm>
                  <a:custGeom>
                    <a:avLst/>
                    <a:gdLst>
                      <a:gd name="connsiteX0" fmla="*/ 0 w 31718"/>
                      <a:gd name="connsiteY0" fmla="*/ 0 h 655233"/>
                      <a:gd name="connsiteX1" fmla="*/ 31719 w 31718"/>
                      <a:gd name="connsiteY1" fmla="*/ 0 h 655233"/>
                      <a:gd name="connsiteX2" fmla="*/ 31719 w 31718"/>
                      <a:gd name="connsiteY2" fmla="*/ 655234 h 655233"/>
                      <a:gd name="connsiteX3" fmla="*/ 0 w 31718"/>
                      <a:gd name="connsiteY3" fmla="*/ 655234 h 655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1718" h="655233">
                        <a:moveTo>
                          <a:pt x="0" y="0"/>
                        </a:moveTo>
                        <a:lnTo>
                          <a:pt x="31719" y="0"/>
                        </a:lnTo>
                        <a:lnTo>
                          <a:pt x="31719" y="655234"/>
                        </a:lnTo>
                        <a:lnTo>
                          <a:pt x="0" y="655234"/>
                        </a:lnTo>
                        <a:close/>
                      </a:path>
                    </a:pathLst>
                  </a:custGeom>
                  <a:solidFill>
                    <a:srgbClr val="C2C1C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0" name="Freeform 249">
                    <a:extLst>
                      <a:ext uri="{FF2B5EF4-FFF2-40B4-BE49-F238E27FC236}">
                        <a16:creationId xmlns:a16="http://schemas.microsoft.com/office/drawing/2014/main" id="{6C220FEF-AC43-D44C-2EBF-F8177CFDDFF0}"/>
                      </a:ext>
                    </a:extLst>
                  </p:cNvPr>
                  <p:cNvSpPr/>
                  <p:nvPr/>
                </p:nvSpPr>
                <p:spPr>
                  <a:xfrm>
                    <a:off x="11340437" y="2665689"/>
                    <a:ext cx="23786" cy="533998"/>
                  </a:xfrm>
                  <a:custGeom>
                    <a:avLst/>
                    <a:gdLst>
                      <a:gd name="connsiteX0" fmla="*/ 0 w 23786"/>
                      <a:gd name="connsiteY0" fmla="*/ 0 h 533998"/>
                      <a:gd name="connsiteX1" fmla="*/ 23787 w 23786"/>
                      <a:gd name="connsiteY1" fmla="*/ 0 h 533998"/>
                      <a:gd name="connsiteX2" fmla="*/ 23787 w 23786"/>
                      <a:gd name="connsiteY2" fmla="*/ 533998 h 533998"/>
                      <a:gd name="connsiteX3" fmla="*/ 0 w 23786"/>
                      <a:gd name="connsiteY3" fmla="*/ 533998 h 533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786" h="533998">
                        <a:moveTo>
                          <a:pt x="0" y="0"/>
                        </a:moveTo>
                        <a:lnTo>
                          <a:pt x="23787" y="0"/>
                        </a:lnTo>
                        <a:lnTo>
                          <a:pt x="23787" y="533998"/>
                        </a:lnTo>
                        <a:lnTo>
                          <a:pt x="0" y="533998"/>
                        </a:lnTo>
                        <a:close/>
                      </a:path>
                    </a:pathLst>
                  </a:custGeom>
                  <a:solidFill>
                    <a:srgbClr val="757373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1" name="Freeform 250">
                    <a:extLst>
                      <a:ext uri="{FF2B5EF4-FFF2-40B4-BE49-F238E27FC236}">
                        <a16:creationId xmlns:a16="http://schemas.microsoft.com/office/drawing/2014/main" id="{B5973983-5A78-5FDA-99F2-636DB37AB325}"/>
                      </a:ext>
                    </a:extLst>
                  </p:cNvPr>
                  <p:cNvSpPr/>
                  <p:nvPr/>
                </p:nvSpPr>
                <p:spPr>
                  <a:xfrm>
                    <a:off x="11359706" y="2665689"/>
                    <a:ext cx="31709" cy="533998"/>
                  </a:xfrm>
                  <a:custGeom>
                    <a:avLst/>
                    <a:gdLst>
                      <a:gd name="connsiteX0" fmla="*/ 0 w 31709"/>
                      <a:gd name="connsiteY0" fmla="*/ 0 h 533998"/>
                      <a:gd name="connsiteX1" fmla="*/ 31709 w 31709"/>
                      <a:gd name="connsiteY1" fmla="*/ 0 h 533998"/>
                      <a:gd name="connsiteX2" fmla="*/ 31709 w 31709"/>
                      <a:gd name="connsiteY2" fmla="*/ 533998 h 533998"/>
                      <a:gd name="connsiteX3" fmla="*/ 0 w 31709"/>
                      <a:gd name="connsiteY3" fmla="*/ 533998 h 5339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1709" h="533998">
                        <a:moveTo>
                          <a:pt x="0" y="0"/>
                        </a:moveTo>
                        <a:lnTo>
                          <a:pt x="31709" y="0"/>
                        </a:lnTo>
                        <a:lnTo>
                          <a:pt x="31709" y="533998"/>
                        </a:lnTo>
                        <a:lnTo>
                          <a:pt x="0" y="533998"/>
                        </a:lnTo>
                        <a:close/>
                      </a:path>
                    </a:pathLst>
                  </a:custGeom>
                  <a:solidFill>
                    <a:srgbClr val="C2C1C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2" name="Freeform 251">
                    <a:extLst>
                      <a:ext uri="{FF2B5EF4-FFF2-40B4-BE49-F238E27FC236}">
                        <a16:creationId xmlns:a16="http://schemas.microsoft.com/office/drawing/2014/main" id="{1B08EA1C-0433-BEDC-C5F5-3400A522213A}"/>
                      </a:ext>
                    </a:extLst>
                  </p:cNvPr>
                  <p:cNvSpPr/>
                  <p:nvPr/>
                </p:nvSpPr>
                <p:spPr>
                  <a:xfrm>
                    <a:off x="10915871" y="3222447"/>
                    <a:ext cx="666123" cy="43055"/>
                  </a:xfrm>
                  <a:custGeom>
                    <a:avLst/>
                    <a:gdLst>
                      <a:gd name="connsiteX0" fmla="*/ 0 w 666123"/>
                      <a:gd name="connsiteY0" fmla="*/ 0 h 43055"/>
                      <a:gd name="connsiteX1" fmla="*/ 666124 w 666123"/>
                      <a:gd name="connsiteY1" fmla="*/ 0 h 43055"/>
                      <a:gd name="connsiteX2" fmla="*/ 666124 w 666123"/>
                      <a:gd name="connsiteY2" fmla="*/ 43056 h 43055"/>
                      <a:gd name="connsiteX3" fmla="*/ 0 w 666123"/>
                      <a:gd name="connsiteY3" fmla="*/ 43056 h 43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66123" h="43055">
                        <a:moveTo>
                          <a:pt x="0" y="0"/>
                        </a:moveTo>
                        <a:lnTo>
                          <a:pt x="666124" y="0"/>
                        </a:lnTo>
                        <a:lnTo>
                          <a:pt x="666124" y="43056"/>
                        </a:lnTo>
                        <a:lnTo>
                          <a:pt x="0" y="43056"/>
                        </a:lnTo>
                        <a:close/>
                      </a:path>
                    </a:pathLst>
                  </a:custGeom>
                  <a:solidFill>
                    <a:srgbClr val="2C729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3" name="Freeform 252">
                    <a:extLst>
                      <a:ext uri="{FF2B5EF4-FFF2-40B4-BE49-F238E27FC236}">
                        <a16:creationId xmlns:a16="http://schemas.microsoft.com/office/drawing/2014/main" id="{21B884B0-0FAB-5263-2756-141E23ADE699}"/>
                      </a:ext>
                    </a:extLst>
                  </p:cNvPr>
                  <p:cNvSpPr/>
                  <p:nvPr/>
                </p:nvSpPr>
                <p:spPr>
                  <a:xfrm>
                    <a:off x="10915871" y="3191860"/>
                    <a:ext cx="666123" cy="138212"/>
                  </a:xfrm>
                  <a:custGeom>
                    <a:avLst/>
                    <a:gdLst>
                      <a:gd name="connsiteX0" fmla="*/ 0 w 666123"/>
                      <a:gd name="connsiteY0" fmla="*/ 69106 h 138212"/>
                      <a:gd name="connsiteX1" fmla="*/ 333052 w 666123"/>
                      <a:gd name="connsiteY1" fmla="*/ 138212 h 138212"/>
                      <a:gd name="connsiteX2" fmla="*/ 666124 w 666123"/>
                      <a:gd name="connsiteY2" fmla="*/ 69106 h 138212"/>
                      <a:gd name="connsiteX3" fmla="*/ 333052 w 666123"/>
                      <a:gd name="connsiteY3" fmla="*/ 0 h 138212"/>
                      <a:gd name="connsiteX4" fmla="*/ 0 w 666123"/>
                      <a:gd name="connsiteY4" fmla="*/ 69106 h 1382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66123" h="138212">
                        <a:moveTo>
                          <a:pt x="0" y="69106"/>
                        </a:moveTo>
                        <a:cubicBezTo>
                          <a:pt x="0" y="107273"/>
                          <a:pt x="149121" y="138212"/>
                          <a:pt x="333052" y="138212"/>
                        </a:cubicBezTo>
                        <a:cubicBezTo>
                          <a:pt x="517003" y="138212"/>
                          <a:pt x="666124" y="107273"/>
                          <a:pt x="666124" y="69106"/>
                        </a:cubicBezTo>
                        <a:cubicBezTo>
                          <a:pt x="666124" y="30939"/>
                          <a:pt x="517012" y="0"/>
                          <a:pt x="333052" y="0"/>
                        </a:cubicBezTo>
                        <a:cubicBezTo>
                          <a:pt x="149121" y="0"/>
                          <a:pt x="0" y="30948"/>
                          <a:pt x="0" y="69106"/>
                        </a:cubicBezTo>
                        <a:close/>
                      </a:path>
                    </a:pathLst>
                  </a:custGeom>
                  <a:solidFill>
                    <a:srgbClr val="2C729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4" name="Freeform 253">
                    <a:extLst>
                      <a:ext uri="{FF2B5EF4-FFF2-40B4-BE49-F238E27FC236}">
                        <a16:creationId xmlns:a16="http://schemas.microsoft.com/office/drawing/2014/main" id="{A1A2D0E5-3E13-9E04-1696-4D05161B0E2B}"/>
                      </a:ext>
                    </a:extLst>
                  </p:cNvPr>
                  <p:cNvSpPr/>
                  <p:nvPr/>
                </p:nvSpPr>
                <p:spPr>
                  <a:xfrm>
                    <a:off x="10915871" y="3153341"/>
                    <a:ext cx="666123" cy="138212"/>
                  </a:xfrm>
                  <a:custGeom>
                    <a:avLst/>
                    <a:gdLst>
                      <a:gd name="connsiteX0" fmla="*/ 0 w 666123"/>
                      <a:gd name="connsiteY0" fmla="*/ 69106 h 138212"/>
                      <a:gd name="connsiteX1" fmla="*/ 333052 w 666123"/>
                      <a:gd name="connsiteY1" fmla="*/ 138212 h 138212"/>
                      <a:gd name="connsiteX2" fmla="*/ 666124 w 666123"/>
                      <a:gd name="connsiteY2" fmla="*/ 69106 h 138212"/>
                      <a:gd name="connsiteX3" fmla="*/ 333052 w 666123"/>
                      <a:gd name="connsiteY3" fmla="*/ 0 h 138212"/>
                      <a:gd name="connsiteX4" fmla="*/ 0 w 666123"/>
                      <a:gd name="connsiteY4" fmla="*/ 69106 h 1382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66123" h="138212">
                        <a:moveTo>
                          <a:pt x="0" y="69106"/>
                        </a:moveTo>
                        <a:cubicBezTo>
                          <a:pt x="0" y="107264"/>
                          <a:pt x="149121" y="138212"/>
                          <a:pt x="333052" y="138212"/>
                        </a:cubicBezTo>
                        <a:cubicBezTo>
                          <a:pt x="517003" y="138212"/>
                          <a:pt x="666124" y="107264"/>
                          <a:pt x="666124" y="69106"/>
                        </a:cubicBezTo>
                        <a:cubicBezTo>
                          <a:pt x="666124" y="30939"/>
                          <a:pt x="517012" y="0"/>
                          <a:pt x="333052" y="0"/>
                        </a:cubicBezTo>
                        <a:cubicBezTo>
                          <a:pt x="149121" y="0"/>
                          <a:pt x="0" y="30948"/>
                          <a:pt x="0" y="69106"/>
                        </a:cubicBezTo>
                        <a:close/>
                      </a:path>
                    </a:pathLst>
                  </a:custGeom>
                  <a:solidFill>
                    <a:srgbClr val="4F97D1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5" name="Freeform 254">
                    <a:extLst>
                      <a:ext uri="{FF2B5EF4-FFF2-40B4-BE49-F238E27FC236}">
                        <a16:creationId xmlns:a16="http://schemas.microsoft.com/office/drawing/2014/main" id="{B25EE8CA-BF91-93C2-8652-0C8E44A3AF3C}"/>
                      </a:ext>
                    </a:extLst>
                  </p:cNvPr>
                  <p:cNvSpPr/>
                  <p:nvPr/>
                </p:nvSpPr>
                <p:spPr>
                  <a:xfrm>
                    <a:off x="11086944" y="3835329"/>
                    <a:ext cx="70238" cy="70247"/>
                  </a:xfrm>
                  <a:custGeom>
                    <a:avLst/>
                    <a:gdLst>
                      <a:gd name="connsiteX0" fmla="*/ 0 w 70238"/>
                      <a:gd name="connsiteY0" fmla="*/ 35133 h 70247"/>
                      <a:gd name="connsiteX1" fmla="*/ 35105 w 70238"/>
                      <a:gd name="connsiteY1" fmla="*/ 70247 h 70247"/>
                      <a:gd name="connsiteX2" fmla="*/ 70238 w 70238"/>
                      <a:gd name="connsiteY2" fmla="*/ 35133 h 70247"/>
                      <a:gd name="connsiteX3" fmla="*/ 35105 w 70238"/>
                      <a:gd name="connsiteY3" fmla="*/ 0 h 70247"/>
                      <a:gd name="connsiteX4" fmla="*/ 0 w 70238"/>
                      <a:gd name="connsiteY4" fmla="*/ 35133 h 70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238" h="70247">
                        <a:moveTo>
                          <a:pt x="0" y="35133"/>
                        </a:moveTo>
                        <a:cubicBezTo>
                          <a:pt x="0" y="54516"/>
                          <a:pt x="15712" y="70247"/>
                          <a:pt x="35105" y="70247"/>
                        </a:cubicBezTo>
                        <a:cubicBezTo>
                          <a:pt x="54516" y="70247"/>
                          <a:pt x="70238" y="54526"/>
                          <a:pt x="70238" y="35133"/>
                        </a:cubicBezTo>
                        <a:cubicBezTo>
                          <a:pt x="70238" y="15741"/>
                          <a:pt x="54526" y="0"/>
                          <a:pt x="35105" y="0"/>
                        </a:cubicBezTo>
                        <a:cubicBezTo>
                          <a:pt x="15712" y="9"/>
                          <a:pt x="0" y="15741"/>
                          <a:pt x="0" y="35133"/>
                        </a:cubicBezTo>
                        <a:close/>
                      </a:path>
                    </a:pathLst>
                  </a:custGeom>
                  <a:solidFill>
                    <a:srgbClr val="433F3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6" name="Freeform 255">
                    <a:extLst>
                      <a:ext uri="{FF2B5EF4-FFF2-40B4-BE49-F238E27FC236}">
                        <a16:creationId xmlns:a16="http://schemas.microsoft.com/office/drawing/2014/main" id="{F6B7DC34-C253-8DF4-9A51-10070EFD1FCA}"/>
                      </a:ext>
                    </a:extLst>
                  </p:cNvPr>
                  <p:cNvSpPr/>
                  <p:nvPr/>
                </p:nvSpPr>
                <p:spPr>
                  <a:xfrm>
                    <a:off x="11098280" y="3835329"/>
                    <a:ext cx="70238" cy="70247"/>
                  </a:xfrm>
                  <a:custGeom>
                    <a:avLst/>
                    <a:gdLst>
                      <a:gd name="connsiteX0" fmla="*/ 0 w 70238"/>
                      <a:gd name="connsiteY0" fmla="*/ 35133 h 70247"/>
                      <a:gd name="connsiteX1" fmla="*/ 35105 w 70238"/>
                      <a:gd name="connsiteY1" fmla="*/ 70247 h 70247"/>
                      <a:gd name="connsiteX2" fmla="*/ 70238 w 70238"/>
                      <a:gd name="connsiteY2" fmla="*/ 35133 h 70247"/>
                      <a:gd name="connsiteX3" fmla="*/ 35105 w 70238"/>
                      <a:gd name="connsiteY3" fmla="*/ 0 h 70247"/>
                      <a:gd name="connsiteX4" fmla="*/ 0 w 70238"/>
                      <a:gd name="connsiteY4" fmla="*/ 35133 h 70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238" h="70247">
                        <a:moveTo>
                          <a:pt x="0" y="35133"/>
                        </a:moveTo>
                        <a:cubicBezTo>
                          <a:pt x="0" y="54516"/>
                          <a:pt x="15722" y="70247"/>
                          <a:pt x="35105" y="70247"/>
                        </a:cubicBezTo>
                        <a:cubicBezTo>
                          <a:pt x="54526" y="70247"/>
                          <a:pt x="70238" y="54526"/>
                          <a:pt x="70238" y="35133"/>
                        </a:cubicBezTo>
                        <a:cubicBezTo>
                          <a:pt x="70238" y="15741"/>
                          <a:pt x="54526" y="0"/>
                          <a:pt x="35105" y="0"/>
                        </a:cubicBezTo>
                        <a:cubicBezTo>
                          <a:pt x="15712" y="9"/>
                          <a:pt x="0" y="15741"/>
                          <a:pt x="0" y="35133"/>
                        </a:cubicBezTo>
                        <a:close/>
                      </a:path>
                    </a:pathLst>
                  </a:custGeom>
                  <a:solidFill>
                    <a:srgbClr val="757373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7" name="Freeform 256">
                    <a:extLst>
                      <a:ext uri="{FF2B5EF4-FFF2-40B4-BE49-F238E27FC236}">
                        <a16:creationId xmlns:a16="http://schemas.microsoft.com/office/drawing/2014/main" id="{EB59F0AB-3F88-ABF2-D53D-25F06F685CE6}"/>
                      </a:ext>
                    </a:extLst>
                  </p:cNvPr>
                  <p:cNvSpPr/>
                  <p:nvPr/>
                </p:nvSpPr>
                <p:spPr>
                  <a:xfrm>
                    <a:off x="11328244" y="3835329"/>
                    <a:ext cx="70238" cy="70247"/>
                  </a:xfrm>
                  <a:custGeom>
                    <a:avLst/>
                    <a:gdLst>
                      <a:gd name="connsiteX0" fmla="*/ 0 w 70238"/>
                      <a:gd name="connsiteY0" fmla="*/ 35133 h 70247"/>
                      <a:gd name="connsiteX1" fmla="*/ 35105 w 70238"/>
                      <a:gd name="connsiteY1" fmla="*/ 70247 h 70247"/>
                      <a:gd name="connsiteX2" fmla="*/ 70238 w 70238"/>
                      <a:gd name="connsiteY2" fmla="*/ 35133 h 70247"/>
                      <a:gd name="connsiteX3" fmla="*/ 35105 w 70238"/>
                      <a:gd name="connsiteY3" fmla="*/ 0 h 70247"/>
                      <a:gd name="connsiteX4" fmla="*/ 0 w 70238"/>
                      <a:gd name="connsiteY4" fmla="*/ 35133 h 70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238" h="70247">
                        <a:moveTo>
                          <a:pt x="0" y="35133"/>
                        </a:moveTo>
                        <a:cubicBezTo>
                          <a:pt x="0" y="54516"/>
                          <a:pt x="15712" y="70247"/>
                          <a:pt x="35105" y="70247"/>
                        </a:cubicBezTo>
                        <a:cubicBezTo>
                          <a:pt x="54516" y="70247"/>
                          <a:pt x="70238" y="54526"/>
                          <a:pt x="70238" y="35133"/>
                        </a:cubicBezTo>
                        <a:cubicBezTo>
                          <a:pt x="70238" y="15741"/>
                          <a:pt x="54526" y="0"/>
                          <a:pt x="35105" y="0"/>
                        </a:cubicBezTo>
                        <a:cubicBezTo>
                          <a:pt x="15712" y="9"/>
                          <a:pt x="0" y="15741"/>
                          <a:pt x="0" y="35133"/>
                        </a:cubicBezTo>
                        <a:close/>
                      </a:path>
                    </a:pathLst>
                  </a:custGeom>
                  <a:solidFill>
                    <a:srgbClr val="433F3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8" name="Freeform 257">
                    <a:extLst>
                      <a:ext uri="{FF2B5EF4-FFF2-40B4-BE49-F238E27FC236}">
                        <a16:creationId xmlns:a16="http://schemas.microsoft.com/office/drawing/2014/main" id="{FF22B924-5CF7-9F0D-66CA-FB90AD7EB970}"/>
                      </a:ext>
                    </a:extLst>
                  </p:cNvPr>
                  <p:cNvSpPr/>
                  <p:nvPr/>
                </p:nvSpPr>
                <p:spPr>
                  <a:xfrm>
                    <a:off x="11339581" y="3835329"/>
                    <a:ext cx="70228" cy="70247"/>
                  </a:xfrm>
                  <a:custGeom>
                    <a:avLst/>
                    <a:gdLst>
                      <a:gd name="connsiteX0" fmla="*/ 0 w 70228"/>
                      <a:gd name="connsiteY0" fmla="*/ 35133 h 70247"/>
                      <a:gd name="connsiteX1" fmla="*/ 35095 w 70228"/>
                      <a:gd name="connsiteY1" fmla="*/ 70247 h 70247"/>
                      <a:gd name="connsiteX2" fmla="*/ 70228 w 70228"/>
                      <a:gd name="connsiteY2" fmla="*/ 35133 h 70247"/>
                      <a:gd name="connsiteX3" fmla="*/ 35095 w 70228"/>
                      <a:gd name="connsiteY3" fmla="*/ 0 h 70247"/>
                      <a:gd name="connsiteX4" fmla="*/ 0 w 70228"/>
                      <a:gd name="connsiteY4" fmla="*/ 35133 h 70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228" h="70247">
                        <a:moveTo>
                          <a:pt x="0" y="35133"/>
                        </a:moveTo>
                        <a:cubicBezTo>
                          <a:pt x="0" y="54516"/>
                          <a:pt x="15722" y="70247"/>
                          <a:pt x="35095" y="70247"/>
                        </a:cubicBezTo>
                        <a:cubicBezTo>
                          <a:pt x="54507" y="70247"/>
                          <a:pt x="70228" y="54526"/>
                          <a:pt x="70228" y="35133"/>
                        </a:cubicBezTo>
                        <a:cubicBezTo>
                          <a:pt x="70228" y="15741"/>
                          <a:pt x="54516" y="0"/>
                          <a:pt x="35095" y="0"/>
                        </a:cubicBezTo>
                        <a:cubicBezTo>
                          <a:pt x="15712" y="9"/>
                          <a:pt x="0" y="15741"/>
                          <a:pt x="0" y="35133"/>
                        </a:cubicBezTo>
                        <a:close/>
                      </a:path>
                    </a:pathLst>
                  </a:custGeom>
                  <a:solidFill>
                    <a:srgbClr val="757373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9" name="Freeform 258">
                    <a:extLst>
                      <a:ext uri="{FF2B5EF4-FFF2-40B4-BE49-F238E27FC236}">
                        <a16:creationId xmlns:a16="http://schemas.microsoft.com/office/drawing/2014/main" id="{B20E1D81-2F26-B6EC-5FB9-CB49DDE9E5E7}"/>
                      </a:ext>
                    </a:extLst>
                  </p:cNvPr>
                  <p:cNvSpPr/>
                  <p:nvPr/>
                </p:nvSpPr>
                <p:spPr>
                  <a:xfrm>
                    <a:off x="11057498" y="3810420"/>
                    <a:ext cx="350029" cy="36255"/>
                  </a:xfrm>
                  <a:custGeom>
                    <a:avLst/>
                    <a:gdLst>
                      <a:gd name="connsiteX0" fmla="*/ 0 w 350029"/>
                      <a:gd name="connsiteY0" fmla="*/ 0 h 36255"/>
                      <a:gd name="connsiteX1" fmla="*/ 350029 w 350029"/>
                      <a:gd name="connsiteY1" fmla="*/ 0 h 36255"/>
                      <a:gd name="connsiteX2" fmla="*/ 350029 w 350029"/>
                      <a:gd name="connsiteY2" fmla="*/ 36256 h 36255"/>
                      <a:gd name="connsiteX3" fmla="*/ 0 w 350029"/>
                      <a:gd name="connsiteY3" fmla="*/ 36256 h 36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0029" h="36255">
                        <a:moveTo>
                          <a:pt x="0" y="0"/>
                        </a:moveTo>
                        <a:lnTo>
                          <a:pt x="350029" y="0"/>
                        </a:lnTo>
                        <a:lnTo>
                          <a:pt x="350029" y="36256"/>
                        </a:lnTo>
                        <a:lnTo>
                          <a:pt x="0" y="36256"/>
                        </a:lnTo>
                        <a:close/>
                      </a:path>
                    </a:pathLst>
                  </a:custGeom>
                  <a:solidFill>
                    <a:srgbClr val="433F3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0" name="Freeform 259">
                    <a:extLst>
                      <a:ext uri="{FF2B5EF4-FFF2-40B4-BE49-F238E27FC236}">
                        <a16:creationId xmlns:a16="http://schemas.microsoft.com/office/drawing/2014/main" id="{636EDBD6-93FC-2A40-CFFD-03491EAA27F0}"/>
                      </a:ext>
                    </a:extLst>
                  </p:cNvPr>
                  <p:cNvSpPr/>
                  <p:nvPr/>
                </p:nvSpPr>
                <p:spPr>
                  <a:xfrm>
                    <a:off x="11076748" y="3810420"/>
                    <a:ext cx="355716" cy="36255"/>
                  </a:xfrm>
                  <a:custGeom>
                    <a:avLst/>
                    <a:gdLst>
                      <a:gd name="connsiteX0" fmla="*/ 0 w 355716"/>
                      <a:gd name="connsiteY0" fmla="*/ 0 h 36255"/>
                      <a:gd name="connsiteX1" fmla="*/ 355717 w 355716"/>
                      <a:gd name="connsiteY1" fmla="*/ 0 h 36255"/>
                      <a:gd name="connsiteX2" fmla="*/ 355717 w 355716"/>
                      <a:gd name="connsiteY2" fmla="*/ 36256 h 36255"/>
                      <a:gd name="connsiteX3" fmla="*/ 0 w 355716"/>
                      <a:gd name="connsiteY3" fmla="*/ 36256 h 36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5716" h="36255">
                        <a:moveTo>
                          <a:pt x="0" y="0"/>
                        </a:moveTo>
                        <a:lnTo>
                          <a:pt x="355717" y="0"/>
                        </a:lnTo>
                        <a:lnTo>
                          <a:pt x="355717" y="36256"/>
                        </a:lnTo>
                        <a:lnTo>
                          <a:pt x="0" y="36256"/>
                        </a:lnTo>
                        <a:close/>
                      </a:path>
                    </a:pathLst>
                  </a:custGeom>
                  <a:solidFill>
                    <a:srgbClr val="928D8D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1" name="Freeform 260">
                    <a:extLst>
                      <a:ext uri="{FF2B5EF4-FFF2-40B4-BE49-F238E27FC236}">
                        <a16:creationId xmlns:a16="http://schemas.microsoft.com/office/drawing/2014/main" id="{A0684D59-15D5-10E5-3EC9-A8B0AB1247CC}"/>
                      </a:ext>
                    </a:extLst>
                  </p:cNvPr>
                  <p:cNvSpPr/>
                  <p:nvPr/>
                </p:nvSpPr>
                <p:spPr>
                  <a:xfrm>
                    <a:off x="11073029" y="2633191"/>
                    <a:ext cx="567571" cy="220918"/>
                  </a:xfrm>
                  <a:custGeom>
                    <a:avLst/>
                    <a:gdLst>
                      <a:gd name="connsiteX0" fmla="*/ 567572 w 567571"/>
                      <a:gd name="connsiteY0" fmla="*/ 85817 h 220918"/>
                      <a:gd name="connsiteX1" fmla="*/ 283786 w 567571"/>
                      <a:gd name="connsiteY1" fmla="*/ 220919 h 220918"/>
                      <a:gd name="connsiteX2" fmla="*/ 0 w 567571"/>
                      <a:gd name="connsiteY2" fmla="*/ 85817 h 220918"/>
                      <a:gd name="connsiteX3" fmla="*/ 276986 w 567571"/>
                      <a:gd name="connsiteY3" fmla="*/ 0 h 220918"/>
                      <a:gd name="connsiteX4" fmla="*/ 567572 w 567571"/>
                      <a:gd name="connsiteY4" fmla="*/ 85817 h 220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7571" h="220918">
                        <a:moveTo>
                          <a:pt x="567572" y="85817"/>
                        </a:moveTo>
                        <a:cubicBezTo>
                          <a:pt x="567572" y="160430"/>
                          <a:pt x="440516" y="220919"/>
                          <a:pt x="283786" y="220919"/>
                        </a:cubicBezTo>
                        <a:cubicBezTo>
                          <a:pt x="127056" y="220909"/>
                          <a:pt x="0" y="160430"/>
                          <a:pt x="0" y="85817"/>
                        </a:cubicBezTo>
                        <a:cubicBezTo>
                          <a:pt x="0" y="11213"/>
                          <a:pt x="120256" y="0"/>
                          <a:pt x="276986" y="0"/>
                        </a:cubicBezTo>
                        <a:cubicBezTo>
                          <a:pt x="433716" y="9"/>
                          <a:pt x="567572" y="11213"/>
                          <a:pt x="567572" y="85817"/>
                        </a:cubicBezTo>
                        <a:close/>
                      </a:path>
                    </a:pathLst>
                  </a:custGeom>
                  <a:solidFill>
                    <a:srgbClr val="4F97D1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2" name="Freeform 261">
                    <a:extLst>
                      <a:ext uri="{FF2B5EF4-FFF2-40B4-BE49-F238E27FC236}">
                        <a16:creationId xmlns:a16="http://schemas.microsoft.com/office/drawing/2014/main" id="{4C67FB60-5658-072A-D75B-309B22B8B6F9}"/>
                      </a:ext>
                    </a:extLst>
                  </p:cNvPr>
                  <p:cNvSpPr/>
                  <p:nvPr/>
                </p:nvSpPr>
                <p:spPr>
                  <a:xfrm>
                    <a:off x="11030002" y="2633191"/>
                    <a:ext cx="567562" cy="220918"/>
                  </a:xfrm>
                  <a:custGeom>
                    <a:avLst/>
                    <a:gdLst>
                      <a:gd name="connsiteX0" fmla="*/ 567562 w 567562"/>
                      <a:gd name="connsiteY0" fmla="*/ 85817 h 220918"/>
                      <a:gd name="connsiteX1" fmla="*/ 283776 w 567562"/>
                      <a:gd name="connsiteY1" fmla="*/ 220919 h 220918"/>
                      <a:gd name="connsiteX2" fmla="*/ 0 w 567562"/>
                      <a:gd name="connsiteY2" fmla="*/ 85817 h 220918"/>
                      <a:gd name="connsiteX3" fmla="*/ 276985 w 567562"/>
                      <a:gd name="connsiteY3" fmla="*/ 0 h 220918"/>
                      <a:gd name="connsiteX4" fmla="*/ 567562 w 567562"/>
                      <a:gd name="connsiteY4" fmla="*/ 85817 h 2209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7562" h="220918">
                        <a:moveTo>
                          <a:pt x="567562" y="85817"/>
                        </a:moveTo>
                        <a:cubicBezTo>
                          <a:pt x="567562" y="160430"/>
                          <a:pt x="440506" y="220919"/>
                          <a:pt x="283776" y="220919"/>
                        </a:cubicBezTo>
                        <a:cubicBezTo>
                          <a:pt x="127046" y="220909"/>
                          <a:pt x="0" y="160430"/>
                          <a:pt x="0" y="85817"/>
                        </a:cubicBezTo>
                        <a:cubicBezTo>
                          <a:pt x="0" y="11213"/>
                          <a:pt x="120256" y="0"/>
                          <a:pt x="276985" y="0"/>
                        </a:cubicBezTo>
                        <a:cubicBezTo>
                          <a:pt x="433706" y="9"/>
                          <a:pt x="567562" y="11213"/>
                          <a:pt x="567562" y="85817"/>
                        </a:cubicBezTo>
                        <a:close/>
                      </a:path>
                    </a:pathLst>
                  </a:custGeom>
                  <a:solidFill>
                    <a:srgbClr val="2C729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3" name="Freeform 262">
                    <a:extLst>
                      <a:ext uri="{FF2B5EF4-FFF2-40B4-BE49-F238E27FC236}">
                        <a16:creationId xmlns:a16="http://schemas.microsoft.com/office/drawing/2014/main" id="{EACECD42-BCF9-17FA-B0D2-8E9D3E8D9B8C}"/>
                      </a:ext>
                    </a:extLst>
                  </p:cNvPr>
                  <p:cNvSpPr/>
                  <p:nvPr/>
                </p:nvSpPr>
                <p:spPr>
                  <a:xfrm>
                    <a:off x="9874610" y="2925869"/>
                    <a:ext cx="168917" cy="61178"/>
                  </a:xfrm>
                  <a:custGeom>
                    <a:avLst/>
                    <a:gdLst>
                      <a:gd name="connsiteX0" fmla="*/ 129776 w 168917"/>
                      <a:gd name="connsiteY0" fmla="*/ 22408 h 61178"/>
                      <a:gd name="connsiteX1" fmla="*/ 168666 w 168917"/>
                      <a:gd name="connsiteY1" fmla="*/ 58340 h 61178"/>
                      <a:gd name="connsiteX2" fmla="*/ 148798 w 168917"/>
                      <a:gd name="connsiteY2" fmla="*/ 59186 h 61178"/>
                      <a:gd name="connsiteX3" fmla="*/ 111173 w 168917"/>
                      <a:gd name="connsiteY3" fmla="*/ 34258 h 61178"/>
                      <a:gd name="connsiteX4" fmla="*/ 143729 w 168917"/>
                      <a:gd name="connsiteY4" fmla="*/ 59614 h 61178"/>
                      <a:gd name="connsiteX5" fmla="*/ 122586 w 168917"/>
                      <a:gd name="connsiteY5" fmla="*/ 59614 h 61178"/>
                      <a:gd name="connsiteX6" fmla="*/ 85807 w 168917"/>
                      <a:gd name="connsiteY6" fmla="*/ 38909 h 61178"/>
                      <a:gd name="connsiteX7" fmla="*/ 110754 w 168917"/>
                      <a:gd name="connsiteY7" fmla="*/ 60451 h 61178"/>
                      <a:gd name="connsiteX8" fmla="*/ 99351 w 168917"/>
                      <a:gd name="connsiteY8" fmla="*/ 60451 h 61178"/>
                      <a:gd name="connsiteX9" fmla="*/ 76097 w 168917"/>
                      <a:gd name="connsiteY9" fmla="*/ 51140 h 61178"/>
                      <a:gd name="connsiteX10" fmla="*/ 50303 w 168917"/>
                      <a:gd name="connsiteY10" fmla="*/ 50722 h 61178"/>
                      <a:gd name="connsiteX11" fmla="*/ 17757 w 168917"/>
                      <a:gd name="connsiteY11" fmla="*/ 38034 h 61178"/>
                      <a:gd name="connsiteX12" fmla="*/ 0 w 168917"/>
                      <a:gd name="connsiteY12" fmla="*/ 16482 h 61178"/>
                      <a:gd name="connsiteX13" fmla="*/ 59177 w 168917"/>
                      <a:gd name="connsiteY13" fmla="*/ 0 h 61178"/>
                      <a:gd name="connsiteX14" fmla="*/ 129776 w 168917"/>
                      <a:gd name="connsiteY14" fmla="*/ 22408 h 611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68917" h="61178">
                        <a:moveTo>
                          <a:pt x="129776" y="22408"/>
                        </a:moveTo>
                        <a:cubicBezTo>
                          <a:pt x="162322" y="49466"/>
                          <a:pt x="165708" y="53679"/>
                          <a:pt x="168666" y="58340"/>
                        </a:cubicBezTo>
                        <a:cubicBezTo>
                          <a:pt x="171320" y="62506"/>
                          <a:pt x="152174" y="60023"/>
                          <a:pt x="148798" y="59186"/>
                        </a:cubicBezTo>
                        <a:cubicBezTo>
                          <a:pt x="145412" y="58340"/>
                          <a:pt x="123442" y="38900"/>
                          <a:pt x="111173" y="34258"/>
                        </a:cubicBezTo>
                        <a:cubicBezTo>
                          <a:pt x="102651" y="31025"/>
                          <a:pt x="132325" y="48629"/>
                          <a:pt x="143729" y="59614"/>
                        </a:cubicBezTo>
                        <a:cubicBezTo>
                          <a:pt x="147400" y="63133"/>
                          <a:pt x="122586" y="59614"/>
                          <a:pt x="122586" y="59614"/>
                        </a:cubicBezTo>
                        <a:lnTo>
                          <a:pt x="85807" y="38909"/>
                        </a:lnTo>
                        <a:cubicBezTo>
                          <a:pt x="85807" y="38909"/>
                          <a:pt x="120056" y="60870"/>
                          <a:pt x="110754" y="60451"/>
                        </a:cubicBezTo>
                        <a:cubicBezTo>
                          <a:pt x="101443" y="60033"/>
                          <a:pt x="99351" y="60451"/>
                          <a:pt x="99351" y="60451"/>
                        </a:cubicBezTo>
                        <a:cubicBezTo>
                          <a:pt x="99351" y="60451"/>
                          <a:pt x="86235" y="56637"/>
                          <a:pt x="76097" y="51140"/>
                        </a:cubicBezTo>
                        <a:cubicBezTo>
                          <a:pt x="71446" y="48620"/>
                          <a:pt x="60328" y="52386"/>
                          <a:pt x="50303" y="50722"/>
                        </a:cubicBezTo>
                        <a:cubicBezTo>
                          <a:pt x="19868" y="45643"/>
                          <a:pt x="17757" y="38034"/>
                          <a:pt x="17757" y="38034"/>
                        </a:cubicBezTo>
                        <a:lnTo>
                          <a:pt x="0" y="16482"/>
                        </a:lnTo>
                        <a:lnTo>
                          <a:pt x="59177" y="0"/>
                        </a:lnTo>
                        <a:cubicBezTo>
                          <a:pt x="59186" y="0"/>
                          <a:pt x="114093" y="9359"/>
                          <a:pt x="129776" y="22408"/>
                        </a:cubicBezTo>
                        <a:close/>
                      </a:path>
                    </a:pathLst>
                  </a:custGeom>
                  <a:solidFill>
                    <a:srgbClr val="F1B28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4" name="Freeform 263">
                    <a:extLst>
                      <a:ext uri="{FF2B5EF4-FFF2-40B4-BE49-F238E27FC236}">
                        <a16:creationId xmlns:a16="http://schemas.microsoft.com/office/drawing/2014/main" id="{363450E4-D02F-051D-0CE2-1F37FAE727E9}"/>
                      </a:ext>
                    </a:extLst>
                  </p:cNvPr>
                  <p:cNvSpPr/>
                  <p:nvPr/>
                </p:nvSpPr>
                <p:spPr>
                  <a:xfrm>
                    <a:off x="9995084" y="2731419"/>
                    <a:ext cx="39308" cy="253617"/>
                  </a:xfrm>
                  <a:custGeom>
                    <a:avLst/>
                    <a:gdLst>
                      <a:gd name="connsiteX0" fmla="*/ 0 w 39308"/>
                      <a:gd name="connsiteY0" fmla="*/ 0 h 253617"/>
                      <a:gd name="connsiteX1" fmla="*/ 39308 w 39308"/>
                      <a:gd name="connsiteY1" fmla="*/ 0 h 253617"/>
                      <a:gd name="connsiteX2" fmla="*/ 39308 w 39308"/>
                      <a:gd name="connsiteY2" fmla="*/ 253617 h 253617"/>
                      <a:gd name="connsiteX3" fmla="*/ 0 w 39308"/>
                      <a:gd name="connsiteY3" fmla="*/ 253617 h 253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308" h="253617">
                        <a:moveTo>
                          <a:pt x="0" y="0"/>
                        </a:moveTo>
                        <a:lnTo>
                          <a:pt x="39308" y="0"/>
                        </a:lnTo>
                        <a:lnTo>
                          <a:pt x="39308" y="253617"/>
                        </a:lnTo>
                        <a:lnTo>
                          <a:pt x="0" y="253617"/>
                        </a:lnTo>
                        <a:close/>
                      </a:path>
                    </a:pathLst>
                  </a:custGeom>
                  <a:solidFill>
                    <a:srgbClr val="AAAAA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5" name="Freeform 264">
                    <a:extLst>
                      <a:ext uri="{FF2B5EF4-FFF2-40B4-BE49-F238E27FC236}">
                        <a16:creationId xmlns:a16="http://schemas.microsoft.com/office/drawing/2014/main" id="{681250F5-B6B5-6F0A-CFB3-67BF79D8F2DE}"/>
                      </a:ext>
                    </a:extLst>
                  </p:cNvPr>
                  <p:cNvSpPr/>
                  <p:nvPr/>
                </p:nvSpPr>
                <p:spPr>
                  <a:xfrm>
                    <a:off x="10003948" y="2731419"/>
                    <a:ext cx="48191" cy="253617"/>
                  </a:xfrm>
                  <a:custGeom>
                    <a:avLst/>
                    <a:gdLst>
                      <a:gd name="connsiteX0" fmla="*/ 0 w 48191"/>
                      <a:gd name="connsiteY0" fmla="*/ 0 h 253617"/>
                      <a:gd name="connsiteX1" fmla="*/ 48192 w 48191"/>
                      <a:gd name="connsiteY1" fmla="*/ 0 h 253617"/>
                      <a:gd name="connsiteX2" fmla="*/ 48192 w 48191"/>
                      <a:gd name="connsiteY2" fmla="*/ 253617 h 253617"/>
                      <a:gd name="connsiteX3" fmla="*/ 0 w 48191"/>
                      <a:gd name="connsiteY3" fmla="*/ 253617 h 2536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8191" h="253617">
                        <a:moveTo>
                          <a:pt x="0" y="0"/>
                        </a:moveTo>
                        <a:lnTo>
                          <a:pt x="48192" y="0"/>
                        </a:lnTo>
                        <a:lnTo>
                          <a:pt x="48192" y="253617"/>
                        </a:lnTo>
                        <a:lnTo>
                          <a:pt x="0" y="253617"/>
                        </a:lnTo>
                        <a:close/>
                      </a:path>
                    </a:pathLst>
                  </a:custGeom>
                  <a:solidFill>
                    <a:srgbClr val="CDCCC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6" name="Freeform 265">
                    <a:extLst>
                      <a:ext uri="{FF2B5EF4-FFF2-40B4-BE49-F238E27FC236}">
                        <a16:creationId xmlns:a16="http://schemas.microsoft.com/office/drawing/2014/main" id="{9285D69C-576B-DE2C-F8BC-F553967A668D}"/>
                      </a:ext>
                    </a:extLst>
                  </p:cNvPr>
                  <p:cNvSpPr/>
                  <p:nvPr/>
                </p:nvSpPr>
                <p:spPr>
                  <a:xfrm>
                    <a:off x="10189953" y="3063663"/>
                    <a:ext cx="391848" cy="831023"/>
                  </a:xfrm>
                  <a:custGeom>
                    <a:avLst/>
                    <a:gdLst>
                      <a:gd name="connsiteX0" fmla="*/ 0 w 391848"/>
                      <a:gd name="connsiteY0" fmla="*/ 0 h 831023"/>
                      <a:gd name="connsiteX1" fmla="*/ 391849 w 391848"/>
                      <a:gd name="connsiteY1" fmla="*/ 0 h 831023"/>
                      <a:gd name="connsiteX2" fmla="*/ 391849 w 391848"/>
                      <a:gd name="connsiteY2" fmla="*/ 831024 h 831023"/>
                      <a:gd name="connsiteX3" fmla="*/ 0 w 391848"/>
                      <a:gd name="connsiteY3" fmla="*/ 831024 h 8310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1848" h="831023">
                        <a:moveTo>
                          <a:pt x="0" y="0"/>
                        </a:moveTo>
                        <a:lnTo>
                          <a:pt x="391849" y="0"/>
                        </a:lnTo>
                        <a:lnTo>
                          <a:pt x="391849" y="831024"/>
                        </a:lnTo>
                        <a:lnTo>
                          <a:pt x="0" y="831024"/>
                        </a:lnTo>
                        <a:close/>
                      </a:path>
                    </a:pathLst>
                  </a:custGeom>
                  <a:solidFill>
                    <a:srgbClr val="7C7B7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7" name="Freeform 266">
                    <a:extLst>
                      <a:ext uri="{FF2B5EF4-FFF2-40B4-BE49-F238E27FC236}">
                        <a16:creationId xmlns:a16="http://schemas.microsoft.com/office/drawing/2014/main" id="{41BF2791-8D6B-D29B-CA7C-3BEC6D2F574F}"/>
                      </a:ext>
                    </a:extLst>
                  </p:cNvPr>
                  <p:cNvSpPr/>
                  <p:nvPr/>
                </p:nvSpPr>
                <p:spPr>
                  <a:xfrm>
                    <a:off x="9696232" y="2546112"/>
                    <a:ext cx="248967" cy="415260"/>
                  </a:xfrm>
                  <a:custGeom>
                    <a:avLst/>
                    <a:gdLst>
                      <a:gd name="connsiteX0" fmla="*/ 170351 w 248967"/>
                      <a:gd name="connsiteY0" fmla="*/ 415261 h 415260"/>
                      <a:gd name="connsiteX1" fmla="*/ 248968 w 248967"/>
                      <a:gd name="connsiteY1" fmla="*/ 372994 h 415260"/>
                      <a:gd name="connsiteX2" fmla="*/ 113704 w 248967"/>
                      <a:gd name="connsiteY2" fmla="*/ 224197 h 415260"/>
                      <a:gd name="connsiteX3" fmla="*/ 78200 w 248967"/>
                      <a:gd name="connsiteY3" fmla="*/ 168 h 415260"/>
                      <a:gd name="connsiteX4" fmla="*/ 2113 w 248967"/>
                      <a:gd name="connsiteY4" fmla="*/ 45820 h 415260"/>
                      <a:gd name="connsiteX5" fmla="*/ 34240 w 248967"/>
                      <a:gd name="connsiteY5" fmla="*/ 277458 h 415260"/>
                      <a:gd name="connsiteX6" fmla="*/ 170351 w 248967"/>
                      <a:gd name="connsiteY6" fmla="*/ 415261 h 41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8967" h="415260">
                        <a:moveTo>
                          <a:pt x="170351" y="415261"/>
                        </a:moveTo>
                        <a:lnTo>
                          <a:pt x="248968" y="372994"/>
                        </a:lnTo>
                        <a:cubicBezTo>
                          <a:pt x="248968" y="372994"/>
                          <a:pt x="164349" y="316595"/>
                          <a:pt x="113704" y="224197"/>
                        </a:cubicBezTo>
                        <a:cubicBezTo>
                          <a:pt x="62887" y="131456"/>
                          <a:pt x="76507" y="1860"/>
                          <a:pt x="78200" y="168"/>
                        </a:cubicBezTo>
                        <a:cubicBezTo>
                          <a:pt x="81586" y="-3218"/>
                          <a:pt x="2113" y="45820"/>
                          <a:pt x="2113" y="45820"/>
                        </a:cubicBezTo>
                        <a:cubicBezTo>
                          <a:pt x="2113" y="45820"/>
                          <a:pt x="-12315" y="193866"/>
                          <a:pt x="34240" y="277458"/>
                        </a:cubicBezTo>
                        <a:cubicBezTo>
                          <a:pt x="78114" y="356236"/>
                          <a:pt x="159356" y="407652"/>
                          <a:pt x="170351" y="415261"/>
                        </a:cubicBezTo>
                        <a:close/>
                      </a:path>
                    </a:pathLst>
                  </a:custGeom>
                  <a:solidFill>
                    <a:srgbClr val="233E48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8" name="Freeform 267">
                    <a:extLst>
                      <a:ext uri="{FF2B5EF4-FFF2-40B4-BE49-F238E27FC236}">
                        <a16:creationId xmlns:a16="http://schemas.microsoft.com/office/drawing/2014/main" id="{C5A98FBE-894E-1522-2400-D569D233342E}"/>
                      </a:ext>
                    </a:extLst>
                  </p:cNvPr>
                  <p:cNvSpPr/>
                  <p:nvPr/>
                </p:nvSpPr>
                <p:spPr>
                  <a:xfrm>
                    <a:off x="9723007" y="2550465"/>
                    <a:ext cx="222182" cy="397669"/>
                  </a:xfrm>
                  <a:custGeom>
                    <a:avLst/>
                    <a:gdLst>
                      <a:gd name="connsiteX0" fmla="*/ 168189 w 222182"/>
                      <a:gd name="connsiteY0" fmla="*/ 397669 h 397669"/>
                      <a:gd name="connsiteX1" fmla="*/ 222182 w 222182"/>
                      <a:gd name="connsiteY1" fmla="*/ 368633 h 397669"/>
                      <a:gd name="connsiteX2" fmla="*/ 86919 w 222182"/>
                      <a:gd name="connsiteY2" fmla="*/ 219835 h 397669"/>
                      <a:gd name="connsiteX3" fmla="*/ 50635 w 222182"/>
                      <a:gd name="connsiteY3" fmla="*/ 0 h 397669"/>
                      <a:gd name="connsiteX4" fmla="*/ 2110 w 222182"/>
                      <a:gd name="connsiteY4" fmla="*/ 29664 h 397669"/>
                      <a:gd name="connsiteX5" fmla="*/ 34238 w 222182"/>
                      <a:gd name="connsiteY5" fmla="*/ 261312 h 397669"/>
                      <a:gd name="connsiteX6" fmla="*/ 168189 w 222182"/>
                      <a:gd name="connsiteY6" fmla="*/ 397669 h 397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22182" h="397669">
                        <a:moveTo>
                          <a:pt x="168189" y="397669"/>
                        </a:moveTo>
                        <a:lnTo>
                          <a:pt x="222182" y="368633"/>
                        </a:lnTo>
                        <a:cubicBezTo>
                          <a:pt x="222182" y="368633"/>
                          <a:pt x="137564" y="312233"/>
                          <a:pt x="86919" y="219835"/>
                        </a:cubicBezTo>
                        <a:cubicBezTo>
                          <a:pt x="41181" y="136358"/>
                          <a:pt x="47658" y="23045"/>
                          <a:pt x="50635" y="0"/>
                        </a:cubicBezTo>
                        <a:cubicBezTo>
                          <a:pt x="28845" y="13192"/>
                          <a:pt x="2110" y="29664"/>
                          <a:pt x="2110" y="29664"/>
                        </a:cubicBezTo>
                        <a:cubicBezTo>
                          <a:pt x="2110" y="29664"/>
                          <a:pt x="-12309" y="177720"/>
                          <a:pt x="34238" y="261312"/>
                        </a:cubicBezTo>
                        <a:cubicBezTo>
                          <a:pt x="75934" y="336181"/>
                          <a:pt x="151355" y="386342"/>
                          <a:pt x="168189" y="397669"/>
                        </a:cubicBezTo>
                        <a:close/>
                      </a:path>
                    </a:pathLst>
                  </a:custGeom>
                  <a:solidFill>
                    <a:srgbClr val="405F69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9" name="Freeform 268">
                    <a:extLst>
                      <a:ext uri="{FF2B5EF4-FFF2-40B4-BE49-F238E27FC236}">
                        <a16:creationId xmlns:a16="http://schemas.microsoft.com/office/drawing/2014/main" id="{B5AE15EF-A17F-D559-1EC6-8549638F01D3}"/>
                      </a:ext>
                    </a:extLst>
                  </p:cNvPr>
                  <p:cNvSpPr/>
                  <p:nvPr/>
                </p:nvSpPr>
                <p:spPr>
                  <a:xfrm>
                    <a:off x="9864803" y="3709557"/>
                    <a:ext cx="65188" cy="66416"/>
                  </a:xfrm>
                  <a:custGeom>
                    <a:avLst/>
                    <a:gdLst>
                      <a:gd name="connsiteX0" fmla="*/ 65188 w 65188"/>
                      <a:gd name="connsiteY0" fmla="*/ 7609 h 66416"/>
                      <a:gd name="connsiteX1" fmla="*/ 57152 w 65188"/>
                      <a:gd name="connsiteY1" fmla="*/ 65520 h 66416"/>
                      <a:gd name="connsiteX2" fmla="*/ 96 w 65188"/>
                      <a:gd name="connsiteY2" fmla="*/ 62544 h 66416"/>
                      <a:gd name="connsiteX3" fmla="*/ 10662 w 65188"/>
                      <a:gd name="connsiteY3" fmla="*/ 0 h 66416"/>
                      <a:gd name="connsiteX4" fmla="*/ 65188 w 65188"/>
                      <a:gd name="connsiteY4" fmla="*/ 7609 h 66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5188" h="66416">
                        <a:moveTo>
                          <a:pt x="65188" y="7609"/>
                        </a:moveTo>
                        <a:lnTo>
                          <a:pt x="57152" y="65520"/>
                        </a:lnTo>
                        <a:cubicBezTo>
                          <a:pt x="57152" y="65520"/>
                          <a:pt x="1342" y="68897"/>
                          <a:pt x="96" y="62544"/>
                        </a:cubicBezTo>
                        <a:cubicBezTo>
                          <a:pt x="-1179" y="56209"/>
                          <a:pt x="10662" y="0"/>
                          <a:pt x="10662" y="0"/>
                        </a:cubicBezTo>
                        <a:lnTo>
                          <a:pt x="65188" y="7609"/>
                        </a:lnTo>
                        <a:close/>
                      </a:path>
                    </a:pathLst>
                  </a:custGeom>
                  <a:solidFill>
                    <a:srgbClr val="AB2E31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0" name="Freeform 269">
                    <a:extLst>
                      <a:ext uri="{FF2B5EF4-FFF2-40B4-BE49-F238E27FC236}">
                        <a16:creationId xmlns:a16="http://schemas.microsoft.com/office/drawing/2014/main" id="{DEAFACD3-70FC-7B63-4803-3BC734F30DE1}"/>
                      </a:ext>
                    </a:extLst>
                  </p:cNvPr>
                  <p:cNvSpPr/>
                  <p:nvPr/>
                </p:nvSpPr>
                <p:spPr>
                  <a:xfrm>
                    <a:off x="9829952" y="3763674"/>
                    <a:ext cx="281870" cy="136974"/>
                  </a:xfrm>
                  <a:custGeom>
                    <a:avLst/>
                    <a:gdLst>
                      <a:gd name="connsiteX0" fmla="*/ 259823 w 281870"/>
                      <a:gd name="connsiteY0" fmla="*/ 70152 h 136974"/>
                      <a:gd name="connsiteX1" fmla="*/ 278407 w 281870"/>
                      <a:gd name="connsiteY1" fmla="*/ 125116 h 136974"/>
                      <a:gd name="connsiteX2" fmla="*/ 190498 w 281870"/>
                      <a:gd name="connsiteY2" fmla="*/ 136947 h 136974"/>
                      <a:gd name="connsiteX3" fmla="*/ 77214 w 281870"/>
                      <a:gd name="connsiteY3" fmla="*/ 106512 h 136974"/>
                      <a:gd name="connsiteX4" fmla="*/ 78859 w 281870"/>
                      <a:gd name="connsiteY4" fmla="*/ 121901 h 136974"/>
                      <a:gd name="connsiteX5" fmla="*/ 8821 w 281870"/>
                      <a:gd name="connsiteY5" fmla="*/ 121901 h 136974"/>
                      <a:gd name="connsiteX6" fmla="*/ 3371 w 281870"/>
                      <a:gd name="connsiteY6" fmla="*/ 53661 h 136974"/>
                      <a:gd name="connsiteX7" fmla="*/ 29745 w 281870"/>
                      <a:gd name="connsiteY7" fmla="*/ 0 h 136974"/>
                      <a:gd name="connsiteX8" fmla="*/ 91604 w 281870"/>
                      <a:gd name="connsiteY8" fmla="*/ 5469 h 136974"/>
                      <a:gd name="connsiteX9" fmla="*/ 165988 w 281870"/>
                      <a:gd name="connsiteY9" fmla="*/ 54108 h 136974"/>
                      <a:gd name="connsiteX10" fmla="*/ 259823 w 281870"/>
                      <a:gd name="connsiteY10" fmla="*/ 70152 h 136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81870" h="136974">
                        <a:moveTo>
                          <a:pt x="259823" y="70152"/>
                        </a:moveTo>
                        <a:cubicBezTo>
                          <a:pt x="293757" y="97572"/>
                          <a:pt x="278407" y="125116"/>
                          <a:pt x="278407" y="125116"/>
                        </a:cubicBezTo>
                        <a:cubicBezTo>
                          <a:pt x="278407" y="125116"/>
                          <a:pt x="233382" y="137632"/>
                          <a:pt x="190498" y="136947"/>
                        </a:cubicBezTo>
                        <a:cubicBezTo>
                          <a:pt x="138074" y="136101"/>
                          <a:pt x="77214" y="106512"/>
                          <a:pt x="77214" y="106512"/>
                        </a:cubicBezTo>
                        <a:lnTo>
                          <a:pt x="78859" y="121901"/>
                        </a:lnTo>
                        <a:lnTo>
                          <a:pt x="8821" y="121901"/>
                        </a:lnTo>
                        <a:cubicBezTo>
                          <a:pt x="8821" y="121901"/>
                          <a:pt x="-6635" y="89155"/>
                          <a:pt x="3371" y="53661"/>
                        </a:cubicBezTo>
                        <a:cubicBezTo>
                          <a:pt x="13357" y="18204"/>
                          <a:pt x="29745" y="0"/>
                          <a:pt x="29745" y="0"/>
                        </a:cubicBezTo>
                        <a:cubicBezTo>
                          <a:pt x="29745" y="0"/>
                          <a:pt x="80685" y="8198"/>
                          <a:pt x="91604" y="5469"/>
                        </a:cubicBezTo>
                        <a:cubicBezTo>
                          <a:pt x="102522" y="2720"/>
                          <a:pt x="144598" y="45139"/>
                          <a:pt x="165988" y="54108"/>
                        </a:cubicBezTo>
                        <a:cubicBezTo>
                          <a:pt x="187112" y="62972"/>
                          <a:pt x="237824" y="52396"/>
                          <a:pt x="259823" y="70152"/>
                        </a:cubicBezTo>
                        <a:close/>
                      </a:path>
                    </a:pathLst>
                  </a:custGeom>
                  <a:solidFill>
                    <a:srgbClr val="7C3932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1" name="Freeform 270">
                    <a:extLst>
                      <a:ext uri="{FF2B5EF4-FFF2-40B4-BE49-F238E27FC236}">
                        <a16:creationId xmlns:a16="http://schemas.microsoft.com/office/drawing/2014/main" id="{F29AE39C-939C-1E24-3B3F-2E87C5A375F6}"/>
                      </a:ext>
                    </a:extLst>
                  </p:cNvPr>
                  <p:cNvSpPr/>
                  <p:nvPr/>
                </p:nvSpPr>
                <p:spPr>
                  <a:xfrm>
                    <a:off x="9829952" y="3779928"/>
                    <a:ext cx="248832" cy="120712"/>
                  </a:xfrm>
                  <a:custGeom>
                    <a:avLst/>
                    <a:gdLst>
                      <a:gd name="connsiteX0" fmla="*/ 247706 w 248832"/>
                      <a:gd name="connsiteY0" fmla="*/ 115529 h 120712"/>
                      <a:gd name="connsiteX1" fmla="*/ 190498 w 248832"/>
                      <a:gd name="connsiteY1" fmla="*/ 120684 h 120712"/>
                      <a:gd name="connsiteX2" fmla="*/ 77214 w 248832"/>
                      <a:gd name="connsiteY2" fmla="*/ 90249 h 120712"/>
                      <a:gd name="connsiteX3" fmla="*/ 78859 w 248832"/>
                      <a:gd name="connsiteY3" fmla="*/ 105637 h 120712"/>
                      <a:gd name="connsiteX4" fmla="*/ 49194 w 248832"/>
                      <a:gd name="connsiteY4" fmla="*/ 105637 h 120712"/>
                      <a:gd name="connsiteX5" fmla="*/ 44182 w 248832"/>
                      <a:gd name="connsiteY5" fmla="*/ 103345 h 120712"/>
                      <a:gd name="connsiteX6" fmla="*/ 44420 w 248832"/>
                      <a:gd name="connsiteY6" fmla="*/ 105637 h 120712"/>
                      <a:gd name="connsiteX7" fmla="*/ 8821 w 248832"/>
                      <a:gd name="connsiteY7" fmla="*/ 105637 h 120712"/>
                      <a:gd name="connsiteX8" fmla="*/ 3371 w 248832"/>
                      <a:gd name="connsiteY8" fmla="*/ 37397 h 120712"/>
                      <a:gd name="connsiteX9" fmla="*/ 18740 w 248832"/>
                      <a:gd name="connsiteY9" fmla="*/ 0 h 120712"/>
                      <a:gd name="connsiteX10" fmla="*/ 58553 w 248832"/>
                      <a:gd name="connsiteY10" fmla="*/ 2302 h 120712"/>
                      <a:gd name="connsiteX11" fmla="*/ 132947 w 248832"/>
                      <a:gd name="connsiteY11" fmla="*/ 50940 h 120712"/>
                      <a:gd name="connsiteX12" fmla="*/ 226791 w 248832"/>
                      <a:gd name="connsiteY12" fmla="*/ 66995 h 120712"/>
                      <a:gd name="connsiteX13" fmla="*/ 247706 w 248832"/>
                      <a:gd name="connsiteY13" fmla="*/ 115529 h 1207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8832" h="120712">
                        <a:moveTo>
                          <a:pt x="247706" y="115529"/>
                        </a:moveTo>
                        <a:cubicBezTo>
                          <a:pt x="231471" y="118382"/>
                          <a:pt x="210746" y="121017"/>
                          <a:pt x="190498" y="120684"/>
                        </a:cubicBezTo>
                        <a:cubicBezTo>
                          <a:pt x="138074" y="119837"/>
                          <a:pt x="77214" y="90249"/>
                          <a:pt x="77214" y="90249"/>
                        </a:cubicBezTo>
                        <a:lnTo>
                          <a:pt x="78859" y="105637"/>
                        </a:lnTo>
                        <a:lnTo>
                          <a:pt x="49194" y="105637"/>
                        </a:lnTo>
                        <a:cubicBezTo>
                          <a:pt x="45970" y="104201"/>
                          <a:pt x="44182" y="103345"/>
                          <a:pt x="44182" y="103345"/>
                        </a:cubicBezTo>
                        <a:lnTo>
                          <a:pt x="44420" y="105637"/>
                        </a:lnTo>
                        <a:lnTo>
                          <a:pt x="8821" y="105637"/>
                        </a:lnTo>
                        <a:cubicBezTo>
                          <a:pt x="8821" y="105637"/>
                          <a:pt x="-6635" y="72891"/>
                          <a:pt x="3371" y="37397"/>
                        </a:cubicBezTo>
                        <a:cubicBezTo>
                          <a:pt x="7889" y="21371"/>
                          <a:pt x="13709" y="8883"/>
                          <a:pt x="18740" y="0"/>
                        </a:cubicBezTo>
                        <a:cubicBezTo>
                          <a:pt x="33948" y="1959"/>
                          <a:pt x="52466" y="3823"/>
                          <a:pt x="58553" y="2302"/>
                        </a:cubicBezTo>
                        <a:cubicBezTo>
                          <a:pt x="69472" y="-447"/>
                          <a:pt x="111548" y="41972"/>
                          <a:pt x="132947" y="50940"/>
                        </a:cubicBezTo>
                        <a:cubicBezTo>
                          <a:pt x="154071" y="59814"/>
                          <a:pt x="204793" y="49238"/>
                          <a:pt x="226791" y="66995"/>
                        </a:cubicBezTo>
                        <a:cubicBezTo>
                          <a:pt x="250759" y="86368"/>
                          <a:pt x="250131" y="105789"/>
                          <a:pt x="247706" y="115529"/>
                        </a:cubicBezTo>
                        <a:close/>
                      </a:path>
                    </a:pathLst>
                  </a:custGeom>
                  <a:solidFill>
                    <a:srgbClr val="4B2728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2" name="Freeform 271">
                    <a:extLst>
                      <a:ext uri="{FF2B5EF4-FFF2-40B4-BE49-F238E27FC236}">
                        <a16:creationId xmlns:a16="http://schemas.microsoft.com/office/drawing/2014/main" id="{079F2F21-D53B-F252-929E-12A4A0BD4DDA}"/>
                      </a:ext>
                    </a:extLst>
                  </p:cNvPr>
                  <p:cNvSpPr/>
                  <p:nvPr/>
                </p:nvSpPr>
                <p:spPr>
                  <a:xfrm>
                    <a:off x="9624812" y="3684001"/>
                    <a:ext cx="72400" cy="71588"/>
                  </a:xfrm>
                  <a:custGeom>
                    <a:avLst/>
                    <a:gdLst>
                      <a:gd name="connsiteX0" fmla="*/ 72401 w 72400"/>
                      <a:gd name="connsiteY0" fmla="*/ 15465 h 71588"/>
                      <a:gd name="connsiteX1" fmla="*/ 56023 w 72400"/>
                      <a:gd name="connsiteY1" fmla="*/ 71589 h 71588"/>
                      <a:gd name="connsiteX2" fmla="*/ 4 w 72400"/>
                      <a:gd name="connsiteY2" fmla="*/ 60347 h 71588"/>
                      <a:gd name="connsiteX3" fmla="*/ 19568 w 72400"/>
                      <a:gd name="connsiteY3" fmla="*/ 0 h 71588"/>
                      <a:gd name="connsiteX4" fmla="*/ 72401 w 72400"/>
                      <a:gd name="connsiteY4" fmla="*/ 15465 h 71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2400" h="71588">
                        <a:moveTo>
                          <a:pt x="72401" y="15465"/>
                        </a:moveTo>
                        <a:lnTo>
                          <a:pt x="56023" y="71589"/>
                        </a:lnTo>
                        <a:cubicBezTo>
                          <a:pt x="56023" y="71589"/>
                          <a:pt x="346" y="66804"/>
                          <a:pt x="4" y="60347"/>
                        </a:cubicBezTo>
                        <a:cubicBezTo>
                          <a:pt x="-319" y="53889"/>
                          <a:pt x="19568" y="0"/>
                          <a:pt x="19568" y="0"/>
                        </a:cubicBezTo>
                        <a:lnTo>
                          <a:pt x="72401" y="15465"/>
                        </a:lnTo>
                        <a:close/>
                      </a:path>
                    </a:pathLst>
                  </a:custGeom>
                  <a:solidFill>
                    <a:srgbClr val="AB2E31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3" name="Freeform 272">
                    <a:extLst>
                      <a:ext uri="{FF2B5EF4-FFF2-40B4-BE49-F238E27FC236}">
                        <a16:creationId xmlns:a16="http://schemas.microsoft.com/office/drawing/2014/main" id="{DABE5B56-350C-B23F-F672-7FDD1C78D1B2}"/>
                      </a:ext>
                    </a:extLst>
                  </p:cNvPr>
                  <p:cNvSpPr/>
                  <p:nvPr/>
                </p:nvSpPr>
                <p:spPr>
                  <a:xfrm>
                    <a:off x="9578871" y="3735217"/>
                    <a:ext cx="275951" cy="162306"/>
                  </a:xfrm>
                  <a:custGeom>
                    <a:avLst/>
                    <a:gdLst>
                      <a:gd name="connsiteX0" fmla="*/ 259436 w 275951"/>
                      <a:gd name="connsiteY0" fmla="*/ 102927 h 162306"/>
                      <a:gd name="connsiteX1" fmla="*/ 269841 w 275951"/>
                      <a:gd name="connsiteY1" fmla="*/ 160011 h 162306"/>
                      <a:gd name="connsiteX2" fmla="*/ 181123 w 275951"/>
                      <a:gd name="connsiteY2" fmla="*/ 158917 h 162306"/>
                      <a:gd name="connsiteX3" fmla="*/ 73479 w 275951"/>
                      <a:gd name="connsiteY3" fmla="*/ 112314 h 162306"/>
                      <a:gd name="connsiteX4" fmla="*/ 72860 w 275951"/>
                      <a:gd name="connsiteY4" fmla="*/ 127760 h 162306"/>
                      <a:gd name="connsiteX5" fmla="*/ 3574 w 275951"/>
                      <a:gd name="connsiteY5" fmla="*/ 117554 h 162306"/>
                      <a:gd name="connsiteX6" fmla="*/ 8110 w 275951"/>
                      <a:gd name="connsiteY6" fmla="*/ 49266 h 162306"/>
                      <a:gd name="connsiteX7" fmla="*/ 42017 w 275951"/>
                      <a:gd name="connsiteY7" fmla="*/ 0 h 162306"/>
                      <a:gd name="connsiteX8" fmla="*/ 102430 w 275951"/>
                      <a:gd name="connsiteY8" fmla="*/ 14418 h 162306"/>
                      <a:gd name="connsiteX9" fmla="*/ 168921 w 275951"/>
                      <a:gd name="connsiteY9" fmla="*/ 73367 h 162306"/>
                      <a:gd name="connsiteX10" fmla="*/ 259436 w 275951"/>
                      <a:gd name="connsiteY10" fmla="*/ 102927 h 1623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75951" h="162306">
                        <a:moveTo>
                          <a:pt x="259436" y="102927"/>
                        </a:moveTo>
                        <a:cubicBezTo>
                          <a:pt x="289015" y="135016"/>
                          <a:pt x="269841" y="160011"/>
                          <a:pt x="269841" y="160011"/>
                        </a:cubicBezTo>
                        <a:cubicBezTo>
                          <a:pt x="269841" y="160011"/>
                          <a:pt x="223456" y="165841"/>
                          <a:pt x="181123" y="158917"/>
                        </a:cubicBezTo>
                        <a:cubicBezTo>
                          <a:pt x="129393" y="150443"/>
                          <a:pt x="73479" y="112314"/>
                          <a:pt x="73479" y="112314"/>
                        </a:cubicBezTo>
                        <a:lnTo>
                          <a:pt x="72860" y="127760"/>
                        </a:lnTo>
                        <a:lnTo>
                          <a:pt x="3574" y="117554"/>
                        </a:lnTo>
                        <a:cubicBezTo>
                          <a:pt x="3574" y="117554"/>
                          <a:pt x="-6945" y="82916"/>
                          <a:pt x="8110" y="49266"/>
                        </a:cubicBezTo>
                        <a:cubicBezTo>
                          <a:pt x="23176" y="15636"/>
                          <a:pt x="42017" y="0"/>
                          <a:pt x="42017" y="0"/>
                        </a:cubicBezTo>
                        <a:cubicBezTo>
                          <a:pt x="42007" y="0"/>
                          <a:pt x="91226" y="15541"/>
                          <a:pt x="102430" y="14418"/>
                        </a:cubicBezTo>
                        <a:cubicBezTo>
                          <a:pt x="113624" y="13287"/>
                          <a:pt x="149071" y="61374"/>
                          <a:pt x="168921" y="73367"/>
                        </a:cubicBezTo>
                        <a:cubicBezTo>
                          <a:pt x="188542" y="85246"/>
                          <a:pt x="240281" y="82164"/>
                          <a:pt x="259436" y="102927"/>
                        </a:cubicBezTo>
                        <a:close/>
                      </a:path>
                    </a:pathLst>
                  </a:custGeom>
                  <a:solidFill>
                    <a:srgbClr val="7C3932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4" name="Freeform 273">
                    <a:extLst>
                      <a:ext uri="{FF2B5EF4-FFF2-40B4-BE49-F238E27FC236}">
                        <a16:creationId xmlns:a16="http://schemas.microsoft.com/office/drawing/2014/main" id="{CE8564E0-A43C-4D9C-1A61-2056B497F75E}"/>
                      </a:ext>
                    </a:extLst>
                  </p:cNvPr>
                  <p:cNvSpPr/>
                  <p:nvPr/>
                </p:nvSpPr>
                <p:spPr>
                  <a:xfrm>
                    <a:off x="9578871" y="3745499"/>
                    <a:ext cx="231878" cy="152015"/>
                  </a:xfrm>
                  <a:custGeom>
                    <a:avLst/>
                    <a:gdLst>
                      <a:gd name="connsiteX0" fmla="*/ 231588 w 231878"/>
                      <a:gd name="connsiteY0" fmla="*/ 151993 h 152015"/>
                      <a:gd name="connsiteX1" fmla="*/ 181123 w 231878"/>
                      <a:gd name="connsiteY1" fmla="*/ 148636 h 152015"/>
                      <a:gd name="connsiteX2" fmla="*/ 73479 w 231878"/>
                      <a:gd name="connsiteY2" fmla="*/ 102033 h 152015"/>
                      <a:gd name="connsiteX3" fmla="*/ 72860 w 231878"/>
                      <a:gd name="connsiteY3" fmla="*/ 117478 h 152015"/>
                      <a:gd name="connsiteX4" fmla="*/ 40971 w 231878"/>
                      <a:gd name="connsiteY4" fmla="*/ 112780 h 152015"/>
                      <a:gd name="connsiteX5" fmla="*/ 32354 w 231878"/>
                      <a:gd name="connsiteY5" fmla="*/ 106160 h 152015"/>
                      <a:gd name="connsiteX6" fmla="*/ 31678 w 231878"/>
                      <a:gd name="connsiteY6" fmla="*/ 111410 h 152015"/>
                      <a:gd name="connsiteX7" fmla="*/ 3574 w 231878"/>
                      <a:gd name="connsiteY7" fmla="*/ 107273 h 152015"/>
                      <a:gd name="connsiteX8" fmla="*/ 8110 w 231878"/>
                      <a:gd name="connsiteY8" fmla="*/ 38985 h 152015"/>
                      <a:gd name="connsiteX9" fmla="*/ 32163 w 231878"/>
                      <a:gd name="connsiteY9" fmla="*/ 0 h 152015"/>
                      <a:gd name="connsiteX10" fmla="*/ 69684 w 231878"/>
                      <a:gd name="connsiteY10" fmla="*/ 11166 h 152015"/>
                      <a:gd name="connsiteX11" fmla="*/ 130810 w 231878"/>
                      <a:gd name="connsiteY11" fmla="*/ 75659 h 152015"/>
                      <a:gd name="connsiteX12" fmla="*/ 218406 w 231878"/>
                      <a:gd name="connsiteY12" fmla="*/ 112951 h 152015"/>
                      <a:gd name="connsiteX13" fmla="*/ 231588 w 231878"/>
                      <a:gd name="connsiteY13" fmla="*/ 151993 h 1520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31878" h="152015">
                        <a:moveTo>
                          <a:pt x="231588" y="151993"/>
                        </a:moveTo>
                        <a:cubicBezTo>
                          <a:pt x="216380" y="152155"/>
                          <a:pt x="198414" y="151470"/>
                          <a:pt x="181123" y="148636"/>
                        </a:cubicBezTo>
                        <a:cubicBezTo>
                          <a:pt x="129393" y="140162"/>
                          <a:pt x="73479" y="102033"/>
                          <a:pt x="73479" y="102033"/>
                        </a:cubicBezTo>
                        <a:lnTo>
                          <a:pt x="72860" y="117478"/>
                        </a:lnTo>
                        <a:lnTo>
                          <a:pt x="40971" y="112780"/>
                        </a:lnTo>
                        <a:cubicBezTo>
                          <a:pt x="35492" y="108719"/>
                          <a:pt x="32354" y="106160"/>
                          <a:pt x="32354" y="106160"/>
                        </a:cubicBezTo>
                        <a:lnTo>
                          <a:pt x="31678" y="111410"/>
                        </a:lnTo>
                        <a:lnTo>
                          <a:pt x="3574" y="107273"/>
                        </a:lnTo>
                        <a:cubicBezTo>
                          <a:pt x="3574" y="107273"/>
                          <a:pt x="-6945" y="72635"/>
                          <a:pt x="8110" y="38985"/>
                        </a:cubicBezTo>
                        <a:cubicBezTo>
                          <a:pt x="16204" y="20905"/>
                          <a:pt x="25401" y="8046"/>
                          <a:pt x="32163" y="0"/>
                        </a:cubicBezTo>
                        <a:cubicBezTo>
                          <a:pt x="46382" y="5355"/>
                          <a:pt x="63511" y="11242"/>
                          <a:pt x="69684" y="11166"/>
                        </a:cubicBezTo>
                        <a:cubicBezTo>
                          <a:pt x="80926" y="11014"/>
                          <a:pt x="112074" y="61992"/>
                          <a:pt x="130810" y="75659"/>
                        </a:cubicBezTo>
                        <a:cubicBezTo>
                          <a:pt x="149319" y="89183"/>
                          <a:pt x="201134" y="90610"/>
                          <a:pt x="218406" y="112951"/>
                        </a:cubicBezTo>
                        <a:cubicBezTo>
                          <a:pt x="230589" y="128692"/>
                          <a:pt x="232796" y="142074"/>
                          <a:pt x="231588" y="151993"/>
                        </a:cubicBezTo>
                        <a:close/>
                      </a:path>
                    </a:pathLst>
                  </a:custGeom>
                  <a:solidFill>
                    <a:srgbClr val="4B2728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5" name="Freeform 274">
                    <a:extLst>
                      <a:ext uri="{FF2B5EF4-FFF2-40B4-BE49-F238E27FC236}">
                        <a16:creationId xmlns:a16="http://schemas.microsoft.com/office/drawing/2014/main" id="{B887CCB9-A452-44FC-76B0-022C0F579395}"/>
                      </a:ext>
                    </a:extLst>
                  </p:cNvPr>
                  <p:cNvSpPr/>
                  <p:nvPr/>
                </p:nvSpPr>
                <p:spPr>
                  <a:xfrm>
                    <a:off x="9673797" y="2524300"/>
                    <a:ext cx="189056" cy="242760"/>
                  </a:xfrm>
                  <a:custGeom>
                    <a:avLst/>
                    <a:gdLst>
                      <a:gd name="connsiteX0" fmla="*/ 43978 w 189056"/>
                      <a:gd name="connsiteY0" fmla="*/ 0 h 242760"/>
                      <a:gd name="connsiteX1" fmla="*/ 188553 w 189056"/>
                      <a:gd name="connsiteY1" fmla="*/ 130195 h 242760"/>
                      <a:gd name="connsiteX2" fmla="*/ 160658 w 189056"/>
                      <a:gd name="connsiteY2" fmla="*/ 242642 h 242760"/>
                      <a:gd name="connsiteX3" fmla="*/ 7637 w 189056"/>
                      <a:gd name="connsiteY3" fmla="*/ 128502 h 242760"/>
                      <a:gd name="connsiteX4" fmla="*/ 43978 w 189056"/>
                      <a:gd name="connsiteY4" fmla="*/ 0 h 242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056" h="242760">
                        <a:moveTo>
                          <a:pt x="43978" y="0"/>
                        </a:moveTo>
                        <a:cubicBezTo>
                          <a:pt x="43978" y="0"/>
                          <a:pt x="185167" y="130195"/>
                          <a:pt x="188553" y="130195"/>
                        </a:cubicBezTo>
                        <a:cubicBezTo>
                          <a:pt x="191939" y="130195"/>
                          <a:pt x="177758" y="246988"/>
                          <a:pt x="160658" y="242642"/>
                        </a:cubicBezTo>
                        <a:cubicBezTo>
                          <a:pt x="107397" y="229108"/>
                          <a:pt x="37225" y="169085"/>
                          <a:pt x="7637" y="128502"/>
                        </a:cubicBezTo>
                        <a:cubicBezTo>
                          <a:pt x="-21951" y="87919"/>
                          <a:pt x="43978" y="0"/>
                          <a:pt x="43978" y="0"/>
                        </a:cubicBezTo>
                        <a:close/>
                      </a:path>
                    </a:pathLst>
                  </a:custGeom>
                  <a:solidFill>
                    <a:srgbClr val="232E3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6" name="Freeform 275">
                    <a:extLst>
                      <a:ext uri="{FF2B5EF4-FFF2-40B4-BE49-F238E27FC236}">
                        <a16:creationId xmlns:a16="http://schemas.microsoft.com/office/drawing/2014/main" id="{79DC5475-3EEC-99A2-57B5-AAE860780A92}"/>
                      </a:ext>
                    </a:extLst>
                  </p:cNvPr>
                  <p:cNvSpPr/>
                  <p:nvPr/>
                </p:nvSpPr>
                <p:spPr>
                  <a:xfrm>
                    <a:off x="9374685" y="2471014"/>
                    <a:ext cx="399118" cy="567283"/>
                  </a:xfrm>
                  <a:custGeom>
                    <a:avLst/>
                    <a:gdLst>
                      <a:gd name="connsiteX0" fmla="*/ 80 w 399118"/>
                      <a:gd name="connsiteY0" fmla="*/ 61742 h 567283"/>
                      <a:gd name="connsiteX1" fmla="*/ 49955 w 399118"/>
                      <a:gd name="connsiteY1" fmla="*/ 208847 h 567283"/>
                      <a:gd name="connsiteX2" fmla="*/ 50602 w 399118"/>
                      <a:gd name="connsiteY2" fmla="*/ 567284 h 567283"/>
                      <a:gd name="connsiteX3" fmla="*/ 261962 w 399118"/>
                      <a:gd name="connsiteY3" fmla="*/ 549536 h 567283"/>
                      <a:gd name="connsiteX4" fmla="*/ 399119 w 399118"/>
                      <a:gd name="connsiteY4" fmla="*/ 519948 h 567283"/>
                      <a:gd name="connsiteX5" fmla="*/ 328101 w 399118"/>
                      <a:gd name="connsiteY5" fmla="*/ 131913 h 567283"/>
                      <a:gd name="connsiteX6" fmla="*/ 345011 w 399118"/>
                      <a:gd name="connsiteY6" fmla="*/ 59202 h 567283"/>
                      <a:gd name="connsiteX7" fmla="*/ 182689 w 399118"/>
                      <a:gd name="connsiteY7" fmla="*/ 35 h 567283"/>
                      <a:gd name="connsiteX8" fmla="*/ 80 w 399118"/>
                      <a:gd name="connsiteY8" fmla="*/ 61742 h 5672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99118" h="567283">
                        <a:moveTo>
                          <a:pt x="80" y="61742"/>
                        </a:moveTo>
                        <a:cubicBezTo>
                          <a:pt x="80" y="61742"/>
                          <a:pt x="42346" y="160655"/>
                          <a:pt x="49955" y="208847"/>
                        </a:cubicBezTo>
                        <a:cubicBezTo>
                          <a:pt x="57564" y="257029"/>
                          <a:pt x="50602" y="567284"/>
                          <a:pt x="50602" y="567284"/>
                        </a:cubicBezTo>
                        <a:cubicBezTo>
                          <a:pt x="50602" y="567284"/>
                          <a:pt x="171495" y="553750"/>
                          <a:pt x="261962" y="549536"/>
                        </a:cubicBezTo>
                        <a:cubicBezTo>
                          <a:pt x="352401" y="545304"/>
                          <a:pt x="399119" y="519948"/>
                          <a:pt x="399119" y="519948"/>
                        </a:cubicBezTo>
                        <a:cubicBezTo>
                          <a:pt x="399119" y="519948"/>
                          <a:pt x="328101" y="134443"/>
                          <a:pt x="328101" y="131913"/>
                        </a:cubicBezTo>
                        <a:cubicBezTo>
                          <a:pt x="328101" y="129383"/>
                          <a:pt x="345011" y="59202"/>
                          <a:pt x="345011" y="59202"/>
                        </a:cubicBezTo>
                        <a:cubicBezTo>
                          <a:pt x="345011" y="59202"/>
                          <a:pt x="310344" y="1718"/>
                          <a:pt x="182689" y="35"/>
                        </a:cubicBezTo>
                        <a:cubicBezTo>
                          <a:pt x="55024" y="-1667"/>
                          <a:pt x="-2450" y="59202"/>
                          <a:pt x="80" y="61742"/>
                        </a:cubicBezTo>
                        <a:close/>
                      </a:path>
                    </a:pathLst>
                  </a:custGeom>
                  <a:solidFill>
                    <a:srgbClr val="405F69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7" name="Freeform 276">
                    <a:extLst>
                      <a:ext uri="{FF2B5EF4-FFF2-40B4-BE49-F238E27FC236}">
                        <a16:creationId xmlns:a16="http://schemas.microsoft.com/office/drawing/2014/main" id="{57A19E3B-F80A-B169-FF73-D968F4ADA869}"/>
                      </a:ext>
                    </a:extLst>
                  </p:cNvPr>
                  <p:cNvSpPr/>
                  <p:nvPr/>
                </p:nvSpPr>
                <p:spPr>
                  <a:xfrm>
                    <a:off x="9469446" y="2466688"/>
                    <a:ext cx="152164" cy="281641"/>
                  </a:xfrm>
                  <a:custGeom>
                    <a:avLst/>
                    <a:gdLst>
                      <a:gd name="connsiteX0" fmla="*/ 152165 w 152164"/>
                      <a:gd name="connsiteY0" fmla="*/ 11123 h 281641"/>
                      <a:gd name="connsiteX1" fmla="*/ 125962 w 152164"/>
                      <a:gd name="connsiteY1" fmla="*/ 281642 h 281641"/>
                      <a:gd name="connsiteX2" fmla="*/ 0 w 152164"/>
                      <a:gd name="connsiteY2" fmla="*/ 15337 h 281641"/>
                      <a:gd name="connsiteX3" fmla="*/ 79473 w 152164"/>
                      <a:gd name="connsiteY3" fmla="*/ 119 h 281641"/>
                      <a:gd name="connsiteX4" fmla="*/ 152165 w 152164"/>
                      <a:gd name="connsiteY4" fmla="*/ 11123 h 281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164" h="281641">
                        <a:moveTo>
                          <a:pt x="152165" y="11123"/>
                        </a:moveTo>
                        <a:lnTo>
                          <a:pt x="125962" y="281642"/>
                        </a:lnTo>
                        <a:lnTo>
                          <a:pt x="0" y="15337"/>
                        </a:lnTo>
                        <a:cubicBezTo>
                          <a:pt x="0" y="15337"/>
                          <a:pt x="43531" y="-1574"/>
                          <a:pt x="79473" y="119"/>
                        </a:cubicBezTo>
                        <a:cubicBezTo>
                          <a:pt x="97991" y="994"/>
                          <a:pt x="107017" y="-537"/>
                          <a:pt x="152165" y="11123"/>
                        </a:cubicBezTo>
                        <a:close/>
                      </a:path>
                    </a:pathLst>
                  </a:custGeom>
                  <a:solidFill>
                    <a:srgbClr val="D4D2D2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8" name="Freeform 277">
                    <a:extLst>
                      <a:ext uri="{FF2B5EF4-FFF2-40B4-BE49-F238E27FC236}">
                        <a16:creationId xmlns:a16="http://schemas.microsoft.com/office/drawing/2014/main" id="{3CB675D7-E4CB-789B-C16E-65AD710E85D5}"/>
                      </a:ext>
                    </a:extLst>
                  </p:cNvPr>
                  <p:cNvSpPr/>
                  <p:nvPr/>
                </p:nvSpPr>
                <p:spPr>
                  <a:xfrm>
                    <a:off x="9544696" y="2579245"/>
                    <a:ext cx="57902" cy="169084"/>
                  </a:xfrm>
                  <a:custGeom>
                    <a:avLst/>
                    <a:gdLst>
                      <a:gd name="connsiteX0" fmla="*/ 50722 w 57902"/>
                      <a:gd name="connsiteY0" fmla="*/ 169085 h 169084"/>
                      <a:gd name="connsiteX1" fmla="*/ 57902 w 57902"/>
                      <a:gd name="connsiteY1" fmla="*/ 107159 h 169084"/>
                      <a:gd name="connsiteX2" fmla="*/ 37197 w 57902"/>
                      <a:gd name="connsiteY2" fmla="*/ 0 h 169084"/>
                      <a:gd name="connsiteX3" fmla="*/ 19459 w 57902"/>
                      <a:gd name="connsiteY3" fmla="*/ 6344 h 169084"/>
                      <a:gd name="connsiteX4" fmla="*/ 0 w 57902"/>
                      <a:gd name="connsiteY4" fmla="*/ 1274 h 169084"/>
                      <a:gd name="connsiteX5" fmla="*/ 7190 w 57902"/>
                      <a:gd name="connsiteY5" fmla="*/ 77989 h 169084"/>
                      <a:gd name="connsiteX6" fmla="*/ 50722 w 57902"/>
                      <a:gd name="connsiteY6" fmla="*/ 169085 h 1690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902" h="169084">
                        <a:moveTo>
                          <a:pt x="50722" y="169085"/>
                        </a:moveTo>
                        <a:lnTo>
                          <a:pt x="57902" y="107159"/>
                        </a:lnTo>
                        <a:lnTo>
                          <a:pt x="37197" y="0"/>
                        </a:lnTo>
                        <a:cubicBezTo>
                          <a:pt x="37197" y="0"/>
                          <a:pt x="34972" y="6344"/>
                          <a:pt x="19459" y="6344"/>
                        </a:cubicBezTo>
                        <a:cubicBezTo>
                          <a:pt x="3938" y="6344"/>
                          <a:pt x="0" y="1274"/>
                          <a:pt x="0" y="1274"/>
                        </a:cubicBezTo>
                        <a:lnTo>
                          <a:pt x="7190" y="77989"/>
                        </a:lnTo>
                        <a:lnTo>
                          <a:pt x="50722" y="169085"/>
                        </a:lnTo>
                        <a:close/>
                      </a:path>
                    </a:pathLst>
                  </a:custGeom>
                  <a:solidFill>
                    <a:srgbClr val="0095D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9" name="Freeform 278">
                    <a:extLst>
                      <a:ext uri="{FF2B5EF4-FFF2-40B4-BE49-F238E27FC236}">
                        <a16:creationId xmlns:a16="http://schemas.microsoft.com/office/drawing/2014/main" id="{4175D3CE-7DE8-062B-21C3-0077A24D5471}"/>
                      </a:ext>
                    </a:extLst>
                  </p:cNvPr>
                  <p:cNvSpPr/>
                  <p:nvPr/>
                </p:nvSpPr>
                <p:spPr>
                  <a:xfrm>
                    <a:off x="9414200" y="3044468"/>
                    <a:ext cx="602657" cy="709257"/>
                  </a:xfrm>
                  <a:custGeom>
                    <a:avLst/>
                    <a:gdLst>
                      <a:gd name="connsiteX0" fmla="*/ 358605 w 602657"/>
                      <a:gd name="connsiteY0" fmla="*/ 1914 h 709257"/>
                      <a:gd name="connsiteX1" fmla="*/ 592725 w 602657"/>
                      <a:gd name="connsiteY1" fmla="*/ 253372 h 709257"/>
                      <a:gd name="connsiteX2" fmla="*/ 536459 w 602657"/>
                      <a:gd name="connsiteY2" fmla="*/ 709258 h 709257"/>
                      <a:gd name="connsiteX3" fmla="*/ 405037 w 602657"/>
                      <a:gd name="connsiteY3" fmla="*/ 698054 h 709257"/>
                      <a:gd name="connsiteX4" fmla="*/ 472660 w 602657"/>
                      <a:gd name="connsiteY4" fmla="*/ 287193 h 709257"/>
                      <a:gd name="connsiteX5" fmla="*/ 298515 w 602657"/>
                      <a:gd name="connsiteY5" fmla="*/ 114732 h 709257"/>
                      <a:gd name="connsiteX6" fmla="*/ 244408 w 602657"/>
                      <a:gd name="connsiteY6" fmla="*/ 111337 h 709257"/>
                      <a:gd name="connsiteX7" fmla="*/ 361078 w 602657"/>
                      <a:gd name="connsiteY7" fmla="*/ 275352 h 709257"/>
                      <a:gd name="connsiteX8" fmla="*/ 306961 w 602657"/>
                      <a:gd name="connsiteY8" fmla="*/ 689589 h 709257"/>
                      <a:gd name="connsiteX9" fmla="*/ 181845 w 602657"/>
                      <a:gd name="connsiteY9" fmla="*/ 681144 h 709257"/>
                      <a:gd name="connsiteX10" fmla="*/ 234250 w 602657"/>
                      <a:gd name="connsiteY10" fmla="*/ 292262 h 709257"/>
                      <a:gd name="connsiteX11" fmla="*/ 929 w 602657"/>
                      <a:gd name="connsiteY11" fmla="*/ 84288 h 709257"/>
                      <a:gd name="connsiteX12" fmla="*/ 29662 w 602657"/>
                      <a:gd name="connsiteY12" fmla="*/ 13279 h 709257"/>
                      <a:gd name="connsiteX13" fmla="*/ 358605 w 602657"/>
                      <a:gd name="connsiteY13" fmla="*/ 1914 h 709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02657" h="709257">
                        <a:moveTo>
                          <a:pt x="358605" y="1914"/>
                        </a:moveTo>
                        <a:cubicBezTo>
                          <a:pt x="358605" y="1914"/>
                          <a:pt x="514945" y="70763"/>
                          <a:pt x="592725" y="253372"/>
                        </a:cubicBezTo>
                        <a:cubicBezTo>
                          <a:pt x="633299" y="400458"/>
                          <a:pt x="536459" y="709258"/>
                          <a:pt x="536459" y="709258"/>
                        </a:cubicBezTo>
                        <a:lnTo>
                          <a:pt x="405037" y="698054"/>
                        </a:lnTo>
                        <a:cubicBezTo>
                          <a:pt x="405037" y="698054"/>
                          <a:pt x="521707" y="415647"/>
                          <a:pt x="472660" y="287193"/>
                        </a:cubicBezTo>
                        <a:cubicBezTo>
                          <a:pt x="437165" y="194195"/>
                          <a:pt x="341856" y="136398"/>
                          <a:pt x="298515" y="114732"/>
                        </a:cubicBezTo>
                        <a:cubicBezTo>
                          <a:pt x="288377" y="109653"/>
                          <a:pt x="239205" y="107941"/>
                          <a:pt x="244408" y="111337"/>
                        </a:cubicBezTo>
                        <a:cubicBezTo>
                          <a:pt x="283298" y="136702"/>
                          <a:pt x="340991" y="213940"/>
                          <a:pt x="361078" y="275352"/>
                        </a:cubicBezTo>
                        <a:cubicBezTo>
                          <a:pt x="389829" y="363280"/>
                          <a:pt x="320562" y="672688"/>
                          <a:pt x="306961" y="689589"/>
                        </a:cubicBezTo>
                        <a:cubicBezTo>
                          <a:pt x="301559" y="696313"/>
                          <a:pt x="181845" y="681144"/>
                          <a:pt x="181845" y="681144"/>
                        </a:cubicBezTo>
                        <a:cubicBezTo>
                          <a:pt x="181845" y="681144"/>
                          <a:pt x="271133" y="345447"/>
                          <a:pt x="234250" y="292262"/>
                        </a:cubicBezTo>
                        <a:cubicBezTo>
                          <a:pt x="146322" y="165454"/>
                          <a:pt x="4790" y="163684"/>
                          <a:pt x="929" y="84288"/>
                        </a:cubicBezTo>
                        <a:cubicBezTo>
                          <a:pt x="-2457" y="14972"/>
                          <a:pt x="2603" y="21725"/>
                          <a:pt x="29662" y="13279"/>
                        </a:cubicBezTo>
                        <a:cubicBezTo>
                          <a:pt x="94240" y="-6893"/>
                          <a:pt x="358615" y="1914"/>
                          <a:pt x="358605" y="1914"/>
                        </a:cubicBezTo>
                        <a:close/>
                      </a:path>
                    </a:pathLst>
                  </a:custGeom>
                  <a:solidFill>
                    <a:srgbClr val="233E48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0" name="Freeform 279">
                    <a:extLst>
                      <a:ext uri="{FF2B5EF4-FFF2-40B4-BE49-F238E27FC236}">
                        <a16:creationId xmlns:a16="http://schemas.microsoft.com/office/drawing/2014/main" id="{125C4BAC-4B4C-4A74-E9B2-44EFCE575F33}"/>
                      </a:ext>
                    </a:extLst>
                  </p:cNvPr>
                  <p:cNvSpPr/>
                  <p:nvPr/>
                </p:nvSpPr>
                <p:spPr>
                  <a:xfrm>
                    <a:off x="9510580" y="2427102"/>
                    <a:ext cx="85140" cy="111529"/>
                  </a:xfrm>
                  <a:custGeom>
                    <a:avLst/>
                    <a:gdLst>
                      <a:gd name="connsiteX0" fmla="*/ 6068 w 85140"/>
                      <a:gd name="connsiteY0" fmla="*/ 84882 h 111529"/>
                      <a:gd name="connsiteX1" fmla="*/ 49276 w 85140"/>
                      <a:gd name="connsiteY1" fmla="*/ 111161 h 111529"/>
                      <a:gd name="connsiteX2" fmla="*/ 49276 w 85140"/>
                      <a:gd name="connsiteY2" fmla="*/ 111161 h 111529"/>
                      <a:gd name="connsiteX3" fmla="*/ 84961 w 85140"/>
                      <a:gd name="connsiteY3" fmla="*/ 75333 h 111529"/>
                      <a:gd name="connsiteX4" fmla="*/ 79074 w 85140"/>
                      <a:gd name="connsiteY4" fmla="*/ 26657 h 111529"/>
                      <a:gd name="connsiteX5" fmla="*/ 35856 w 85140"/>
                      <a:gd name="connsiteY5" fmla="*/ 368 h 111529"/>
                      <a:gd name="connsiteX6" fmla="*/ 35856 w 85140"/>
                      <a:gd name="connsiteY6" fmla="*/ 368 h 111529"/>
                      <a:gd name="connsiteX7" fmla="*/ 181 w 85140"/>
                      <a:gd name="connsiteY7" fmla="*/ 36187 h 111529"/>
                      <a:gd name="connsiteX8" fmla="*/ 6068 w 85140"/>
                      <a:gd name="connsiteY8" fmla="*/ 84882 h 111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5140" h="111529">
                        <a:moveTo>
                          <a:pt x="6068" y="84882"/>
                        </a:moveTo>
                        <a:cubicBezTo>
                          <a:pt x="8151" y="102030"/>
                          <a:pt x="27487" y="113795"/>
                          <a:pt x="49276" y="111161"/>
                        </a:cubicBezTo>
                        <a:lnTo>
                          <a:pt x="49276" y="111161"/>
                        </a:lnTo>
                        <a:cubicBezTo>
                          <a:pt x="71066" y="108526"/>
                          <a:pt x="87025" y="92481"/>
                          <a:pt x="84961" y="75333"/>
                        </a:cubicBezTo>
                        <a:lnTo>
                          <a:pt x="79074" y="26657"/>
                        </a:lnTo>
                        <a:cubicBezTo>
                          <a:pt x="77010" y="9508"/>
                          <a:pt x="57665" y="-2266"/>
                          <a:pt x="35856" y="368"/>
                        </a:cubicBezTo>
                        <a:lnTo>
                          <a:pt x="35856" y="368"/>
                        </a:lnTo>
                        <a:cubicBezTo>
                          <a:pt x="14095" y="3003"/>
                          <a:pt x="-1892" y="19048"/>
                          <a:pt x="181" y="36187"/>
                        </a:cubicBezTo>
                        <a:lnTo>
                          <a:pt x="6068" y="84882"/>
                        </a:lnTo>
                        <a:close/>
                      </a:path>
                    </a:pathLst>
                  </a:custGeom>
                  <a:solidFill>
                    <a:srgbClr val="E8A476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1" name="Freeform 280">
                    <a:extLst>
                      <a:ext uri="{FF2B5EF4-FFF2-40B4-BE49-F238E27FC236}">
                        <a16:creationId xmlns:a16="http://schemas.microsoft.com/office/drawing/2014/main" id="{6028C024-8AB8-8CFA-67B0-291E4828F5BC}"/>
                      </a:ext>
                    </a:extLst>
                  </p:cNvPr>
                  <p:cNvSpPr/>
                  <p:nvPr/>
                </p:nvSpPr>
                <p:spPr>
                  <a:xfrm>
                    <a:off x="9526739" y="2538006"/>
                    <a:ext cx="64664" cy="53384"/>
                  </a:xfrm>
                  <a:custGeom>
                    <a:avLst/>
                    <a:gdLst>
                      <a:gd name="connsiteX0" fmla="*/ 64664 w 64664"/>
                      <a:gd name="connsiteY0" fmla="*/ 6582 h 53384"/>
                      <a:gd name="connsiteX1" fmla="*/ 32175 w 64664"/>
                      <a:gd name="connsiteY1" fmla="*/ 0 h 53384"/>
                      <a:gd name="connsiteX2" fmla="*/ 0 w 64664"/>
                      <a:gd name="connsiteY2" fmla="*/ 3405 h 53384"/>
                      <a:gd name="connsiteX3" fmla="*/ 17957 w 64664"/>
                      <a:gd name="connsiteY3" fmla="*/ 42514 h 53384"/>
                      <a:gd name="connsiteX4" fmla="*/ 23349 w 64664"/>
                      <a:gd name="connsiteY4" fmla="*/ 47963 h 53384"/>
                      <a:gd name="connsiteX5" fmla="*/ 50294 w 64664"/>
                      <a:gd name="connsiteY5" fmla="*/ 46946 h 53384"/>
                      <a:gd name="connsiteX6" fmla="*/ 55144 w 64664"/>
                      <a:gd name="connsiteY6" fmla="*/ 41230 h 53384"/>
                      <a:gd name="connsiteX7" fmla="*/ 64664 w 64664"/>
                      <a:gd name="connsiteY7" fmla="*/ 6582 h 5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4664" h="53384">
                        <a:moveTo>
                          <a:pt x="64664" y="6582"/>
                        </a:moveTo>
                        <a:lnTo>
                          <a:pt x="32175" y="0"/>
                        </a:lnTo>
                        <a:lnTo>
                          <a:pt x="0" y="3405"/>
                        </a:lnTo>
                        <a:lnTo>
                          <a:pt x="17957" y="42514"/>
                        </a:lnTo>
                        <a:lnTo>
                          <a:pt x="23349" y="47963"/>
                        </a:lnTo>
                        <a:cubicBezTo>
                          <a:pt x="30910" y="55572"/>
                          <a:pt x="43360" y="55116"/>
                          <a:pt x="50294" y="46946"/>
                        </a:cubicBezTo>
                        <a:lnTo>
                          <a:pt x="55144" y="41230"/>
                        </a:lnTo>
                        <a:lnTo>
                          <a:pt x="64664" y="6582"/>
                        </a:lnTo>
                        <a:close/>
                      </a:path>
                    </a:pathLst>
                  </a:custGeom>
                  <a:solidFill>
                    <a:srgbClr val="0095D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2" name="Freeform 281">
                    <a:extLst>
                      <a:ext uri="{FF2B5EF4-FFF2-40B4-BE49-F238E27FC236}">
                        <a16:creationId xmlns:a16="http://schemas.microsoft.com/office/drawing/2014/main" id="{D7FAB928-5B9D-7959-11C6-5D9B642F5E29}"/>
                      </a:ext>
                    </a:extLst>
                  </p:cNvPr>
                  <p:cNvSpPr/>
                  <p:nvPr/>
                </p:nvSpPr>
                <p:spPr>
                  <a:xfrm>
                    <a:off x="9471253" y="2466151"/>
                    <a:ext cx="88603" cy="133094"/>
                  </a:xfrm>
                  <a:custGeom>
                    <a:avLst/>
                    <a:gdLst>
                      <a:gd name="connsiteX0" fmla="*/ 88604 w 88603"/>
                      <a:gd name="connsiteY0" fmla="*/ 72111 h 133094"/>
                      <a:gd name="connsiteX1" fmla="*/ 45976 w 88603"/>
                      <a:gd name="connsiteY1" fmla="*/ 132325 h 133094"/>
                      <a:gd name="connsiteX2" fmla="*/ 0 w 88603"/>
                      <a:gd name="connsiteY2" fmla="*/ 15664 h 133094"/>
                      <a:gd name="connsiteX3" fmla="*/ 39641 w 88603"/>
                      <a:gd name="connsiteY3" fmla="*/ 238 h 133094"/>
                      <a:gd name="connsiteX4" fmla="*/ 88604 w 88603"/>
                      <a:gd name="connsiteY4" fmla="*/ 72111 h 133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8603" h="133094">
                        <a:moveTo>
                          <a:pt x="88604" y="72111"/>
                        </a:moveTo>
                        <a:cubicBezTo>
                          <a:pt x="88604" y="72111"/>
                          <a:pt x="47659" y="120493"/>
                          <a:pt x="45976" y="132325"/>
                        </a:cubicBezTo>
                        <a:cubicBezTo>
                          <a:pt x="44292" y="144156"/>
                          <a:pt x="0" y="15664"/>
                          <a:pt x="0" y="15664"/>
                        </a:cubicBezTo>
                        <a:cubicBezTo>
                          <a:pt x="0" y="15664"/>
                          <a:pt x="38662" y="-2254"/>
                          <a:pt x="39641" y="238"/>
                        </a:cubicBezTo>
                        <a:cubicBezTo>
                          <a:pt x="56951" y="44625"/>
                          <a:pt x="88604" y="72111"/>
                          <a:pt x="88604" y="72111"/>
                        </a:cubicBezTo>
                        <a:close/>
                      </a:path>
                    </a:pathLst>
                  </a:custGeom>
                  <a:solidFill>
                    <a:srgbClr val="F4E8E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3" name="Freeform 282">
                    <a:extLst>
                      <a:ext uri="{FF2B5EF4-FFF2-40B4-BE49-F238E27FC236}">
                        <a16:creationId xmlns:a16="http://schemas.microsoft.com/office/drawing/2014/main" id="{679861E4-0A31-CE0D-AF4C-3483F91CC834}"/>
                      </a:ext>
                    </a:extLst>
                  </p:cNvPr>
                  <p:cNvSpPr/>
                  <p:nvPr/>
                </p:nvSpPr>
                <p:spPr>
                  <a:xfrm>
                    <a:off x="9558915" y="2468813"/>
                    <a:ext cx="55117" cy="111429"/>
                  </a:xfrm>
                  <a:custGeom>
                    <a:avLst/>
                    <a:gdLst>
                      <a:gd name="connsiteX0" fmla="*/ 0 w 55117"/>
                      <a:gd name="connsiteY0" fmla="*/ 69193 h 111429"/>
                      <a:gd name="connsiteX1" fmla="*/ 51511 w 55117"/>
                      <a:gd name="connsiteY1" fmla="*/ 110651 h 111429"/>
                      <a:gd name="connsiteX2" fmla="*/ 55116 w 55117"/>
                      <a:gd name="connsiteY2" fmla="*/ 6041 h 111429"/>
                      <a:gd name="connsiteX3" fmla="*/ 32698 w 55117"/>
                      <a:gd name="connsiteY3" fmla="*/ 534 h 111429"/>
                      <a:gd name="connsiteX4" fmla="*/ 0 w 55117"/>
                      <a:gd name="connsiteY4" fmla="*/ 69193 h 1114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5117" h="111429">
                        <a:moveTo>
                          <a:pt x="0" y="69193"/>
                        </a:moveTo>
                        <a:cubicBezTo>
                          <a:pt x="0" y="69193"/>
                          <a:pt x="47735" y="99314"/>
                          <a:pt x="51511" y="110651"/>
                        </a:cubicBezTo>
                        <a:cubicBezTo>
                          <a:pt x="55306" y="121978"/>
                          <a:pt x="55116" y="6041"/>
                          <a:pt x="55116" y="6041"/>
                        </a:cubicBezTo>
                        <a:cubicBezTo>
                          <a:pt x="55116" y="6041"/>
                          <a:pt x="32755" y="-2129"/>
                          <a:pt x="32698" y="534"/>
                        </a:cubicBezTo>
                        <a:cubicBezTo>
                          <a:pt x="32270" y="24206"/>
                          <a:pt x="0" y="69193"/>
                          <a:pt x="0" y="69193"/>
                        </a:cubicBezTo>
                        <a:close/>
                      </a:path>
                    </a:pathLst>
                  </a:custGeom>
                  <a:solidFill>
                    <a:srgbClr val="F4E8E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4" name="Freeform 283">
                    <a:extLst>
                      <a:ext uri="{FF2B5EF4-FFF2-40B4-BE49-F238E27FC236}">
                        <a16:creationId xmlns:a16="http://schemas.microsoft.com/office/drawing/2014/main" id="{73A2EF09-4D46-B824-A41A-0937B9CB9D25}"/>
                      </a:ext>
                    </a:extLst>
                  </p:cNvPr>
                  <p:cNvSpPr/>
                  <p:nvPr/>
                </p:nvSpPr>
                <p:spPr>
                  <a:xfrm>
                    <a:off x="9408795" y="2476946"/>
                    <a:ext cx="182447" cy="263080"/>
                  </a:xfrm>
                  <a:custGeom>
                    <a:avLst/>
                    <a:gdLst>
                      <a:gd name="connsiteX0" fmla="*/ 182447 w 182447"/>
                      <a:gd name="connsiteY0" fmla="*/ 263081 h 263080"/>
                      <a:gd name="connsiteX1" fmla="*/ 26421 w 182447"/>
                      <a:gd name="connsiteY1" fmla="*/ 62990 h 263080"/>
                      <a:gd name="connsiteX2" fmla="*/ 64465 w 182447"/>
                      <a:gd name="connsiteY2" fmla="*/ 55382 h 263080"/>
                      <a:gd name="connsiteX3" fmla="*/ 0 w 182447"/>
                      <a:gd name="connsiteY3" fmla="*/ 32128 h 263080"/>
                      <a:gd name="connsiteX4" fmla="*/ 73767 w 182447"/>
                      <a:gd name="connsiteY4" fmla="*/ 0 h 263080"/>
                      <a:gd name="connsiteX5" fmla="*/ 182447 w 182447"/>
                      <a:gd name="connsiteY5" fmla="*/ 263081 h 263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2447" h="263080">
                        <a:moveTo>
                          <a:pt x="182447" y="263081"/>
                        </a:moveTo>
                        <a:lnTo>
                          <a:pt x="26421" y="62990"/>
                        </a:lnTo>
                        <a:lnTo>
                          <a:pt x="64465" y="55382"/>
                        </a:lnTo>
                        <a:cubicBezTo>
                          <a:pt x="64465" y="55382"/>
                          <a:pt x="34477" y="46917"/>
                          <a:pt x="0" y="32128"/>
                        </a:cubicBezTo>
                        <a:cubicBezTo>
                          <a:pt x="21780" y="18385"/>
                          <a:pt x="73767" y="0"/>
                          <a:pt x="73767" y="0"/>
                        </a:cubicBezTo>
                        <a:lnTo>
                          <a:pt x="182447" y="263081"/>
                        </a:lnTo>
                        <a:close/>
                      </a:path>
                    </a:pathLst>
                  </a:custGeom>
                  <a:solidFill>
                    <a:srgbClr val="233E48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5" name="Freeform 284">
                    <a:extLst>
                      <a:ext uri="{FF2B5EF4-FFF2-40B4-BE49-F238E27FC236}">
                        <a16:creationId xmlns:a16="http://schemas.microsoft.com/office/drawing/2014/main" id="{074F0BDD-15F4-E5FB-6BE2-38EB86D2501C}"/>
                      </a:ext>
                    </a:extLst>
                  </p:cNvPr>
                  <p:cNvSpPr/>
                  <p:nvPr/>
                </p:nvSpPr>
                <p:spPr>
                  <a:xfrm>
                    <a:off x="9595417" y="2475681"/>
                    <a:ext cx="85788" cy="272648"/>
                  </a:xfrm>
                  <a:custGeom>
                    <a:avLst/>
                    <a:gdLst>
                      <a:gd name="connsiteX0" fmla="*/ 0 w 85788"/>
                      <a:gd name="connsiteY0" fmla="*/ 272649 h 272648"/>
                      <a:gd name="connsiteX1" fmla="*/ 76933 w 85788"/>
                      <a:gd name="connsiteY1" fmla="*/ 57921 h 272648"/>
                      <a:gd name="connsiteX2" fmla="*/ 38880 w 85788"/>
                      <a:gd name="connsiteY2" fmla="*/ 50313 h 272648"/>
                      <a:gd name="connsiteX3" fmla="*/ 85788 w 85788"/>
                      <a:gd name="connsiteY3" fmla="*/ 26849 h 272648"/>
                      <a:gd name="connsiteX4" fmla="*/ 19859 w 85788"/>
                      <a:gd name="connsiteY4" fmla="*/ 0 h 27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5788" h="272648">
                        <a:moveTo>
                          <a:pt x="0" y="272649"/>
                        </a:moveTo>
                        <a:lnTo>
                          <a:pt x="76933" y="57921"/>
                        </a:lnTo>
                        <a:lnTo>
                          <a:pt x="38880" y="50313"/>
                        </a:lnTo>
                        <a:lnTo>
                          <a:pt x="85788" y="26849"/>
                        </a:lnTo>
                        <a:lnTo>
                          <a:pt x="19859" y="0"/>
                        </a:lnTo>
                        <a:close/>
                      </a:path>
                    </a:pathLst>
                  </a:custGeom>
                  <a:solidFill>
                    <a:srgbClr val="233E48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6" name="Freeform 285">
                    <a:extLst>
                      <a:ext uri="{FF2B5EF4-FFF2-40B4-BE49-F238E27FC236}">
                        <a16:creationId xmlns:a16="http://schemas.microsoft.com/office/drawing/2014/main" id="{907C3F62-8EFD-B0F5-EDC7-45088B7A6491}"/>
                      </a:ext>
                    </a:extLst>
                  </p:cNvPr>
                  <p:cNvSpPr/>
                  <p:nvPr/>
                </p:nvSpPr>
                <p:spPr>
                  <a:xfrm>
                    <a:off x="9586334" y="2789122"/>
                    <a:ext cx="21561" cy="21551"/>
                  </a:xfrm>
                  <a:custGeom>
                    <a:avLst/>
                    <a:gdLst>
                      <a:gd name="connsiteX0" fmla="*/ 0 w 21561"/>
                      <a:gd name="connsiteY0" fmla="*/ 10776 h 21551"/>
                      <a:gd name="connsiteX1" fmla="*/ 10785 w 21561"/>
                      <a:gd name="connsiteY1" fmla="*/ 21552 h 21551"/>
                      <a:gd name="connsiteX2" fmla="*/ 21561 w 21561"/>
                      <a:gd name="connsiteY2" fmla="*/ 10776 h 21551"/>
                      <a:gd name="connsiteX3" fmla="*/ 10785 w 21561"/>
                      <a:gd name="connsiteY3" fmla="*/ 0 h 21551"/>
                      <a:gd name="connsiteX4" fmla="*/ 0 w 21561"/>
                      <a:gd name="connsiteY4" fmla="*/ 10776 h 215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561" h="21551">
                        <a:moveTo>
                          <a:pt x="0" y="10776"/>
                        </a:moveTo>
                        <a:cubicBezTo>
                          <a:pt x="0" y="16730"/>
                          <a:pt x="4822" y="21552"/>
                          <a:pt x="10785" y="21552"/>
                        </a:cubicBezTo>
                        <a:cubicBezTo>
                          <a:pt x="16739" y="21552"/>
                          <a:pt x="21561" y="16730"/>
                          <a:pt x="21561" y="10776"/>
                        </a:cubicBezTo>
                        <a:cubicBezTo>
                          <a:pt x="21561" y="4822"/>
                          <a:pt x="16739" y="0"/>
                          <a:pt x="10785" y="0"/>
                        </a:cubicBezTo>
                        <a:cubicBezTo>
                          <a:pt x="4822" y="0"/>
                          <a:pt x="0" y="4822"/>
                          <a:pt x="0" y="10776"/>
                        </a:cubicBezTo>
                        <a:close/>
                      </a:path>
                    </a:pathLst>
                  </a:custGeom>
                  <a:solidFill>
                    <a:srgbClr val="A39999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7" name="Freeform 286">
                    <a:extLst>
                      <a:ext uri="{FF2B5EF4-FFF2-40B4-BE49-F238E27FC236}">
                        <a16:creationId xmlns:a16="http://schemas.microsoft.com/office/drawing/2014/main" id="{3FE3320F-1EA1-E648-CAB2-BA903541DADA}"/>
                      </a:ext>
                    </a:extLst>
                  </p:cNvPr>
                  <p:cNvSpPr/>
                  <p:nvPr/>
                </p:nvSpPr>
                <p:spPr>
                  <a:xfrm>
                    <a:off x="9593943" y="2847461"/>
                    <a:ext cx="21551" cy="21551"/>
                  </a:xfrm>
                  <a:custGeom>
                    <a:avLst/>
                    <a:gdLst>
                      <a:gd name="connsiteX0" fmla="*/ 0 w 21551"/>
                      <a:gd name="connsiteY0" fmla="*/ 10776 h 21551"/>
                      <a:gd name="connsiteX1" fmla="*/ 10785 w 21551"/>
                      <a:gd name="connsiteY1" fmla="*/ 21552 h 21551"/>
                      <a:gd name="connsiteX2" fmla="*/ 21552 w 21551"/>
                      <a:gd name="connsiteY2" fmla="*/ 10776 h 21551"/>
                      <a:gd name="connsiteX3" fmla="*/ 10785 w 21551"/>
                      <a:gd name="connsiteY3" fmla="*/ 0 h 21551"/>
                      <a:gd name="connsiteX4" fmla="*/ 0 w 21551"/>
                      <a:gd name="connsiteY4" fmla="*/ 10776 h 215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551" h="21551">
                        <a:moveTo>
                          <a:pt x="0" y="10776"/>
                        </a:moveTo>
                        <a:cubicBezTo>
                          <a:pt x="0" y="16720"/>
                          <a:pt x="4812" y="21552"/>
                          <a:pt x="10785" y="21552"/>
                        </a:cubicBezTo>
                        <a:cubicBezTo>
                          <a:pt x="16730" y="21552"/>
                          <a:pt x="21552" y="16730"/>
                          <a:pt x="21552" y="10776"/>
                        </a:cubicBezTo>
                        <a:cubicBezTo>
                          <a:pt x="21552" y="4813"/>
                          <a:pt x="16730" y="0"/>
                          <a:pt x="10785" y="0"/>
                        </a:cubicBezTo>
                        <a:cubicBezTo>
                          <a:pt x="4812" y="-9"/>
                          <a:pt x="9" y="4813"/>
                          <a:pt x="0" y="10776"/>
                        </a:cubicBezTo>
                        <a:close/>
                      </a:path>
                    </a:pathLst>
                  </a:custGeom>
                  <a:solidFill>
                    <a:srgbClr val="A39999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8" name="Freeform 287">
                    <a:extLst>
                      <a:ext uri="{FF2B5EF4-FFF2-40B4-BE49-F238E27FC236}">
                        <a16:creationId xmlns:a16="http://schemas.microsoft.com/office/drawing/2014/main" id="{80CD0EA9-C6E0-716C-DD0E-5030A4471AF4}"/>
                      </a:ext>
                    </a:extLst>
                  </p:cNvPr>
                  <p:cNvSpPr/>
                  <p:nvPr/>
                </p:nvSpPr>
                <p:spPr>
                  <a:xfrm>
                    <a:off x="9599022" y="2908321"/>
                    <a:ext cx="21542" cy="21561"/>
                  </a:xfrm>
                  <a:custGeom>
                    <a:avLst/>
                    <a:gdLst>
                      <a:gd name="connsiteX0" fmla="*/ 0 w 21542"/>
                      <a:gd name="connsiteY0" fmla="*/ 10785 h 21561"/>
                      <a:gd name="connsiteX1" fmla="*/ 10776 w 21542"/>
                      <a:gd name="connsiteY1" fmla="*/ 21561 h 21561"/>
                      <a:gd name="connsiteX2" fmla="*/ 21542 w 21542"/>
                      <a:gd name="connsiteY2" fmla="*/ 10785 h 21561"/>
                      <a:gd name="connsiteX3" fmla="*/ 10776 w 21542"/>
                      <a:gd name="connsiteY3" fmla="*/ 0 h 21561"/>
                      <a:gd name="connsiteX4" fmla="*/ 0 w 21542"/>
                      <a:gd name="connsiteY4" fmla="*/ 10785 h 21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542" h="21561">
                        <a:moveTo>
                          <a:pt x="0" y="10785"/>
                        </a:moveTo>
                        <a:cubicBezTo>
                          <a:pt x="0" y="16730"/>
                          <a:pt x="4822" y="21561"/>
                          <a:pt x="10776" y="21561"/>
                        </a:cubicBezTo>
                        <a:cubicBezTo>
                          <a:pt x="16730" y="21561"/>
                          <a:pt x="21542" y="16730"/>
                          <a:pt x="21542" y="10785"/>
                        </a:cubicBezTo>
                        <a:cubicBezTo>
                          <a:pt x="21542" y="4822"/>
                          <a:pt x="16730" y="0"/>
                          <a:pt x="10776" y="0"/>
                        </a:cubicBezTo>
                        <a:cubicBezTo>
                          <a:pt x="4822" y="-9"/>
                          <a:pt x="0" y="4822"/>
                          <a:pt x="0" y="10785"/>
                        </a:cubicBezTo>
                        <a:close/>
                      </a:path>
                    </a:pathLst>
                  </a:custGeom>
                  <a:solidFill>
                    <a:srgbClr val="A39999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9" name="Freeform 288">
                    <a:extLst>
                      <a:ext uri="{FF2B5EF4-FFF2-40B4-BE49-F238E27FC236}">
                        <a16:creationId xmlns:a16="http://schemas.microsoft.com/office/drawing/2014/main" id="{164C55EA-42D3-CF03-9DC2-7816C087E998}"/>
                      </a:ext>
                    </a:extLst>
                  </p:cNvPr>
                  <p:cNvSpPr/>
                  <p:nvPr/>
                </p:nvSpPr>
                <p:spPr>
                  <a:xfrm>
                    <a:off x="9606631" y="2964113"/>
                    <a:ext cx="21551" cy="21561"/>
                  </a:xfrm>
                  <a:custGeom>
                    <a:avLst/>
                    <a:gdLst>
                      <a:gd name="connsiteX0" fmla="*/ 0 w 21551"/>
                      <a:gd name="connsiteY0" fmla="*/ 10785 h 21561"/>
                      <a:gd name="connsiteX1" fmla="*/ 10785 w 21551"/>
                      <a:gd name="connsiteY1" fmla="*/ 21561 h 21561"/>
                      <a:gd name="connsiteX2" fmla="*/ 21552 w 21551"/>
                      <a:gd name="connsiteY2" fmla="*/ 10785 h 21561"/>
                      <a:gd name="connsiteX3" fmla="*/ 10785 w 21551"/>
                      <a:gd name="connsiteY3" fmla="*/ 0 h 21561"/>
                      <a:gd name="connsiteX4" fmla="*/ 0 w 21551"/>
                      <a:gd name="connsiteY4" fmla="*/ 10785 h 21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551" h="21561">
                        <a:moveTo>
                          <a:pt x="0" y="10785"/>
                        </a:moveTo>
                        <a:cubicBezTo>
                          <a:pt x="0" y="16739"/>
                          <a:pt x="4812" y="21561"/>
                          <a:pt x="10785" y="21561"/>
                        </a:cubicBezTo>
                        <a:cubicBezTo>
                          <a:pt x="16730" y="21561"/>
                          <a:pt x="21552" y="16739"/>
                          <a:pt x="21552" y="10785"/>
                        </a:cubicBezTo>
                        <a:cubicBezTo>
                          <a:pt x="21542" y="4831"/>
                          <a:pt x="16720" y="0"/>
                          <a:pt x="10785" y="0"/>
                        </a:cubicBezTo>
                        <a:cubicBezTo>
                          <a:pt x="4812" y="0"/>
                          <a:pt x="0" y="4822"/>
                          <a:pt x="0" y="10785"/>
                        </a:cubicBezTo>
                        <a:close/>
                      </a:path>
                    </a:pathLst>
                  </a:custGeom>
                  <a:solidFill>
                    <a:srgbClr val="A39999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0" name="Freeform 289">
                    <a:extLst>
                      <a:ext uri="{FF2B5EF4-FFF2-40B4-BE49-F238E27FC236}">
                        <a16:creationId xmlns:a16="http://schemas.microsoft.com/office/drawing/2014/main" id="{23392216-A936-54BB-1565-1830E8D4CA6C}"/>
                      </a:ext>
                    </a:extLst>
                  </p:cNvPr>
                  <p:cNvSpPr/>
                  <p:nvPr/>
                </p:nvSpPr>
                <p:spPr>
                  <a:xfrm>
                    <a:off x="9332567" y="2265961"/>
                    <a:ext cx="88536" cy="72958"/>
                  </a:xfrm>
                  <a:custGeom>
                    <a:avLst/>
                    <a:gdLst>
                      <a:gd name="connsiteX0" fmla="*/ 398 w 88536"/>
                      <a:gd name="connsiteY0" fmla="*/ 31172 h 72958"/>
                      <a:gd name="connsiteX1" fmla="*/ 30281 w 88536"/>
                      <a:gd name="connsiteY1" fmla="*/ 72297 h 72958"/>
                      <a:gd name="connsiteX2" fmla="*/ 88345 w 88536"/>
                      <a:gd name="connsiteY2" fmla="*/ 49214 h 72958"/>
                      <a:gd name="connsiteX3" fmla="*/ 40819 w 88536"/>
                      <a:gd name="connsiteY3" fmla="*/ 376 h 72958"/>
                      <a:gd name="connsiteX4" fmla="*/ 398 w 88536"/>
                      <a:gd name="connsiteY4" fmla="*/ 31172 h 729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8536" h="72958">
                        <a:moveTo>
                          <a:pt x="398" y="31172"/>
                        </a:moveTo>
                        <a:cubicBezTo>
                          <a:pt x="-2513" y="51031"/>
                          <a:pt x="10869" y="69453"/>
                          <a:pt x="30281" y="72297"/>
                        </a:cubicBezTo>
                        <a:cubicBezTo>
                          <a:pt x="49673" y="75141"/>
                          <a:pt x="85434" y="69063"/>
                          <a:pt x="88345" y="49214"/>
                        </a:cubicBezTo>
                        <a:cubicBezTo>
                          <a:pt x="91265" y="29355"/>
                          <a:pt x="60231" y="3220"/>
                          <a:pt x="40819" y="376"/>
                        </a:cubicBezTo>
                        <a:cubicBezTo>
                          <a:pt x="21407" y="-2487"/>
                          <a:pt x="3317" y="11323"/>
                          <a:pt x="398" y="31172"/>
                        </a:cubicBezTo>
                        <a:close/>
                      </a:path>
                    </a:pathLst>
                  </a:custGeom>
                  <a:solidFill>
                    <a:srgbClr val="E8A476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1" name="Freeform 290">
                    <a:extLst>
                      <a:ext uri="{FF2B5EF4-FFF2-40B4-BE49-F238E27FC236}">
                        <a16:creationId xmlns:a16="http://schemas.microsoft.com/office/drawing/2014/main" id="{414D462A-D6F2-CE28-D526-304167ED8DFC}"/>
                      </a:ext>
                    </a:extLst>
                  </p:cNvPr>
                  <p:cNvSpPr/>
                  <p:nvPr/>
                </p:nvSpPr>
                <p:spPr>
                  <a:xfrm>
                    <a:off x="9384029" y="2110248"/>
                    <a:ext cx="335677" cy="360791"/>
                  </a:xfrm>
                  <a:custGeom>
                    <a:avLst/>
                    <a:gdLst>
                      <a:gd name="connsiteX0" fmla="*/ 894 w 335677"/>
                      <a:gd name="connsiteY0" fmla="*/ 184945 h 360791"/>
                      <a:gd name="connsiteX1" fmla="*/ 173355 w 335677"/>
                      <a:gd name="connsiteY1" fmla="*/ 360792 h 360791"/>
                      <a:gd name="connsiteX2" fmla="*/ 335677 w 335677"/>
                      <a:gd name="connsiteY2" fmla="*/ 184945 h 360791"/>
                      <a:gd name="connsiteX3" fmla="*/ 223230 w 335677"/>
                      <a:gd name="connsiteY3" fmla="*/ 643 h 360791"/>
                      <a:gd name="connsiteX4" fmla="*/ 894 w 335677"/>
                      <a:gd name="connsiteY4" fmla="*/ 184945 h 3607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5677" h="360791">
                        <a:moveTo>
                          <a:pt x="894" y="184945"/>
                        </a:moveTo>
                        <a:cubicBezTo>
                          <a:pt x="6753" y="274395"/>
                          <a:pt x="80899" y="360792"/>
                          <a:pt x="173355" y="360792"/>
                        </a:cubicBezTo>
                        <a:cubicBezTo>
                          <a:pt x="265801" y="360782"/>
                          <a:pt x="335677" y="274594"/>
                          <a:pt x="335677" y="184945"/>
                        </a:cubicBezTo>
                        <a:cubicBezTo>
                          <a:pt x="335677" y="95295"/>
                          <a:pt x="315695" y="643"/>
                          <a:pt x="223230" y="643"/>
                        </a:cubicBezTo>
                        <a:cubicBezTo>
                          <a:pt x="130775" y="652"/>
                          <a:pt x="-12650" y="-20909"/>
                          <a:pt x="894" y="184945"/>
                        </a:cubicBezTo>
                        <a:close/>
                      </a:path>
                    </a:pathLst>
                  </a:custGeom>
                  <a:solidFill>
                    <a:srgbClr val="F1B28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2" name="Freeform 291">
                    <a:extLst>
                      <a:ext uri="{FF2B5EF4-FFF2-40B4-BE49-F238E27FC236}">
                        <a16:creationId xmlns:a16="http://schemas.microsoft.com/office/drawing/2014/main" id="{B01F6992-C4D7-14B2-5B80-03DD2706244B}"/>
                      </a:ext>
                    </a:extLst>
                  </p:cNvPr>
                  <p:cNvSpPr/>
                  <p:nvPr/>
                </p:nvSpPr>
                <p:spPr>
                  <a:xfrm>
                    <a:off x="9437204" y="2163467"/>
                    <a:ext cx="282501" cy="307572"/>
                  </a:xfrm>
                  <a:custGeom>
                    <a:avLst/>
                    <a:gdLst>
                      <a:gd name="connsiteX0" fmla="*/ 257916 w 282501"/>
                      <a:gd name="connsiteY0" fmla="*/ 0 h 307572"/>
                      <a:gd name="connsiteX1" fmla="*/ 255405 w 282501"/>
                      <a:gd name="connsiteY1" fmla="*/ 107216 h 307572"/>
                      <a:gd name="connsiteX2" fmla="*/ 90544 w 282501"/>
                      <a:gd name="connsiteY2" fmla="*/ 286430 h 307572"/>
                      <a:gd name="connsiteX3" fmla="*/ 0 w 282501"/>
                      <a:gd name="connsiteY3" fmla="*/ 251573 h 307572"/>
                      <a:gd name="connsiteX4" fmla="*/ 120180 w 282501"/>
                      <a:gd name="connsiteY4" fmla="*/ 307573 h 307572"/>
                      <a:gd name="connsiteX5" fmla="*/ 282502 w 282501"/>
                      <a:gd name="connsiteY5" fmla="*/ 131745 h 307572"/>
                      <a:gd name="connsiteX6" fmla="*/ 257916 w 282501"/>
                      <a:gd name="connsiteY6" fmla="*/ 0 h 307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2501" h="307572">
                        <a:moveTo>
                          <a:pt x="257916" y="0"/>
                        </a:moveTo>
                        <a:cubicBezTo>
                          <a:pt x="260732" y="30264"/>
                          <a:pt x="257897" y="69220"/>
                          <a:pt x="255405" y="107216"/>
                        </a:cubicBezTo>
                        <a:cubicBezTo>
                          <a:pt x="249547" y="196657"/>
                          <a:pt x="182904" y="290586"/>
                          <a:pt x="90544" y="286430"/>
                        </a:cubicBezTo>
                        <a:cubicBezTo>
                          <a:pt x="53175" y="284746"/>
                          <a:pt x="17044" y="264279"/>
                          <a:pt x="0" y="251573"/>
                        </a:cubicBezTo>
                        <a:cubicBezTo>
                          <a:pt x="30977" y="285241"/>
                          <a:pt x="73205" y="307573"/>
                          <a:pt x="120180" y="307573"/>
                        </a:cubicBezTo>
                        <a:cubicBezTo>
                          <a:pt x="212578" y="307573"/>
                          <a:pt x="282502" y="221356"/>
                          <a:pt x="282502" y="131745"/>
                        </a:cubicBezTo>
                        <a:cubicBezTo>
                          <a:pt x="282502" y="84305"/>
                          <a:pt x="276872" y="35457"/>
                          <a:pt x="257916" y="0"/>
                        </a:cubicBezTo>
                        <a:close/>
                      </a:path>
                    </a:pathLst>
                  </a:custGeom>
                  <a:solidFill>
                    <a:srgbClr val="E8A476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3" name="Freeform 292">
                    <a:extLst>
                      <a:ext uri="{FF2B5EF4-FFF2-40B4-BE49-F238E27FC236}">
                        <a16:creationId xmlns:a16="http://schemas.microsoft.com/office/drawing/2014/main" id="{22ECB2A0-A357-2C1B-72BD-B7F5E3ADCF15}"/>
                      </a:ext>
                    </a:extLst>
                  </p:cNvPr>
                  <p:cNvSpPr/>
                  <p:nvPr/>
                </p:nvSpPr>
                <p:spPr>
                  <a:xfrm>
                    <a:off x="9630642" y="2238432"/>
                    <a:ext cx="64317" cy="33154"/>
                  </a:xfrm>
                  <a:custGeom>
                    <a:avLst/>
                    <a:gdLst>
                      <a:gd name="connsiteX0" fmla="*/ 57516 w 64317"/>
                      <a:gd name="connsiteY0" fmla="*/ 33154 h 33154"/>
                      <a:gd name="connsiteX1" fmla="*/ 51544 w 64317"/>
                      <a:gd name="connsiteY1" fmla="*/ 29597 h 33154"/>
                      <a:gd name="connsiteX2" fmla="*/ 10038 w 64317"/>
                      <a:gd name="connsiteY2" fmla="*/ 17281 h 33154"/>
                      <a:gd name="connsiteX3" fmla="*/ 822 w 64317"/>
                      <a:gd name="connsiteY3" fmla="*/ 14551 h 33154"/>
                      <a:gd name="connsiteX4" fmla="*/ 3552 w 64317"/>
                      <a:gd name="connsiteY4" fmla="*/ 5335 h 33154"/>
                      <a:gd name="connsiteX5" fmla="*/ 63489 w 64317"/>
                      <a:gd name="connsiteY5" fmla="*/ 23120 h 33154"/>
                      <a:gd name="connsiteX6" fmla="*/ 60760 w 64317"/>
                      <a:gd name="connsiteY6" fmla="*/ 32336 h 33154"/>
                      <a:gd name="connsiteX7" fmla="*/ 57516 w 64317"/>
                      <a:gd name="connsiteY7" fmla="*/ 33154 h 33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4317" h="33154">
                        <a:moveTo>
                          <a:pt x="57516" y="33154"/>
                        </a:moveTo>
                        <a:cubicBezTo>
                          <a:pt x="55110" y="33154"/>
                          <a:pt x="52771" y="31870"/>
                          <a:pt x="51544" y="29597"/>
                        </a:cubicBezTo>
                        <a:cubicBezTo>
                          <a:pt x="43478" y="14751"/>
                          <a:pt x="24875" y="9234"/>
                          <a:pt x="10038" y="17281"/>
                        </a:cubicBezTo>
                        <a:cubicBezTo>
                          <a:pt x="6747" y="19078"/>
                          <a:pt x="2620" y="17851"/>
                          <a:pt x="822" y="14551"/>
                        </a:cubicBezTo>
                        <a:cubicBezTo>
                          <a:pt x="-966" y="11251"/>
                          <a:pt x="261" y="7123"/>
                          <a:pt x="3552" y="5335"/>
                        </a:cubicBezTo>
                        <a:cubicBezTo>
                          <a:pt x="24989" y="-6278"/>
                          <a:pt x="51867" y="1702"/>
                          <a:pt x="63489" y="23120"/>
                        </a:cubicBezTo>
                        <a:cubicBezTo>
                          <a:pt x="65287" y="26421"/>
                          <a:pt x="64060" y="30548"/>
                          <a:pt x="60760" y="32336"/>
                        </a:cubicBezTo>
                        <a:cubicBezTo>
                          <a:pt x="59723" y="32888"/>
                          <a:pt x="58620" y="33154"/>
                          <a:pt x="57516" y="33154"/>
                        </a:cubicBezTo>
                        <a:close/>
                      </a:path>
                    </a:pathLst>
                  </a:custGeom>
                  <a:solidFill>
                    <a:srgbClr val="33141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4" name="Freeform 293">
                    <a:extLst>
                      <a:ext uri="{FF2B5EF4-FFF2-40B4-BE49-F238E27FC236}">
                        <a16:creationId xmlns:a16="http://schemas.microsoft.com/office/drawing/2014/main" id="{0E569DEA-5956-A9D2-D3E6-698292978CBC}"/>
                      </a:ext>
                    </a:extLst>
                  </p:cNvPr>
                  <p:cNvSpPr/>
                  <p:nvPr/>
                </p:nvSpPr>
                <p:spPr>
                  <a:xfrm>
                    <a:off x="9480269" y="2237598"/>
                    <a:ext cx="60945" cy="39134"/>
                  </a:xfrm>
                  <a:custGeom>
                    <a:avLst/>
                    <a:gdLst>
                      <a:gd name="connsiteX0" fmla="*/ 6800 w 60945"/>
                      <a:gd name="connsiteY0" fmla="*/ 39134 h 39134"/>
                      <a:gd name="connsiteX1" fmla="*/ 4641 w 60945"/>
                      <a:gd name="connsiteY1" fmla="*/ 38782 h 39134"/>
                      <a:gd name="connsiteX2" fmla="*/ 352 w 60945"/>
                      <a:gd name="connsiteY2" fmla="*/ 30175 h 39134"/>
                      <a:gd name="connsiteX3" fmla="*/ 56304 w 60945"/>
                      <a:gd name="connsiteY3" fmla="*/ 2280 h 39134"/>
                      <a:gd name="connsiteX4" fmla="*/ 60594 w 60945"/>
                      <a:gd name="connsiteY4" fmla="*/ 10877 h 39134"/>
                      <a:gd name="connsiteX5" fmla="*/ 51996 w 60945"/>
                      <a:gd name="connsiteY5" fmla="*/ 15167 h 39134"/>
                      <a:gd name="connsiteX6" fmla="*/ 13249 w 60945"/>
                      <a:gd name="connsiteY6" fmla="*/ 34493 h 39134"/>
                      <a:gd name="connsiteX7" fmla="*/ 6800 w 60945"/>
                      <a:gd name="connsiteY7" fmla="*/ 39134 h 391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0945" h="39134">
                        <a:moveTo>
                          <a:pt x="6800" y="39134"/>
                        </a:moveTo>
                        <a:cubicBezTo>
                          <a:pt x="6087" y="39134"/>
                          <a:pt x="5355" y="39020"/>
                          <a:pt x="4641" y="38782"/>
                        </a:cubicBezTo>
                        <a:cubicBezTo>
                          <a:pt x="1084" y="37593"/>
                          <a:pt x="-837" y="33742"/>
                          <a:pt x="352" y="30175"/>
                        </a:cubicBezTo>
                        <a:cubicBezTo>
                          <a:pt x="8084" y="7064"/>
                          <a:pt x="33203" y="-5434"/>
                          <a:pt x="56304" y="2280"/>
                        </a:cubicBezTo>
                        <a:cubicBezTo>
                          <a:pt x="59862" y="3468"/>
                          <a:pt x="61783" y="7320"/>
                          <a:pt x="60594" y="10877"/>
                        </a:cubicBezTo>
                        <a:cubicBezTo>
                          <a:pt x="59405" y="14434"/>
                          <a:pt x="55553" y="16365"/>
                          <a:pt x="51996" y="15167"/>
                        </a:cubicBezTo>
                        <a:cubicBezTo>
                          <a:pt x="35989" y="9812"/>
                          <a:pt x="18603" y="18486"/>
                          <a:pt x="13249" y="34493"/>
                        </a:cubicBezTo>
                        <a:cubicBezTo>
                          <a:pt x="12288" y="37337"/>
                          <a:pt x="9644" y="39134"/>
                          <a:pt x="6800" y="39134"/>
                        </a:cubicBezTo>
                        <a:close/>
                      </a:path>
                    </a:pathLst>
                  </a:custGeom>
                  <a:solidFill>
                    <a:srgbClr val="33141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5" name="Freeform 294">
                    <a:extLst>
                      <a:ext uri="{FF2B5EF4-FFF2-40B4-BE49-F238E27FC236}">
                        <a16:creationId xmlns:a16="http://schemas.microsoft.com/office/drawing/2014/main" id="{51AE508E-EC0F-2A2F-32F8-674DB2B879EF}"/>
                      </a:ext>
                    </a:extLst>
                  </p:cNvPr>
                  <p:cNvSpPr/>
                  <p:nvPr/>
                </p:nvSpPr>
                <p:spPr>
                  <a:xfrm>
                    <a:off x="9343375" y="2282760"/>
                    <a:ext cx="35868" cy="47337"/>
                  </a:xfrm>
                  <a:custGeom>
                    <a:avLst/>
                    <a:gdLst>
                      <a:gd name="connsiteX0" fmla="*/ 24266 w 35868"/>
                      <a:gd name="connsiteY0" fmla="*/ 47338 h 47337"/>
                      <a:gd name="connsiteX1" fmla="*/ 1250 w 35868"/>
                      <a:gd name="connsiteY1" fmla="*/ 30789 h 47337"/>
                      <a:gd name="connsiteX2" fmla="*/ 15497 w 35868"/>
                      <a:gd name="connsiteY2" fmla="*/ 459 h 47337"/>
                      <a:gd name="connsiteX3" fmla="*/ 24304 w 35868"/>
                      <a:gd name="connsiteY3" fmla="*/ 4311 h 47337"/>
                      <a:gd name="connsiteX4" fmla="*/ 20452 w 35868"/>
                      <a:gd name="connsiteY4" fmla="*/ 13118 h 47337"/>
                      <a:gd name="connsiteX5" fmla="*/ 14146 w 35868"/>
                      <a:gd name="connsiteY5" fmla="*/ 26481 h 47337"/>
                      <a:gd name="connsiteX6" fmla="*/ 27224 w 35868"/>
                      <a:gd name="connsiteY6" fmla="*/ 33338 h 47337"/>
                      <a:gd name="connsiteX7" fmla="*/ 35612 w 35868"/>
                      <a:gd name="connsiteY7" fmla="*/ 38036 h 47337"/>
                      <a:gd name="connsiteX8" fmla="*/ 30914 w 35868"/>
                      <a:gd name="connsiteY8" fmla="*/ 46425 h 47337"/>
                      <a:gd name="connsiteX9" fmla="*/ 24266 w 35868"/>
                      <a:gd name="connsiteY9" fmla="*/ 47338 h 473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5868" h="47337">
                        <a:moveTo>
                          <a:pt x="24266" y="47338"/>
                        </a:moveTo>
                        <a:cubicBezTo>
                          <a:pt x="14061" y="47338"/>
                          <a:pt x="4636" y="40899"/>
                          <a:pt x="1250" y="30789"/>
                        </a:cubicBezTo>
                        <a:cubicBezTo>
                          <a:pt x="-2840" y="18501"/>
                          <a:pt x="3418" y="5186"/>
                          <a:pt x="15497" y="459"/>
                        </a:cubicBezTo>
                        <a:cubicBezTo>
                          <a:pt x="18978" y="-882"/>
                          <a:pt x="22935" y="811"/>
                          <a:pt x="24304" y="4311"/>
                        </a:cubicBezTo>
                        <a:cubicBezTo>
                          <a:pt x="25664" y="7811"/>
                          <a:pt x="23943" y="11748"/>
                          <a:pt x="20452" y="13118"/>
                        </a:cubicBezTo>
                        <a:cubicBezTo>
                          <a:pt x="15117" y="15201"/>
                          <a:pt x="12349" y="21078"/>
                          <a:pt x="14146" y="26481"/>
                        </a:cubicBezTo>
                        <a:cubicBezTo>
                          <a:pt x="15954" y="31873"/>
                          <a:pt x="21708" y="34907"/>
                          <a:pt x="27224" y="33338"/>
                        </a:cubicBezTo>
                        <a:cubicBezTo>
                          <a:pt x="30829" y="32339"/>
                          <a:pt x="34585" y="34422"/>
                          <a:pt x="35612" y="38036"/>
                        </a:cubicBezTo>
                        <a:cubicBezTo>
                          <a:pt x="36630" y="41650"/>
                          <a:pt x="34528" y="45398"/>
                          <a:pt x="30914" y="46425"/>
                        </a:cubicBezTo>
                        <a:cubicBezTo>
                          <a:pt x="28689" y="47043"/>
                          <a:pt x="26463" y="47338"/>
                          <a:pt x="24266" y="47338"/>
                        </a:cubicBezTo>
                        <a:close/>
                      </a:path>
                    </a:pathLst>
                  </a:custGeom>
                  <a:solidFill>
                    <a:srgbClr val="EE766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6" name="Freeform 295">
                    <a:extLst>
                      <a:ext uri="{FF2B5EF4-FFF2-40B4-BE49-F238E27FC236}">
                        <a16:creationId xmlns:a16="http://schemas.microsoft.com/office/drawing/2014/main" id="{8D7C871A-2C5A-DE8D-9C1C-708108E87C54}"/>
                      </a:ext>
                    </a:extLst>
                  </p:cNvPr>
                  <p:cNvSpPr/>
                  <p:nvPr/>
                </p:nvSpPr>
                <p:spPr>
                  <a:xfrm>
                    <a:off x="9528415" y="2386512"/>
                    <a:ext cx="107953" cy="36250"/>
                  </a:xfrm>
                  <a:custGeom>
                    <a:avLst/>
                    <a:gdLst>
                      <a:gd name="connsiteX0" fmla="*/ 50891 w 107953"/>
                      <a:gd name="connsiteY0" fmla="*/ 36250 h 36250"/>
                      <a:gd name="connsiteX1" fmla="*/ 2299 w 107953"/>
                      <a:gd name="connsiteY1" fmla="*/ 17847 h 36250"/>
                      <a:gd name="connsiteX2" fmla="*/ 1700 w 107953"/>
                      <a:gd name="connsiteY2" fmla="*/ 8250 h 36250"/>
                      <a:gd name="connsiteX3" fmla="*/ 11297 w 107953"/>
                      <a:gd name="connsiteY3" fmla="*/ 7651 h 36250"/>
                      <a:gd name="connsiteX4" fmla="*/ 54780 w 107953"/>
                      <a:gd name="connsiteY4" fmla="*/ 22535 h 36250"/>
                      <a:gd name="connsiteX5" fmla="*/ 96058 w 107953"/>
                      <a:gd name="connsiteY5" fmla="*/ 2296 h 36250"/>
                      <a:gd name="connsiteX6" fmla="*/ 105654 w 107953"/>
                      <a:gd name="connsiteY6" fmla="*/ 1697 h 36250"/>
                      <a:gd name="connsiteX7" fmla="*/ 106253 w 107953"/>
                      <a:gd name="connsiteY7" fmla="*/ 11293 h 36250"/>
                      <a:gd name="connsiteX8" fmla="*/ 55627 w 107953"/>
                      <a:gd name="connsiteY8" fmla="*/ 36107 h 36250"/>
                      <a:gd name="connsiteX9" fmla="*/ 50891 w 107953"/>
                      <a:gd name="connsiteY9" fmla="*/ 36250 h 36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07953" h="36250">
                        <a:moveTo>
                          <a:pt x="50891" y="36250"/>
                        </a:moveTo>
                        <a:cubicBezTo>
                          <a:pt x="32962" y="36250"/>
                          <a:pt x="15862" y="29802"/>
                          <a:pt x="2299" y="17847"/>
                        </a:cubicBezTo>
                        <a:cubicBezTo>
                          <a:pt x="-516" y="15364"/>
                          <a:pt x="-782" y="11065"/>
                          <a:pt x="1700" y="8250"/>
                        </a:cubicBezTo>
                        <a:cubicBezTo>
                          <a:pt x="4173" y="5444"/>
                          <a:pt x="8472" y="5168"/>
                          <a:pt x="11297" y="7651"/>
                        </a:cubicBezTo>
                        <a:cubicBezTo>
                          <a:pt x="23328" y="18255"/>
                          <a:pt x="38764" y="23496"/>
                          <a:pt x="54780" y="22535"/>
                        </a:cubicBezTo>
                        <a:cubicBezTo>
                          <a:pt x="70787" y="21527"/>
                          <a:pt x="85453" y="14337"/>
                          <a:pt x="96058" y="2296"/>
                        </a:cubicBezTo>
                        <a:cubicBezTo>
                          <a:pt x="98531" y="-510"/>
                          <a:pt x="102820" y="-785"/>
                          <a:pt x="105654" y="1697"/>
                        </a:cubicBezTo>
                        <a:cubicBezTo>
                          <a:pt x="108469" y="4179"/>
                          <a:pt x="108736" y="8469"/>
                          <a:pt x="106253" y="11293"/>
                        </a:cubicBezTo>
                        <a:cubicBezTo>
                          <a:pt x="93243" y="26054"/>
                          <a:pt x="75257" y="34871"/>
                          <a:pt x="55627" y="36107"/>
                        </a:cubicBezTo>
                        <a:cubicBezTo>
                          <a:pt x="54039" y="36193"/>
                          <a:pt x="52460" y="36250"/>
                          <a:pt x="50891" y="36250"/>
                        </a:cubicBezTo>
                        <a:close/>
                      </a:path>
                    </a:pathLst>
                  </a:custGeom>
                  <a:solidFill>
                    <a:srgbClr val="EE766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7" name="Freeform 296">
                    <a:extLst>
                      <a:ext uri="{FF2B5EF4-FFF2-40B4-BE49-F238E27FC236}">
                        <a16:creationId xmlns:a16="http://schemas.microsoft.com/office/drawing/2014/main" id="{48A6F03D-7131-A904-8B63-66495DFC5955}"/>
                      </a:ext>
                    </a:extLst>
                  </p:cNvPr>
                  <p:cNvSpPr/>
                  <p:nvPr/>
                </p:nvSpPr>
                <p:spPr>
                  <a:xfrm>
                    <a:off x="9638007" y="2274801"/>
                    <a:ext cx="27267" cy="42475"/>
                  </a:xfrm>
                  <a:custGeom>
                    <a:avLst/>
                    <a:gdLst>
                      <a:gd name="connsiteX0" fmla="*/ 0 w 27267"/>
                      <a:gd name="connsiteY0" fmla="*/ 21238 h 42475"/>
                      <a:gd name="connsiteX1" fmla="*/ 13639 w 27267"/>
                      <a:gd name="connsiteY1" fmla="*/ 42476 h 42475"/>
                      <a:gd name="connsiteX2" fmla="*/ 27268 w 27267"/>
                      <a:gd name="connsiteY2" fmla="*/ 21238 h 42475"/>
                      <a:gd name="connsiteX3" fmla="*/ 13639 w 27267"/>
                      <a:gd name="connsiteY3" fmla="*/ 0 h 42475"/>
                      <a:gd name="connsiteX4" fmla="*/ 0 w 27267"/>
                      <a:gd name="connsiteY4" fmla="*/ 21238 h 42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267" h="42475">
                        <a:moveTo>
                          <a:pt x="0" y="21238"/>
                        </a:moveTo>
                        <a:cubicBezTo>
                          <a:pt x="0" y="32974"/>
                          <a:pt x="6087" y="42476"/>
                          <a:pt x="13639" y="42476"/>
                        </a:cubicBezTo>
                        <a:cubicBezTo>
                          <a:pt x="21152" y="42476"/>
                          <a:pt x="27268" y="32965"/>
                          <a:pt x="27268" y="21238"/>
                        </a:cubicBezTo>
                        <a:cubicBezTo>
                          <a:pt x="27268" y="9501"/>
                          <a:pt x="21152" y="0"/>
                          <a:pt x="13639" y="0"/>
                        </a:cubicBezTo>
                        <a:cubicBezTo>
                          <a:pt x="6087" y="-9"/>
                          <a:pt x="0" y="9501"/>
                          <a:pt x="0" y="21238"/>
                        </a:cubicBezTo>
                        <a:close/>
                      </a:path>
                    </a:pathLst>
                  </a:custGeom>
                  <a:solidFill>
                    <a:srgbClr val="3B150E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8" name="Freeform 297">
                    <a:extLst>
                      <a:ext uri="{FF2B5EF4-FFF2-40B4-BE49-F238E27FC236}">
                        <a16:creationId xmlns:a16="http://schemas.microsoft.com/office/drawing/2014/main" id="{990BEAC2-6F80-75BC-A385-3256E7DE3E0B}"/>
                      </a:ext>
                    </a:extLst>
                  </p:cNvPr>
                  <p:cNvSpPr/>
                  <p:nvPr/>
                </p:nvSpPr>
                <p:spPr>
                  <a:xfrm>
                    <a:off x="9650685" y="2278919"/>
                    <a:ext cx="9206" cy="12678"/>
                  </a:xfrm>
                  <a:custGeom>
                    <a:avLst/>
                    <a:gdLst>
                      <a:gd name="connsiteX0" fmla="*/ 0 w 9206"/>
                      <a:gd name="connsiteY0" fmla="*/ 6334 h 12678"/>
                      <a:gd name="connsiteX1" fmla="*/ 4594 w 9206"/>
                      <a:gd name="connsiteY1" fmla="*/ 12678 h 12678"/>
                      <a:gd name="connsiteX2" fmla="*/ 9207 w 9206"/>
                      <a:gd name="connsiteY2" fmla="*/ 6334 h 12678"/>
                      <a:gd name="connsiteX3" fmla="*/ 4594 w 9206"/>
                      <a:gd name="connsiteY3" fmla="*/ 0 h 12678"/>
                      <a:gd name="connsiteX4" fmla="*/ 0 w 9206"/>
                      <a:gd name="connsiteY4" fmla="*/ 6334 h 12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206" h="12678">
                        <a:moveTo>
                          <a:pt x="0" y="6334"/>
                        </a:moveTo>
                        <a:cubicBezTo>
                          <a:pt x="0" y="9844"/>
                          <a:pt x="2054" y="12678"/>
                          <a:pt x="4594" y="12678"/>
                        </a:cubicBezTo>
                        <a:cubicBezTo>
                          <a:pt x="7133" y="12678"/>
                          <a:pt x="9207" y="9844"/>
                          <a:pt x="9207" y="6334"/>
                        </a:cubicBezTo>
                        <a:cubicBezTo>
                          <a:pt x="9207" y="2834"/>
                          <a:pt x="7143" y="0"/>
                          <a:pt x="4594" y="0"/>
                        </a:cubicBezTo>
                        <a:cubicBezTo>
                          <a:pt x="2054" y="0"/>
                          <a:pt x="10" y="2834"/>
                          <a:pt x="0" y="633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9" name="Freeform 298">
                    <a:extLst>
                      <a:ext uri="{FF2B5EF4-FFF2-40B4-BE49-F238E27FC236}">
                        <a16:creationId xmlns:a16="http://schemas.microsoft.com/office/drawing/2014/main" id="{11F959DA-E241-3F7A-1DE5-6373CAFB988C}"/>
                      </a:ext>
                    </a:extLst>
                  </p:cNvPr>
                  <p:cNvSpPr/>
                  <p:nvPr/>
                </p:nvSpPr>
                <p:spPr>
                  <a:xfrm>
                    <a:off x="9502962" y="2275429"/>
                    <a:ext cx="27258" cy="42485"/>
                  </a:xfrm>
                  <a:custGeom>
                    <a:avLst/>
                    <a:gdLst>
                      <a:gd name="connsiteX0" fmla="*/ 0 w 27258"/>
                      <a:gd name="connsiteY0" fmla="*/ 21247 h 42485"/>
                      <a:gd name="connsiteX1" fmla="*/ 13639 w 27258"/>
                      <a:gd name="connsiteY1" fmla="*/ 42485 h 42485"/>
                      <a:gd name="connsiteX2" fmla="*/ 27258 w 27258"/>
                      <a:gd name="connsiteY2" fmla="*/ 21247 h 42485"/>
                      <a:gd name="connsiteX3" fmla="*/ 13639 w 27258"/>
                      <a:gd name="connsiteY3" fmla="*/ 0 h 42485"/>
                      <a:gd name="connsiteX4" fmla="*/ 0 w 27258"/>
                      <a:gd name="connsiteY4" fmla="*/ 21247 h 424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258" h="42485">
                        <a:moveTo>
                          <a:pt x="0" y="21247"/>
                        </a:moveTo>
                        <a:cubicBezTo>
                          <a:pt x="0" y="32974"/>
                          <a:pt x="6097" y="42485"/>
                          <a:pt x="13639" y="42485"/>
                        </a:cubicBezTo>
                        <a:cubicBezTo>
                          <a:pt x="21171" y="42485"/>
                          <a:pt x="27258" y="32974"/>
                          <a:pt x="27258" y="21247"/>
                        </a:cubicBezTo>
                        <a:cubicBezTo>
                          <a:pt x="27258" y="9511"/>
                          <a:pt x="21171" y="0"/>
                          <a:pt x="13639" y="0"/>
                        </a:cubicBezTo>
                        <a:cubicBezTo>
                          <a:pt x="6087" y="0"/>
                          <a:pt x="0" y="9511"/>
                          <a:pt x="0" y="21247"/>
                        </a:cubicBezTo>
                        <a:close/>
                      </a:path>
                    </a:pathLst>
                  </a:custGeom>
                  <a:solidFill>
                    <a:srgbClr val="3B150E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0" name="Freeform 299">
                    <a:extLst>
                      <a:ext uri="{FF2B5EF4-FFF2-40B4-BE49-F238E27FC236}">
                        <a16:creationId xmlns:a16="http://schemas.microsoft.com/office/drawing/2014/main" id="{384A267D-C883-C4CC-B04B-3E3F18761A1C}"/>
                      </a:ext>
                    </a:extLst>
                  </p:cNvPr>
                  <p:cNvSpPr/>
                  <p:nvPr/>
                </p:nvSpPr>
                <p:spPr>
                  <a:xfrm>
                    <a:off x="9515792" y="2281459"/>
                    <a:ext cx="9187" cy="12677"/>
                  </a:xfrm>
                  <a:custGeom>
                    <a:avLst/>
                    <a:gdLst>
                      <a:gd name="connsiteX0" fmla="*/ 0 w 9187"/>
                      <a:gd name="connsiteY0" fmla="*/ 6344 h 12677"/>
                      <a:gd name="connsiteX1" fmla="*/ 4594 w 9187"/>
                      <a:gd name="connsiteY1" fmla="*/ 12678 h 12677"/>
                      <a:gd name="connsiteX2" fmla="*/ 9188 w 9187"/>
                      <a:gd name="connsiteY2" fmla="*/ 6344 h 12677"/>
                      <a:gd name="connsiteX3" fmla="*/ 4594 w 9187"/>
                      <a:gd name="connsiteY3" fmla="*/ 0 h 12677"/>
                      <a:gd name="connsiteX4" fmla="*/ 0 w 9187"/>
                      <a:gd name="connsiteY4" fmla="*/ 6344 h 126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87" h="12677">
                        <a:moveTo>
                          <a:pt x="0" y="6344"/>
                        </a:moveTo>
                        <a:cubicBezTo>
                          <a:pt x="0" y="9844"/>
                          <a:pt x="2054" y="12678"/>
                          <a:pt x="4594" y="12678"/>
                        </a:cubicBezTo>
                        <a:cubicBezTo>
                          <a:pt x="7133" y="12678"/>
                          <a:pt x="9188" y="9844"/>
                          <a:pt x="9188" y="6344"/>
                        </a:cubicBezTo>
                        <a:cubicBezTo>
                          <a:pt x="9188" y="2834"/>
                          <a:pt x="7133" y="0"/>
                          <a:pt x="4594" y="0"/>
                        </a:cubicBezTo>
                        <a:cubicBezTo>
                          <a:pt x="2054" y="-10"/>
                          <a:pt x="0" y="2834"/>
                          <a:pt x="0" y="634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1" name="Freeform 300">
                    <a:extLst>
                      <a:ext uri="{FF2B5EF4-FFF2-40B4-BE49-F238E27FC236}">
                        <a16:creationId xmlns:a16="http://schemas.microsoft.com/office/drawing/2014/main" id="{923ED9C6-D771-5B5B-73F6-E8D6F48B62AE}"/>
                      </a:ext>
                    </a:extLst>
                  </p:cNvPr>
                  <p:cNvSpPr/>
                  <p:nvPr/>
                </p:nvSpPr>
                <p:spPr>
                  <a:xfrm>
                    <a:off x="9569476" y="2322001"/>
                    <a:ext cx="42805" cy="32787"/>
                  </a:xfrm>
                  <a:custGeom>
                    <a:avLst/>
                    <a:gdLst>
                      <a:gd name="connsiteX0" fmla="*/ 18523 w 42805"/>
                      <a:gd name="connsiteY0" fmla="*/ 32787 h 32787"/>
                      <a:gd name="connsiteX1" fmla="*/ 2221 w 42805"/>
                      <a:gd name="connsiteY1" fmla="*/ 26463 h 32787"/>
                      <a:gd name="connsiteX2" fmla="*/ 1774 w 42805"/>
                      <a:gd name="connsiteY2" fmla="*/ 16856 h 32787"/>
                      <a:gd name="connsiteX3" fmla="*/ 11380 w 42805"/>
                      <a:gd name="connsiteY3" fmla="*/ 16409 h 32787"/>
                      <a:gd name="connsiteX4" fmla="*/ 20092 w 42805"/>
                      <a:gd name="connsiteY4" fmla="*/ 19082 h 32787"/>
                      <a:gd name="connsiteX5" fmla="*/ 29156 w 42805"/>
                      <a:gd name="connsiteY5" fmla="*/ 7441 h 32787"/>
                      <a:gd name="connsiteX6" fmla="*/ 35271 w 42805"/>
                      <a:gd name="connsiteY6" fmla="*/ 22 h 32787"/>
                      <a:gd name="connsiteX7" fmla="*/ 42690 w 42805"/>
                      <a:gd name="connsiteY7" fmla="*/ 6138 h 32787"/>
                      <a:gd name="connsiteX8" fmla="*/ 22042 w 42805"/>
                      <a:gd name="connsiteY8" fmla="*/ 32530 h 32787"/>
                      <a:gd name="connsiteX9" fmla="*/ 18523 w 42805"/>
                      <a:gd name="connsiteY9" fmla="*/ 32787 h 327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805" h="32787">
                        <a:moveTo>
                          <a:pt x="18523" y="32787"/>
                        </a:moveTo>
                        <a:cubicBezTo>
                          <a:pt x="12531" y="32787"/>
                          <a:pt x="6729" y="30571"/>
                          <a:pt x="2221" y="26463"/>
                        </a:cubicBezTo>
                        <a:cubicBezTo>
                          <a:pt x="-556" y="23933"/>
                          <a:pt x="-756" y="19634"/>
                          <a:pt x="1774" y="16856"/>
                        </a:cubicBezTo>
                        <a:cubicBezTo>
                          <a:pt x="4304" y="14079"/>
                          <a:pt x="8593" y="13880"/>
                          <a:pt x="11380" y="16409"/>
                        </a:cubicBezTo>
                        <a:cubicBezTo>
                          <a:pt x="13739" y="18568"/>
                          <a:pt x="16896" y="19548"/>
                          <a:pt x="20092" y="19082"/>
                        </a:cubicBezTo>
                        <a:cubicBezTo>
                          <a:pt x="25732" y="18264"/>
                          <a:pt x="29717" y="13147"/>
                          <a:pt x="29156" y="7441"/>
                        </a:cubicBezTo>
                        <a:cubicBezTo>
                          <a:pt x="28794" y="3703"/>
                          <a:pt x="31534" y="384"/>
                          <a:pt x="35271" y="22"/>
                        </a:cubicBezTo>
                        <a:cubicBezTo>
                          <a:pt x="38971" y="-273"/>
                          <a:pt x="42328" y="2390"/>
                          <a:pt x="42690" y="6138"/>
                        </a:cubicBezTo>
                        <a:cubicBezTo>
                          <a:pt x="43945" y="19082"/>
                          <a:pt x="34872" y="30676"/>
                          <a:pt x="22042" y="32530"/>
                        </a:cubicBezTo>
                        <a:cubicBezTo>
                          <a:pt x="20862" y="32702"/>
                          <a:pt x="19693" y="32787"/>
                          <a:pt x="18523" y="32787"/>
                        </a:cubicBezTo>
                        <a:close/>
                      </a:path>
                    </a:pathLst>
                  </a:custGeom>
                  <a:solidFill>
                    <a:srgbClr val="EE766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2" name="Freeform 301">
                    <a:extLst>
                      <a:ext uri="{FF2B5EF4-FFF2-40B4-BE49-F238E27FC236}">
                        <a16:creationId xmlns:a16="http://schemas.microsoft.com/office/drawing/2014/main" id="{6B4C05BE-878E-77A3-586F-58705847D226}"/>
                      </a:ext>
                    </a:extLst>
                  </p:cNvPr>
                  <p:cNvSpPr/>
                  <p:nvPr/>
                </p:nvSpPr>
                <p:spPr>
                  <a:xfrm>
                    <a:off x="9337549" y="1986334"/>
                    <a:ext cx="390804" cy="322487"/>
                  </a:xfrm>
                  <a:custGeom>
                    <a:avLst/>
                    <a:gdLst>
                      <a:gd name="connsiteX0" fmla="*/ 5459 w 390804"/>
                      <a:gd name="connsiteY0" fmla="*/ 136169 h 322487"/>
                      <a:gd name="connsiteX1" fmla="*/ 71655 w 390804"/>
                      <a:gd name="connsiteY1" fmla="*/ 83669 h 322487"/>
                      <a:gd name="connsiteX2" fmla="*/ 98523 w 390804"/>
                      <a:gd name="connsiteY2" fmla="*/ 83032 h 322487"/>
                      <a:gd name="connsiteX3" fmla="*/ 102955 w 390804"/>
                      <a:gd name="connsiteY3" fmla="*/ 82614 h 322487"/>
                      <a:gd name="connsiteX4" fmla="*/ 178415 w 390804"/>
                      <a:gd name="connsiteY4" fmla="*/ 40870 h 322487"/>
                      <a:gd name="connsiteX5" fmla="*/ 194602 w 390804"/>
                      <a:gd name="connsiteY5" fmla="*/ 53577 h 322487"/>
                      <a:gd name="connsiteX6" fmla="*/ 262957 w 390804"/>
                      <a:gd name="connsiteY6" fmla="*/ 16351 h 322487"/>
                      <a:gd name="connsiteX7" fmla="*/ 293392 w 390804"/>
                      <a:gd name="connsiteY7" fmla="*/ 52702 h 322487"/>
                      <a:gd name="connsiteX8" fmla="*/ 364391 w 390804"/>
                      <a:gd name="connsiteY8" fmla="*/ 287 h 322487"/>
                      <a:gd name="connsiteX9" fmla="*/ 378039 w 390804"/>
                      <a:gd name="connsiteY9" fmla="*/ 92210 h 322487"/>
                      <a:gd name="connsiteX10" fmla="*/ 390802 w 390804"/>
                      <a:gd name="connsiteY10" fmla="*/ 107447 h 322487"/>
                      <a:gd name="connsiteX11" fmla="*/ 374320 w 390804"/>
                      <a:gd name="connsiteY11" fmla="*/ 232353 h 322487"/>
                      <a:gd name="connsiteX12" fmla="*/ 295056 w 390804"/>
                      <a:gd name="connsiteY12" fmla="*/ 158796 h 322487"/>
                      <a:gd name="connsiteX13" fmla="*/ 181772 w 390804"/>
                      <a:gd name="connsiteY13" fmla="*/ 176981 h 322487"/>
                      <a:gd name="connsiteX14" fmla="*/ 111591 w 390804"/>
                      <a:gd name="connsiteY14" fmla="*/ 165140 h 322487"/>
                      <a:gd name="connsiteX15" fmla="*/ 64246 w 390804"/>
                      <a:gd name="connsiteY15" fmla="*/ 202860 h 322487"/>
                      <a:gd name="connsiteX16" fmla="*/ 61031 w 390804"/>
                      <a:gd name="connsiteY16" fmla="*/ 217716 h 322487"/>
                      <a:gd name="connsiteX17" fmla="*/ 72616 w 390804"/>
                      <a:gd name="connsiteY17" fmla="*/ 305092 h 322487"/>
                      <a:gd name="connsiteX18" fmla="*/ 58330 w 390804"/>
                      <a:gd name="connsiteY18" fmla="*/ 321974 h 322487"/>
                      <a:gd name="connsiteX19" fmla="*/ 35961 w 390804"/>
                      <a:gd name="connsiteY19" fmla="*/ 288581 h 322487"/>
                      <a:gd name="connsiteX20" fmla="*/ 19031 w 390804"/>
                      <a:gd name="connsiteY20" fmla="*/ 282238 h 322487"/>
                      <a:gd name="connsiteX21" fmla="*/ 0 w 390804"/>
                      <a:gd name="connsiteY21" fmla="*/ 185436 h 322487"/>
                      <a:gd name="connsiteX22" fmla="*/ 5459 w 390804"/>
                      <a:gd name="connsiteY22" fmla="*/ 136169 h 322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90804" h="322487">
                        <a:moveTo>
                          <a:pt x="5459" y="136169"/>
                        </a:moveTo>
                        <a:cubicBezTo>
                          <a:pt x="11898" y="104926"/>
                          <a:pt x="39756" y="82823"/>
                          <a:pt x="71655" y="83669"/>
                        </a:cubicBezTo>
                        <a:cubicBezTo>
                          <a:pt x="79987" y="83898"/>
                          <a:pt x="88746" y="83945"/>
                          <a:pt x="98523" y="83032"/>
                        </a:cubicBezTo>
                        <a:cubicBezTo>
                          <a:pt x="99988" y="82899"/>
                          <a:pt x="101434" y="82794"/>
                          <a:pt x="102955" y="82614"/>
                        </a:cubicBezTo>
                        <a:cubicBezTo>
                          <a:pt x="107235" y="82081"/>
                          <a:pt x="144860" y="53168"/>
                          <a:pt x="178415" y="40870"/>
                        </a:cubicBezTo>
                        <a:cubicBezTo>
                          <a:pt x="186081" y="38055"/>
                          <a:pt x="186918" y="56934"/>
                          <a:pt x="194602" y="53577"/>
                        </a:cubicBezTo>
                        <a:cubicBezTo>
                          <a:pt x="225570" y="40062"/>
                          <a:pt x="254435" y="17768"/>
                          <a:pt x="262957" y="16351"/>
                        </a:cubicBezTo>
                        <a:cubicBezTo>
                          <a:pt x="280029" y="13498"/>
                          <a:pt x="284794" y="55698"/>
                          <a:pt x="293392" y="52702"/>
                        </a:cubicBezTo>
                        <a:cubicBezTo>
                          <a:pt x="302893" y="49382"/>
                          <a:pt x="356725" y="2931"/>
                          <a:pt x="364391" y="287"/>
                        </a:cubicBezTo>
                        <a:cubicBezTo>
                          <a:pt x="376831" y="-4040"/>
                          <a:pt x="379209" y="41156"/>
                          <a:pt x="378039" y="92210"/>
                        </a:cubicBezTo>
                        <a:cubicBezTo>
                          <a:pt x="377934" y="97232"/>
                          <a:pt x="390983" y="102349"/>
                          <a:pt x="390802" y="107447"/>
                        </a:cubicBezTo>
                        <a:cubicBezTo>
                          <a:pt x="388786" y="165748"/>
                          <a:pt x="374320" y="232353"/>
                          <a:pt x="374320" y="232353"/>
                        </a:cubicBezTo>
                        <a:cubicBezTo>
                          <a:pt x="374320" y="232353"/>
                          <a:pt x="357609" y="145281"/>
                          <a:pt x="295056" y="158796"/>
                        </a:cubicBezTo>
                        <a:cubicBezTo>
                          <a:pt x="265573" y="165168"/>
                          <a:pt x="228214" y="187424"/>
                          <a:pt x="181772" y="176981"/>
                        </a:cubicBezTo>
                        <a:cubicBezTo>
                          <a:pt x="157653" y="171550"/>
                          <a:pt x="128511" y="163646"/>
                          <a:pt x="111591" y="165140"/>
                        </a:cubicBezTo>
                        <a:cubicBezTo>
                          <a:pt x="89317" y="167108"/>
                          <a:pt x="71256" y="182468"/>
                          <a:pt x="64246" y="202860"/>
                        </a:cubicBezTo>
                        <a:cubicBezTo>
                          <a:pt x="62610" y="207596"/>
                          <a:pt x="61393" y="212523"/>
                          <a:pt x="61031" y="217716"/>
                        </a:cubicBezTo>
                        <a:cubicBezTo>
                          <a:pt x="59281" y="245449"/>
                          <a:pt x="71332" y="284187"/>
                          <a:pt x="72616" y="305092"/>
                        </a:cubicBezTo>
                        <a:cubicBezTo>
                          <a:pt x="73129" y="313776"/>
                          <a:pt x="58749" y="321736"/>
                          <a:pt x="58330" y="321974"/>
                        </a:cubicBezTo>
                        <a:cubicBezTo>
                          <a:pt x="50313" y="326625"/>
                          <a:pt x="46461" y="298378"/>
                          <a:pt x="35961" y="288581"/>
                        </a:cubicBezTo>
                        <a:cubicBezTo>
                          <a:pt x="24148" y="277596"/>
                          <a:pt x="19031" y="282238"/>
                          <a:pt x="19031" y="282238"/>
                        </a:cubicBezTo>
                        <a:cubicBezTo>
                          <a:pt x="19031" y="282238"/>
                          <a:pt x="0" y="243776"/>
                          <a:pt x="0" y="185436"/>
                        </a:cubicBezTo>
                        <a:cubicBezTo>
                          <a:pt x="10" y="168059"/>
                          <a:pt x="2378" y="151016"/>
                          <a:pt x="5459" y="136169"/>
                        </a:cubicBezTo>
                        <a:close/>
                      </a:path>
                    </a:pathLst>
                  </a:custGeom>
                  <a:solidFill>
                    <a:srgbClr val="2F121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3" name="Freeform 302">
                    <a:extLst>
                      <a:ext uri="{FF2B5EF4-FFF2-40B4-BE49-F238E27FC236}">
                        <a16:creationId xmlns:a16="http://schemas.microsoft.com/office/drawing/2014/main" id="{A575F051-6929-7EEF-B93D-C51FBCA990A7}"/>
                      </a:ext>
                    </a:extLst>
                  </p:cNvPr>
                  <p:cNvSpPr/>
                  <p:nvPr/>
                </p:nvSpPr>
                <p:spPr>
                  <a:xfrm>
                    <a:off x="8741729" y="3054618"/>
                    <a:ext cx="43093" cy="845375"/>
                  </a:xfrm>
                  <a:custGeom>
                    <a:avLst/>
                    <a:gdLst>
                      <a:gd name="connsiteX0" fmla="*/ 0 w 43093"/>
                      <a:gd name="connsiteY0" fmla="*/ 0 h 845375"/>
                      <a:gd name="connsiteX1" fmla="*/ 43094 w 43093"/>
                      <a:gd name="connsiteY1" fmla="*/ 0 h 845375"/>
                      <a:gd name="connsiteX2" fmla="*/ 43094 w 43093"/>
                      <a:gd name="connsiteY2" fmla="*/ 845376 h 845375"/>
                      <a:gd name="connsiteX3" fmla="*/ 0 w 43093"/>
                      <a:gd name="connsiteY3" fmla="*/ 845376 h 8453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3093" h="845375">
                        <a:moveTo>
                          <a:pt x="0" y="0"/>
                        </a:moveTo>
                        <a:lnTo>
                          <a:pt x="43094" y="0"/>
                        </a:lnTo>
                        <a:lnTo>
                          <a:pt x="43094" y="845376"/>
                        </a:lnTo>
                        <a:lnTo>
                          <a:pt x="0" y="845376"/>
                        </a:lnTo>
                        <a:close/>
                      </a:path>
                    </a:pathLst>
                  </a:custGeom>
                  <a:solidFill>
                    <a:srgbClr val="7C7B7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4" name="Freeform 303">
                    <a:extLst>
                      <a:ext uri="{FF2B5EF4-FFF2-40B4-BE49-F238E27FC236}">
                        <a16:creationId xmlns:a16="http://schemas.microsoft.com/office/drawing/2014/main" id="{99683E92-48E9-0156-9ED1-6E225ECA4592}"/>
                      </a:ext>
                    </a:extLst>
                  </p:cNvPr>
                  <p:cNvSpPr/>
                  <p:nvPr/>
                </p:nvSpPr>
                <p:spPr>
                  <a:xfrm>
                    <a:off x="8760818" y="3054618"/>
                    <a:ext cx="43103" cy="845375"/>
                  </a:xfrm>
                  <a:custGeom>
                    <a:avLst/>
                    <a:gdLst>
                      <a:gd name="connsiteX0" fmla="*/ 0 w 43103"/>
                      <a:gd name="connsiteY0" fmla="*/ 0 h 845375"/>
                      <a:gd name="connsiteX1" fmla="*/ 43103 w 43103"/>
                      <a:gd name="connsiteY1" fmla="*/ 0 h 845375"/>
                      <a:gd name="connsiteX2" fmla="*/ 43103 w 43103"/>
                      <a:gd name="connsiteY2" fmla="*/ 845376 h 845375"/>
                      <a:gd name="connsiteX3" fmla="*/ 0 w 43103"/>
                      <a:gd name="connsiteY3" fmla="*/ 845376 h 8453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3103" h="845375">
                        <a:moveTo>
                          <a:pt x="0" y="0"/>
                        </a:moveTo>
                        <a:lnTo>
                          <a:pt x="43103" y="0"/>
                        </a:lnTo>
                        <a:lnTo>
                          <a:pt x="43103" y="845376"/>
                        </a:lnTo>
                        <a:lnTo>
                          <a:pt x="0" y="845376"/>
                        </a:lnTo>
                        <a:close/>
                      </a:path>
                    </a:pathLst>
                  </a:custGeom>
                  <a:solidFill>
                    <a:srgbClr val="A9A5A4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5" name="Freeform 304">
                    <a:extLst>
                      <a:ext uri="{FF2B5EF4-FFF2-40B4-BE49-F238E27FC236}">
                        <a16:creationId xmlns:a16="http://schemas.microsoft.com/office/drawing/2014/main" id="{CC25C3CD-768A-624C-CB16-D71596B32371}"/>
                      </a:ext>
                    </a:extLst>
                  </p:cNvPr>
                  <p:cNvSpPr/>
                  <p:nvPr/>
                </p:nvSpPr>
                <p:spPr>
                  <a:xfrm>
                    <a:off x="9072518" y="3054618"/>
                    <a:ext cx="43093" cy="845375"/>
                  </a:xfrm>
                  <a:custGeom>
                    <a:avLst/>
                    <a:gdLst>
                      <a:gd name="connsiteX0" fmla="*/ 0 w 43093"/>
                      <a:gd name="connsiteY0" fmla="*/ 0 h 845375"/>
                      <a:gd name="connsiteX1" fmla="*/ 43094 w 43093"/>
                      <a:gd name="connsiteY1" fmla="*/ 0 h 845375"/>
                      <a:gd name="connsiteX2" fmla="*/ 43094 w 43093"/>
                      <a:gd name="connsiteY2" fmla="*/ 845376 h 845375"/>
                      <a:gd name="connsiteX3" fmla="*/ 0 w 43093"/>
                      <a:gd name="connsiteY3" fmla="*/ 845376 h 8453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3093" h="845375">
                        <a:moveTo>
                          <a:pt x="0" y="0"/>
                        </a:moveTo>
                        <a:lnTo>
                          <a:pt x="43094" y="0"/>
                        </a:lnTo>
                        <a:lnTo>
                          <a:pt x="43094" y="845376"/>
                        </a:lnTo>
                        <a:lnTo>
                          <a:pt x="0" y="845376"/>
                        </a:lnTo>
                        <a:close/>
                      </a:path>
                    </a:pathLst>
                  </a:custGeom>
                  <a:solidFill>
                    <a:srgbClr val="7C7B7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6" name="Freeform 305">
                    <a:extLst>
                      <a:ext uri="{FF2B5EF4-FFF2-40B4-BE49-F238E27FC236}">
                        <a16:creationId xmlns:a16="http://schemas.microsoft.com/office/drawing/2014/main" id="{DA419770-54C2-21EA-9FCB-1B7DBF660956}"/>
                      </a:ext>
                    </a:extLst>
                  </p:cNvPr>
                  <p:cNvSpPr/>
                  <p:nvPr/>
                </p:nvSpPr>
                <p:spPr>
                  <a:xfrm>
                    <a:off x="9091607" y="3054618"/>
                    <a:ext cx="43112" cy="845375"/>
                  </a:xfrm>
                  <a:custGeom>
                    <a:avLst/>
                    <a:gdLst>
                      <a:gd name="connsiteX0" fmla="*/ 0 w 43112"/>
                      <a:gd name="connsiteY0" fmla="*/ 0 h 845375"/>
                      <a:gd name="connsiteX1" fmla="*/ 43113 w 43112"/>
                      <a:gd name="connsiteY1" fmla="*/ 0 h 845375"/>
                      <a:gd name="connsiteX2" fmla="*/ 43113 w 43112"/>
                      <a:gd name="connsiteY2" fmla="*/ 845376 h 845375"/>
                      <a:gd name="connsiteX3" fmla="*/ 0 w 43112"/>
                      <a:gd name="connsiteY3" fmla="*/ 845376 h 8453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3112" h="845375">
                        <a:moveTo>
                          <a:pt x="0" y="0"/>
                        </a:moveTo>
                        <a:lnTo>
                          <a:pt x="43113" y="0"/>
                        </a:lnTo>
                        <a:lnTo>
                          <a:pt x="43113" y="845376"/>
                        </a:lnTo>
                        <a:lnTo>
                          <a:pt x="0" y="845376"/>
                        </a:lnTo>
                        <a:close/>
                      </a:path>
                    </a:pathLst>
                  </a:custGeom>
                  <a:solidFill>
                    <a:srgbClr val="A9A5A4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7" name="Freeform 306">
                    <a:extLst>
                      <a:ext uri="{FF2B5EF4-FFF2-40B4-BE49-F238E27FC236}">
                        <a16:creationId xmlns:a16="http://schemas.microsoft.com/office/drawing/2014/main" id="{D704B8CD-8FEF-60D2-0738-00A8BD80681D}"/>
                      </a:ext>
                    </a:extLst>
                  </p:cNvPr>
                  <p:cNvSpPr/>
                  <p:nvPr/>
                </p:nvSpPr>
                <p:spPr>
                  <a:xfrm>
                    <a:off x="9681206" y="2470183"/>
                    <a:ext cx="661967" cy="405801"/>
                  </a:xfrm>
                  <a:custGeom>
                    <a:avLst/>
                    <a:gdLst>
                      <a:gd name="connsiteX0" fmla="*/ 0 w 661967"/>
                      <a:gd name="connsiteY0" fmla="*/ 0 h 405801"/>
                      <a:gd name="connsiteX1" fmla="*/ 661967 w 661967"/>
                      <a:gd name="connsiteY1" fmla="*/ 0 h 405801"/>
                      <a:gd name="connsiteX2" fmla="*/ 661967 w 661967"/>
                      <a:gd name="connsiteY2" fmla="*/ 405801 h 405801"/>
                      <a:gd name="connsiteX3" fmla="*/ 0 w 661967"/>
                      <a:gd name="connsiteY3" fmla="*/ 405801 h 405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61967" h="405801">
                        <a:moveTo>
                          <a:pt x="0" y="0"/>
                        </a:moveTo>
                        <a:lnTo>
                          <a:pt x="661967" y="0"/>
                        </a:lnTo>
                        <a:lnTo>
                          <a:pt x="661967" y="405801"/>
                        </a:lnTo>
                        <a:lnTo>
                          <a:pt x="0" y="405801"/>
                        </a:lnTo>
                        <a:close/>
                      </a:path>
                    </a:pathLst>
                  </a:custGeom>
                  <a:solidFill>
                    <a:srgbClr val="C0BFB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8" name="Freeform 307">
                    <a:extLst>
                      <a:ext uri="{FF2B5EF4-FFF2-40B4-BE49-F238E27FC236}">
                        <a16:creationId xmlns:a16="http://schemas.microsoft.com/office/drawing/2014/main" id="{568C9AA2-263E-6FA7-E247-2BC0A51C1904}"/>
                      </a:ext>
                    </a:extLst>
                  </p:cNvPr>
                  <p:cNvSpPr/>
                  <p:nvPr/>
                </p:nvSpPr>
                <p:spPr>
                  <a:xfrm>
                    <a:off x="9704051" y="2470183"/>
                    <a:ext cx="661948" cy="405801"/>
                  </a:xfrm>
                  <a:custGeom>
                    <a:avLst/>
                    <a:gdLst>
                      <a:gd name="connsiteX0" fmla="*/ 0 w 661948"/>
                      <a:gd name="connsiteY0" fmla="*/ 0 h 405801"/>
                      <a:gd name="connsiteX1" fmla="*/ 661948 w 661948"/>
                      <a:gd name="connsiteY1" fmla="*/ 0 h 405801"/>
                      <a:gd name="connsiteX2" fmla="*/ 661948 w 661948"/>
                      <a:gd name="connsiteY2" fmla="*/ 405801 h 405801"/>
                      <a:gd name="connsiteX3" fmla="*/ 0 w 661948"/>
                      <a:gd name="connsiteY3" fmla="*/ 405801 h 405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61948" h="405801">
                        <a:moveTo>
                          <a:pt x="0" y="0"/>
                        </a:moveTo>
                        <a:lnTo>
                          <a:pt x="661948" y="0"/>
                        </a:lnTo>
                        <a:lnTo>
                          <a:pt x="661948" y="405801"/>
                        </a:lnTo>
                        <a:lnTo>
                          <a:pt x="0" y="405801"/>
                        </a:lnTo>
                        <a:close/>
                      </a:path>
                    </a:pathLst>
                  </a:custGeom>
                  <a:solidFill>
                    <a:srgbClr val="DEE1E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9" name="Freeform 308">
                    <a:extLst>
                      <a:ext uri="{FF2B5EF4-FFF2-40B4-BE49-F238E27FC236}">
                        <a16:creationId xmlns:a16="http://schemas.microsoft.com/office/drawing/2014/main" id="{67B24297-9E1F-BDA8-DE01-3D0FCFA374D5}"/>
                      </a:ext>
                    </a:extLst>
                  </p:cNvPr>
                  <p:cNvSpPr/>
                  <p:nvPr/>
                </p:nvSpPr>
                <p:spPr>
                  <a:xfrm>
                    <a:off x="9929773" y="2657862"/>
                    <a:ext cx="169931" cy="169931"/>
                  </a:xfrm>
                  <a:custGeom>
                    <a:avLst/>
                    <a:gdLst>
                      <a:gd name="connsiteX0" fmla="*/ 0 w 169931"/>
                      <a:gd name="connsiteY0" fmla="*/ 0 h 169931"/>
                      <a:gd name="connsiteX1" fmla="*/ 169931 w 169931"/>
                      <a:gd name="connsiteY1" fmla="*/ 0 h 169931"/>
                      <a:gd name="connsiteX2" fmla="*/ 169931 w 169931"/>
                      <a:gd name="connsiteY2" fmla="*/ 169931 h 169931"/>
                      <a:gd name="connsiteX3" fmla="*/ 0 w 169931"/>
                      <a:gd name="connsiteY3" fmla="*/ 169931 h 1699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9931" h="169931">
                        <a:moveTo>
                          <a:pt x="0" y="0"/>
                        </a:moveTo>
                        <a:lnTo>
                          <a:pt x="169931" y="0"/>
                        </a:lnTo>
                        <a:lnTo>
                          <a:pt x="169931" y="169931"/>
                        </a:lnTo>
                        <a:lnTo>
                          <a:pt x="0" y="169931"/>
                        </a:lnTo>
                        <a:close/>
                      </a:path>
                    </a:pathLst>
                  </a:custGeom>
                  <a:solidFill>
                    <a:srgbClr val="AEAFB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0" name="Freeform 309">
                    <a:extLst>
                      <a:ext uri="{FF2B5EF4-FFF2-40B4-BE49-F238E27FC236}">
                        <a16:creationId xmlns:a16="http://schemas.microsoft.com/office/drawing/2014/main" id="{6D60CCF8-CC58-6E53-4566-493244B213F0}"/>
                      </a:ext>
                    </a:extLst>
                  </p:cNvPr>
                  <p:cNvSpPr/>
                  <p:nvPr/>
                </p:nvSpPr>
                <p:spPr>
                  <a:xfrm>
                    <a:off x="9947520" y="2657862"/>
                    <a:ext cx="169931" cy="169931"/>
                  </a:xfrm>
                  <a:custGeom>
                    <a:avLst/>
                    <a:gdLst>
                      <a:gd name="connsiteX0" fmla="*/ 0 w 169931"/>
                      <a:gd name="connsiteY0" fmla="*/ 0 h 169931"/>
                      <a:gd name="connsiteX1" fmla="*/ 169931 w 169931"/>
                      <a:gd name="connsiteY1" fmla="*/ 0 h 169931"/>
                      <a:gd name="connsiteX2" fmla="*/ 169931 w 169931"/>
                      <a:gd name="connsiteY2" fmla="*/ 169931 h 169931"/>
                      <a:gd name="connsiteX3" fmla="*/ 0 w 169931"/>
                      <a:gd name="connsiteY3" fmla="*/ 169931 h 1699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9931" h="169931">
                        <a:moveTo>
                          <a:pt x="0" y="0"/>
                        </a:moveTo>
                        <a:lnTo>
                          <a:pt x="169931" y="0"/>
                        </a:lnTo>
                        <a:lnTo>
                          <a:pt x="169931" y="169931"/>
                        </a:lnTo>
                        <a:lnTo>
                          <a:pt x="0" y="169931"/>
                        </a:lnTo>
                        <a:close/>
                      </a:path>
                    </a:pathLst>
                  </a:custGeom>
                  <a:solidFill>
                    <a:srgbClr val="C4C6C5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1" name="Freeform 310">
                    <a:extLst>
                      <a:ext uri="{FF2B5EF4-FFF2-40B4-BE49-F238E27FC236}">
                        <a16:creationId xmlns:a16="http://schemas.microsoft.com/office/drawing/2014/main" id="{30259BFB-DD67-4B83-3672-6F5AAD3879E7}"/>
                      </a:ext>
                    </a:extLst>
                  </p:cNvPr>
                  <p:cNvSpPr/>
                  <p:nvPr/>
                </p:nvSpPr>
                <p:spPr>
                  <a:xfrm>
                    <a:off x="9791770" y="2972358"/>
                    <a:ext cx="433687" cy="22816"/>
                  </a:xfrm>
                  <a:custGeom>
                    <a:avLst/>
                    <a:gdLst>
                      <a:gd name="connsiteX0" fmla="*/ 0 w 433687"/>
                      <a:gd name="connsiteY0" fmla="*/ 0 h 22816"/>
                      <a:gd name="connsiteX1" fmla="*/ 433687 w 433687"/>
                      <a:gd name="connsiteY1" fmla="*/ 0 h 22816"/>
                      <a:gd name="connsiteX2" fmla="*/ 433687 w 433687"/>
                      <a:gd name="connsiteY2" fmla="*/ 22817 h 22816"/>
                      <a:gd name="connsiteX3" fmla="*/ 0 w 433687"/>
                      <a:gd name="connsiteY3" fmla="*/ 22817 h 228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33687" h="22816">
                        <a:moveTo>
                          <a:pt x="0" y="0"/>
                        </a:moveTo>
                        <a:lnTo>
                          <a:pt x="433687" y="0"/>
                        </a:lnTo>
                        <a:lnTo>
                          <a:pt x="433687" y="22817"/>
                        </a:lnTo>
                        <a:lnTo>
                          <a:pt x="0" y="22817"/>
                        </a:lnTo>
                        <a:close/>
                      </a:path>
                    </a:pathLst>
                  </a:custGeom>
                  <a:solidFill>
                    <a:srgbClr val="AAAAA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2" name="Freeform 311">
                    <a:extLst>
                      <a:ext uri="{FF2B5EF4-FFF2-40B4-BE49-F238E27FC236}">
                        <a16:creationId xmlns:a16="http://schemas.microsoft.com/office/drawing/2014/main" id="{ED6AD71A-8318-E127-ECB8-032E5A93971D}"/>
                      </a:ext>
                    </a:extLst>
                  </p:cNvPr>
                  <p:cNvSpPr/>
                  <p:nvPr/>
                </p:nvSpPr>
                <p:spPr>
                  <a:xfrm>
                    <a:off x="9809507" y="2972358"/>
                    <a:ext cx="433706" cy="22816"/>
                  </a:xfrm>
                  <a:custGeom>
                    <a:avLst/>
                    <a:gdLst>
                      <a:gd name="connsiteX0" fmla="*/ 0 w 433706"/>
                      <a:gd name="connsiteY0" fmla="*/ 0 h 22816"/>
                      <a:gd name="connsiteX1" fmla="*/ 433706 w 433706"/>
                      <a:gd name="connsiteY1" fmla="*/ 0 h 22816"/>
                      <a:gd name="connsiteX2" fmla="*/ 433706 w 433706"/>
                      <a:gd name="connsiteY2" fmla="*/ 22817 h 22816"/>
                      <a:gd name="connsiteX3" fmla="*/ 0 w 433706"/>
                      <a:gd name="connsiteY3" fmla="*/ 22817 h 228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33706" h="22816">
                        <a:moveTo>
                          <a:pt x="0" y="0"/>
                        </a:moveTo>
                        <a:lnTo>
                          <a:pt x="433706" y="0"/>
                        </a:lnTo>
                        <a:lnTo>
                          <a:pt x="433706" y="22817"/>
                        </a:lnTo>
                        <a:lnTo>
                          <a:pt x="0" y="22817"/>
                        </a:lnTo>
                        <a:close/>
                      </a:path>
                    </a:pathLst>
                  </a:custGeom>
                  <a:solidFill>
                    <a:srgbClr val="CDCCC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3" name="Freeform 312">
                    <a:extLst>
                      <a:ext uri="{FF2B5EF4-FFF2-40B4-BE49-F238E27FC236}">
                        <a16:creationId xmlns:a16="http://schemas.microsoft.com/office/drawing/2014/main" id="{E7E37FCF-F37D-8CCC-FCAE-99779586BD53}"/>
                      </a:ext>
                    </a:extLst>
                  </p:cNvPr>
                  <p:cNvSpPr/>
                  <p:nvPr/>
                </p:nvSpPr>
                <p:spPr>
                  <a:xfrm>
                    <a:off x="9496694" y="2932213"/>
                    <a:ext cx="184460" cy="63610"/>
                  </a:xfrm>
                  <a:custGeom>
                    <a:avLst/>
                    <a:gdLst>
                      <a:gd name="connsiteX0" fmla="*/ 133343 w 184460"/>
                      <a:gd name="connsiteY0" fmla="*/ 22817 h 63610"/>
                      <a:gd name="connsiteX1" fmla="*/ 183465 w 184460"/>
                      <a:gd name="connsiteY1" fmla="*/ 60442 h 63610"/>
                      <a:gd name="connsiteX2" fmla="*/ 166992 w 184460"/>
                      <a:gd name="connsiteY2" fmla="*/ 61707 h 63610"/>
                      <a:gd name="connsiteX3" fmla="*/ 116080 w 184460"/>
                      <a:gd name="connsiteY3" fmla="*/ 36522 h 63610"/>
                      <a:gd name="connsiteX4" fmla="*/ 155579 w 184460"/>
                      <a:gd name="connsiteY4" fmla="*/ 61707 h 63610"/>
                      <a:gd name="connsiteX5" fmla="*/ 137822 w 184460"/>
                      <a:gd name="connsiteY5" fmla="*/ 61707 h 63610"/>
                      <a:gd name="connsiteX6" fmla="*/ 91343 w 184460"/>
                      <a:gd name="connsiteY6" fmla="*/ 43779 h 63610"/>
                      <a:gd name="connsiteX7" fmla="*/ 127674 w 184460"/>
                      <a:gd name="connsiteY7" fmla="*/ 63400 h 63610"/>
                      <a:gd name="connsiteX8" fmla="*/ 106113 w 184460"/>
                      <a:gd name="connsiteY8" fmla="*/ 62344 h 63610"/>
                      <a:gd name="connsiteX9" fmla="*/ 83924 w 184460"/>
                      <a:gd name="connsiteY9" fmla="*/ 59167 h 63610"/>
                      <a:gd name="connsiteX10" fmla="*/ 56247 w 184460"/>
                      <a:gd name="connsiteY10" fmla="*/ 61707 h 63610"/>
                      <a:gd name="connsiteX11" fmla="*/ 19336 w 184460"/>
                      <a:gd name="connsiteY11" fmla="*/ 47041 h 63610"/>
                      <a:gd name="connsiteX12" fmla="*/ 0 w 184460"/>
                      <a:gd name="connsiteY12" fmla="*/ 24091 h 63610"/>
                      <a:gd name="connsiteX13" fmla="*/ 35523 w 184460"/>
                      <a:gd name="connsiteY13" fmla="*/ 0 h 63610"/>
                      <a:gd name="connsiteX14" fmla="*/ 133343 w 184460"/>
                      <a:gd name="connsiteY14" fmla="*/ 22817 h 63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84460" h="63610">
                        <a:moveTo>
                          <a:pt x="133343" y="22817"/>
                        </a:moveTo>
                        <a:cubicBezTo>
                          <a:pt x="169532" y="43950"/>
                          <a:pt x="170796" y="46489"/>
                          <a:pt x="183465" y="60442"/>
                        </a:cubicBezTo>
                        <a:cubicBezTo>
                          <a:pt x="188905" y="66415"/>
                          <a:pt x="170426" y="62201"/>
                          <a:pt x="166992" y="61707"/>
                        </a:cubicBezTo>
                        <a:cubicBezTo>
                          <a:pt x="163540" y="61222"/>
                          <a:pt x="128749" y="39870"/>
                          <a:pt x="116080" y="36522"/>
                        </a:cubicBezTo>
                        <a:cubicBezTo>
                          <a:pt x="107245" y="34192"/>
                          <a:pt x="142464" y="47754"/>
                          <a:pt x="155579" y="61707"/>
                        </a:cubicBezTo>
                        <a:cubicBezTo>
                          <a:pt x="159051" y="65416"/>
                          <a:pt x="137822" y="61707"/>
                          <a:pt x="137822" y="61707"/>
                        </a:cubicBezTo>
                        <a:lnTo>
                          <a:pt x="91343" y="43779"/>
                        </a:lnTo>
                        <a:cubicBezTo>
                          <a:pt x="91343" y="43779"/>
                          <a:pt x="136966" y="62838"/>
                          <a:pt x="127674" y="63400"/>
                        </a:cubicBezTo>
                        <a:cubicBezTo>
                          <a:pt x="118382" y="63942"/>
                          <a:pt x="106113" y="62344"/>
                          <a:pt x="106113" y="62344"/>
                        </a:cubicBezTo>
                        <a:cubicBezTo>
                          <a:pt x="106113" y="62334"/>
                          <a:pt x="95404" y="60337"/>
                          <a:pt x="83924" y="59167"/>
                        </a:cubicBezTo>
                        <a:cubicBezTo>
                          <a:pt x="76677" y="58425"/>
                          <a:pt x="73957" y="62933"/>
                          <a:pt x="56247" y="61707"/>
                        </a:cubicBezTo>
                        <a:cubicBezTo>
                          <a:pt x="19897" y="59167"/>
                          <a:pt x="19336" y="47041"/>
                          <a:pt x="19336" y="47041"/>
                        </a:cubicBezTo>
                        <a:lnTo>
                          <a:pt x="0" y="24091"/>
                        </a:lnTo>
                        <a:lnTo>
                          <a:pt x="35523" y="0"/>
                        </a:lnTo>
                        <a:cubicBezTo>
                          <a:pt x="35533" y="-10"/>
                          <a:pt x="110155" y="9254"/>
                          <a:pt x="133343" y="22817"/>
                        </a:cubicBezTo>
                        <a:close/>
                      </a:path>
                    </a:pathLst>
                  </a:custGeom>
                  <a:solidFill>
                    <a:srgbClr val="F1B28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4" name="Freeform 313">
                    <a:extLst>
                      <a:ext uri="{FF2B5EF4-FFF2-40B4-BE49-F238E27FC236}">
                        <a16:creationId xmlns:a16="http://schemas.microsoft.com/office/drawing/2014/main" id="{EEAC13A8-326F-05FF-C5DA-CC504F1C893F}"/>
                      </a:ext>
                    </a:extLst>
                  </p:cNvPr>
                  <p:cNvSpPr/>
                  <p:nvPr/>
                </p:nvSpPr>
                <p:spPr>
                  <a:xfrm>
                    <a:off x="9239668" y="2534021"/>
                    <a:ext cx="312978" cy="461125"/>
                  </a:xfrm>
                  <a:custGeom>
                    <a:avLst/>
                    <a:gdLst>
                      <a:gd name="connsiteX0" fmla="*/ 841 w 312978"/>
                      <a:gd name="connsiteY0" fmla="*/ 251801 h 461125"/>
                      <a:gd name="connsiteX1" fmla="*/ 251320 w 312978"/>
                      <a:gd name="connsiteY1" fmla="*/ 461126 h 461125"/>
                      <a:gd name="connsiteX2" fmla="*/ 312979 w 312978"/>
                      <a:gd name="connsiteY2" fmla="*/ 401122 h 461125"/>
                      <a:gd name="connsiteX3" fmla="*/ 118614 w 312978"/>
                      <a:gd name="connsiteY3" fmla="*/ 266096 h 461125"/>
                      <a:gd name="connsiteX4" fmla="*/ 181557 w 312978"/>
                      <a:gd name="connsiteY4" fmla="*/ 129377 h 461125"/>
                      <a:gd name="connsiteX5" fmla="*/ 135620 w 312978"/>
                      <a:gd name="connsiteY5" fmla="*/ 0 h 461125"/>
                      <a:gd name="connsiteX6" fmla="*/ 841 w 312978"/>
                      <a:gd name="connsiteY6" fmla="*/ 251801 h 4611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12978" h="461125">
                        <a:moveTo>
                          <a:pt x="841" y="251801"/>
                        </a:moveTo>
                        <a:cubicBezTo>
                          <a:pt x="-14063" y="348622"/>
                          <a:pt x="173055" y="436673"/>
                          <a:pt x="251320" y="461126"/>
                        </a:cubicBezTo>
                        <a:cubicBezTo>
                          <a:pt x="266708" y="433754"/>
                          <a:pt x="285521" y="419269"/>
                          <a:pt x="312979" y="401122"/>
                        </a:cubicBezTo>
                        <a:cubicBezTo>
                          <a:pt x="142677" y="338835"/>
                          <a:pt x="123313" y="289550"/>
                          <a:pt x="118614" y="266096"/>
                        </a:cubicBezTo>
                        <a:cubicBezTo>
                          <a:pt x="113906" y="212007"/>
                          <a:pt x="143828" y="172537"/>
                          <a:pt x="181557" y="129377"/>
                        </a:cubicBezTo>
                        <a:cubicBezTo>
                          <a:pt x="169954" y="81955"/>
                          <a:pt x="139966" y="10281"/>
                          <a:pt x="135620" y="0"/>
                        </a:cubicBezTo>
                        <a:cubicBezTo>
                          <a:pt x="111415" y="29636"/>
                          <a:pt x="16325" y="151261"/>
                          <a:pt x="841" y="251801"/>
                        </a:cubicBezTo>
                        <a:close/>
                      </a:path>
                    </a:pathLst>
                  </a:custGeom>
                  <a:solidFill>
                    <a:srgbClr val="233E48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5" name="Freeform 314">
                    <a:extLst>
                      <a:ext uri="{FF2B5EF4-FFF2-40B4-BE49-F238E27FC236}">
                        <a16:creationId xmlns:a16="http://schemas.microsoft.com/office/drawing/2014/main" id="{19309390-1C99-E81B-199B-6E373677B6A4}"/>
                      </a:ext>
                    </a:extLst>
                  </p:cNvPr>
                  <p:cNvSpPr/>
                  <p:nvPr/>
                </p:nvSpPr>
                <p:spPr>
                  <a:xfrm>
                    <a:off x="9242430" y="2527258"/>
                    <a:ext cx="321068" cy="430757"/>
                  </a:xfrm>
                  <a:custGeom>
                    <a:avLst/>
                    <a:gdLst>
                      <a:gd name="connsiteX0" fmla="*/ 275626 w 321068"/>
                      <a:gd name="connsiteY0" fmla="*/ 430758 h 430757"/>
                      <a:gd name="connsiteX1" fmla="*/ 321069 w 321068"/>
                      <a:gd name="connsiteY1" fmla="*/ 400722 h 430757"/>
                      <a:gd name="connsiteX2" fmla="*/ 115862 w 321068"/>
                      <a:gd name="connsiteY2" fmla="*/ 272867 h 430757"/>
                      <a:gd name="connsiteX3" fmla="*/ 118021 w 321068"/>
                      <a:gd name="connsiteY3" fmla="*/ 236498 h 430757"/>
                      <a:gd name="connsiteX4" fmla="*/ 189010 w 321068"/>
                      <a:gd name="connsiteY4" fmla="*/ 90439 h 430757"/>
                      <a:gd name="connsiteX5" fmla="*/ 138479 w 321068"/>
                      <a:gd name="connsiteY5" fmla="*/ 0 h 430757"/>
                      <a:gd name="connsiteX6" fmla="*/ 0 w 321068"/>
                      <a:gd name="connsiteY6" fmla="*/ 247901 h 430757"/>
                      <a:gd name="connsiteX7" fmla="*/ 275626 w 321068"/>
                      <a:gd name="connsiteY7" fmla="*/ 430758 h 4307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21068" h="430757">
                        <a:moveTo>
                          <a:pt x="275626" y="430758"/>
                        </a:moveTo>
                        <a:lnTo>
                          <a:pt x="321069" y="400722"/>
                        </a:lnTo>
                        <a:cubicBezTo>
                          <a:pt x="321069" y="400722"/>
                          <a:pt x="128482" y="335925"/>
                          <a:pt x="115862" y="272867"/>
                        </a:cubicBezTo>
                        <a:cubicBezTo>
                          <a:pt x="114739" y="259990"/>
                          <a:pt x="115576" y="247968"/>
                          <a:pt x="118021" y="236498"/>
                        </a:cubicBezTo>
                        <a:cubicBezTo>
                          <a:pt x="89583" y="191131"/>
                          <a:pt x="143881" y="139401"/>
                          <a:pt x="189010" y="90439"/>
                        </a:cubicBezTo>
                        <a:cubicBezTo>
                          <a:pt x="171557" y="57522"/>
                          <a:pt x="138479" y="0"/>
                          <a:pt x="138479" y="0"/>
                        </a:cubicBezTo>
                        <a:cubicBezTo>
                          <a:pt x="138479" y="0"/>
                          <a:pt x="23245" y="134551"/>
                          <a:pt x="0" y="247901"/>
                        </a:cubicBezTo>
                        <a:cubicBezTo>
                          <a:pt x="14162" y="352730"/>
                          <a:pt x="214214" y="414256"/>
                          <a:pt x="275626" y="430758"/>
                        </a:cubicBezTo>
                        <a:close/>
                      </a:path>
                    </a:pathLst>
                  </a:custGeom>
                  <a:solidFill>
                    <a:srgbClr val="405F69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6" name="Freeform 315">
                    <a:extLst>
                      <a:ext uri="{FF2B5EF4-FFF2-40B4-BE49-F238E27FC236}">
                        <a16:creationId xmlns:a16="http://schemas.microsoft.com/office/drawing/2014/main" id="{964A8FD1-3418-A461-D564-A087038EA1B7}"/>
                      </a:ext>
                    </a:extLst>
                  </p:cNvPr>
                  <p:cNvSpPr/>
                  <p:nvPr/>
                </p:nvSpPr>
                <p:spPr>
                  <a:xfrm>
                    <a:off x="8579027" y="2995156"/>
                    <a:ext cx="1750555" cy="74422"/>
                  </a:xfrm>
                  <a:custGeom>
                    <a:avLst/>
                    <a:gdLst>
                      <a:gd name="connsiteX0" fmla="*/ 0 w 1750555"/>
                      <a:gd name="connsiteY0" fmla="*/ 0 h 74422"/>
                      <a:gd name="connsiteX1" fmla="*/ 1750555 w 1750555"/>
                      <a:gd name="connsiteY1" fmla="*/ 0 h 74422"/>
                      <a:gd name="connsiteX2" fmla="*/ 1750555 w 1750555"/>
                      <a:gd name="connsiteY2" fmla="*/ 74423 h 74422"/>
                      <a:gd name="connsiteX3" fmla="*/ 0 w 1750555"/>
                      <a:gd name="connsiteY3" fmla="*/ 74423 h 74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50555" h="74422">
                        <a:moveTo>
                          <a:pt x="0" y="0"/>
                        </a:moveTo>
                        <a:lnTo>
                          <a:pt x="1750555" y="0"/>
                        </a:lnTo>
                        <a:lnTo>
                          <a:pt x="1750555" y="74423"/>
                        </a:lnTo>
                        <a:lnTo>
                          <a:pt x="0" y="74423"/>
                        </a:lnTo>
                        <a:close/>
                      </a:path>
                    </a:pathLst>
                  </a:custGeom>
                  <a:solidFill>
                    <a:srgbClr val="7C7B7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7" name="Freeform 316">
                    <a:extLst>
                      <a:ext uri="{FF2B5EF4-FFF2-40B4-BE49-F238E27FC236}">
                        <a16:creationId xmlns:a16="http://schemas.microsoft.com/office/drawing/2014/main" id="{6BC923A9-EE32-3A3C-D99F-03C2C1063520}"/>
                      </a:ext>
                    </a:extLst>
                  </p:cNvPr>
                  <p:cNvSpPr/>
                  <p:nvPr/>
                </p:nvSpPr>
                <p:spPr>
                  <a:xfrm>
                    <a:off x="9048484" y="2995156"/>
                    <a:ext cx="1816522" cy="74422"/>
                  </a:xfrm>
                  <a:custGeom>
                    <a:avLst/>
                    <a:gdLst>
                      <a:gd name="connsiteX0" fmla="*/ 0 w 1816522"/>
                      <a:gd name="connsiteY0" fmla="*/ 0 h 74422"/>
                      <a:gd name="connsiteX1" fmla="*/ 1816523 w 1816522"/>
                      <a:gd name="connsiteY1" fmla="*/ 0 h 74422"/>
                      <a:gd name="connsiteX2" fmla="*/ 1816523 w 1816522"/>
                      <a:gd name="connsiteY2" fmla="*/ 74423 h 74422"/>
                      <a:gd name="connsiteX3" fmla="*/ 0 w 1816522"/>
                      <a:gd name="connsiteY3" fmla="*/ 74423 h 74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16522" h="74422">
                        <a:moveTo>
                          <a:pt x="0" y="0"/>
                        </a:moveTo>
                        <a:lnTo>
                          <a:pt x="1816523" y="0"/>
                        </a:lnTo>
                        <a:lnTo>
                          <a:pt x="1816523" y="74423"/>
                        </a:lnTo>
                        <a:lnTo>
                          <a:pt x="0" y="74423"/>
                        </a:lnTo>
                        <a:close/>
                      </a:path>
                    </a:pathLst>
                  </a:custGeom>
                  <a:solidFill>
                    <a:srgbClr val="A9A5A4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8" name="Freeform 317">
                    <a:extLst>
                      <a:ext uri="{FF2B5EF4-FFF2-40B4-BE49-F238E27FC236}">
                        <a16:creationId xmlns:a16="http://schemas.microsoft.com/office/drawing/2014/main" id="{B56F3BEE-E00B-3EAB-2DC2-3D57A2D97CA5}"/>
                      </a:ext>
                    </a:extLst>
                  </p:cNvPr>
                  <p:cNvSpPr/>
                  <p:nvPr/>
                </p:nvSpPr>
                <p:spPr>
                  <a:xfrm>
                    <a:off x="10532345" y="3063663"/>
                    <a:ext cx="262491" cy="831023"/>
                  </a:xfrm>
                  <a:custGeom>
                    <a:avLst/>
                    <a:gdLst>
                      <a:gd name="connsiteX0" fmla="*/ 0 w 262491"/>
                      <a:gd name="connsiteY0" fmla="*/ 0 h 831023"/>
                      <a:gd name="connsiteX1" fmla="*/ 262491 w 262491"/>
                      <a:gd name="connsiteY1" fmla="*/ 0 h 831023"/>
                      <a:gd name="connsiteX2" fmla="*/ 262491 w 262491"/>
                      <a:gd name="connsiteY2" fmla="*/ 831024 h 831023"/>
                      <a:gd name="connsiteX3" fmla="*/ 0 w 262491"/>
                      <a:gd name="connsiteY3" fmla="*/ 831024 h 8310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2491" h="831023">
                        <a:moveTo>
                          <a:pt x="0" y="0"/>
                        </a:moveTo>
                        <a:lnTo>
                          <a:pt x="262491" y="0"/>
                        </a:lnTo>
                        <a:lnTo>
                          <a:pt x="262491" y="831024"/>
                        </a:lnTo>
                        <a:lnTo>
                          <a:pt x="0" y="831024"/>
                        </a:lnTo>
                        <a:close/>
                      </a:path>
                    </a:pathLst>
                  </a:custGeom>
                  <a:solidFill>
                    <a:srgbClr val="A9A5A4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9" name="Freeform 318">
                    <a:extLst>
                      <a:ext uri="{FF2B5EF4-FFF2-40B4-BE49-F238E27FC236}">
                        <a16:creationId xmlns:a16="http://schemas.microsoft.com/office/drawing/2014/main" id="{71B3FE83-D57C-EB40-30B6-0AC793A8B671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08949"/>
                    <a:ext cx="367757" cy="86225"/>
                  </a:xfrm>
                  <a:custGeom>
                    <a:avLst/>
                    <a:gdLst>
                      <a:gd name="connsiteX0" fmla="*/ 0 w 367757"/>
                      <a:gd name="connsiteY0" fmla="*/ 0 h 86225"/>
                      <a:gd name="connsiteX1" fmla="*/ 367757 w 367757"/>
                      <a:gd name="connsiteY1" fmla="*/ 0 h 86225"/>
                      <a:gd name="connsiteX2" fmla="*/ 367757 w 367757"/>
                      <a:gd name="connsiteY2" fmla="*/ 86226 h 86225"/>
                      <a:gd name="connsiteX3" fmla="*/ 0 w 367757"/>
                      <a:gd name="connsiteY3" fmla="*/ 86226 h 86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67757" h="86225">
                        <a:moveTo>
                          <a:pt x="0" y="0"/>
                        </a:moveTo>
                        <a:lnTo>
                          <a:pt x="367757" y="0"/>
                        </a:lnTo>
                        <a:lnTo>
                          <a:pt x="367757" y="86226"/>
                        </a:lnTo>
                        <a:lnTo>
                          <a:pt x="0" y="86226"/>
                        </a:lnTo>
                        <a:close/>
                      </a:path>
                    </a:pathLst>
                  </a:custGeom>
                  <a:solidFill>
                    <a:srgbClr val="D6D5D3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0" name="Freeform 319">
                    <a:extLst>
                      <a:ext uri="{FF2B5EF4-FFF2-40B4-BE49-F238E27FC236}">
                        <a16:creationId xmlns:a16="http://schemas.microsoft.com/office/drawing/2014/main" id="{23B9436E-E9A5-069F-E59C-D1EE912DFEF9}"/>
                      </a:ext>
                    </a:extLst>
                  </p:cNvPr>
                  <p:cNvSpPr/>
                  <p:nvPr/>
                </p:nvSpPr>
                <p:spPr>
                  <a:xfrm>
                    <a:off x="10566574" y="2908949"/>
                    <a:ext cx="235879" cy="86225"/>
                  </a:xfrm>
                  <a:custGeom>
                    <a:avLst/>
                    <a:gdLst>
                      <a:gd name="connsiteX0" fmla="*/ 0 w 235879"/>
                      <a:gd name="connsiteY0" fmla="*/ 0 h 86225"/>
                      <a:gd name="connsiteX1" fmla="*/ 235879 w 235879"/>
                      <a:gd name="connsiteY1" fmla="*/ 0 h 86225"/>
                      <a:gd name="connsiteX2" fmla="*/ 235879 w 235879"/>
                      <a:gd name="connsiteY2" fmla="*/ 86226 h 86225"/>
                      <a:gd name="connsiteX3" fmla="*/ 0 w 235879"/>
                      <a:gd name="connsiteY3" fmla="*/ 86226 h 86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5879" h="86225">
                        <a:moveTo>
                          <a:pt x="0" y="0"/>
                        </a:moveTo>
                        <a:lnTo>
                          <a:pt x="235879" y="0"/>
                        </a:lnTo>
                        <a:lnTo>
                          <a:pt x="235879" y="86226"/>
                        </a:lnTo>
                        <a:lnTo>
                          <a:pt x="0" y="86226"/>
                        </a:lnTo>
                        <a:close/>
                      </a:path>
                    </a:pathLst>
                  </a:custGeom>
                  <a:solidFill>
                    <a:srgbClr val="F1F3F4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1" name="Freeform 320">
                    <a:extLst>
                      <a:ext uri="{FF2B5EF4-FFF2-40B4-BE49-F238E27FC236}">
                        <a16:creationId xmlns:a16="http://schemas.microsoft.com/office/drawing/2014/main" id="{D52ED3FB-417A-9D64-57C8-E64AE1EC1549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12716"/>
                    <a:ext cx="466670" cy="1360"/>
                  </a:xfrm>
                  <a:custGeom>
                    <a:avLst/>
                    <a:gdLst>
                      <a:gd name="connsiteX0" fmla="*/ 0 w 466670"/>
                      <a:gd name="connsiteY0" fmla="*/ 0 h 1360"/>
                      <a:gd name="connsiteX1" fmla="*/ 466671 w 466670"/>
                      <a:gd name="connsiteY1" fmla="*/ 0 h 1360"/>
                      <a:gd name="connsiteX2" fmla="*/ 466671 w 466670"/>
                      <a:gd name="connsiteY2" fmla="*/ 1360 h 1360"/>
                      <a:gd name="connsiteX3" fmla="*/ 0 w 466670"/>
                      <a:gd name="connsiteY3" fmla="*/ 1360 h 1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6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60"/>
                        </a:lnTo>
                        <a:lnTo>
                          <a:pt x="0" y="1360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2" name="Freeform 321">
                    <a:extLst>
                      <a:ext uri="{FF2B5EF4-FFF2-40B4-BE49-F238E27FC236}">
                        <a16:creationId xmlns:a16="http://schemas.microsoft.com/office/drawing/2014/main" id="{002A0613-685B-356F-A662-A6C1BCE5FD44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16396"/>
                    <a:ext cx="466670" cy="1360"/>
                  </a:xfrm>
                  <a:custGeom>
                    <a:avLst/>
                    <a:gdLst>
                      <a:gd name="connsiteX0" fmla="*/ 0 w 466670"/>
                      <a:gd name="connsiteY0" fmla="*/ 0 h 1360"/>
                      <a:gd name="connsiteX1" fmla="*/ 466671 w 466670"/>
                      <a:gd name="connsiteY1" fmla="*/ 0 h 1360"/>
                      <a:gd name="connsiteX2" fmla="*/ 466671 w 466670"/>
                      <a:gd name="connsiteY2" fmla="*/ 1360 h 1360"/>
                      <a:gd name="connsiteX3" fmla="*/ 0 w 466670"/>
                      <a:gd name="connsiteY3" fmla="*/ 1360 h 1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6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60"/>
                        </a:lnTo>
                        <a:lnTo>
                          <a:pt x="0" y="1360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3" name="Freeform 322">
                    <a:extLst>
                      <a:ext uri="{FF2B5EF4-FFF2-40B4-BE49-F238E27FC236}">
                        <a16:creationId xmlns:a16="http://schemas.microsoft.com/office/drawing/2014/main" id="{48D1AF51-94FE-B757-19D0-21B1B6348EAD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20087"/>
                    <a:ext cx="466670" cy="1360"/>
                  </a:xfrm>
                  <a:custGeom>
                    <a:avLst/>
                    <a:gdLst>
                      <a:gd name="connsiteX0" fmla="*/ 0 w 466670"/>
                      <a:gd name="connsiteY0" fmla="*/ 0 h 1360"/>
                      <a:gd name="connsiteX1" fmla="*/ 466671 w 466670"/>
                      <a:gd name="connsiteY1" fmla="*/ 0 h 1360"/>
                      <a:gd name="connsiteX2" fmla="*/ 466671 w 466670"/>
                      <a:gd name="connsiteY2" fmla="*/ 1360 h 1360"/>
                      <a:gd name="connsiteX3" fmla="*/ 0 w 466670"/>
                      <a:gd name="connsiteY3" fmla="*/ 1360 h 1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6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60"/>
                        </a:lnTo>
                        <a:lnTo>
                          <a:pt x="0" y="1360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4" name="Freeform 323">
                    <a:extLst>
                      <a:ext uri="{FF2B5EF4-FFF2-40B4-BE49-F238E27FC236}">
                        <a16:creationId xmlns:a16="http://schemas.microsoft.com/office/drawing/2014/main" id="{50EBEB48-D058-B915-316E-8E51E833E111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23767"/>
                    <a:ext cx="466670" cy="1360"/>
                  </a:xfrm>
                  <a:custGeom>
                    <a:avLst/>
                    <a:gdLst>
                      <a:gd name="connsiteX0" fmla="*/ 0 w 466670"/>
                      <a:gd name="connsiteY0" fmla="*/ 0 h 1360"/>
                      <a:gd name="connsiteX1" fmla="*/ 466671 w 466670"/>
                      <a:gd name="connsiteY1" fmla="*/ 0 h 1360"/>
                      <a:gd name="connsiteX2" fmla="*/ 466671 w 466670"/>
                      <a:gd name="connsiteY2" fmla="*/ 1360 h 1360"/>
                      <a:gd name="connsiteX3" fmla="*/ 0 w 466670"/>
                      <a:gd name="connsiteY3" fmla="*/ 1360 h 1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6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60"/>
                        </a:lnTo>
                        <a:lnTo>
                          <a:pt x="0" y="1360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5" name="Freeform 324">
                    <a:extLst>
                      <a:ext uri="{FF2B5EF4-FFF2-40B4-BE49-F238E27FC236}">
                        <a16:creationId xmlns:a16="http://schemas.microsoft.com/office/drawing/2014/main" id="{70E0F565-813C-E210-B22C-C320B41F32E7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27457"/>
                    <a:ext cx="466670" cy="1360"/>
                  </a:xfrm>
                  <a:custGeom>
                    <a:avLst/>
                    <a:gdLst>
                      <a:gd name="connsiteX0" fmla="*/ 0 w 466670"/>
                      <a:gd name="connsiteY0" fmla="*/ 0 h 1360"/>
                      <a:gd name="connsiteX1" fmla="*/ 466671 w 466670"/>
                      <a:gd name="connsiteY1" fmla="*/ 0 h 1360"/>
                      <a:gd name="connsiteX2" fmla="*/ 466671 w 466670"/>
                      <a:gd name="connsiteY2" fmla="*/ 1360 h 1360"/>
                      <a:gd name="connsiteX3" fmla="*/ 0 w 466670"/>
                      <a:gd name="connsiteY3" fmla="*/ 1360 h 1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6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60"/>
                        </a:lnTo>
                        <a:lnTo>
                          <a:pt x="0" y="1360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6" name="Freeform 325">
                    <a:extLst>
                      <a:ext uri="{FF2B5EF4-FFF2-40B4-BE49-F238E27FC236}">
                        <a16:creationId xmlns:a16="http://schemas.microsoft.com/office/drawing/2014/main" id="{E5BFC704-5855-9AEA-20E9-5B1E722D18B6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31129"/>
                    <a:ext cx="466670" cy="1360"/>
                  </a:xfrm>
                  <a:custGeom>
                    <a:avLst/>
                    <a:gdLst>
                      <a:gd name="connsiteX0" fmla="*/ 0 w 466670"/>
                      <a:gd name="connsiteY0" fmla="*/ 0 h 1360"/>
                      <a:gd name="connsiteX1" fmla="*/ 466671 w 466670"/>
                      <a:gd name="connsiteY1" fmla="*/ 0 h 1360"/>
                      <a:gd name="connsiteX2" fmla="*/ 466671 w 466670"/>
                      <a:gd name="connsiteY2" fmla="*/ 1360 h 1360"/>
                      <a:gd name="connsiteX3" fmla="*/ 0 w 466670"/>
                      <a:gd name="connsiteY3" fmla="*/ 1360 h 1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6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60"/>
                        </a:lnTo>
                        <a:lnTo>
                          <a:pt x="0" y="1360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7" name="Freeform 326">
                    <a:extLst>
                      <a:ext uri="{FF2B5EF4-FFF2-40B4-BE49-F238E27FC236}">
                        <a16:creationId xmlns:a16="http://schemas.microsoft.com/office/drawing/2014/main" id="{98ACC9A3-CEDE-3176-24D8-4726A38E0B88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34819"/>
                    <a:ext cx="466670" cy="1360"/>
                  </a:xfrm>
                  <a:custGeom>
                    <a:avLst/>
                    <a:gdLst>
                      <a:gd name="connsiteX0" fmla="*/ 0 w 466670"/>
                      <a:gd name="connsiteY0" fmla="*/ 0 h 1360"/>
                      <a:gd name="connsiteX1" fmla="*/ 466671 w 466670"/>
                      <a:gd name="connsiteY1" fmla="*/ 0 h 1360"/>
                      <a:gd name="connsiteX2" fmla="*/ 466671 w 466670"/>
                      <a:gd name="connsiteY2" fmla="*/ 1360 h 1360"/>
                      <a:gd name="connsiteX3" fmla="*/ 0 w 466670"/>
                      <a:gd name="connsiteY3" fmla="*/ 1360 h 1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6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60"/>
                        </a:lnTo>
                        <a:lnTo>
                          <a:pt x="0" y="1360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8" name="Freeform 327">
                    <a:extLst>
                      <a:ext uri="{FF2B5EF4-FFF2-40B4-BE49-F238E27FC236}">
                        <a16:creationId xmlns:a16="http://schemas.microsoft.com/office/drawing/2014/main" id="{DE481C7C-B0C3-E1DB-10F7-358A5464633F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38500"/>
                    <a:ext cx="466670" cy="1360"/>
                  </a:xfrm>
                  <a:custGeom>
                    <a:avLst/>
                    <a:gdLst>
                      <a:gd name="connsiteX0" fmla="*/ 0 w 466670"/>
                      <a:gd name="connsiteY0" fmla="*/ 0 h 1360"/>
                      <a:gd name="connsiteX1" fmla="*/ 466671 w 466670"/>
                      <a:gd name="connsiteY1" fmla="*/ 0 h 1360"/>
                      <a:gd name="connsiteX2" fmla="*/ 466671 w 466670"/>
                      <a:gd name="connsiteY2" fmla="*/ 1360 h 1360"/>
                      <a:gd name="connsiteX3" fmla="*/ 0 w 466670"/>
                      <a:gd name="connsiteY3" fmla="*/ 1360 h 1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6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60"/>
                        </a:lnTo>
                        <a:lnTo>
                          <a:pt x="0" y="1360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9" name="Freeform 328">
                    <a:extLst>
                      <a:ext uri="{FF2B5EF4-FFF2-40B4-BE49-F238E27FC236}">
                        <a16:creationId xmlns:a16="http://schemas.microsoft.com/office/drawing/2014/main" id="{2E3BD3EC-5A72-7E05-4419-02BA94577F43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42180"/>
                    <a:ext cx="466670" cy="1360"/>
                  </a:xfrm>
                  <a:custGeom>
                    <a:avLst/>
                    <a:gdLst>
                      <a:gd name="connsiteX0" fmla="*/ 0 w 466670"/>
                      <a:gd name="connsiteY0" fmla="*/ 0 h 1360"/>
                      <a:gd name="connsiteX1" fmla="*/ 466671 w 466670"/>
                      <a:gd name="connsiteY1" fmla="*/ 0 h 1360"/>
                      <a:gd name="connsiteX2" fmla="*/ 466671 w 466670"/>
                      <a:gd name="connsiteY2" fmla="*/ 1360 h 1360"/>
                      <a:gd name="connsiteX3" fmla="*/ 0 w 466670"/>
                      <a:gd name="connsiteY3" fmla="*/ 1360 h 1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6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60"/>
                        </a:lnTo>
                        <a:lnTo>
                          <a:pt x="0" y="1360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0" name="Freeform 329">
                    <a:extLst>
                      <a:ext uri="{FF2B5EF4-FFF2-40B4-BE49-F238E27FC236}">
                        <a16:creationId xmlns:a16="http://schemas.microsoft.com/office/drawing/2014/main" id="{B941D0BA-04BE-47D0-2C5E-D251991801E7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45861"/>
                    <a:ext cx="466670" cy="1360"/>
                  </a:xfrm>
                  <a:custGeom>
                    <a:avLst/>
                    <a:gdLst>
                      <a:gd name="connsiteX0" fmla="*/ 0 w 466670"/>
                      <a:gd name="connsiteY0" fmla="*/ 0 h 1360"/>
                      <a:gd name="connsiteX1" fmla="*/ 466671 w 466670"/>
                      <a:gd name="connsiteY1" fmla="*/ 0 h 1360"/>
                      <a:gd name="connsiteX2" fmla="*/ 466671 w 466670"/>
                      <a:gd name="connsiteY2" fmla="*/ 1360 h 1360"/>
                      <a:gd name="connsiteX3" fmla="*/ 0 w 466670"/>
                      <a:gd name="connsiteY3" fmla="*/ 1360 h 1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6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60"/>
                        </a:lnTo>
                        <a:lnTo>
                          <a:pt x="0" y="1360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1" name="Freeform 330">
                    <a:extLst>
                      <a:ext uri="{FF2B5EF4-FFF2-40B4-BE49-F238E27FC236}">
                        <a16:creationId xmlns:a16="http://schemas.microsoft.com/office/drawing/2014/main" id="{87220B3A-F3E8-8538-288C-8C0DC333BAE1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49551"/>
                    <a:ext cx="466670" cy="1360"/>
                  </a:xfrm>
                  <a:custGeom>
                    <a:avLst/>
                    <a:gdLst>
                      <a:gd name="connsiteX0" fmla="*/ 0 w 466670"/>
                      <a:gd name="connsiteY0" fmla="*/ 0 h 1360"/>
                      <a:gd name="connsiteX1" fmla="*/ 466671 w 466670"/>
                      <a:gd name="connsiteY1" fmla="*/ 0 h 1360"/>
                      <a:gd name="connsiteX2" fmla="*/ 466671 w 466670"/>
                      <a:gd name="connsiteY2" fmla="*/ 1360 h 1360"/>
                      <a:gd name="connsiteX3" fmla="*/ 0 w 466670"/>
                      <a:gd name="connsiteY3" fmla="*/ 1360 h 1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6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60"/>
                        </a:lnTo>
                        <a:lnTo>
                          <a:pt x="0" y="1360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2" name="Freeform 331">
                    <a:extLst>
                      <a:ext uri="{FF2B5EF4-FFF2-40B4-BE49-F238E27FC236}">
                        <a16:creationId xmlns:a16="http://schemas.microsoft.com/office/drawing/2014/main" id="{EAD10537-3585-4B4F-C955-8B4E886E9C97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53232"/>
                    <a:ext cx="466670" cy="1350"/>
                  </a:xfrm>
                  <a:custGeom>
                    <a:avLst/>
                    <a:gdLst>
                      <a:gd name="connsiteX0" fmla="*/ 0 w 466670"/>
                      <a:gd name="connsiteY0" fmla="*/ 0 h 1350"/>
                      <a:gd name="connsiteX1" fmla="*/ 466671 w 466670"/>
                      <a:gd name="connsiteY1" fmla="*/ 0 h 1350"/>
                      <a:gd name="connsiteX2" fmla="*/ 466671 w 466670"/>
                      <a:gd name="connsiteY2" fmla="*/ 1350 h 1350"/>
                      <a:gd name="connsiteX3" fmla="*/ 0 w 466670"/>
                      <a:gd name="connsiteY3" fmla="*/ 1350 h 1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5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50"/>
                        </a:lnTo>
                        <a:lnTo>
                          <a:pt x="0" y="1350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3" name="Freeform 332">
                    <a:extLst>
                      <a:ext uri="{FF2B5EF4-FFF2-40B4-BE49-F238E27FC236}">
                        <a16:creationId xmlns:a16="http://schemas.microsoft.com/office/drawing/2014/main" id="{5226D07A-1F9B-12CC-CAE3-BBF30410A14D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56913"/>
                    <a:ext cx="466670" cy="1350"/>
                  </a:xfrm>
                  <a:custGeom>
                    <a:avLst/>
                    <a:gdLst>
                      <a:gd name="connsiteX0" fmla="*/ 0 w 466670"/>
                      <a:gd name="connsiteY0" fmla="*/ 0 h 1350"/>
                      <a:gd name="connsiteX1" fmla="*/ 466671 w 466670"/>
                      <a:gd name="connsiteY1" fmla="*/ 0 h 1350"/>
                      <a:gd name="connsiteX2" fmla="*/ 466671 w 466670"/>
                      <a:gd name="connsiteY2" fmla="*/ 1351 h 1350"/>
                      <a:gd name="connsiteX3" fmla="*/ 0 w 466670"/>
                      <a:gd name="connsiteY3" fmla="*/ 1351 h 1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5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51"/>
                        </a:lnTo>
                        <a:lnTo>
                          <a:pt x="0" y="1351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4" name="Freeform 333">
                    <a:extLst>
                      <a:ext uri="{FF2B5EF4-FFF2-40B4-BE49-F238E27FC236}">
                        <a16:creationId xmlns:a16="http://schemas.microsoft.com/office/drawing/2014/main" id="{B3B0852D-16EC-491A-D823-C8C6DE6F59C2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60603"/>
                    <a:ext cx="466670" cy="1350"/>
                  </a:xfrm>
                  <a:custGeom>
                    <a:avLst/>
                    <a:gdLst>
                      <a:gd name="connsiteX0" fmla="*/ 0 w 466670"/>
                      <a:gd name="connsiteY0" fmla="*/ 0 h 1350"/>
                      <a:gd name="connsiteX1" fmla="*/ 466671 w 466670"/>
                      <a:gd name="connsiteY1" fmla="*/ 0 h 1350"/>
                      <a:gd name="connsiteX2" fmla="*/ 466671 w 466670"/>
                      <a:gd name="connsiteY2" fmla="*/ 1351 h 1350"/>
                      <a:gd name="connsiteX3" fmla="*/ 0 w 466670"/>
                      <a:gd name="connsiteY3" fmla="*/ 1351 h 1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5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51"/>
                        </a:lnTo>
                        <a:lnTo>
                          <a:pt x="0" y="1351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5" name="Freeform 334">
                    <a:extLst>
                      <a:ext uri="{FF2B5EF4-FFF2-40B4-BE49-F238E27FC236}">
                        <a16:creationId xmlns:a16="http://schemas.microsoft.com/office/drawing/2014/main" id="{1071CCA3-3341-BF88-BC54-96ADDDC5BF12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64284"/>
                    <a:ext cx="466670" cy="1350"/>
                  </a:xfrm>
                  <a:custGeom>
                    <a:avLst/>
                    <a:gdLst>
                      <a:gd name="connsiteX0" fmla="*/ 0 w 466670"/>
                      <a:gd name="connsiteY0" fmla="*/ 0 h 1350"/>
                      <a:gd name="connsiteX1" fmla="*/ 466671 w 466670"/>
                      <a:gd name="connsiteY1" fmla="*/ 0 h 1350"/>
                      <a:gd name="connsiteX2" fmla="*/ 466671 w 466670"/>
                      <a:gd name="connsiteY2" fmla="*/ 1351 h 1350"/>
                      <a:gd name="connsiteX3" fmla="*/ 0 w 466670"/>
                      <a:gd name="connsiteY3" fmla="*/ 1351 h 1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5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51"/>
                        </a:lnTo>
                        <a:lnTo>
                          <a:pt x="0" y="1351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6" name="Freeform 335">
                    <a:extLst>
                      <a:ext uri="{FF2B5EF4-FFF2-40B4-BE49-F238E27FC236}">
                        <a16:creationId xmlns:a16="http://schemas.microsoft.com/office/drawing/2014/main" id="{26A45DC9-B374-3C4D-F225-2F5FA525A352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67964"/>
                    <a:ext cx="466670" cy="1350"/>
                  </a:xfrm>
                  <a:custGeom>
                    <a:avLst/>
                    <a:gdLst>
                      <a:gd name="connsiteX0" fmla="*/ 0 w 466670"/>
                      <a:gd name="connsiteY0" fmla="*/ 0 h 1350"/>
                      <a:gd name="connsiteX1" fmla="*/ 466671 w 466670"/>
                      <a:gd name="connsiteY1" fmla="*/ 0 h 1350"/>
                      <a:gd name="connsiteX2" fmla="*/ 466671 w 466670"/>
                      <a:gd name="connsiteY2" fmla="*/ 1351 h 1350"/>
                      <a:gd name="connsiteX3" fmla="*/ 0 w 466670"/>
                      <a:gd name="connsiteY3" fmla="*/ 1351 h 1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5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51"/>
                        </a:lnTo>
                        <a:lnTo>
                          <a:pt x="0" y="1351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7" name="Freeform 336">
                    <a:extLst>
                      <a:ext uri="{FF2B5EF4-FFF2-40B4-BE49-F238E27FC236}">
                        <a16:creationId xmlns:a16="http://schemas.microsoft.com/office/drawing/2014/main" id="{3A531E94-0AFA-AB1F-887E-77BCF18717FE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71655"/>
                    <a:ext cx="466670" cy="1350"/>
                  </a:xfrm>
                  <a:custGeom>
                    <a:avLst/>
                    <a:gdLst>
                      <a:gd name="connsiteX0" fmla="*/ 0 w 466670"/>
                      <a:gd name="connsiteY0" fmla="*/ 0 h 1350"/>
                      <a:gd name="connsiteX1" fmla="*/ 466671 w 466670"/>
                      <a:gd name="connsiteY1" fmla="*/ 0 h 1350"/>
                      <a:gd name="connsiteX2" fmla="*/ 466671 w 466670"/>
                      <a:gd name="connsiteY2" fmla="*/ 1351 h 1350"/>
                      <a:gd name="connsiteX3" fmla="*/ 0 w 466670"/>
                      <a:gd name="connsiteY3" fmla="*/ 1351 h 1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5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51"/>
                        </a:lnTo>
                        <a:lnTo>
                          <a:pt x="0" y="1351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8" name="Freeform 337">
                    <a:extLst>
                      <a:ext uri="{FF2B5EF4-FFF2-40B4-BE49-F238E27FC236}">
                        <a16:creationId xmlns:a16="http://schemas.microsoft.com/office/drawing/2014/main" id="{7216490B-F6C5-373F-00CC-DA0DEDFBAFB2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75335"/>
                    <a:ext cx="466670" cy="1360"/>
                  </a:xfrm>
                  <a:custGeom>
                    <a:avLst/>
                    <a:gdLst>
                      <a:gd name="connsiteX0" fmla="*/ 0 w 466670"/>
                      <a:gd name="connsiteY0" fmla="*/ 0 h 1360"/>
                      <a:gd name="connsiteX1" fmla="*/ 466671 w 466670"/>
                      <a:gd name="connsiteY1" fmla="*/ 0 h 1360"/>
                      <a:gd name="connsiteX2" fmla="*/ 466671 w 466670"/>
                      <a:gd name="connsiteY2" fmla="*/ 1360 h 1360"/>
                      <a:gd name="connsiteX3" fmla="*/ 0 w 466670"/>
                      <a:gd name="connsiteY3" fmla="*/ 1360 h 1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6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60"/>
                        </a:lnTo>
                        <a:lnTo>
                          <a:pt x="0" y="1360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39" name="Freeform 338">
                    <a:extLst>
                      <a:ext uri="{FF2B5EF4-FFF2-40B4-BE49-F238E27FC236}">
                        <a16:creationId xmlns:a16="http://schemas.microsoft.com/office/drawing/2014/main" id="{06CFC417-F5C6-463B-68E9-587E6E7AE3BA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79016"/>
                    <a:ext cx="466670" cy="1360"/>
                  </a:xfrm>
                  <a:custGeom>
                    <a:avLst/>
                    <a:gdLst>
                      <a:gd name="connsiteX0" fmla="*/ 0 w 466670"/>
                      <a:gd name="connsiteY0" fmla="*/ 0 h 1360"/>
                      <a:gd name="connsiteX1" fmla="*/ 466671 w 466670"/>
                      <a:gd name="connsiteY1" fmla="*/ 0 h 1360"/>
                      <a:gd name="connsiteX2" fmla="*/ 466671 w 466670"/>
                      <a:gd name="connsiteY2" fmla="*/ 1360 h 1360"/>
                      <a:gd name="connsiteX3" fmla="*/ 0 w 466670"/>
                      <a:gd name="connsiteY3" fmla="*/ 1360 h 1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6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60"/>
                        </a:lnTo>
                        <a:lnTo>
                          <a:pt x="0" y="1360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0" name="Freeform 339">
                    <a:extLst>
                      <a:ext uri="{FF2B5EF4-FFF2-40B4-BE49-F238E27FC236}">
                        <a16:creationId xmlns:a16="http://schemas.microsoft.com/office/drawing/2014/main" id="{3C2BB906-7672-2325-ABD1-CA1D951E52D1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82697"/>
                    <a:ext cx="466670" cy="1360"/>
                  </a:xfrm>
                  <a:custGeom>
                    <a:avLst/>
                    <a:gdLst>
                      <a:gd name="connsiteX0" fmla="*/ 0 w 466670"/>
                      <a:gd name="connsiteY0" fmla="*/ 0 h 1360"/>
                      <a:gd name="connsiteX1" fmla="*/ 466671 w 466670"/>
                      <a:gd name="connsiteY1" fmla="*/ 0 h 1360"/>
                      <a:gd name="connsiteX2" fmla="*/ 466671 w 466670"/>
                      <a:gd name="connsiteY2" fmla="*/ 1360 h 1360"/>
                      <a:gd name="connsiteX3" fmla="*/ 0 w 466670"/>
                      <a:gd name="connsiteY3" fmla="*/ 1360 h 1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6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60"/>
                        </a:lnTo>
                        <a:lnTo>
                          <a:pt x="0" y="1360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1" name="Freeform 340">
                    <a:extLst>
                      <a:ext uri="{FF2B5EF4-FFF2-40B4-BE49-F238E27FC236}">
                        <a16:creationId xmlns:a16="http://schemas.microsoft.com/office/drawing/2014/main" id="{79B246B7-5C96-5C6B-D0A4-FB836C464DE6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86387"/>
                    <a:ext cx="466670" cy="1360"/>
                  </a:xfrm>
                  <a:custGeom>
                    <a:avLst/>
                    <a:gdLst>
                      <a:gd name="connsiteX0" fmla="*/ 0 w 466670"/>
                      <a:gd name="connsiteY0" fmla="*/ 0 h 1360"/>
                      <a:gd name="connsiteX1" fmla="*/ 466671 w 466670"/>
                      <a:gd name="connsiteY1" fmla="*/ 0 h 1360"/>
                      <a:gd name="connsiteX2" fmla="*/ 466671 w 466670"/>
                      <a:gd name="connsiteY2" fmla="*/ 1360 h 1360"/>
                      <a:gd name="connsiteX3" fmla="*/ 0 w 466670"/>
                      <a:gd name="connsiteY3" fmla="*/ 1360 h 1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6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60"/>
                        </a:lnTo>
                        <a:lnTo>
                          <a:pt x="0" y="1360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2" name="Freeform 341">
                    <a:extLst>
                      <a:ext uri="{FF2B5EF4-FFF2-40B4-BE49-F238E27FC236}">
                        <a16:creationId xmlns:a16="http://schemas.microsoft.com/office/drawing/2014/main" id="{ACF820BD-9A98-8B48-5A64-B71F17E803BD}"/>
                      </a:ext>
                    </a:extLst>
                  </p:cNvPr>
                  <p:cNvSpPr/>
                  <p:nvPr/>
                </p:nvSpPr>
                <p:spPr>
                  <a:xfrm>
                    <a:off x="10335783" y="2990058"/>
                    <a:ext cx="466670" cy="1360"/>
                  </a:xfrm>
                  <a:custGeom>
                    <a:avLst/>
                    <a:gdLst>
                      <a:gd name="connsiteX0" fmla="*/ 0 w 466670"/>
                      <a:gd name="connsiteY0" fmla="*/ 0 h 1360"/>
                      <a:gd name="connsiteX1" fmla="*/ 466671 w 466670"/>
                      <a:gd name="connsiteY1" fmla="*/ 0 h 1360"/>
                      <a:gd name="connsiteX2" fmla="*/ 466671 w 466670"/>
                      <a:gd name="connsiteY2" fmla="*/ 1360 h 1360"/>
                      <a:gd name="connsiteX3" fmla="*/ 0 w 466670"/>
                      <a:gd name="connsiteY3" fmla="*/ 1360 h 1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670" h="1360">
                        <a:moveTo>
                          <a:pt x="0" y="0"/>
                        </a:moveTo>
                        <a:lnTo>
                          <a:pt x="466671" y="0"/>
                        </a:lnTo>
                        <a:lnTo>
                          <a:pt x="466671" y="1360"/>
                        </a:lnTo>
                        <a:lnTo>
                          <a:pt x="0" y="1360"/>
                        </a:lnTo>
                        <a:close/>
                      </a:path>
                    </a:pathLst>
                  </a:custGeom>
                  <a:solidFill>
                    <a:srgbClr val="BBBAB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3" name="Freeform 342">
                    <a:extLst>
                      <a:ext uri="{FF2B5EF4-FFF2-40B4-BE49-F238E27FC236}">
                        <a16:creationId xmlns:a16="http://schemas.microsoft.com/office/drawing/2014/main" id="{F03C0E6F-B193-3167-E766-3428B7F17AC6}"/>
                      </a:ext>
                    </a:extLst>
                  </p:cNvPr>
                  <p:cNvSpPr/>
                  <p:nvPr/>
                </p:nvSpPr>
                <p:spPr>
                  <a:xfrm>
                    <a:off x="9373552" y="1994829"/>
                    <a:ext cx="324039" cy="293563"/>
                  </a:xfrm>
                  <a:custGeom>
                    <a:avLst/>
                    <a:gdLst>
                      <a:gd name="connsiteX0" fmla="*/ 324022 w 324039"/>
                      <a:gd name="connsiteY0" fmla="*/ 0 h 293563"/>
                      <a:gd name="connsiteX1" fmla="*/ 308795 w 324039"/>
                      <a:gd name="connsiteY1" fmla="*/ 65939 h 293563"/>
                      <a:gd name="connsiteX2" fmla="*/ 183889 w 324039"/>
                      <a:gd name="connsiteY2" fmla="*/ 131888 h 293563"/>
                      <a:gd name="connsiteX3" fmla="*/ 11418 w 324039"/>
                      <a:gd name="connsiteY3" fmla="*/ 204161 h 293563"/>
                      <a:gd name="connsiteX4" fmla="*/ 20311 w 324039"/>
                      <a:gd name="connsiteY4" fmla="*/ 293563 h 293563"/>
                      <a:gd name="connsiteX5" fmla="*/ 93859 w 324039"/>
                      <a:gd name="connsiteY5" fmla="*/ 93207 h 293563"/>
                      <a:gd name="connsiteX6" fmla="*/ 324022 w 324039"/>
                      <a:gd name="connsiteY6" fmla="*/ 0 h 2935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4039" h="293563">
                        <a:moveTo>
                          <a:pt x="324022" y="0"/>
                        </a:moveTo>
                        <a:cubicBezTo>
                          <a:pt x="324022" y="0"/>
                          <a:pt x="325182" y="31462"/>
                          <a:pt x="308795" y="65939"/>
                        </a:cubicBezTo>
                        <a:cubicBezTo>
                          <a:pt x="284685" y="116661"/>
                          <a:pt x="222845" y="137385"/>
                          <a:pt x="183889" y="131888"/>
                        </a:cubicBezTo>
                        <a:cubicBezTo>
                          <a:pt x="17762" y="108424"/>
                          <a:pt x="10790" y="175638"/>
                          <a:pt x="11418" y="204161"/>
                        </a:cubicBezTo>
                        <a:cubicBezTo>
                          <a:pt x="12055" y="232693"/>
                          <a:pt x="20311" y="293563"/>
                          <a:pt x="20311" y="293563"/>
                        </a:cubicBezTo>
                        <a:cubicBezTo>
                          <a:pt x="20311" y="293563"/>
                          <a:pt x="-58325" y="72273"/>
                          <a:pt x="93859" y="93207"/>
                        </a:cubicBezTo>
                        <a:cubicBezTo>
                          <a:pt x="276439" y="118315"/>
                          <a:pt x="324022" y="0"/>
                          <a:pt x="324022" y="0"/>
                        </a:cubicBezTo>
                        <a:close/>
                      </a:path>
                    </a:pathLst>
                  </a:custGeom>
                  <a:solidFill>
                    <a:srgbClr val="543219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4" name="Freeform 343">
                    <a:extLst>
                      <a:ext uri="{FF2B5EF4-FFF2-40B4-BE49-F238E27FC236}">
                        <a16:creationId xmlns:a16="http://schemas.microsoft.com/office/drawing/2014/main" id="{1C60A66F-B450-0177-8B1D-0305CA4E83D4}"/>
                      </a:ext>
                    </a:extLst>
                  </p:cNvPr>
                  <p:cNvSpPr/>
                  <p:nvPr/>
                </p:nvSpPr>
                <p:spPr>
                  <a:xfrm>
                    <a:off x="10680990" y="2542909"/>
                    <a:ext cx="248977" cy="431284"/>
                  </a:xfrm>
                  <a:custGeom>
                    <a:avLst/>
                    <a:gdLst>
                      <a:gd name="connsiteX0" fmla="*/ 78617 w 248977"/>
                      <a:gd name="connsiteY0" fmla="*/ 431285 h 431284"/>
                      <a:gd name="connsiteX1" fmla="*/ 0 w 248977"/>
                      <a:gd name="connsiteY1" fmla="*/ 389018 h 431284"/>
                      <a:gd name="connsiteX2" fmla="*/ 135264 w 248977"/>
                      <a:gd name="connsiteY2" fmla="*/ 240221 h 431284"/>
                      <a:gd name="connsiteX3" fmla="*/ 225503 w 248977"/>
                      <a:gd name="connsiteY3" fmla="*/ 128 h 431284"/>
                      <a:gd name="connsiteX4" fmla="*/ 246865 w 248977"/>
                      <a:gd name="connsiteY4" fmla="*/ 61834 h 431284"/>
                      <a:gd name="connsiteX5" fmla="*/ 214737 w 248977"/>
                      <a:gd name="connsiteY5" fmla="*/ 293482 h 431284"/>
                      <a:gd name="connsiteX6" fmla="*/ 78617 w 248977"/>
                      <a:gd name="connsiteY6" fmla="*/ 431285 h 4312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8977" h="431284">
                        <a:moveTo>
                          <a:pt x="78617" y="431285"/>
                        </a:moveTo>
                        <a:lnTo>
                          <a:pt x="0" y="389018"/>
                        </a:lnTo>
                        <a:cubicBezTo>
                          <a:pt x="0" y="389018"/>
                          <a:pt x="84618" y="332619"/>
                          <a:pt x="135264" y="240221"/>
                        </a:cubicBezTo>
                        <a:cubicBezTo>
                          <a:pt x="186081" y="147480"/>
                          <a:pt x="227187" y="1821"/>
                          <a:pt x="225503" y="128"/>
                        </a:cubicBezTo>
                        <a:cubicBezTo>
                          <a:pt x="222117" y="-3258"/>
                          <a:pt x="246865" y="61834"/>
                          <a:pt x="246865" y="61834"/>
                        </a:cubicBezTo>
                        <a:cubicBezTo>
                          <a:pt x="246865" y="61834"/>
                          <a:pt x="261293" y="209890"/>
                          <a:pt x="214737" y="293482"/>
                        </a:cubicBezTo>
                        <a:cubicBezTo>
                          <a:pt x="170854" y="372260"/>
                          <a:pt x="89612" y="423676"/>
                          <a:pt x="78617" y="431285"/>
                        </a:cubicBezTo>
                        <a:close/>
                      </a:path>
                    </a:pathLst>
                  </a:custGeom>
                  <a:solidFill>
                    <a:srgbClr val="A49283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5" name="Freeform 344">
                    <a:extLst>
                      <a:ext uri="{FF2B5EF4-FFF2-40B4-BE49-F238E27FC236}">
                        <a16:creationId xmlns:a16="http://schemas.microsoft.com/office/drawing/2014/main" id="{89AAF771-185E-665B-A079-9B91B7AC49D7}"/>
                      </a:ext>
                    </a:extLst>
                  </p:cNvPr>
                  <p:cNvSpPr/>
                  <p:nvPr/>
                </p:nvSpPr>
                <p:spPr>
                  <a:xfrm>
                    <a:off x="10696198" y="3722378"/>
                    <a:ext cx="65190" cy="66416"/>
                  </a:xfrm>
                  <a:custGeom>
                    <a:avLst/>
                    <a:gdLst>
                      <a:gd name="connsiteX0" fmla="*/ 0 w 65190"/>
                      <a:gd name="connsiteY0" fmla="*/ 7609 h 66416"/>
                      <a:gd name="connsiteX1" fmla="*/ 8037 w 65190"/>
                      <a:gd name="connsiteY1" fmla="*/ 65521 h 66416"/>
                      <a:gd name="connsiteX2" fmla="*/ 65093 w 65190"/>
                      <a:gd name="connsiteY2" fmla="*/ 62544 h 66416"/>
                      <a:gd name="connsiteX3" fmla="*/ 54536 w 65190"/>
                      <a:gd name="connsiteY3" fmla="*/ 0 h 66416"/>
                      <a:gd name="connsiteX4" fmla="*/ 0 w 65190"/>
                      <a:gd name="connsiteY4" fmla="*/ 7609 h 66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5190" h="66416">
                        <a:moveTo>
                          <a:pt x="0" y="7609"/>
                        </a:moveTo>
                        <a:lnTo>
                          <a:pt x="8037" y="65521"/>
                        </a:lnTo>
                        <a:cubicBezTo>
                          <a:pt x="8037" y="65521"/>
                          <a:pt x="63847" y="68897"/>
                          <a:pt x="65093" y="62544"/>
                        </a:cubicBezTo>
                        <a:cubicBezTo>
                          <a:pt x="66377" y="56209"/>
                          <a:pt x="54536" y="0"/>
                          <a:pt x="54536" y="0"/>
                        </a:cubicBezTo>
                        <a:lnTo>
                          <a:pt x="0" y="7609"/>
                        </a:lnTo>
                        <a:close/>
                      </a:path>
                    </a:pathLst>
                  </a:custGeom>
                  <a:solidFill>
                    <a:srgbClr val="5E5E5E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6" name="Freeform 345">
                    <a:extLst>
                      <a:ext uri="{FF2B5EF4-FFF2-40B4-BE49-F238E27FC236}">
                        <a16:creationId xmlns:a16="http://schemas.microsoft.com/office/drawing/2014/main" id="{7F7D4EFE-924B-6612-6FBD-9720EB714867}"/>
                      </a:ext>
                    </a:extLst>
                  </p:cNvPr>
                  <p:cNvSpPr/>
                  <p:nvPr/>
                </p:nvSpPr>
                <p:spPr>
                  <a:xfrm>
                    <a:off x="10514362" y="3776485"/>
                    <a:ext cx="281866" cy="136975"/>
                  </a:xfrm>
                  <a:custGeom>
                    <a:avLst/>
                    <a:gdLst>
                      <a:gd name="connsiteX0" fmla="*/ 22044 w 281866"/>
                      <a:gd name="connsiteY0" fmla="*/ 70162 h 136975"/>
                      <a:gd name="connsiteX1" fmla="*/ 3460 w 281866"/>
                      <a:gd name="connsiteY1" fmla="*/ 125125 h 136975"/>
                      <a:gd name="connsiteX2" fmla="*/ 91369 w 281866"/>
                      <a:gd name="connsiteY2" fmla="*/ 136947 h 136975"/>
                      <a:gd name="connsiteX3" fmla="*/ 204653 w 281866"/>
                      <a:gd name="connsiteY3" fmla="*/ 106512 h 136975"/>
                      <a:gd name="connsiteX4" fmla="*/ 203008 w 281866"/>
                      <a:gd name="connsiteY4" fmla="*/ 121901 h 136975"/>
                      <a:gd name="connsiteX5" fmla="*/ 273046 w 281866"/>
                      <a:gd name="connsiteY5" fmla="*/ 121901 h 136975"/>
                      <a:gd name="connsiteX6" fmla="*/ 278496 w 281866"/>
                      <a:gd name="connsiteY6" fmla="*/ 53660 h 136975"/>
                      <a:gd name="connsiteX7" fmla="*/ 252122 w 281866"/>
                      <a:gd name="connsiteY7" fmla="*/ 0 h 136975"/>
                      <a:gd name="connsiteX8" fmla="*/ 190273 w 281866"/>
                      <a:gd name="connsiteY8" fmla="*/ 5469 h 136975"/>
                      <a:gd name="connsiteX9" fmla="*/ 115888 w 281866"/>
                      <a:gd name="connsiteY9" fmla="*/ 54107 h 136975"/>
                      <a:gd name="connsiteX10" fmla="*/ 22044 w 281866"/>
                      <a:gd name="connsiteY10" fmla="*/ 70162 h 136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81866" h="136975">
                        <a:moveTo>
                          <a:pt x="22044" y="70162"/>
                        </a:moveTo>
                        <a:cubicBezTo>
                          <a:pt x="-11881" y="97582"/>
                          <a:pt x="3460" y="125125"/>
                          <a:pt x="3460" y="125125"/>
                        </a:cubicBezTo>
                        <a:cubicBezTo>
                          <a:pt x="3460" y="125125"/>
                          <a:pt x="48484" y="137641"/>
                          <a:pt x="91369" y="136947"/>
                        </a:cubicBezTo>
                        <a:cubicBezTo>
                          <a:pt x="143793" y="136101"/>
                          <a:pt x="204653" y="106512"/>
                          <a:pt x="204653" y="106512"/>
                        </a:cubicBezTo>
                        <a:lnTo>
                          <a:pt x="203008" y="121901"/>
                        </a:lnTo>
                        <a:lnTo>
                          <a:pt x="273046" y="121901"/>
                        </a:lnTo>
                        <a:cubicBezTo>
                          <a:pt x="273046" y="121901"/>
                          <a:pt x="288501" y="89155"/>
                          <a:pt x="278496" y="53660"/>
                        </a:cubicBezTo>
                        <a:cubicBezTo>
                          <a:pt x="268509" y="18204"/>
                          <a:pt x="252122" y="0"/>
                          <a:pt x="252122" y="0"/>
                        </a:cubicBezTo>
                        <a:cubicBezTo>
                          <a:pt x="252122" y="0"/>
                          <a:pt x="201191" y="8198"/>
                          <a:pt x="190273" y="5469"/>
                        </a:cubicBezTo>
                        <a:cubicBezTo>
                          <a:pt x="179354" y="2720"/>
                          <a:pt x="137278" y="45139"/>
                          <a:pt x="115888" y="54107"/>
                        </a:cubicBezTo>
                        <a:cubicBezTo>
                          <a:pt x="94764" y="62981"/>
                          <a:pt x="44043" y="52405"/>
                          <a:pt x="22044" y="70162"/>
                        </a:cubicBezTo>
                        <a:close/>
                      </a:path>
                    </a:pathLst>
                  </a:custGeom>
                  <a:solidFill>
                    <a:srgbClr val="966A3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7" name="Freeform 346">
                    <a:extLst>
                      <a:ext uri="{FF2B5EF4-FFF2-40B4-BE49-F238E27FC236}">
                        <a16:creationId xmlns:a16="http://schemas.microsoft.com/office/drawing/2014/main" id="{1E165096-740B-7FF4-EFCA-2637BFAA8147}"/>
                      </a:ext>
                    </a:extLst>
                  </p:cNvPr>
                  <p:cNvSpPr/>
                  <p:nvPr/>
                </p:nvSpPr>
                <p:spPr>
                  <a:xfrm>
                    <a:off x="10516585" y="3800053"/>
                    <a:ext cx="279239" cy="113407"/>
                  </a:xfrm>
                  <a:custGeom>
                    <a:avLst/>
                    <a:gdLst>
                      <a:gd name="connsiteX0" fmla="*/ 0 w 279239"/>
                      <a:gd name="connsiteY0" fmla="*/ 98675 h 113407"/>
                      <a:gd name="connsiteX1" fmla="*/ 1236 w 279239"/>
                      <a:gd name="connsiteY1" fmla="*/ 101557 h 113407"/>
                      <a:gd name="connsiteX2" fmla="*/ 89145 w 279239"/>
                      <a:gd name="connsiteY2" fmla="*/ 113379 h 113407"/>
                      <a:gd name="connsiteX3" fmla="*/ 202430 w 279239"/>
                      <a:gd name="connsiteY3" fmla="*/ 82945 h 113407"/>
                      <a:gd name="connsiteX4" fmla="*/ 200784 w 279239"/>
                      <a:gd name="connsiteY4" fmla="*/ 98333 h 113407"/>
                      <a:gd name="connsiteX5" fmla="*/ 270823 w 279239"/>
                      <a:gd name="connsiteY5" fmla="*/ 98333 h 113407"/>
                      <a:gd name="connsiteX6" fmla="*/ 279240 w 279239"/>
                      <a:gd name="connsiteY6" fmla="*/ 64132 h 113407"/>
                      <a:gd name="connsiteX7" fmla="*/ 276976 w 279239"/>
                      <a:gd name="connsiteY7" fmla="*/ 53660 h 113407"/>
                      <a:gd name="connsiteX8" fmla="*/ 250602 w 279239"/>
                      <a:gd name="connsiteY8" fmla="*/ 0 h 113407"/>
                      <a:gd name="connsiteX9" fmla="*/ 188744 w 279239"/>
                      <a:gd name="connsiteY9" fmla="*/ 5469 h 113407"/>
                      <a:gd name="connsiteX10" fmla="*/ 114359 w 279239"/>
                      <a:gd name="connsiteY10" fmla="*/ 54107 h 113407"/>
                      <a:gd name="connsiteX11" fmla="*/ 20515 w 279239"/>
                      <a:gd name="connsiteY11" fmla="*/ 70162 h 113407"/>
                      <a:gd name="connsiteX12" fmla="*/ 0 w 279239"/>
                      <a:gd name="connsiteY12" fmla="*/ 98675 h 1134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79239" h="113407">
                        <a:moveTo>
                          <a:pt x="0" y="98675"/>
                        </a:moveTo>
                        <a:cubicBezTo>
                          <a:pt x="675" y="100521"/>
                          <a:pt x="1236" y="101557"/>
                          <a:pt x="1236" y="101557"/>
                        </a:cubicBezTo>
                        <a:cubicBezTo>
                          <a:pt x="1236" y="101557"/>
                          <a:pt x="46261" y="114073"/>
                          <a:pt x="89145" y="113379"/>
                        </a:cubicBezTo>
                        <a:cubicBezTo>
                          <a:pt x="141569" y="112533"/>
                          <a:pt x="202430" y="82945"/>
                          <a:pt x="202430" y="82945"/>
                        </a:cubicBezTo>
                        <a:lnTo>
                          <a:pt x="200784" y="98333"/>
                        </a:lnTo>
                        <a:lnTo>
                          <a:pt x="270823" y="98333"/>
                        </a:lnTo>
                        <a:cubicBezTo>
                          <a:pt x="270823" y="98333"/>
                          <a:pt x="277547" y="84048"/>
                          <a:pt x="279240" y="64132"/>
                        </a:cubicBezTo>
                        <a:cubicBezTo>
                          <a:pt x="278707" y="60689"/>
                          <a:pt x="277975" y="57189"/>
                          <a:pt x="276976" y="53660"/>
                        </a:cubicBezTo>
                        <a:cubicBezTo>
                          <a:pt x="266990" y="18204"/>
                          <a:pt x="250602" y="0"/>
                          <a:pt x="250602" y="0"/>
                        </a:cubicBezTo>
                        <a:cubicBezTo>
                          <a:pt x="250602" y="0"/>
                          <a:pt x="199671" y="8198"/>
                          <a:pt x="188744" y="5469"/>
                        </a:cubicBezTo>
                        <a:cubicBezTo>
                          <a:pt x="177825" y="2720"/>
                          <a:pt x="135749" y="45139"/>
                          <a:pt x="114359" y="54107"/>
                        </a:cubicBezTo>
                        <a:cubicBezTo>
                          <a:pt x="93235" y="62991"/>
                          <a:pt x="42514" y="52405"/>
                          <a:pt x="20515" y="70162"/>
                        </a:cubicBezTo>
                        <a:cubicBezTo>
                          <a:pt x="8255" y="80091"/>
                          <a:pt x="2435" y="90030"/>
                          <a:pt x="0" y="98675"/>
                        </a:cubicBezTo>
                        <a:close/>
                      </a:path>
                    </a:pathLst>
                  </a:custGeom>
                  <a:solidFill>
                    <a:srgbClr val="7C5031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8" name="Freeform 347">
                    <a:extLst>
                      <a:ext uri="{FF2B5EF4-FFF2-40B4-BE49-F238E27FC236}">
                        <a16:creationId xmlns:a16="http://schemas.microsoft.com/office/drawing/2014/main" id="{994104C0-A1CE-3C48-1D1D-C09018E3AE53}"/>
                      </a:ext>
                    </a:extLst>
                  </p:cNvPr>
                  <p:cNvSpPr/>
                  <p:nvPr/>
                </p:nvSpPr>
                <p:spPr>
                  <a:xfrm>
                    <a:off x="10928977" y="3696812"/>
                    <a:ext cx="72400" cy="71588"/>
                  </a:xfrm>
                  <a:custGeom>
                    <a:avLst/>
                    <a:gdLst>
                      <a:gd name="connsiteX0" fmla="*/ 0 w 72400"/>
                      <a:gd name="connsiteY0" fmla="*/ 15474 h 71588"/>
                      <a:gd name="connsiteX1" fmla="*/ 16378 w 72400"/>
                      <a:gd name="connsiteY1" fmla="*/ 71589 h 71588"/>
                      <a:gd name="connsiteX2" fmla="*/ 72397 w 72400"/>
                      <a:gd name="connsiteY2" fmla="*/ 60347 h 71588"/>
                      <a:gd name="connsiteX3" fmla="*/ 52833 w 72400"/>
                      <a:gd name="connsiteY3" fmla="*/ 0 h 71588"/>
                      <a:gd name="connsiteX4" fmla="*/ 0 w 72400"/>
                      <a:gd name="connsiteY4" fmla="*/ 15474 h 71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2400" h="71588">
                        <a:moveTo>
                          <a:pt x="0" y="15474"/>
                        </a:moveTo>
                        <a:lnTo>
                          <a:pt x="16378" y="71589"/>
                        </a:lnTo>
                        <a:cubicBezTo>
                          <a:pt x="16378" y="71589"/>
                          <a:pt x="72055" y="66805"/>
                          <a:pt x="72397" y="60347"/>
                        </a:cubicBezTo>
                        <a:cubicBezTo>
                          <a:pt x="72720" y="53889"/>
                          <a:pt x="52833" y="0"/>
                          <a:pt x="52833" y="0"/>
                        </a:cubicBezTo>
                        <a:lnTo>
                          <a:pt x="0" y="15474"/>
                        </a:lnTo>
                        <a:close/>
                      </a:path>
                    </a:pathLst>
                  </a:custGeom>
                  <a:solidFill>
                    <a:srgbClr val="5E5E5E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49" name="Freeform 348">
                    <a:extLst>
                      <a:ext uri="{FF2B5EF4-FFF2-40B4-BE49-F238E27FC236}">
                        <a16:creationId xmlns:a16="http://schemas.microsoft.com/office/drawing/2014/main" id="{2259616C-4710-AB25-162F-8149F9962DE1}"/>
                      </a:ext>
                    </a:extLst>
                  </p:cNvPr>
                  <p:cNvSpPr/>
                  <p:nvPr/>
                </p:nvSpPr>
                <p:spPr>
                  <a:xfrm>
                    <a:off x="10771367" y="3748038"/>
                    <a:ext cx="275951" cy="162304"/>
                  </a:xfrm>
                  <a:custGeom>
                    <a:avLst/>
                    <a:gdLst>
                      <a:gd name="connsiteX0" fmla="*/ 16516 w 275951"/>
                      <a:gd name="connsiteY0" fmla="*/ 102927 h 162304"/>
                      <a:gd name="connsiteX1" fmla="*/ 6121 w 275951"/>
                      <a:gd name="connsiteY1" fmla="*/ 160011 h 162304"/>
                      <a:gd name="connsiteX2" fmla="*/ 94838 w 275951"/>
                      <a:gd name="connsiteY2" fmla="*/ 158908 h 162304"/>
                      <a:gd name="connsiteX3" fmla="*/ 202483 w 275951"/>
                      <a:gd name="connsiteY3" fmla="*/ 112304 h 162304"/>
                      <a:gd name="connsiteX4" fmla="*/ 203091 w 275951"/>
                      <a:gd name="connsiteY4" fmla="*/ 127760 h 162304"/>
                      <a:gd name="connsiteX5" fmla="*/ 272378 w 275951"/>
                      <a:gd name="connsiteY5" fmla="*/ 117554 h 162304"/>
                      <a:gd name="connsiteX6" fmla="*/ 267841 w 275951"/>
                      <a:gd name="connsiteY6" fmla="*/ 49266 h 162304"/>
                      <a:gd name="connsiteX7" fmla="*/ 233935 w 275951"/>
                      <a:gd name="connsiteY7" fmla="*/ 0 h 162304"/>
                      <a:gd name="connsiteX8" fmla="*/ 173522 w 275951"/>
                      <a:gd name="connsiteY8" fmla="*/ 14418 h 162304"/>
                      <a:gd name="connsiteX9" fmla="*/ 107031 w 275951"/>
                      <a:gd name="connsiteY9" fmla="*/ 73367 h 162304"/>
                      <a:gd name="connsiteX10" fmla="*/ 16516 w 275951"/>
                      <a:gd name="connsiteY10" fmla="*/ 102927 h 162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75951" h="162304">
                        <a:moveTo>
                          <a:pt x="16516" y="102927"/>
                        </a:moveTo>
                        <a:cubicBezTo>
                          <a:pt x="-13072" y="135007"/>
                          <a:pt x="6121" y="160011"/>
                          <a:pt x="6121" y="160011"/>
                        </a:cubicBezTo>
                        <a:cubicBezTo>
                          <a:pt x="6121" y="160011"/>
                          <a:pt x="52505" y="165841"/>
                          <a:pt x="94838" y="158908"/>
                        </a:cubicBezTo>
                        <a:cubicBezTo>
                          <a:pt x="146568" y="150443"/>
                          <a:pt x="202483" y="112304"/>
                          <a:pt x="202483" y="112304"/>
                        </a:cubicBezTo>
                        <a:lnTo>
                          <a:pt x="203091" y="127760"/>
                        </a:lnTo>
                        <a:lnTo>
                          <a:pt x="272378" y="117554"/>
                        </a:lnTo>
                        <a:cubicBezTo>
                          <a:pt x="272378" y="117554"/>
                          <a:pt x="282897" y="82916"/>
                          <a:pt x="267841" y="49266"/>
                        </a:cubicBezTo>
                        <a:cubicBezTo>
                          <a:pt x="252776" y="15636"/>
                          <a:pt x="233935" y="0"/>
                          <a:pt x="233935" y="0"/>
                        </a:cubicBezTo>
                        <a:cubicBezTo>
                          <a:pt x="233935" y="0"/>
                          <a:pt x="184726" y="15541"/>
                          <a:pt x="173522" y="14418"/>
                        </a:cubicBezTo>
                        <a:cubicBezTo>
                          <a:pt x="162327" y="13287"/>
                          <a:pt x="126880" y="61374"/>
                          <a:pt x="107031" y="73367"/>
                        </a:cubicBezTo>
                        <a:cubicBezTo>
                          <a:pt x="87410" y="85237"/>
                          <a:pt x="35662" y="82174"/>
                          <a:pt x="16516" y="102927"/>
                        </a:cubicBezTo>
                        <a:close/>
                      </a:path>
                    </a:pathLst>
                  </a:custGeom>
                  <a:solidFill>
                    <a:srgbClr val="966A3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0" name="Freeform 349">
                    <a:extLst>
                      <a:ext uri="{FF2B5EF4-FFF2-40B4-BE49-F238E27FC236}">
                        <a16:creationId xmlns:a16="http://schemas.microsoft.com/office/drawing/2014/main" id="{84EF0B0B-6C3A-6943-F52C-CD59B97EECE8}"/>
                      </a:ext>
                    </a:extLst>
                  </p:cNvPr>
                  <p:cNvSpPr/>
                  <p:nvPr/>
                </p:nvSpPr>
                <p:spPr>
                  <a:xfrm>
                    <a:off x="10775566" y="3775895"/>
                    <a:ext cx="271707" cy="134446"/>
                  </a:xfrm>
                  <a:custGeom>
                    <a:avLst/>
                    <a:gdLst>
                      <a:gd name="connsiteX0" fmla="*/ 0 w 271707"/>
                      <a:gd name="connsiteY0" fmla="*/ 128968 h 134446"/>
                      <a:gd name="connsiteX1" fmla="*/ 1921 w 271707"/>
                      <a:gd name="connsiteY1" fmla="*/ 132154 h 134446"/>
                      <a:gd name="connsiteX2" fmla="*/ 90639 w 271707"/>
                      <a:gd name="connsiteY2" fmla="*/ 131051 h 134446"/>
                      <a:gd name="connsiteX3" fmla="*/ 198283 w 271707"/>
                      <a:gd name="connsiteY3" fmla="*/ 84447 h 134446"/>
                      <a:gd name="connsiteX4" fmla="*/ 198892 w 271707"/>
                      <a:gd name="connsiteY4" fmla="*/ 99902 h 134446"/>
                      <a:gd name="connsiteX5" fmla="*/ 268179 w 271707"/>
                      <a:gd name="connsiteY5" fmla="*/ 89697 h 134446"/>
                      <a:gd name="connsiteX6" fmla="*/ 271707 w 271707"/>
                      <a:gd name="connsiteY6" fmla="*/ 64551 h 134446"/>
                      <a:gd name="connsiteX7" fmla="*/ 266505 w 271707"/>
                      <a:gd name="connsiteY7" fmla="*/ 49267 h 134446"/>
                      <a:gd name="connsiteX8" fmla="*/ 232599 w 271707"/>
                      <a:gd name="connsiteY8" fmla="*/ 0 h 134446"/>
                      <a:gd name="connsiteX9" fmla="*/ 172185 w 271707"/>
                      <a:gd name="connsiteY9" fmla="*/ 14419 h 134446"/>
                      <a:gd name="connsiteX10" fmla="*/ 105695 w 271707"/>
                      <a:gd name="connsiteY10" fmla="*/ 73367 h 134446"/>
                      <a:gd name="connsiteX11" fmla="*/ 15189 w 271707"/>
                      <a:gd name="connsiteY11" fmla="*/ 102917 h 134446"/>
                      <a:gd name="connsiteX12" fmla="*/ 0 w 271707"/>
                      <a:gd name="connsiteY12" fmla="*/ 128968 h 134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71707" h="134446">
                        <a:moveTo>
                          <a:pt x="0" y="128968"/>
                        </a:moveTo>
                        <a:cubicBezTo>
                          <a:pt x="1065" y="131022"/>
                          <a:pt x="1921" y="132154"/>
                          <a:pt x="1921" y="132154"/>
                        </a:cubicBezTo>
                        <a:cubicBezTo>
                          <a:pt x="1921" y="132154"/>
                          <a:pt x="48306" y="137984"/>
                          <a:pt x="90639" y="131051"/>
                        </a:cubicBezTo>
                        <a:cubicBezTo>
                          <a:pt x="142369" y="122586"/>
                          <a:pt x="198283" y="84447"/>
                          <a:pt x="198283" y="84447"/>
                        </a:cubicBezTo>
                        <a:lnTo>
                          <a:pt x="198892" y="99902"/>
                        </a:lnTo>
                        <a:lnTo>
                          <a:pt x="268179" y="89697"/>
                        </a:lnTo>
                        <a:cubicBezTo>
                          <a:pt x="268179" y="89697"/>
                          <a:pt x="271298" y="79388"/>
                          <a:pt x="271707" y="64551"/>
                        </a:cubicBezTo>
                        <a:cubicBezTo>
                          <a:pt x="270471" y="59519"/>
                          <a:pt x="268787" y="54383"/>
                          <a:pt x="266505" y="49267"/>
                        </a:cubicBezTo>
                        <a:cubicBezTo>
                          <a:pt x="251439" y="15636"/>
                          <a:pt x="232599" y="0"/>
                          <a:pt x="232599" y="0"/>
                        </a:cubicBezTo>
                        <a:cubicBezTo>
                          <a:pt x="232599" y="0"/>
                          <a:pt x="183389" y="15541"/>
                          <a:pt x="172185" y="14419"/>
                        </a:cubicBezTo>
                        <a:cubicBezTo>
                          <a:pt x="160991" y="13287"/>
                          <a:pt x="125544" y="61374"/>
                          <a:pt x="105695" y="73367"/>
                        </a:cubicBezTo>
                        <a:cubicBezTo>
                          <a:pt x="86074" y="85227"/>
                          <a:pt x="34334" y="82165"/>
                          <a:pt x="15189" y="102917"/>
                        </a:cubicBezTo>
                        <a:cubicBezTo>
                          <a:pt x="6448" y="112381"/>
                          <a:pt x="1988" y="121197"/>
                          <a:pt x="0" y="128968"/>
                        </a:cubicBezTo>
                        <a:close/>
                      </a:path>
                    </a:pathLst>
                  </a:custGeom>
                  <a:solidFill>
                    <a:srgbClr val="7C5031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1" name="Freeform 350">
                    <a:extLst>
                      <a:ext uri="{FF2B5EF4-FFF2-40B4-BE49-F238E27FC236}">
                        <a16:creationId xmlns:a16="http://schemas.microsoft.com/office/drawing/2014/main" id="{4D417DBC-9ABC-F84A-4898-985FDDB5B370}"/>
                      </a:ext>
                    </a:extLst>
                  </p:cNvPr>
                  <p:cNvSpPr/>
                  <p:nvPr/>
                </p:nvSpPr>
                <p:spPr>
                  <a:xfrm>
                    <a:off x="10829950" y="2483825"/>
                    <a:ext cx="421554" cy="613553"/>
                  </a:xfrm>
                  <a:custGeom>
                    <a:avLst/>
                    <a:gdLst>
                      <a:gd name="connsiteX0" fmla="*/ 421475 w 421554"/>
                      <a:gd name="connsiteY0" fmla="*/ 61751 h 613553"/>
                      <a:gd name="connsiteX1" fmla="*/ 378029 w 421554"/>
                      <a:gd name="connsiteY1" fmla="*/ 241031 h 613553"/>
                      <a:gd name="connsiteX2" fmla="*/ 381510 w 421554"/>
                      <a:gd name="connsiteY2" fmla="*/ 613553 h 613553"/>
                      <a:gd name="connsiteX3" fmla="*/ 159612 w 421554"/>
                      <a:gd name="connsiteY3" fmla="*/ 573475 h 613553"/>
                      <a:gd name="connsiteX4" fmla="*/ 0 w 421554"/>
                      <a:gd name="connsiteY4" fmla="*/ 587693 h 613553"/>
                      <a:gd name="connsiteX5" fmla="*/ 93454 w 421554"/>
                      <a:gd name="connsiteY5" fmla="*/ 131913 h 613553"/>
                      <a:gd name="connsiteX6" fmla="*/ 76534 w 421554"/>
                      <a:gd name="connsiteY6" fmla="*/ 59202 h 613553"/>
                      <a:gd name="connsiteX7" fmla="*/ 238856 w 421554"/>
                      <a:gd name="connsiteY7" fmla="*/ 35 h 613553"/>
                      <a:gd name="connsiteX8" fmla="*/ 421475 w 421554"/>
                      <a:gd name="connsiteY8" fmla="*/ 61751 h 6135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1554" h="613553">
                        <a:moveTo>
                          <a:pt x="421475" y="61751"/>
                        </a:moveTo>
                        <a:cubicBezTo>
                          <a:pt x="421475" y="61751"/>
                          <a:pt x="385638" y="192839"/>
                          <a:pt x="378029" y="241031"/>
                        </a:cubicBezTo>
                        <a:cubicBezTo>
                          <a:pt x="370421" y="289213"/>
                          <a:pt x="381510" y="613553"/>
                          <a:pt x="381510" y="613553"/>
                        </a:cubicBezTo>
                        <a:cubicBezTo>
                          <a:pt x="381510" y="613553"/>
                          <a:pt x="250089" y="577688"/>
                          <a:pt x="159612" y="573475"/>
                        </a:cubicBezTo>
                        <a:cubicBezTo>
                          <a:pt x="69173" y="569242"/>
                          <a:pt x="0" y="587693"/>
                          <a:pt x="0" y="587693"/>
                        </a:cubicBezTo>
                        <a:cubicBezTo>
                          <a:pt x="0" y="587693"/>
                          <a:pt x="93454" y="134452"/>
                          <a:pt x="93454" y="131913"/>
                        </a:cubicBezTo>
                        <a:cubicBezTo>
                          <a:pt x="93454" y="129373"/>
                          <a:pt x="76534" y="59202"/>
                          <a:pt x="76534" y="59202"/>
                        </a:cubicBezTo>
                        <a:cubicBezTo>
                          <a:pt x="76544" y="59192"/>
                          <a:pt x="111201" y="1718"/>
                          <a:pt x="238856" y="35"/>
                        </a:cubicBezTo>
                        <a:cubicBezTo>
                          <a:pt x="366521" y="-1658"/>
                          <a:pt x="423995" y="59211"/>
                          <a:pt x="421475" y="61751"/>
                        </a:cubicBezTo>
                        <a:close/>
                      </a:path>
                    </a:pathLst>
                  </a:custGeom>
                  <a:solidFill>
                    <a:srgbClr val="A49283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2" name="Freeform 351">
                    <a:extLst>
                      <a:ext uri="{FF2B5EF4-FFF2-40B4-BE49-F238E27FC236}">
                        <a16:creationId xmlns:a16="http://schemas.microsoft.com/office/drawing/2014/main" id="{69237BD1-37E7-EB5A-DA4E-D0CA9F3F6E6D}"/>
                      </a:ext>
                    </a:extLst>
                  </p:cNvPr>
                  <p:cNvSpPr/>
                  <p:nvPr/>
                </p:nvSpPr>
                <p:spPr>
                  <a:xfrm>
                    <a:off x="11004579" y="2479517"/>
                    <a:ext cx="152155" cy="281633"/>
                  </a:xfrm>
                  <a:custGeom>
                    <a:avLst/>
                    <a:gdLst>
                      <a:gd name="connsiteX0" fmla="*/ 0 w 152155"/>
                      <a:gd name="connsiteY0" fmla="*/ 11115 h 281633"/>
                      <a:gd name="connsiteX1" fmla="*/ 26193 w 152155"/>
                      <a:gd name="connsiteY1" fmla="*/ 281633 h 281633"/>
                      <a:gd name="connsiteX2" fmla="*/ 152155 w 152155"/>
                      <a:gd name="connsiteY2" fmla="*/ 15338 h 281633"/>
                      <a:gd name="connsiteX3" fmla="*/ 72682 w 152155"/>
                      <a:gd name="connsiteY3" fmla="*/ 120 h 281633"/>
                      <a:gd name="connsiteX4" fmla="*/ 0 w 152155"/>
                      <a:gd name="connsiteY4" fmla="*/ 11115 h 281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155" h="281633">
                        <a:moveTo>
                          <a:pt x="0" y="11115"/>
                        </a:moveTo>
                        <a:lnTo>
                          <a:pt x="26193" y="281633"/>
                        </a:lnTo>
                        <a:lnTo>
                          <a:pt x="152155" y="15338"/>
                        </a:lnTo>
                        <a:cubicBezTo>
                          <a:pt x="152155" y="15338"/>
                          <a:pt x="108624" y="-1582"/>
                          <a:pt x="72682" y="120"/>
                        </a:cubicBezTo>
                        <a:cubicBezTo>
                          <a:pt x="54165" y="986"/>
                          <a:pt x="45139" y="-545"/>
                          <a:pt x="0" y="11115"/>
                        </a:cubicBezTo>
                        <a:close/>
                      </a:path>
                    </a:pathLst>
                  </a:custGeom>
                  <a:solidFill>
                    <a:srgbClr val="31383C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3" name="Freeform 352">
                    <a:extLst>
                      <a:ext uri="{FF2B5EF4-FFF2-40B4-BE49-F238E27FC236}">
                        <a16:creationId xmlns:a16="http://schemas.microsoft.com/office/drawing/2014/main" id="{BB7F4C6E-545F-21E7-FE78-25E72CE7EC25}"/>
                      </a:ext>
                    </a:extLst>
                  </p:cNvPr>
                  <p:cNvSpPr/>
                  <p:nvPr/>
                </p:nvSpPr>
                <p:spPr>
                  <a:xfrm>
                    <a:off x="11023591" y="2592056"/>
                    <a:ext cx="57902" cy="169094"/>
                  </a:xfrm>
                  <a:custGeom>
                    <a:avLst/>
                    <a:gdLst>
                      <a:gd name="connsiteX0" fmla="*/ 7181 w 57902"/>
                      <a:gd name="connsiteY0" fmla="*/ 169094 h 169094"/>
                      <a:gd name="connsiteX1" fmla="*/ 0 w 57902"/>
                      <a:gd name="connsiteY1" fmla="*/ 107169 h 169094"/>
                      <a:gd name="connsiteX2" fmla="*/ 20696 w 57902"/>
                      <a:gd name="connsiteY2" fmla="*/ 0 h 169094"/>
                      <a:gd name="connsiteX3" fmla="*/ 38443 w 57902"/>
                      <a:gd name="connsiteY3" fmla="*/ 6344 h 169094"/>
                      <a:gd name="connsiteX4" fmla="*/ 57902 w 57902"/>
                      <a:gd name="connsiteY4" fmla="*/ 1274 h 169094"/>
                      <a:gd name="connsiteX5" fmla="*/ 50712 w 57902"/>
                      <a:gd name="connsiteY5" fmla="*/ 77999 h 169094"/>
                      <a:gd name="connsiteX6" fmla="*/ 7181 w 57902"/>
                      <a:gd name="connsiteY6" fmla="*/ 169094 h 169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902" h="169094">
                        <a:moveTo>
                          <a:pt x="7181" y="169094"/>
                        </a:moveTo>
                        <a:lnTo>
                          <a:pt x="0" y="107169"/>
                        </a:lnTo>
                        <a:lnTo>
                          <a:pt x="20696" y="0"/>
                        </a:lnTo>
                        <a:cubicBezTo>
                          <a:pt x="20696" y="0"/>
                          <a:pt x="22931" y="6344"/>
                          <a:pt x="38443" y="6344"/>
                        </a:cubicBezTo>
                        <a:cubicBezTo>
                          <a:pt x="53965" y="6344"/>
                          <a:pt x="57902" y="1274"/>
                          <a:pt x="57902" y="1274"/>
                        </a:cubicBezTo>
                        <a:lnTo>
                          <a:pt x="50712" y="77999"/>
                        </a:lnTo>
                        <a:lnTo>
                          <a:pt x="7181" y="169094"/>
                        </a:lnTo>
                        <a:close/>
                      </a:path>
                    </a:pathLst>
                  </a:custGeom>
                  <a:solidFill>
                    <a:srgbClr val="966A3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4" name="Freeform 353">
                    <a:extLst>
                      <a:ext uri="{FF2B5EF4-FFF2-40B4-BE49-F238E27FC236}">
                        <a16:creationId xmlns:a16="http://schemas.microsoft.com/office/drawing/2014/main" id="{2D86337D-CC2D-26DA-DD6B-3D37B4550941}"/>
                      </a:ext>
                    </a:extLst>
                  </p:cNvPr>
                  <p:cNvSpPr/>
                  <p:nvPr/>
                </p:nvSpPr>
                <p:spPr>
                  <a:xfrm>
                    <a:off x="10609313" y="3037806"/>
                    <a:ext cx="602648" cy="728739"/>
                  </a:xfrm>
                  <a:custGeom>
                    <a:avLst/>
                    <a:gdLst>
                      <a:gd name="connsiteX0" fmla="*/ 244062 w 602648"/>
                      <a:gd name="connsiteY0" fmla="*/ 21396 h 728739"/>
                      <a:gd name="connsiteX1" fmla="*/ 9933 w 602648"/>
                      <a:gd name="connsiteY1" fmla="*/ 272854 h 728739"/>
                      <a:gd name="connsiteX2" fmla="*/ 66199 w 602648"/>
                      <a:gd name="connsiteY2" fmla="*/ 728740 h 728739"/>
                      <a:gd name="connsiteX3" fmla="*/ 197620 w 602648"/>
                      <a:gd name="connsiteY3" fmla="*/ 717536 h 728739"/>
                      <a:gd name="connsiteX4" fmla="*/ 129998 w 602648"/>
                      <a:gd name="connsiteY4" fmla="*/ 306675 h 728739"/>
                      <a:gd name="connsiteX5" fmla="*/ 304142 w 602648"/>
                      <a:gd name="connsiteY5" fmla="*/ 134214 h 728739"/>
                      <a:gd name="connsiteX6" fmla="*/ 358250 w 602648"/>
                      <a:gd name="connsiteY6" fmla="*/ 130819 h 728739"/>
                      <a:gd name="connsiteX7" fmla="*/ 241580 w 602648"/>
                      <a:gd name="connsiteY7" fmla="*/ 294834 h 728739"/>
                      <a:gd name="connsiteX8" fmla="*/ 295697 w 602648"/>
                      <a:gd name="connsiteY8" fmla="*/ 709071 h 728739"/>
                      <a:gd name="connsiteX9" fmla="*/ 420803 w 602648"/>
                      <a:gd name="connsiteY9" fmla="*/ 700626 h 728739"/>
                      <a:gd name="connsiteX10" fmla="*/ 368398 w 602648"/>
                      <a:gd name="connsiteY10" fmla="*/ 311744 h 728739"/>
                      <a:gd name="connsiteX11" fmla="*/ 601719 w 602648"/>
                      <a:gd name="connsiteY11" fmla="*/ 103770 h 728739"/>
                      <a:gd name="connsiteX12" fmla="*/ 572987 w 602648"/>
                      <a:gd name="connsiteY12" fmla="*/ 32761 h 728739"/>
                      <a:gd name="connsiteX13" fmla="*/ 244062 w 602648"/>
                      <a:gd name="connsiteY13" fmla="*/ 21396 h 7287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02648" h="728739">
                        <a:moveTo>
                          <a:pt x="244062" y="21396"/>
                        </a:moveTo>
                        <a:cubicBezTo>
                          <a:pt x="244062" y="21396"/>
                          <a:pt x="87722" y="90245"/>
                          <a:pt x="9933" y="272854"/>
                        </a:cubicBezTo>
                        <a:cubicBezTo>
                          <a:pt x="-30641" y="419940"/>
                          <a:pt x="66199" y="728740"/>
                          <a:pt x="66199" y="728740"/>
                        </a:cubicBezTo>
                        <a:lnTo>
                          <a:pt x="197620" y="717536"/>
                        </a:lnTo>
                        <a:cubicBezTo>
                          <a:pt x="197620" y="717536"/>
                          <a:pt x="80950" y="435120"/>
                          <a:pt x="129998" y="306675"/>
                        </a:cubicBezTo>
                        <a:cubicBezTo>
                          <a:pt x="165493" y="213678"/>
                          <a:pt x="260801" y="155870"/>
                          <a:pt x="304142" y="134214"/>
                        </a:cubicBezTo>
                        <a:cubicBezTo>
                          <a:pt x="314290" y="129136"/>
                          <a:pt x="363462" y="127423"/>
                          <a:pt x="358250" y="130819"/>
                        </a:cubicBezTo>
                        <a:cubicBezTo>
                          <a:pt x="319360" y="156184"/>
                          <a:pt x="261657" y="233422"/>
                          <a:pt x="241580" y="294834"/>
                        </a:cubicBezTo>
                        <a:cubicBezTo>
                          <a:pt x="212828" y="382762"/>
                          <a:pt x="282096" y="692170"/>
                          <a:pt x="295697" y="709071"/>
                        </a:cubicBezTo>
                        <a:cubicBezTo>
                          <a:pt x="301089" y="715805"/>
                          <a:pt x="420803" y="700626"/>
                          <a:pt x="420803" y="700626"/>
                        </a:cubicBezTo>
                        <a:cubicBezTo>
                          <a:pt x="420803" y="700626"/>
                          <a:pt x="331515" y="364929"/>
                          <a:pt x="368398" y="311744"/>
                        </a:cubicBezTo>
                        <a:cubicBezTo>
                          <a:pt x="456326" y="184936"/>
                          <a:pt x="597858" y="183167"/>
                          <a:pt x="601719" y="103770"/>
                        </a:cubicBezTo>
                        <a:cubicBezTo>
                          <a:pt x="605105" y="34445"/>
                          <a:pt x="600045" y="41207"/>
                          <a:pt x="572987" y="32761"/>
                        </a:cubicBezTo>
                        <a:cubicBezTo>
                          <a:pt x="436249" y="-33605"/>
                          <a:pt x="244062" y="21396"/>
                          <a:pt x="244062" y="21396"/>
                        </a:cubicBezTo>
                        <a:close/>
                      </a:path>
                    </a:pathLst>
                  </a:custGeom>
                  <a:solidFill>
                    <a:srgbClr val="D8C9B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5" name="Freeform 354">
                    <a:extLst>
                      <a:ext uri="{FF2B5EF4-FFF2-40B4-BE49-F238E27FC236}">
                        <a16:creationId xmlns:a16="http://schemas.microsoft.com/office/drawing/2014/main" id="{DCE7BA34-CACD-89B3-5B28-A89EB7AA6018}"/>
                      </a:ext>
                    </a:extLst>
                  </p:cNvPr>
                  <p:cNvSpPr/>
                  <p:nvPr/>
                </p:nvSpPr>
                <p:spPr>
                  <a:xfrm>
                    <a:off x="10609337" y="3001452"/>
                    <a:ext cx="602633" cy="765093"/>
                  </a:xfrm>
                  <a:custGeom>
                    <a:avLst/>
                    <a:gdLst>
                      <a:gd name="connsiteX0" fmla="*/ 296519 w 602633"/>
                      <a:gd name="connsiteY0" fmla="*/ 174477 h 765093"/>
                      <a:gd name="connsiteX1" fmla="*/ 304128 w 602633"/>
                      <a:gd name="connsiteY1" fmla="*/ 170568 h 765093"/>
                      <a:gd name="connsiteX2" fmla="*/ 358236 w 602633"/>
                      <a:gd name="connsiteY2" fmla="*/ 167173 h 765093"/>
                      <a:gd name="connsiteX3" fmla="*/ 296519 w 602633"/>
                      <a:gd name="connsiteY3" fmla="*/ 230639 h 765093"/>
                      <a:gd name="connsiteX4" fmla="*/ 296519 w 602633"/>
                      <a:gd name="connsiteY4" fmla="*/ 231410 h 765093"/>
                      <a:gd name="connsiteX5" fmla="*/ 453991 w 602633"/>
                      <a:gd name="connsiteY5" fmla="*/ 264203 h 765093"/>
                      <a:gd name="connsiteX6" fmla="*/ 601705 w 602633"/>
                      <a:gd name="connsiteY6" fmla="*/ 140124 h 765093"/>
                      <a:gd name="connsiteX7" fmla="*/ 572973 w 602633"/>
                      <a:gd name="connsiteY7" fmla="*/ 69115 h 765093"/>
                      <a:gd name="connsiteX8" fmla="*/ 512245 w 602633"/>
                      <a:gd name="connsiteY8" fmla="*/ 0 h 765093"/>
                      <a:gd name="connsiteX9" fmla="*/ 420009 w 602633"/>
                      <a:gd name="connsiteY9" fmla="*/ 59281 h 765093"/>
                      <a:gd name="connsiteX10" fmla="*/ 296519 w 602633"/>
                      <a:gd name="connsiteY10" fmla="*/ 87548 h 765093"/>
                      <a:gd name="connsiteX11" fmla="*/ 296519 w 602633"/>
                      <a:gd name="connsiteY11" fmla="*/ 174477 h 765093"/>
                      <a:gd name="connsiteX12" fmla="*/ 296519 w 602633"/>
                      <a:gd name="connsiteY12" fmla="*/ 174477 h 765093"/>
                      <a:gd name="connsiteX13" fmla="*/ 296519 w 602633"/>
                      <a:gd name="connsiteY13" fmla="*/ 745996 h 765093"/>
                      <a:gd name="connsiteX14" fmla="*/ 296519 w 602633"/>
                      <a:gd name="connsiteY14" fmla="*/ 411631 h 765093"/>
                      <a:gd name="connsiteX15" fmla="*/ 358226 w 602633"/>
                      <a:gd name="connsiteY15" fmla="*/ 743913 h 765093"/>
                      <a:gd name="connsiteX16" fmla="*/ 296519 w 602633"/>
                      <a:gd name="connsiteY16" fmla="*/ 745996 h 765093"/>
                      <a:gd name="connsiteX17" fmla="*/ 148473 w 602633"/>
                      <a:gd name="connsiteY17" fmla="*/ 121425 h 765093"/>
                      <a:gd name="connsiteX18" fmla="*/ 58519 w 602633"/>
                      <a:gd name="connsiteY18" fmla="*/ 220938 h 765093"/>
                      <a:gd name="connsiteX19" fmla="*/ 147760 w 602633"/>
                      <a:gd name="connsiteY19" fmla="*/ 240074 h 765093"/>
                      <a:gd name="connsiteX20" fmla="*/ 74098 w 602633"/>
                      <a:gd name="connsiteY20" fmla="*/ 319166 h 765093"/>
                      <a:gd name="connsiteX21" fmla="*/ 5867 w 602633"/>
                      <a:gd name="connsiteY21" fmla="*/ 326804 h 765093"/>
                      <a:gd name="connsiteX22" fmla="*/ 66175 w 602633"/>
                      <a:gd name="connsiteY22" fmla="*/ 765094 h 765093"/>
                      <a:gd name="connsiteX23" fmla="*/ 197597 w 602633"/>
                      <a:gd name="connsiteY23" fmla="*/ 753890 h 765093"/>
                      <a:gd name="connsiteX24" fmla="*/ 129974 w 602633"/>
                      <a:gd name="connsiteY24" fmla="*/ 343029 h 765093"/>
                      <a:gd name="connsiteX25" fmla="*/ 296510 w 602633"/>
                      <a:gd name="connsiteY25" fmla="*/ 174477 h 765093"/>
                      <a:gd name="connsiteX26" fmla="*/ 296510 w 602633"/>
                      <a:gd name="connsiteY26" fmla="*/ 87548 h 765093"/>
                      <a:gd name="connsiteX27" fmla="*/ 148473 w 602633"/>
                      <a:gd name="connsiteY27" fmla="*/ 121425 h 765093"/>
                      <a:gd name="connsiteX28" fmla="*/ 148473 w 602633"/>
                      <a:gd name="connsiteY28" fmla="*/ 121425 h 765093"/>
                      <a:gd name="connsiteX29" fmla="*/ 296519 w 602633"/>
                      <a:gd name="connsiteY29" fmla="*/ 230639 h 765093"/>
                      <a:gd name="connsiteX30" fmla="*/ 296519 w 602633"/>
                      <a:gd name="connsiteY30" fmla="*/ 231410 h 765093"/>
                      <a:gd name="connsiteX31" fmla="*/ 295911 w 602633"/>
                      <a:gd name="connsiteY31" fmla="*/ 231457 h 765093"/>
                      <a:gd name="connsiteX32" fmla="*/ 296519 w 602633"/>
                      <a:gd name="connsiteY32" fmla="*/ 230639 h 765093"/>
                      <a:gd name="connsiteX33" fmla="*/ 296519 w 602633"/>
                      <a:gd name="connsiteY33" fmla="*/ 230639 h 765093"/>
                      <a:gd name="connsiteX34" fmla="*/ 296519 w 602633"/>
                      <a:gd name="connsiteY34" fmla="*/ 411631 h 765093"/>
                      <a:gd name="connsiteX35" fmla="*/ 296519 w 602633"/>
                      <a:gd name="connsiteY35" fmla="*/ 745996 h 765093"/>
                      <a:gd name="connsiteX36" fmla="*/ 295683 w 602633"/>
                      <a:gd name="connsiteY36" fmla="*/ 745425 h 765093"/>
                      <a:gd name="connsiteX37" fmla="*/ 234813 w 602633"/>
                      <a:gd name="connsiteY37" fmla="*/ 380616 h 765093"/>
                      <a:gd name="connsiteX38" fmla="*/ 296072 w 602633"/>
                      <a:gd name="connsiteY38" fmla="*/ 364267 h 765093"/>
                      <a:gd name="connsiteX39" fmla="*/ 296519 w 602633"/>
                      <a:gd name="connsiteY39" fmla="*/ 411631 h 765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602633" h="765093">
                        <a:moveTo>
                          <a:pt x="296519" y="174477"/>
                        </a:moveTo>
                        <a:cubicBezTo>
                          <a:pt x="299192" y="173070"/>
                          <a:pt x="301741" y="171757"/>
                          <a:pt x="304128" y="170568"/>
                        </a:cubicBezTo>
                        <a:cubicBezTo>
                          <a:pt x="314276" y="165490"/>
                          <a:pt x="363448" y="163777"/>
                          <a:pt x="358236" y="167173"/>
                        </a:cubicBezTo>
                        <a:cubicBezTo>
                          <a:pt x="339879" y="179147"/>
                          <a:pt x="317320" y="202677"/>
                          <a:pt x="296519" y="230639"/>
                        </a:cubicBezTo>
                        <a:lnTo>
                          <a:pt x="296519" y="231410"/>
                        </a:lnTo>
                        <a:cubicBezTo>
                          <a:pt x="357456" y="226140"/>
                          <a:pt x="412990" y="231238"/>
                          <a:pt x="453991" y="264203"/>
                        </a:cubicBezTo>
                        <a:cubicBezTo>
                          <a:pt x="526987" y="213700"/>
                          <a:pt x="598966" y="196428"/>
                          <a:pt x="601705" y="140124"/>
                        </a:cubicBezTo>
                        <a:cubicBezTo>
                          <a:pt x="605091" y="70799"/>
                          <a:pt x="600031" y="77561"/>
                          <a:pt x="572973" y="69115"/>
                        </a:cubicBezTo>
                        <a:cubicBezTo>
                          <a:pt x="568350" y="66871"/>
                          <a:pt x="516991" y="1978"/>
                          <a:pt x="512245" y="0"/>
                        </a:cubicBezTo>
                        <a:lnTo>
                          <a:pt x="420009" y="59281"/>
                        </a:lnTo>
                        <a:lnTo>
                          <a:pt x="296519" y="87548"/>
                        </a:lnTo>
                        <a:lnTo>
                          <a:pt x="296519" y="174477"/>
                        </a:lnTo>
                        <a:lnTo>
                          <a:pt x="296519" y="174477"/>
                        </a:lnTo>
                        <a:close/>
                        <a:moveTo>
                          <a:pt x="296519" y="745996"/>
                        </a:moveTo>
                        <a:lnTo>
                          <a:pt x="296519" y="411631"/>
                        </a:lnTo>
                        <a:cubicBezTo>
                          <a:pt x="300467" y="533485"/>
                          <a:pt x="325670" y="641148"/>
                          <a:pt x="358226" y="743913"/>
                        </a:cubicBezTo>
                        <a:cubicBezTo>
                          <a:pt x="330207" y="746576"/>
                          <a:pt x="302169" y="748469"/>
                          <a:pt x="296519" y="745996"/>
                        </a:cubicBezTo>
                        <a:close/>
                        <a:moveTo>
                          <a:pt x="148473" y="121425"/>
                        </a:moveTo>
                        <a:cubicBezTo>
                          <a:pt x="119331" y="146287"/>
                          <a:pt x="87385" y="179080"/>
                          <a:pt x="58519" y="220938"/>
                        </a:cubicBezTo>
                        <a:cubicBezTo>
                          <a:pt x="91569" y="214822"/>
                          <a:pt x="117296" y="227282"/>
                          <a:pt x="147760" y="240074"/>
                        </a:cubicBezTo>
                        <a:cubicBezTo>
                          <a:pt x="118266" y="271736"/>
                          <a:pt x="103582" y="287505"/>
                          <a:pt x="74098" y="319166"/>
                        </a:cubicBezTo>
                        <a:cubicBezTo>
                          <a:pt x="46478" y="336343"/>
                          <a:pt x="24346" y="337066"/>
                          <a:pt x="5867" y="326804"/>
                        </a:cubicBezTo>
                        <a:cubicBezTo>
                          <a:pt x="-23370" y="479511"/>
                          <a:pt x="66175" y="765094"/>
                          <a:pt x="66175" y="765094"/>
                        </a:cubicBezTo>
                        <a:lnTo>
                          <a:pt x="197597" y="753890"/>
                        </a:lnTo>
                        <a:cubicBezTo>
                          <a:pt x="197597" y="753890"/>
                          <a:pt x="80927" y="471474"/>
                          <a:pt x="129974" y="343029"/>
                        </a:cubicBezTo>
                        <a:cubicBezTo>
                          <a:pt x="163519" y="255139"/>
                          <a:pt x="250477" y="198692"/>
                          <a:pt x="296510" y="174477"/>
                        </a:cubicBezTo>
                        <a:lnTo>
                          <a:pt x="296510" y="87548"/>
                        </a:lnTo>
                        <a:lnTo>
                          <a:pt x="148473" y="121425"/>
                        </a:lnTo>
                        <a:lnTo>
                          <a:pt x="148473" y="121425"/>
                        </a:lnTo>
                        <a:close/>
                        <a:moveTo>
                          <a:pt x="296519" y="230639"/>
                        </a:moveTo>
                        <a:lnTo>
                          <a:pt x="296519" y="231410"/>
                        </a:lnTo>
                        <a:lnTo>
                          <a:pt x="295911" y="231457"/>
                        </a:lnTo>
                        <a:lnTo>
                          <a:pt x="296519" y="230639"/>
                        </a:lnTo>
                        <a:lnTo>
                          <a:pt x="296519" y="230639"/>
                        </a:lnTo>
                        <a:close/>
                        <a:moveTo>
                          <a:pt x="296519" y="411631"/>
                        </a:moveTo>
                        <a:lnTo>
                          <a:pt x="296519" y="745996"/>
                        </a:lnTo>
                        <a:cubicBezTo>
                          <a:pt x="296130" y="745825"/>
                          <a:pt x="295854" y="745635"/>
                          <a:pt x="295683" y="745425"/>
                        </a:cubicBezTo>
                        <a:cubicBezTo>
                          <a:pt x="284013" y="730931"/>
                          <a:pt x="231379" y="501138"/>
                          <a:pt x="234813" y="380616"/>
                        </a:cubicBezTo>
                        <a:cubicBezTo>
                          <a:pt x="252522" y="386056"/>
                          <a:pt x="272524" y="382243"/>
                          <a:pt x="296072" y="364267"/>
                        </a:cubicBezTo>
                        <a:cubicBezTo>
                          <a:pt x="295863" y="380293"/>
                          <a:pt x="296015" y="396081"/>
                          <a:pt x="296519" y="411631"/>
                        </a:cubicBezTo>
                        <a:close/>
                      </a:path>
                    </a:pathLst>
                  </a:custGeom>
                  <a:solidFill>
                    <a:srgbClr val="A49283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6" name="Freeform 355">
                    <a:extLst>
                      <a:ext uri="{FF2B5EF4-FFF2-40B4-BE49-F238E27FC236}">
                        <a16:creationId xmlns:a16="http://schemas.microsoft.com/office/drawing/2014/main" id="{88B106B2-F75E-52DF-AC63-BCFA4E5DCF9B}"/>
                      </a:ext>
                    </a:extLst>
                  </p:cNvPr>
                  <p:cNvSpPr/>
                  <p:nvPr/>
                </p:nvSpPr>
                <p:spPr>
                  <a:xfrm>
                    <a:off x="11030467" y="2439932"/>
                    <a:ext cx="85142" cy="111527"/>
                  </a:xfrm>
                  <a:custGeom>
                    <a:avLst/>
                    <a:gdLst>
                      <a:gd name="connsiteX0" fmla="*/ 79074 w 85142"/>
                      <a:gd name="connsiteY0" fmla="*/ 84873 h 111527"/>
                      <a:gd name="connsiteX1" fmla="*/ 35866 w 85142"/>
                      <a:gd name="connsiteY1" fmla="*/ 111161 h 111527"/>
                      <a:gd name="connsiteX2" fmla="*/ 35866 w 85142"/>
                      <a:gd name="connsiteY2" fmla="*/ 111151 h 111527"/>
                      <a:gd name="connsiteX3" fmla="*/ 181 w 85142"/>
                      <a:gd name="connsiteY3" fmla="*/ 75333 h 111527"/>
                      <a:gd name="connsiteX4" fmla="*/ 6068 w 85142"/>
                      <a:gd name="connsiteY4" fmla="*/ 26657 h 111527"/>
                      <a:gd name="connsiteX5" fmla="*/ 49286 w 85142"/>
                      <a:gd name="connsiteY5" fmla="*/ 368 h 111527"/>
                      <a:gd name="connsiteX6" fmla="*/ 49286 w 85142"/>
                      <a:gd name="connsiteY6" fmla="*/ 368 h 111527"/>
                      <a:gd name="connsiteX7" fmla="*/ 84961 w 85142"/>
                      <a:gd name="connsiteY7" fmla="*/ 36196 h 111527"/>
                      <a:gd name="connsiteX8" fmla="*/ 79074 w 85142"/>
                      <a:gd name="connsiteY8" fmla="*/ 84873 h 1115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5142" h="111527">
                        <a:moveTo>
                          <a:pt x="79074" y="84873"/>
                        </a:moveTo>
                        <a:cubicBezTo>
                          <a:pt x="76991" y="102021"/>
                          <a:pt x="57655" y="113786"/>
                          <a:pt x="35866" y="111161"/>
                        </a:cubicBezTo>
                        <a:lnTo>
                          <a:pt x="35866" y="111151"/>
                        </a:lnTo>
                        <a:cubicBezTo>
                          <a:pt x="14076" y="108517"/>
                          <a:pt x="-1892" y="92481"/>
                          <a:pt x="181" y="75333"/>
                        </a:cubicBezTo>
                        <a:lnTo>
                          <a:pt x="6068" y="26657"/>
                        </a:lnTo>
                        <a:cubicBezTo>
                          <a:pt x="8132" y="9508"/>
                          <a:pt x="27477" y="-2266"/>
                          <a:pt x="49286" y="368"/>
                        </a:cubicBezTo>
                        <a:lnTo>
                          <a:pt x="49286" y="368"/>
                        </a:lnTo>
                        <a:cubicBezTo>
                          <a:pt x="71047" y="3003"/>
                          <a:pt x="87034" y="19048"/>
                          <a:pt x="84961" y="36196"/>
                        </a:cubicBezTo>
                        <a:lnTo>
                          <a:pt x="79074" y="84873"/>
                        </a:lnTo>
                        <a:close/>
                      </a:path>
                    </a:pathLst>
                  </a:custGeom>
                  <a:solidFill>
                    <a:srgbClr val="E8A476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7" name="Freeform 356">
                    <a:extLst>
                      <a:ext uri="{FF2B5EF4-FFF2-40B4-BE49-F238E27FC236}">
                        <a16:creationId xmlns:a16="http://schemas.microsoft.com/office/drawing/2014/main" id="{286BD32A-5233-D5BA-AD86-DDD051C17B74}"/>
                      </a:ext>
                    </a:extLst>
                  </p:cNvPr>
                  <p:cNvSpPr/>
                  <p:nvPr/>
                </p:nvSpPr>
                <p:spPr>
                  <a:xfrm>
                    <a:off x="11034776" y="2550817"/>
                    <a:ext cx="64674" cy="53397"/>
                  </a:xfrm>
                  <a:custGeom>
                    <a:avLst/>
                    <a:gdLst>
                      <a:gd name="connsiteX0" fmla="*/ 0 w 64674"/>
                      <a:gd name="connsiteY0" fmla="*/ 6582 h 53397"/>
                      <a:gd name="connsiteX1" fmla="*/ 32499 w 64674"/>
                      <a:gd name="connsiteY1" fmla="*/ 0 h 53397"/>
                      <a:gd name="connsiteX2" fmla="*/ 64674 w 64674"/>
                      <a:gd name="connsiteY2" fmla="*/ 3405 h 53397"/>
                      <a:gd name="connsiteX3" fmla="*/ 46718 w 64674"/>
                      <a:gd name="connsiteY3" fmla="*/ 42514 h 53397"/>
                      <a:gd name="connsiteX4" fmla="*/ 41316 w 64674"/>
                      <a:gd name="connsiteY4" fmla="*/ 47973 h 53397"/>
                      <a:gd name="connsiteX5" fmla="*/ 14371 w 64674"/>
                      <a:gd name="connsiteY5" fmla="*/ 46955 h 53397"/>
                      <a:gd name="connsiteX6" fmla="*/ 9520 w 64674"/>
                      <a:gd name="connsiteY6" fmla="*/ 41239 h 53397"/>
                      <a:gd name="connsiteX7" fmla="*/ 0 w 64674"/>
                      <a:gd name="connsiteY7" fmla="*/ 6582 h 53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4674" h="53397">
                        <a:moveTo>
                          <a:pt x="0" y="6582"/>
                        </a:moveTo>
                        <a:lnTo>
                          <a:pt x="32499" y="0"/>
                        </a:lnTo>
                        <a:lnTo>
                          <a:pt x="64674" y="3405"/>
                        </a:lnTo>
                        <a:lnTo>
                          <a:pt x="46718" y="42514"/>
                        </a:lnTo>
                        <a:lnTo>
                          <a:pt x="41316" y="47973"/>
                        </a:lnTo>
                        <a:cubicBezTo>
                          <a:pt x="33754" y="55591"/>
                          <a:pt x="21305" y="55125"/>
                          <a:pt x="14371" y="46955"/>
                        </a:cubicBezTo>
                        <a:lnTo>
                          <a:pt x="9520" y="41239"/>
                        </a:lnTo>
                        <a:lnTo>
                          <a:pt x="0" y="6582"/>
                        </a:lnTo>
                        <a:close/>
                      </a:path>
                    </a:pathLst>
                  </a:custGeom>
                  <a:solidFill>
                    <a:srgbClr val="7C5031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8" name="Freeform 357">
                    <a:extLst>
                      <a:ext uri="{FF2B5EF4-FFF2-40B4-BE49-F238E27FC236}">
                        <a16:creationId xmlns:a16="http://schemas.microsoft.com/office/drawing/2014/main" id="{2D87BE0C-4AE0-2EF8-23D3-211C4A8F0DEC}"/>
                      </a:ext>
                    </a:extLst>
                  </p:cNvPr>
                  <p:cNvSpPr/>
                  <p:nvPr/>
                </p:nvSpPr>
                <p:spPr>
                  <a:xfrm>
                    <a:off x="11066333" y="2478972"/>
                    <a:ext cx="88603" cy="133094"/>
                  </a:xfrm>
                  <a:custGeom>
                    <a:avLst/>
                    <a:gdLst>
                      <a:gd name="connsiteX0" fmla="*/ 0 w 88603"/>
                      <a:gd name="connsiteY0" fmla="*/ 72112 h 133094"/>
                      <a:gd name="connsiteX1" fmla="*/ 42628 w 88603"/>
                      <a:gd name="connsiteY1" fmla="*/ 132325 h 133094"/>
                      <a:gd name="connsiteX2" fmla="*/ 88603 w 88603"/>
                      <a:gd name="connsiteY2" fmla="*/ 15664 h 133094"/>
                      <a:gd name="connsiteX3" fmla="*/ 48962 w 88603"/>
                      <a:gd name="connsiteY3" fmla="*/ 238 h 133094"/>
                      <a:gd name="connsiteX4" fmla="*/ 0 w 88603"/>
                      <a:gd name="connsiteY4" fmla="*/ 72112 h 133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8603" h="133094">
                        <a:moveTo>
                          <a:pt x="0" y="72112"/>
                        </a:moveTo>
                        <a:cubicBezTo>
                          <a:pt x="0" y="72112"/>
                          <a:pt x="40944" y="120493"/>
                          <a:pt x="42628" y="132325"/>
                        </a:cubicBezTo>
                        <a:cubicBezTo>
                          <a:pt x="44321" y="144157"/>
                          <a:pt x="88603" y="15664"/>
                          <a:pt x="88603" y="15664"/>
                        </a:cubicBezTo>
                        <a:cubicBezTo>
                          <a:pt x="88603" y="15664"/>
                          <a:pt x="49941" y="-2254"/>
                          <a:pt x="48962" y="238"/>
                        </a:cubicBezTo>
                        <a:cubicBezTo>
                          <a:pt x="31643" y="44625"/>
                          <a:pt x="0" y="72121"/>
                          <a:pt x="0" y="72112"/>
                        </a:cubicBezTo>
                        <a:close/>
                      </a:path>
                    </a:pathLst>
                  </a:custGeom>
                  <a:solidFill>
                    <a:srgbClr val="4C494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59" name="Freeform 358">
                    <a:extLst>
                      <a:ext uri="{FF2B5EF4-FFF2-40B4-BE49-F238E27FC236}">
                        <a16:creationId xmlns:a16="http://schemas.microsoft.com/office/drawing/2014/main" id="{62E5CCDC-F7E4-803B-8C44-1829CA702D37}"/>
                      </a:ext>
                    </a:extLst>
                  </p:cNvPr>
                  <p:cNvSpPr/>
                  <p:nvPr/>
                </p:nvSpPr>
                <p:spPr>
                  <a:xfrm>
                    <a:off x="11012158" y="2481633"/>
                    <a:ext cx="55117" cy="111430"/>
                  </a:xfrm>
                  <a:custGeom>
                    <a:avLst/>
                    <a:gdLst>
                      <a:gd name="connsiteX0" fmla="*/ 55117 w 55117"/>
                      <a:gd name="connsiteY0" fmla="*/ 69193 h 111430"/>
                      <a:gd name="connsiteX1" fmla="*/ 3606 w 55117"/>
                      <a:gd name="connsiteY1" fmla="*/ 110651 h 111430"/>
                      <a:gd name="connsiteX2" fmla="*/ 2 w 55117"/>
                      <a:gd name="connsiteY2" fmla="*/ 6041 h 111430"/>
                      <a:gd name="connsiteX3" fmla="*/ 22419 w 55117"/>
                      <a:gd name="connsiteY3" fmla="*/ 534 h 111430"/>
                      <a:gd name="connsiteX4" fmla="*/ 55117 w 55117"/>
                      <a:gd name="connsiteY4" fmla="*/ 69193 h 111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5117" h="111430">
                        <a:moveTo>
                          <a:pt x="55117" y="69193"/>
                        </a:moveTo>
                        <a:cubicBezTo>
                          <a:pt x="55117" y="69193"/>
                          <a:pt x="7382" y="99314"/>
                          <a:pt x="3606" y="110651"/>
                        </a:cubicBezTo>
                        <a:cubicBezTo>
                          <a:pt x="-189" y="121979"/>
                          <a:pt x="2" y="6041"/>
                          <a:pt x="2" y="6041"/>
                        </a:cubicBezTo>
                        <a:cubicBezTo>
                          <a:pt x="2" y="6031"/>
                          <a:pt x="22362" y="-2129"/>
                          <a:pt x="22419" y="534"/>
                        </a:cubicBezTo>
                        <a:cubicBezTo>
                          <a:pt x="22837" y="24207"/>
                          <a:pt x="55108" y="69193"/>
                          <a:pt x="55117" y="69193"/>
                        </a:cubicBezTo>
                        <a:close/>
                      </a:path>
                    </a:pathLst>
                  </a:custGeom>
                  <a:solidFill>
                    <a:srgbClr val="4C494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0" name="Freeform 359">
                    <a:extLst>
                      <a:ext uri="{FF2B5EF4-FFF2-40B4-BE49-F238E27FC236}">
                        <a16:creationId xmlns:a16="http://schemas.microsoft.com/office/drawing/2014/main" id="{4510C731-C956-3444-C852-544442A835AA}"/>
                      </a:ext>
                    </a:extLst>
                  </p:cNvPr>
                  <p:cNvSpPr/>
                  <p:nvPr/>
                </p:nvSpPr>
                <p:spPr>
                  <a:xfrm>
                    <a:off x="11034947" y="2489776"/>
                    <a:ext cx="182447" cy="263071"/>
                  </a:xfrm>
                  <a:custGeom>
                    <a:avLst/>
                    <a:gdLst>
                      <a:gd name="connsiteX0" fmla="*/ 0 w 182447"/>
                      <a:gd name="connsiteY0" fmla="*/ 263071 h 263071"/>
                      <a:gd name="connsiteX1" fmla="*/ 156017 w 182447"/>
                      <a:gd name="connsiteY1" fmla="*/ 62981 h 263071"/>
                      <a:gd name="connsiteX2" fmla="*/ 117983 w 182447"/>
                      <a:gd name="connsiteY2" fmla="*/ 55372 h 263071"/>
                      <a:gd name="connsiteX3" fmla="*/ 182448 w 182447"/>
                      <a:gd name="connsiteY3" fmla="*/ 32128 h 263071"/>
                      <a:gd name="connsiteX4" fmla="*/ 108681 w 182447"/>
                      <a:gd name="connsiteY4" fmla="*/ 0 h 263071"/>
                      <a:gd name="connsiteX5" fmla="*/ 0 w 182447"/>
                      <a:gd name="connsiteY5" fmla="*/ 263071 h 263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2447" h="263071">
                        <a:moveTo>
                          <a:pt x="0" y="263071"/>
                        </a:moveTo>
                        <a:lnTo>
                          <a:pt x="156017" y="62981"/>
                        </a:lnTo>
                        <a:lnTo>
                          <a:pt x="117983" y="55372"/>
                        </a:lnTo>
                        <a:cubicBezTo>
                          <a:pt x="117983" y="55372"/>
                          <a:pt x="147971" y="46917"/>
                          <a:pt x="182448" y="32128"/>
                        </a:cubicBezTo>
                        <a:cubicBezTo>
                          <a:pt x="160668" y="18385"/>
                          <a:pt x="108681" y="0"/>
                          <a:pt x="108681" y="0"/>
                        </a:cubicBezTo>
                        <a:lnTo>
                          <a:pt x="0" y="263071"/>
                        </a:lnTo>
                        <a:close/>
                      </a:path>
                    </a:pathLst>
                  </a:custGeom>
                  <a:solidFill>
                    <a:srgbClr val="D8C9B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1" name="Freeform 360">
                    <a:extLst>
                      <a:ext uri="{FF2B5EF4-FFF2-40B4-BE49-F238E27FC236}">
                        <a16:creationId xmlns:a16="http://schemas.microsoft.com/office/drawing/2014/main" id="{01EF59BA-5BDF-A4B7-C409-32210FB39044}"/>
                      </a:ext>
                    </a:extLst>
                  </p:cNvPr>
                  <p:cNvSpPr/>
                  <p:nvPr/>
                </p:nvSpPr>
                <p:spPr>
                  <a:xfrm>
                    <a:off x="10944974" y="2488501"/>
                    <a:ext cx="85797" cy="272648"/>
                  </a:xfrm>
                  <a:custGeom>
                    <a:avLst/>
                    <a:gdLst>
                      <a:gd name="connsiteX0" fmla="*/ 85798 w 85797"/>
                      <a:gd name="connsiteY0" fmla="*/ 272649 h 272648"/>
                      <a:gd name="connsiteX1" fmla="*/ 8864 w 85797"/>
                      <a:gd name="connsiteY1" fmla="*/ 57921 h 272648"/>
                      <a:gd name="connsiteX2" fmla="*/ 46917 w 85797"/>
                      <a:gd name="connsiteY2" fmla="*/ 50313 h 272648"/>
                      <a:gd name="connsiteX3" fmla="*/ 0 w 85797"/>
                      <a:gd name="connsiteY3" fmla="*/ 26849 h 272648"/>
                      <a:gd name="connsiteX4" fmla="*/ 65939 w 85797"/>
                      <a:gd name="connsiteY4" fmla="*/ 0 h 27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5797" h="272648">
                        <a:moveTo>
                          <a:pt x="85798" y="272649"/>
                        </a:moveTo>
                        <a:lnTo>
                          <a:pt x="8864" y="57921"/>
                        </a:lnTo>
                        <a:lnTo>
                          <a:pt x="46917" y="50313"/>
                        </a:lnTo>
                        <a:lnTo>
                          <a:pt x="0" y="26849"/>
                        </a:lnTo>
                        <a:lnTo>
                          <a:pt x="65939" y="0"/>
                        </a:lnTo>
                        <a:close/>
                      </a:path>
                    </a:pathLst>
                  </a:custGeom>
                  <a:solidFill>
                    <a:srgbClr val="D8C9B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2" name="Freeform 361">
                    <a:extLst>
                      <a:ext uri="{FF2B5EF4-FFF2-40B4-BE49-F238E27FC236}">
                        <a16:creationId xmlns:a16="http://schemas.microsoft.com/office/drawing/2014/main" id="{AAA99EC6-D8CC-033D-3A62-EA646A6F38B9}"/>
                      </a:ext>
                    </a:extLst>
                  </p:cNvPr>
                  <p:cNvSpPr/>
                  <p:nvPr/>
                </p:nvSpPr>
                <p:spPr>
                  <a:xfrm>
                    <a:off x="11018284" y="2801942"/>
                    <a:ext cx="21561" cy="21551"/>
                  </a:xfrm>
                  <a:custGeom>
                    <a:avLst/>
                    <a:gdLst>
                      <a:gd name="connsiteX0" fmla="*/ 21561 w 21561"/>
                      <a:gd name="connsiteY0" fmla="*/ 10776 h 21551"/>
                      <a:gd name="connsiteX1" fmla="*/ 10776 w 21561"/>
                      <a:gd name="connsiteY1" fmla="*/ 21552 h 21551"/>
                      <a:gd name="connsiteX2" fmla="*/ 0 w 21561"/>
                      <a:gd name="connsiteY2" fmla="*/ 10776 h 21551"/>
                      <a:gd name="connsiteX3" fmla="*/ 10776 w 21561"/>
                      <a:gd name="connsiteY3" fmla="*/ 0 h 21551"/>
                      <a:gd name="connsiteX4" fmla="*/ 21561 w 21561"/>
                      <a:gd name="connsiteY4" fmla="*/ 10776 h 215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561" h="21551">
                        <a:moveTo>
                          <a:pt x="21561" y="10776"/>
                        </a:moveTo>
                        <a:cubicBezTo>
                          <a:pt x="21561" y="16730"/>
                          <a:pt x="16739" y="21552"/>
                          <a:pt x="10776" y="21552"/>
                        </a:cubicBezTo>
                        <a:cubicBezTo>
                          <a:pt x="4822" y="21552"/>
                          <a:pt x="0" y="16730"/>
                          <a:pt x="0" y="10776"/>
                        </a:cubicBezTo>
                        <a:cubicBezTo>
                          <a:pt x="0" y="4822"/>
                          <a:pt x="4822" y="0"/>
                          <a:pt x="10776" y="0"/>
                        </a:cubicBezTo>
                        <a:cubicBezTo>
                          <a:pt x="16739" y="0"/>
                          <a:pt x="21561" y="4822"/>
                          <a:pt x="21561" y="10776"/>
                        </a:cubicBezTo>
                        <a:close/>
                      </a:path>
                    </a:pathLst>
                  </a:custGeom>
                  <a:solidFill>
                    <a:srgbClr val="31383C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3" name="Freeform 362">
                    <a:extLst>
                      <a:ext uri="{FF2B5EF4-FFF2-40B4-BE49-F238E27FC236}">
                        <a16:creationId xmlns:a16="http://schemas.microsoft.com/office/drawing/2014/main" id="{BCB658B2-618B-AF07-B85F-1D9769AD5376}"/>
                      </a:ext>
                    </a:extLst>
                  </p:cNvPr>
                  <p:cNvSpPr/>
                  <p:nvPr/>
                </p:nvSpPr>
                <p:spPr>
                  <a:xfrm>
                    <a:off x="11010685" y="2860263"/>
                    <a:ext cx="21551" cy="21551"/>
                  </a:xfrm>
                  <a:custGeom>
                    <a:avLst/>
                    <a:gdLst>
                      <a:gd name="connsiteX0" fmla="*/ 21552 w 21551"/>
                      <a:gd name="connsiteY0" fmla="*/ 10785 h 21551"/>
                      <a:gd name="connsiteX1" fmla="*/ 10766 w 21551"/>
                      <a:gd name="connsiteY1" fmla="*/ 21552 h 21551"/>
                      <a:gd name="connsiteX2" fmla="*/ 0 w 21551"/>
                      <a:gd name="connsiteY2" fmla="*/ 10785 h 21551"/>
                      <a:gd name="connsiteX3" fmla="*/ 10766 w 21551"/>
                      <a:gd name="connsiteY3" fmla="*/ 0 h 21551"/>
                      <a:gd name="connsiteX4" fmla="*/ 21552 w 21551"/>
                      <a:gd name="connsiteY4" fmla="*/ 10785 h 215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551" h="21551">
                        <a:moveTo>
                          <a:pt x="21552" y="10785"/>
                        </a:moveTo>
                        <a:cubicBezTo>
                          <a:pt x="21552" y="16730"/>
                          <a:pt x="16739" y="21552"/>
                          <a:pt x="10766" y="21552"/>
                        </a:cubicBezTo>
                        <a:cubicBezTo>
                          <a:pt x="4822" y="21552"/>
                          <a:pt x="0" y="16730"/>
                          <a:pt x="0" y="10785"/>
                        </a:cubicBezTo>
                        <a:cubicBezTo>
                          <a:pt x="0" y="4822"/>
                          <a:pt x="4822" y="0"/>
                          <a:pt x="10766" y="0"/>
                        </a:cubicBezTo>
                        <a:cubicBezTo>
                          <a:pt x="16739" y="9"/>
                          <a:pt x="21552" y="4831"/>
                          <a:pt x="21552" y="10785"/>
                        </a:cubicBezTo>
                        <a:close/>
                      </a:path>
                    </a:pathLst>
                  </a:custGeom>
                  <a:solidFill>
                    <a:srgbClr val="31383C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4" name="Freeform 363">
                    <a:extLst>
                      <a:ext uri="{FF2B5EF4-FFF2-40B4-BE49-F238E27FC236}">
                        <a16:creationId xmlns:a16="http://schemas.microsoft.com/office/drawing/2014/main" id="{F7F33E38-2695-3839-F5A4-49A8958D2447}"/>
                      </a:ext>
                    </a:extLst>
                  </p:cNvPr>
                  <p:cNvSpPr/>
                  <p:nvPr/>
                </p:nvSpPr>
                <p:spPr>
                  <a:xfrm>
                    <a:off x="11005626" y="2921133"/>
                    <a:ext cx="21542" cy="21570"/>
                  </a:xfrm>
                  <a:custGeom>
                    <a:avLst/>
                    <a:gdLst>
                      <a:gd name="connsiteX0" fmla="*/ 21542 w 21542"/>
                      <a:gd name="connsiteY0" fmla="*/ 10795 h 21570"/>
                      <a:gd name="connsiteX1" fmla="*/ 10766 w 21542"/>
                      <a:gd name="connsiteY1" fmla="*/ 21571 h 21570"/>
                      <a:gd name="connsiteX2" fmla="*/ 0 w 21542"/>
                      <a:gd name="connsiteY2" fmla="*/ 10795 h 21570"/>
                      <a:gd name="connsiteX3" fmla="*/ 10766 w 21542"/>
                      <a:gd name="connsiteY3" fmla="*/ 0 h 21570"/>
                      <a:gd name="connsiteX4" fmla="*/ 21542 w 21542"/>
                      <a:gd name="connsiteY4" fmla="*/ 10795 h 21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542" h="21570">
                        <a:moveTo>
                          <a:pt x="21542" y="10795"/>
                        </a:moveTo>
                        <a:cubicBezTo>
                          <a:pt x="21542" y="16739"/>
                          <a:pt x="16720" y="21571"/>
                          <a:pt x="10766" y="21571"/>
                        </a:cubicBezTo>
                        <a:cubicBezTo>
                          <a:pt x="4812" y="21571"/>
                          <a:pt x="0" y="16739"/>
                          <a:pt x="0" y="10795"/>
                        </a:cubicBezTo>
                        <a:cubicBezTo>
                          <a:pt x="0" y="4832"/>
                          <a:pt x="4812" y="0"/>
                          <a:pt x="10766" y="0"/>
                        </a:cubicBezTo>
                        <a:cubicBezTo>
                          <a:pt x="16711" y="0"/>
                          <a:pt x="21542" y="4832"/>
                          <a:pt x="21542" y="10795"/>
                        </a:cubicBezTo>
                        <a:close/>
                      </a:path>
                    </a:pathLst>
                  </a:custGeom>
                  <a:solidFill>
                    <a:srgbClr val="A39999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5" name="Freeform 364">
                    <a:extLst>
                      <a:ext uri="{FF2B5EF4-FFF2-40B4-BE49-F238E27FC236}">
                        <a16:creationId xmlns:a16="http://schemas.microsoft.com/office/drawing/2014/main" id="{D1486FB4-A677-554E-9D7D-132B0D60D497}"/>
                      </a:ext>
                    </a:extLst>
                  </p:cNvPr>
                  <p:cNvSpPr/>
                  <p:nvPr/>
                </p:nvSpPr>
                <p:spPr>
                  <a:xfrm>
                    <a:off x="11205086" y="2278774"/>
                    <a:ext cx="88536" cy="72965"/>
                  </a:xfrm>
                  <a:custGeom>
                    <a:avLst/>
                    <a:gdLst>
                      <a:gd name="connsiteX0" fmla="*/ 88139 w 88536"/>
                      <a:gd name="connsiteY0" fmla="*/ 31179 h 72965"/>
                      <a:gd name="connsiteX1" fmla="*/ 58256 w 88536"/>
                      <a:gd name="connsiteY1" fmla="*/ 72304 h 72965"/>
                      <a:gd name="connsiteX2" fmla="*/ 192 w 88536"/>
                      <a:gd name="connsiteY2" fmla="*/ 49222 h 72965"/>
                      <a:gd name="connsiteX3" fmla="*/ 47718 w 88536"/>
                      <a:gd name="connsiteY3" fmla="*/ 374 h 72965"/>
                      <a:gd name="connsiteX4" fmla="*/ 88139 w 88536"/>
                      <a:gd name="connsiteY4" fmla="*/ 31179 h 729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8536" h="72965">
                        <a:moveTo>
                          <a:pt x="88139" y="31179"/>
                        </a:moveTo>
                        <a:cubicBezTo>
                          <a:pt x="91050" y="51038"/>
                          <a:pt x="77668" y="69461"/>
                          <a:pt x="58256" y="72304"/>
                        </a:cubicBezTo>
                        <a:cubicBezTo>
                          <a:pt x="38873" y="75148"/>
                          <a:pt x="3102" y="69071"/>
                          <a:pt x="192" y="49222"/>
                        </a:cubicBezTo>
                        <a:cubicBezTo>
                          <a:pt x="-2728" y="29363"/>
                          <a:pt x="28306" y="3227"/>
                          <a:pt x="47718" y="374"/>
                        </a:cubicBezTo>
                        <a:cubicBezTo>
                          <a:pt x="67120" y="-2480"/>
                          <a:pt x="85219" y="11321"/>
                          <a:pt x="88139" y="31179"/>
                        </a:cubicBezTo>
                        <a:close/>
                      </a:path>
                    </a:pathLst>
                  </a:custGeom>
                  <a:solidFill>
                    <a:srgbClr val="E8A476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6" name="Freeform 365">
                    <a:extLst>
                      <a:ext uri="{FF2B5EF4-FFF2-40B4-BE49-F238E27FC236}">
                        <a16:creationId xmlns:a16="http://schemas.microsoft.com/office/drawing/2014/main" id="{2B2FC178-7284-4991-9964-136D633EC1AF}"/>
                      </a:ext>
                    </a:extLst>
                  </p:cNvPr>
                  <p:cNvSpPr/>
                  <p:nvPr/>
                </p:nvSpPr>
                <p:spPr>
                  <a:xfrm>
                    <a:off x="10906484" y="2123074"/>
                    <a:ext cx="335675" cy="360795"/>
                  </a:xfrm>
                  <a:custGeom>
                    <a:avLst/>
                    <a:gdLst>
                      <a:gd name="connsiteX0" fmla="*/ 334783 w 335675"/>
                      <a:gd name="connsiteY0" fmla="*/ 184949 h 360795"/>
                      <a:gd name="connsiteX1" fmla="*/ 162322 w 335675"/>
                      <a:gd name="connsiteY1" fmla="*/ 360796 h 360795"/>
                      <a:gd name="connsiteX2" fmla="*/ 0 w 335675"/>
                      <a:gd name="connsiteY2" fmla="*/ 184949 h 360795"/>
                      <a:gd name="connsiteX3" fmla="*/ 112447 w 335675"/>
                      <a:gd name="connsiteY3" fmla="*/ 647 h 360795"/>
                      <a:gd name="connsiteX4" fmla="*/ 334783 w 335675"/>
                      <a:gd name="connsiteY4" fmla="*/ 184949 h 3607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5675" h="360795">
                        <a:moveTo>
                          <a:pt x="334783" y="184949"/>
                        </a:moveTo>
                        <a:cubicBezTo>
                          <a:pt x="328924" y="274399"/>
                          <a:pt x="254778" y="360796"/>
                          <a:pt x="162322" y="360796"/>
                        </a:cubicBezTo>
                        <a:cubicBezTo>
                          <a:pt x="69876" y="360796"/>
                          <a:pt x="0" y="274598"/>
                          <a:pt x="0" y="184949"/>
                        </a:cubicBezTo>
                        <a:cubicBezTo>
                          <a:pt x="10" y="95299"/>
                          <a:pt x="19982" y="647"/>
                          <a:pt x="112447" y="647"/>
                        </a:cubicBezTo>
                        <a:cubicBezTo>
                          <a:pt x="204903" y="647"/>
                          <a:pt x="348317" y="-20914"/>
                          <a:pt x="334783" y="184949"/>
                        </a:cubicBezTo>
                        <a:close/>
                      </a:path>
                    </a:pathLst>
                  </a:custGeom>
                  <a:solidFill>
                    <a:srgbClr val="E8A476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7" name="Freeform 366">
                    <a:extLst>
                      <a:ext uri="{FF2B5EF4-FFF2-40B4-BE49-F238E27FC236}">
                        <a16:creationId xmlns:a16="http://schemas.microsoft.com/office/drawing/2014/main" id="{561A549E-982F-666D-2AC1-0B29934419E7}"/>
                      </a:ext>
                    </a:extLst>
                  </p:cNvPr>
                  <p:cNvSpPr/>
                  <p:nvPr/>
                </p:nvSpPr>
                <p:spPr>
                  <a:xfrm>
                    <a:off x="10906484" y="2126407"/>
                    <a:ext cx="269224" cy="345545"/>
                  </a:xfrm>
                  <a:custGeom>
                    <a:avLst/>
                    <a:gdLst>
                      <a:gd name="connsiteX0" fmla="*/ 104391 w 269224"/>
                      <a:gd name="connsiteY0" fmla="*/ 345498 h 345545"/>
                      <a:gd name="connsiteX1" fmla="*/ 106902 w 269224"/>
                      <a:gd name="connsiteY1" fmla="*/ 345545 h 345545"/>
                      <a:gd name="connsiteX2" fmla="*/ 269225 w 269224"/>
                      <a:gd name="connsiteY2" fmla="*/ 169699 h 345545"/>
                      <a:gd name="connsiteX3" fmla="*/ 211883 w 269224"/>
                      <a:gd name="connsiteY3" fmla="*/ 623 h 345545"/>
                      <a:gd name="connsiteX4" fmla="*/ 31291 w 269224"/>
                      <a:gd name="connsiteY4" fmla="*/ 38715 h 345545"/>
                      <a:gd name="connsiteX5" fmla="*/ 0 w 269224"/>
                      <a:gd name="connsiteY5" fmla="*/ 181616 h 345545"/>
                      <a:gd name="connsiteX6" fmla="*/ 104391 w 269224"/>
                      <a:gd name="connsiteY6" fmla="*/ 345498 h 345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9224" h="345545">
                        <a:moveTo>
                          <a:pt x="104391" y="345498"/>
                        </a:moveTo>
                        <a:lnTo>
                          <a:pt x="106902" y="345545"/>
                        </a:lnTo>
                        <a:cubicBezTo>
                          <a:pt x="199348" y="345536"/>
                          <a:pt x="269225" y="259339"/>
                          <a:pt x="269225" y="169699"/>
                        </a:cubicBezTo>
                        <a:cubicBezTo>
                          <a:pt x="269215" y="101743"/>
                          <a:pt x="257726" y="30935"/>
                          <a:pt x="211883" y="623"/>
                        </a:cubicBezTo>
                        <a:cubicBezTo>
                          <a:pt x="153506" y="253"/>
                          <a:pt x="76686" y="-6928"/>
                          <a:pt x="31291" y="38715"/>
                        </a:cubicBezTo>
                        <a:cubicBezTo>
                          <a:pt x="6886" y="74628"/>
                          <a:pt x="0" y="128973"/>
                          <a:pt x="0" y="181616"/>
                        </a:cubicBezTo>
                        <a:cubicBezTo>
                          <a:pt x="10" y="251283"/>
                          <a:pt x="42190" y="318839"/>
                          <a:pt x="104391" y="345498"/>
                        </a:cubicBezTo>
                        <a:close/>
                      </a:path>
                    </a:pathLst>
                  </a:custGeom>
                  <a:solidFill>
                    <a:srgbClr val="F1B28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8" name="Freeform 367">
                    <a:extLst>
                      <a:ext uri="{FF2B5EF4-FFF2-40B4-BE49-F238E27FC236}">
                        <a16:creationId xmlns:a16="http://schemas.microsoft.com/office/drawing/2014/main" id="{0A056BF7-2B77-4130-79AB-48A89EAD2804}"/>
                      </a:ext>
                    </a:extLst>
                  </p:cNvPr>
                  <p:cNvSpPr/>
                  <p:nvPr/>
                </p:nvSpPr>
                <p:spPr>
                  <a:xfrm>
                    <a:off x="10931231" y="2251253"/>
                    <a:ext cx="64323" cy="33144"/>
                  </a:xfrm>
                  <a:custGeom>
                    <a:avLst/>
                    <a:gdLst>
                      <a:gd name="connsiteX0" fmla="*/ 6792 w 64323"/>
                      <a:gd name="connsiteY0" fmla="*/ 33145 h 33144"/>
                      <a:gd name="connsiteX1" fmla="*/ 3558 w 64323"/>
                      <a:gd name="connsiteY1" fmla="*/ 32327 h 33144"/>
                      <a:gd name="connsiteX2" fmla="*/ 828 w 64323"/>
                      <a:gd name="connsiteY2" fmla="*/ 23111 h 33144"/>
                      <a:gd name="connsiteX3" fmla="*/ 60766 w 64323"/>
                      <a:gd name="connsiteY3" fmla="*/ 5335 h 33144"/>
                      <a:gd name="connsiteX4" fmla="*/ 63495 w 64323"/>
                      <a:gd name="connsiteY4" fmla="*/ 14542 h 33144"/>
                      <a:gd name="connsiteX5" fmla="*/ 54279 w 64323"/>
                      <a:gd name="connsiteY5" fmla="*/ 17281 h 33144"/>
                      <a:gd name="connsiteX6" fmla="*/ 12774 w 64323"/>
                      <a:gd name="connsiteY6" fmla="*/ 29597 h 33144"/>
                      <a:gd name="connsiteX7" fmla="*/ 6792 w 64323"/>
                      <a:gd name="connsiteY7" fmla="*/ 33145 h 33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4323" h="33144">
                        <a:moveTo>
                          <a:pt x="6792" y="33145"/>
                        </a:moveTo>
                        <a:cubicBezTo>
                          <a:pt x="5698" y="33145"/>
                          <a:pt x="4594" y="32879"/>
                          <a:pt x="3558" y="32327"/>
                        </a:cubicBezTo>
                        <a:cubicBezTo>
                          <a:pt x="258" y="30539"/>
                          <a:pt x="-969" y="26411"/>
                          <a:pt x="828" y="23111"/>
                        </a:cubicBezTo>
                        <a:cubicBezTo>
                          <a:pt x="12460" y="1702"/>
                          <a:pt x="39357" y="-6278"/>
                          <a:pt x="60766" y="5335"/>
                        </a:cubicBezTo>
                        <a:cubicBezTo>
                          <a:pt x="64066" y="7123"/>
                          <a:pt x="65293" y="11251"/>
                          <a:pt x="63495" y="14542"/>
                        </a:cubicBezTo>
                        <a:cubicBezTo>
                          <a:pt x="61707" y="17832"/>
                          <a:pt x="57608" y="19078"/>
                          <a:pt x="54279" y="17281"/>
                        </a:cubicBezTo>
                        <a:cubicBezTo>
                          <a:pt x="39414" y="9225"/>
                          <a:pt x="20820" y="14760"/>
                          <a:pt x="12774" y="29597"/>
                        </a:cubicBezTo>
                        <a:cubicBezTo>
                          <a:pt x="11537" y="31861"/>
                          <a:pt x="9207" y="33145"/>
                          <a:pt x="6792" y="33145"/>
                        </a:cubicBezTo>
                        <a:close/>
                      </a:path>
                    </a:pathLst>
                  </a:custGeom>
                  <a:solidFill>
                    <a:srgbClr val="33141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69" name="Freeform 368">
                    <a:extLst>
                      <a:ext uri="{FF2B5EF4-FFF2-40B4-BE49-F238E27FC236}">
                        <a16:creationId xmlns:a16="http://schemas.microsoft.com/office/drawing/2014/main" id="{FA0CE3CF-21D2-3C31-E769-36E8E8B0F26D}"/>
                      </a:ext>
                    </a:extLst>
                  </p:cNvPr>
                  <p:cNvSpPr/>
                  <p:nvPr/>
                </p:nvSpPr>
                <p:spPr>
                  <a:xfrm>
                    <a:off x="11084965" y="2250418"/>
                    <a:ext cx="60946" cy="39134"/>
                  </a:xfrm>
                  <a:custGeom>
                    <a:avLst/>
                    <a:gdLst>
                      <a:gd name="connsiteX0" fmla="*/ 54145 w 60946"/>
                      <a:gd name="connsiteY0" fmla="*/ 39134 h 39134"/>
                      <a:gd name="connsiteX1" fmla="*/ 47697 w 60946"/>
                      <a:gd name="connsiteY1" fmla="*/ 34493 h 39134"/>
                      <a:gd name="connsiteX2" fmla="*/ 8950 w 60946"/>
                      <a:gd name="connsiteY2" fmla="*/ 15167 h 39134"/>
                      <a:gd name="connsiteX3" fmla="*/ 352 w 60946"/>
                      <a:gd name="connsiteY3" fmla="*/ 10877 h 39134"/>
                      <a:gd name="connsiteX4" fmla="*/ 4641 w 60946"/>
                      <a:gd name="connsiteY4" fmla="*/ 2280 h 39134"/>
                      <a:gd name="connsiteX5" fmla="*/ 60594 w 60946"/>
                      <a:gd name="connsiteY5" fmla="*/ 30175 h 39134"/>
                      <a:gd name="connsiteX6" fmla="*/ 56304 w 60946"/>
                      <a:gd name="connsiteY6" fmla="*/ 38773 h 39134"/>
                      <a:gd name="connsiteX7" fmla="*/ 54145 w 60946"/>
                      <a:gd name="connsiteY7" fmla="*/ 39134 h 391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0946" h="39134">
                        <a:moveTo>
                          <a:pt x="54145" y="39134"/>
                        </a:moveTo>
                        <a:cubicBezTo>
                          <a:pt x="51302" y="39134"/>
                          <a:pt x="48658" y="37337"/>
                          <a:pt x="47697" y="34493"/>
                        </a:cubicBezTo>
                        <a:cubicBezTo>
                          <a:pt x="42342" y="18477"/>
                          <a:pt x="24956" y="9822"/>
                          <a:pt x="8950" y="15167"/>
                        </a:cubicBezTo>
                        <a:cubicBezTo>
                          <a:pt x="5383" y="16346"/>
                          <a:pt x="1550" y="14434"/>
                          <a:pt x="352" y="10877"/>
                        </a:cubicBezTo>
                        <a:cubicBezTo>
                          <a:pt x="-837" y="7320"/>
                          <a:pt x="1084" y="3468"/>
                          <a:pt x="4641" y="2280"/>
                        </a:cubicBezTo>
                        <a:cubicBezTo>
                          <a:pt x="27772" y="-5434"/>
                          <a:pt x="52842" y="7063"/>
                          <a:pt x="60594" y="30175"/>
                        </a:cubicBezTo>
                        <a:cubicBezTo>
                          <a:pt x="61783" y="33732"/>
                          <a:pt x="59871" y="37584"/>
                          <a:pt x="56304" y="38773"/>
                        </a:cubicBezTo>
                        <a:cubicBezTo>
                          <a:pt x="55591" y="39020"/>
                          <a:pt x="54868" y="39134"/>
                          <a:pt x="54145" y="39134"/>
                        </a:cubicBezTo>
                        <a:close/>
                      </a:path>
                    </a:pathLst>
                  </a:custGeom>
                  <a:solidFill>
                    <a:srgbClr val="33141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0" name="Freeform 369">
                    <a:extLst>
                      <a:ext uri="{FF2B5EF4-FFF2-40B4-BE49-F238E27FC236}">
                        <a16:creationId xmlns:a16="http://schemas.microsoft.com/office/drawing/2014/main" id="{31307E90-DF0B-455D-D2B5-9E1E15A91BD6}"/>
                      </a:ext>
                    </a:extLst>
                  </p:cNvPr>
                  <p:cNvSpPr/>
                  <p:nvPr/>
                </p:nvSpPr>
                <p:spPr>
                  <a:xfrm>
                    <a:off x="11246952" y="2295568"/>
                    <a:ext cx="35872" cy="47340"/>
                  </a:xfrm>
                  <a:custGeom>
                    <a:avLst/>
                    <a:gdLst>
                      <a:gd name="connsiteX0" fmla="*/ 11597 w 35872"/>
                      <a:gd name="connsiteY0" fmla="*/ 47341 h 47340"/>
                      <a:gd name="connsiteX1" fmla="*/ 4949 w 35872"/>
                      <a:gd name="connsiteY1" fmla="*/ 46418 h 47340"/>
                      <a:gd name="connsiteX2" fmla="*/ 260 w 35872"/>
                      <a:gd name="connsiteY2" fmla="*/ 38039 h 47340"/>
                      <a:gd name="connsiteX3" fmla="*/ 8649 w 35872"/>
                      <a:gd name="connsiteY3" fmla="*/ 33341 h 47340"/>
                      <a:gd name="connsiteX4" fmla="*/ 21726 w 35872"/>
                      <a:gd name="connsiteY4" fmla="*/ 26464 h 47340"/>
                      <a:gd name="connsiteX5" fmla="*/ 15420 w 35872"/>
                      <a:gd name="connsiteY5" fmla="*/ 13120 h 47340"/>
                      <a:gd name="connsiteX6" fmla="*/ 11568 w 35872"/>
                      <a:gd name="connsiteY6" fmla="*/ 4323 h 47340"/>
                      <a:gd name="connsiteX7" fmla="*/ 20366 w 35872"/>
                      <a:gd name="connsiteY7" fmla="*/ 461 h 47340"/>
                      <a:gd name="connsiteX8" fmla="*/ 34623 w 35872"/>
                      <a:gd name="connsiteY8" fmla="*/ 30773 h 47340"/>
                      <a:gd name="connsiteX9" fmla="*/ 11597 w 35872"/>
                      <a:gd name="connsiteY9" fmla="*/ 47341 h 473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5872" h="47340">
                        <a:moveTo>
                          <a:pt x="11597" y="47341"/>
                        </a:moveTo>
                        <a:cubicBezTo>
                          <a:pt x="9390" y="47341"/>
                          <a:pt x="7165" y="47046"/>
                          <a:pt x="4949" y="46418"/>
                        </a:cubicBezTo>
                        <a:cubicBezTo>
                          <a:pt x="1344" y="45400"/>
                          <a:pt x="-767" y="41653"/>
                          <a:pt x="260" y="38039"/>
                        </a:cubicBezTo>
                        <a:cubicBezTo>
                          <a:pt x="1278" y="34434"/>
                          <a:pt x="4958" y="32294"/>
                          <a:pt x="8649" y="33341"/>
                        </a:cubicBezTo>
                        <a:cubicBezTo>
                          <a:pt x="14184" y="34891"/>
                          <a:pt x="19928" y="31876"/>
                          <a:pt x="21726" y="26464"/>
                        </a:cubicBezTo>
                        <a:cubicBezTo>
                          <a:pt x="23533" y="21071"/>
                          <a:pt x="20756" y="15203"/>
                          <a:pt x="15420" y="13120"/>
                        </a:cubicBezTo>
                        <a:cubicBezTo>
                          <a:pt x="11930" y="11751"/>
                          <a:pt x="10199" y="7813"/>
                          <a:pt x="11568" y="4323"/>
                        </a:cubicBezTo>
                        <a:cubicBezTo>
                          <a:pt x="12928" y="823"/>
                          <a:pt x="16904" y="-889"/>
                          <a:pt x="20366" y="461"/>
                        </a:cubicBezTo>
                        <a:cubicBezTo>
                          <a:pt x="32454" y="5179"/>
                          <a:pt x="38712" y="18494"/>
                          <a:pt x="34623" y="30773"/>
                        </a:cubicBezTo>
                        <a:cubicBezTo>
                          <a:pt x="31218" y="40902"/>
                          <a:pt x="21792" y="47341"/>
                          <a:pt x="11597" y="47341"/>
                        </a:cubicBezTo>
                        <a:close/>
                      </a:path>
                    </a:pathLst>
                  </a:custGeom>
                  <a:solidFill>
                    <a:srgbClr val="EE766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1" name="Freeform 370">
                    <a:extLst>
                      <a:ext uri="{FF2B5EF4-FFF2-40B4-BE49-F238E27FC236}">
                        <a16:creationId xmlns:a16="http://schemas.microsoft.com/office/drawing/2014/main" id="{520CB10C-F651-7063-4126-798E1FFA9AB8}"/>
                      </a:ext>
                    </a:extLst>
                  </p:cNvPr>
                  <p:cNvSpPr/>
                  <p:nvPr/>
                </p:nvSpPr>
                <p:spPr>
                  <a:xfrm>
                    <a:off x="10989825" y="2399334"/>
                    <a:ext cx="107954" cy="36248"/>
                  </a:xfrm>
                  <a:custGeom>
                    <a:avLst/>
                    <a:gdLst>
                      <a:gd name="connsiteX0" fmla="*/ 57049 w 107954"/>
                      <a:gd name="connsiteY0" fmla="*/ 36248 h 36248"/>
                      <a:gd name="connsiteX1" fmla="*/ 52323 w 107954"/>
                      <a:gd name="connsiteY1" fmla="*/ 36096 h 36248"/>
                      <a:gd name="connsiteX2" fmla="*/ 1696 w 107954"/>
                      <a:gd name="connsiteY2" fmla="*/ 11282 h 36248"/>
                      <a:gd name="connsiteX3" fmla="*/ 2305 w 107954"/>
                      <a:gd name="connsiteY3" fmla="*/ 1695 h 36248"/>
                      <a:gd name="connsiteX4" fmla="*/ 11901 w 107954"/>
                      <a:gd name="connsiteY4" fmla="*/ 2304 h 36248"/>
                      <a:gd name="connsiteX5" fmla="*/ 53188 w 107954"/>
                      <a:gd name="connsiteY5" fmla="*/ 22534 h 36248"/>
                      <a:gd name="connsiteX6" fmla="*/ 96662 w 107954"/>
                      <a:gd name="connsiteY6" fmla="*/ 7649 h 36248"/>
                      <a:gd name="connsiteX7" fmla="*/ 106259 w 107954"/>
                      <a:gd name="connsiteY7" fmla="*/ 8248 h 36248"/>
                      <a:gd name="connsiteX8" fmla="*/ 105650 w 107954"/>
                      <a:gd name="connsiteY8" fmla="*/ 17836 h 36248"/>
                      <a:gd name="connsiteX9" fmla="*/ 57049 w 107954"/>
                      <a:gd name="connsiteY9" fmla="*/ 36248 h 362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07954" h="36248">
                        <a:moveTo>
                          <a:pt x="57049" y="36248"/>
                        </a:moveTo>
                        <a:cubicBezTo>
                          <a:pt x="55480" y="36248"/>
                          <a:pt x="53901" y="36201"/>
                          <a:pt x="52323" y="36096"/>
                        </a:cubicBezTo>
                        <a:cubicBezTo>
                          <a:pt x="32683" y="34860"/>
                          <a:pt x="14707" y="26043"/>
                          <a:pt x="1696" y="11282"/>
                        </a:cubicBezTo>
                        <a:cubicBezTo>
                          <a:pt x="-786" y="8467"/>
                          <a:pt x="-511" y="4178"/>
                          <a:pt x="2305" y="1695"/>
                        </a:cubicBezTo>
                        <a:cubicBezTo>
                          <a:pt x="5120" y="-777"/>
                          <a:pt x="9400" y="-521"/>
                          <a:pt x="11901" y="2304"/>
                        </a:cubicBezTo>
                        <a:cubicBezTo>
                          <a:pt x="22506" y="14345"/>
                          <a:pt x="37172" y="21526"/>
                          <a:pt x="53188" y="22534"/>
                        </a:cubicBezTo>
                        <a:cubicBezTo>
                          <a:pt x="69185" y="23552"/>
                          <a:pt x="84640" y="18254"/>
                          <a:pt x="96662" y="7649"/>
                        </a:cubicBezTo>
                        <a:cubicBezTo>
                          <a:pt x="99477" y="5167"/>
                          <a:pt x="103757" y="5424"/>
                          <a:pt x="106259" y="8248"/>
                        </a:cubicBezTo>
                        <a:cubicBezTo>
                          <a:pt x="108741" y="11064"/>
                          <a:pt x="108465" y="15353"/>
                          <a:pt x="105650" y="17836"/>
                        </a:cubicBezTo>
                        <a:cubicBezTo>
                          <a:pt x="92078" y="29800"/>
                          <a:pt x="74977" y="36248"/>
                          <a:pt x="57049" y="36248"/>
                        </a:cubicBezTo>
                        <a:close/>
                      </a:path>
                    </a:pathLst>
                  </a:custGeom>
                  <a:solidFill>
                    <a:srgbClr val="EE766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2" name="Freeform 371">
                    <a:extLst>
                      <a:ext uri="{FF2B5EF4-FFF2-40B4-BE49-F238E27FC236}">
                        <a16:creationId xmlns:a16="http://schemas.microsoft.com/office/drawing/2014/main" id="{D4DF2F59-DD66-F9FE-74E5-61194BCA8D7D}"/>
                      </a:ext>
                    </a:extLst>
                  </p:cNvPr>
                  <p:cNvSpPr/>
                  <p:nvPr/>
                </p:nvSpPr>
                <p:spPr>
                  <a:xfrm>
                    <a:off x="10960905" y="2287622"/>
                    <a:ext cx="27277" cy="42475"/>
                  </a:xfrm>
                  <a:custGeom>
                    <a:avLst/>
                    <a:gdLst>
                      <a:gd name="connsiteX0" fmla="*/ 27277 w 27277"/>
                      <a:gd name="connsiteY0" fmla="*/ 21238 h 42475"/>
                      <a:gd name="connsiteX1" fmla="*/ 13639 w 27277"/>
                      <a:gd name="connsiteY1" fmla="*/ 42476 h 42475"/>
                      <a:gd name="connsiteX2" fmla="*/ 0 w 27277"/>
                      <a:gd name="connsiteY2" fmla="*/ 21238 h 42475"/>
                      <a:gd name="connsiteX3" fmla="*/ 13639 w 27277"/>
                      <a:gd name="connsiteY3" fmla="*/ 0 h 42475"/>
                      <a:gd name="connsiteX4" fmla="*/ 27277 w 27277"/>
                      <a:gd name="connsiteY4" fmla="*/ 21238 h 42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277" h="42475">
                        <a:moveTo>
                          <a:pt x="27277" y="21238"/>
                        </a:moveTo>
                        <a:cubicBezTo>
                          <a:pt x="27277" y="32974"/>
                          <a:pt x="21181" y="42476"/>
                          <a:pt x="13639" y="42476"/>
                        </a:cubicBezTo>
                        <a:cubicBezTo>
                          <a:pt x="6125" y="42476"/>
                          <a:pt x="0" y="32965"/>
                          <a:pt x="0" y="21238"/>
                        </a:cubicBezTo>
                        <a:cubicBezTo>
                          <a:pt x="0" y="9501"/>
                          <a:pt x="6116" y="0"/>
                          <a:pt x="13639" y="0"/>
                        </a:cubicBezTo>
                        <a:cubicBezTo>
                          <a:pt x="21181" y="-10"/>
                          <a:pt x="27277" y="9501"/>
                          <a:pt x="27277" y="21238"/>
                        </a:cubicBezTo>
                        <a:close/>
                      </a:path>
                    </a:pathLst>
                  </a:custGeom>
                  <a:solidFill>
                    <a:srgbClr val="3B150E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3" name="Freeform 372">
                    <a:extLst>
                      <a:ext uri="{FF2B5EF4-FFF2-40B4-BE49-F238E27FC236}">
                        <a16:creationId xmlns:a16="http://schemas.microsoft.com/office/drawing/2014/main" id="{0A1A78B7-2C8D-AF7A-5349-D892EDFFF861}"/>
                      </a:ext>
                    </a:extLst>
                  </p:cNvPr>
                  <p:cNvSpPr/>
                  <p:nvPr/>
                </p:nvSpPr>
                <p:spPr>
                  <a:xfrm>
                    <a:off x="10966288" y="2291731"/>
                    <a:ext cx="9206" cy="12678"/>
                  </a:xfrm>
                  <a:custGeom>
                    <a:avLst/>
                    <a:gdLst>
                      <a:gd name="connsiteX0" fmla="*/ 9206 w 9206"/>
                      <a:gd name="connsiteY0" fmla="*/ 6344 h 12678"/>
                      <a:gd name="connsiteX1" fmla="*/ 4613 w 9206"/>
                      <a:gd name="connsiteY1" fmla="*/ 12678 h 12678"/>
                      <a:gd name="connsiteX2" fmla="*/ 0 w 9206"/>
                      <a:gd name="connsiteY2" fmla="*/ 6344 h 12678"/>
                      <a:gd name="connsiteX3" fmla="*/ 4613 w 9206"/>
                      <a:gd name="connsiteY3" fmla="*/ 0 h 12678"/>
                      <a:gd name="connsiteX4" fmla="*/ 9206 w 9206"/>
                      <a:gd name="connsiteY4" fmla="*/ 6344 h 12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206" h="12678">
                        <a:moveTo>
                          <a:pt x="9206" y="6344"/>
                        </a:moveTo>
                        <a:cubicBezTo>
                          <a:pt x="9206" y="9853"/>
                          <a:pt x="7152" y="12678"/>
                          <a:pt x="4613" y="12678"/>
                        </a:cubicBezTo>
                        <a:cubicBezTo>
                          <a:pt x="2073" y="12678"/>
                          <a:pt x="0" y="9844"/>
                          <a:pt x="0" y="6344"/>
                        </a:cubicBezTo>
                        <a:cubicBezTo>
                          <a:pt x="0" y="2844"/>
                          <a:pt x="2064" y="0"/>
                          <a:pt x="4613" y="0"/>
                        </a:cubicBezTo>
                        <a:cubicBezTo>
                          <a:pt x="7162" y="0"/>
                          <a:pt x="9206" y="2844"/>
                          <a:pt x="9206" y="634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4" name="Freeform 373">
                    <a:extLst>
                      <a:ext uri="{FF2B5EF4-FFF2-40B4-BE49-F238E27FC236}">
                        <a16:creationId xmlns:a16="http://schemas.microsoft.com/office/drawing/2014/main" id="{C444131F-D95F-CD76-32E9-FB15153B0CDC}"/>
                      </a:ext>
                    </a:extLst>
                  </p:cNvPr>
                  <p:cNvSpPr/>
                  <p:nvPr/>
                </p:nvSpPr>
                <p:spPr>
                  <a:xfrm>
                    <a:off x="11095969" y="2288259"/>
                    <a:ext cx="27258" cy="42475"/>
                  </a:xfrm>
                  <a:custGeom>
                    <a:avLst/>
                    <a:gdLst>
                      <a:gd name="connsiteX0" fmla="*/ 27258 w 27258"/>
                      <a:gd name="connsiteY0" fmla="*/ 21238 h 42475"/>
                      <a:gd name="connsiteX1" fmla="*/ 13620 w 27258"/>
                      <a:gd name="connsiteY1" fmla="*/ 42476 h 42475"/>
                      <a:gd name="connsiteX2" fmla="*/ 0 w 27258"/>
                      <a:gd name="connsiteY2" fmla="*/ 21238 h 42475"/>
                      <a:gd name="connsiteX3" fmla="*/ 13620 w 27258"/>
                      <a:gd name="connsiteY3" fmla="*/ 0 h 42475"/>
                      <a:gd name="connsiteX4" fmla="*/ 27258 w 27258"/>
                      <a:gd name="connsiteY4" fmla="*/ 21238 h 424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258" h="42475">
                        <a:moveTo>
                          <a:pt x="27258" y="21238"/>
                        </a:moveTo>
                        <a:cubicBezTo>
                          <a:pt x="27258" y="32965"/>
                          <a:pt x="21162" y="42476"/>
                          <a:pt x="13620" y="42476"/>
                        </a:cubicBezTo>
                        <a:cubicBezTo>
                          <a:pt x="6087" y="42476"/>
                          <a:pt x="0" y="32965"/>
                          <a:pt x="0" y="21238"/>
                        </a:cubicBezTo>
                        <a:cubicBezTo>
                          <a:pt x="0" y="9501"/>
                          <a:pt x="6087" y="0"/>
                          <a:pt x="13620" y="0"/>
                        </a:cubicBezTo>
                        <a:cubicBezTo>
                          <a:pt x="21171" y="-10"/>
                          <a:pt x="27258" y="9501"/>
                          <a:pt x="27258" y="21238"/>
                        </a:cubicBezTo>
                        <a:close/>
                      </a:path>
                    </a:pathLst>
                  </a:custGeom>
                  <a:solidFill>
                    <a:srgbClr val="3B150E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5" name="Freeform 374">
                    <a:extLst>
                      <a:ext uri="{FF2B5EF4-FFF2-40B4-BE49-F238E27FC236}">
                        <a16:creationId xmlns:a16="http://schemas.microsoft.com/office/drawing/2014/main" id="{7E108362-A5AE-7F95-617A-4A6E0845B3F1}"/>
                      </a:ext>
                    </a:extLst>
                  </p:cNvPr>
                  <p:cNvSpPr/>
                  <p:nvPr/>
                </p:nvSpPr>
                <p:spPr>
                  <a:xfrm>
                    <a:off x="11101210" y="2294280"/>
                    <a:ext cx="9187" cy="12678"/>
                  </a:xfrm>
                  <a:custGeom>
                    <a:avLst/>
                    <a:gdLst>
                      <a:gd name="connsiteX0" fmla="*/ 9188 w 9187"/>
                      <a:gd name="connsiteY0" fmla="*/ 6344 h 12678"/>
                      <a:gd name="connsiteX1" fmla="*/ 4594 w 9187"/>
                      <a:gd name="connsiteY1" fmla="*/ 12678 h 12678"/>
                      <a:gd name="connsiteX2" fmla="*/ 0 w 9187"/>
                      <a:gd name="connsiteY2" fmla="*/ 6344 h 12678"/>
                      <a:gd name="connsiteX3" fmla="*/ 4594 w 9187"/>
                      <a:gd name="connsiteY3" fmla="*/ 0 h 12678"/>
                      <a:gd name="connsiteX4" fmla="*/ 9188 w 9187"/>
                      <a:gd name="connsiteY4" fmla="*/ 6344 h 12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87" h="12678">
                        <a:moveTo>
                          <a:pt x="9188" y="6344"/>
                        </a:moveTo>
                        <a:cubicBezTo>
                          <a:pt x="9188" y="9844"/>
                          <a:pt x="7133" y="12678"/>
                          <a:pt x="4594" y="12678"/>
                        </a:cubicBezTo>
                        <a:cubicBezTo>
                          <a:pt x="2054" y="12678"/>
                          <a:pt x="0" y="9844"/>
                          <a:pt x="0" y="6344"/>
                        </a:cubicBezTo>
                        <a:cubicBezTo>
                          <a:pt x="0" y="2834"/>
                          <a:pt x="2054" y="0"/>
                          <a:pt x="4594" y="0"/>
                        </a:cubicBezTo>
                        <a:cubicBezTo>
                          <a:pt x="7133" y="-9"/>
                          <a:pt x="9188" y="2834"/>
                          <a:pt x="9188" y="634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6" name="Freeform 375">
                    <a:extLst>
                      <a:ext uri="{FF2B5EF4-FFF2-40B4-BE49-F238E27FC236}">
                        <a16:creationId xmlns:a16="http://schemas.microsoft.com/office/drawing/2014/main" id="{1B70CDBB-FEC2-D2E3-FA50-80E4F517209D}"/>
                      </a:ext>
                    </a:extLst>
                  </p:cNvPr>
                  <p:cNvSpPr/>
                  <p:nvPr/>
                </p:nvSpPr>
                <p:spPr>
                  <a:xfrm>
                    <a:off x="11019795" y="2330635"/>
                    <a:ext cx="42782" cy="32789"/>
                  </a:xfrm>
                  <a:custGeom>
                    <a:avLst/>
                    <a:gdLst>
                      <a:gd name="connsiteX0" fmla="*/ 24264 w 42782"/>
                      <a:gd name="connsiteY0" fmla="*/ 32789 h 32789"/>
                      <a:gd name="connsiteX1" fmla="*/ 20764 w 42782"/>
                      <a:gd name="connsiteY1" fmla="*/ 32542 h 32789"/>
                      <a:gd name="connsiteX2" fmla="*/ 116 w 42782"/>
                      <a:gd name="connsiteY2" fmla="*/ 6149 h 32789"/>
                      <a:gd name="connsiteX3" fmla="*/ 7525 w 42782"/>
                      <a:gd name="connsiteY3" fmla="*/ 34 h 32789"/>
                      <a:gd name="connsiteX4" fmla="*/ 13631 w 42782"/>
                      <a:gd name="connsiteY4" fmla="*/ 7442 h 32789"/>
                      <a:gd name="connsiteX5" fmla="*/ 22704 w 42782"/>
                      <a:gd name="connsiteY5" fmla="*/ 19093 h 32789"/>
                      <a:gd name="connsiteX6" fmla="*/ 31416 w 42782"/>
                      <a:gd name="connsiteY6" fmla="*/ 16421 h 32789"/>
                      <a:gd name="connsiteX7" fmla="*/ 41013 w 42782"/>
                      <a:gd name="connsiteY7" fmla="*/ 16868 h 32789"/>
                      <a:gd name="connsiteX8" fmla="*/ 40556 w 42782"/>
                      <a:gd name="connsiteY8" fmla="*/ 26464 h 32789"/>
                      <a:gd name="connsiteX9" fmla="*/ 24264 w 42782"/>
                      <a:gd name="connsiteY9" fmla="*/ 32789 h 327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782" h="32789">
                        <a:moveTo>
                          <a:pt x="24264" y="32789"/>
                        </a:moveTo>
                        <a:cubicBezTo>
                          <a:pt x="23104" y="32789"/>
                          <a:pt x="21934" y="32713"/>
                          <a:pt x="20764" y="32542"/>
                        </a:cubicBezTo>
                        <a:cubicBezTo>
                          <a:pt x="7934" y="30678"/>
                          <a:pt x="-1139" y="19084"/>
                          <a:pt x="116" y="6149"/>
                        </a:cubicBezTo>
                        <a:cubicBezTo>
                          <a:pt x="468" y="2411"/>
                          <a:pt x="3825" y="-337"/>
                          <a:pt x="7525" y="34"/>
                        </a:cubicBezTo>
                        <a:cubicBezTo>
                          <a:pt x="11253" y="395"/>
                          <a:pt x="14002" y="3714"/>
                          <a:pt x="13631" y="7442"/>
                        </a:cubicBezTo>
                        <a:cubicBezTo>
                          <a:pt x="13079" y="13159"/>
                          <a:pt x="17064" y="18275"/>
                          <a:pt x="22704" y="19093"/>
                        </a:cubicBezTo>
                        <a:cubicBezTo>
                          <a:pt x="25833" y="19521"/>
                          <a:pt x="29039" y="18580"/>
                          <a:pt x="31416" y="16421"/>
                        </a:cubicBezTo>
                        <a:cubicBezTo>
                          <a:pt x="34184" y="13900"/>
                          <a:pt x="38492" y="14100"/>
                          <a:pt x="41013" y="16868"/>
                        </a:cubicBezTo>
                        <a:cubicBezTo>
                          <a:pt x="43543" y="19645"/>
                          <a:pt x="43333" y="23944"/>
                          <a:pt x="40556" y="26464"/>
                        </a:cubicBezTo>
                        <a:cubicBezTo>
                          <a:pt x="36067" y="30573"/>
                          <a:pt x="30266" y="32789"/>
                          <a:pt x="24264" y="32789"/>
                        </a:cubicBezTo>
                        <a:close/>
                      </a:path>
                    </a:pathLst>
                  </a:custGeom>
                  <a:solidFill>
                    <a:srgbClr val="EE766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7" name="Freeform 376">
                    <a:extLst>
                      <a:ext uri="{FF2B5EF4-FFF2-40B4-BE49-F238E27FC236}">
                        <a16:creationId xmlns:a16="http://schemas.microsoft.com/office/drawing/2014/main" id="{5B353D41-2D9A-66BD-B444-148517A0A0A1}"/>
                      </a:ext>
                    </a:extLst>
                  </p:cNvPr>
                  <p:cNvSpPr/>
                  <p:nvPr/>
                </p:nvSpPr>
                <p:spPr>
                  <a:xfrm>
                    <a:off x="10897837" y="1999156"/>
                    <a:ext cx="390794" cy="322495"/>
                  </a:xfrm>
                  <a:custGeom>
                    <a:avLst/>
                    <a:gdLst>
                      <a:gd name="connsiteX0" fmla="*/ 385335 w 390794"/>
                      <a:gd name="connsiteY0" fmla="*/ 136168 h 322495"/>
                      <a:gd name="connsiteX1" fmla="*/ 319140 w 390794"/>
                      <a:gd name="connsiteY1" fmla="*/ 83668 h 322495"/>
                      <a:gd name="connsiteX2" fmla="*/ 292281 w 390794"/>
                      <a:gd name="connsiteY2" fmla="*/ 83031 h 322495"/>
                      <a:gd name="connsiteX3" fmla="*/ 287849 w 390794"/>
                      <a:gd name="connsiteY3" fmla="*/ 82613 h 322495"/>
                      <a:gd name="connsiteX4" fmla="*/ 212389 w 390794"/>
                      <a:gd name="connsiteY4" fmla="*/ 40869 h 322495"/>
                      <a:gd name="connsiteX5" fmla="*/ 196202 w 390794"/>
                      <a:gd name="connsiteY5" fmla="*/ 53576 h 322495"/>
                      <a:gd name="connsiteX6" fmla="*/ 127847 w 390794"/>
                      <a:gd name="connsiteY6" fmla="*/ 16350 h 322495"/>
                      <a:gd name="connsiteX7" fmla="*/ 97412 w 390794"/>
                      <a:gd name="connsiteY7" fmla="*/ 52710 h 322495"/>
                      <a:gd name="connsiteX8" fmla="*/ 26413 w 390794"/>
                      <a:gd name="connsiteY8" fmla="*/ 286 h 322495"/>
                      <a:gd name="connsiteX9" fmla="*/ 12765 w 390794"/>
                      <a:gd name="connsiteY9" fmla="*/ 92209 h 322495"/>
                      <a:gd name="connsiteX10" fmla="*/ 2 w 390794"/>
                      <a:gd name="connsiteY10" fmla="*/ 107445 h 322495"/>
                      <a:gd name="connsiteX11" fmla="*/ 16475 w 390794"/>
                      <a:gd name="connsiteY11" fmla="*/ 232361 h 322495"/>
                      <a:gd name="connsiteX12" fmla="*/ 95738 w 390794"/>
                      <a:gd name="connsiteY12" fmla="*/ 158804 h 322495"/>
                      <a:gd name="connsiteX13" fmla="*/ 209023 w 390794"/>
                      <a:gd name="connsiteY13" fmla="*/ 176989 h 322495"/>
                      <a:gd name="connsiteX14" fmla="*/ 279203 w 390794"/>
                      <a:gd name="connsiteY14" fmla="*/ 165148 h 322495"/>
                      <a:gd name="connsiteX15" fmla="*/ 326549 w 390794"/>
                      <a:gd name="connsiteY15" fmla="*/ 202868 h 322495"/>
                      <a:gd name="connsiteX16" fmla="*/ 329763 w 390794"/>
                      <a:gd name="connsiteY16" fmla="*/ 217724 h 322495"/>
                      <a:gd name="connsiteX17" fmla="*/ 318179 w 390794"/>
                      <a:gd name="connsiteY17" fmla="*/ 305101 h 322495"/>
                      <a:gd name="connsiteX18" fmla="*/ 332464 w 390794"/>
                      <a:gd name="connsiteY18" fmla="*/ 321983 h 322495"/>
                      <a:gd name="connsiteX19" fmla="*/ 354844 w 390794"/>
                      <a:gd name="connsiteY19" fmla="*/ 288590 h 322495"/>
                      <a:gd name="connsiteX20" fmla="*/ 371763 w 390794"/>
                      <a:gd name="connsiteY20" fmla="*/ 282246 h 322495"/>
                      <a:gd name="connsiteX21" fmla="*/ 390795 w 390794"/>
                      <a:gd name="connsiteY21" fmla="*/ 185444 h 322495"/>
                      <a:gd name="connsiteX22" fmla="*/ 385335 w 390794"/>
                      <a:gd name="connsiteY22" fmla="*/ 136168 h 322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90794" h="322495">
                        <a:moveTo>
                          <a:pt x="385335" y="136168"/>
                        </a:moveTo>
                        <a:cubicBezTo>
                          <a:pt x="378896" y="104925"/>
                          <a:pt x="351039" y="82822"/>
                          <a:pt x="319140" y="83668"/>
                        </a:cubicBezTo>
                        <a:cubicBezTo>
                          <a:pt x="310808" y="83896"/>
                          <a:pt x="302049" y="83944"/>
                          <a:pt x="292281" y="83031"/>
                        </a:cubicBezTo>
                        <a:cubicBezTo>
                          <a:pt x="290816" y="82888"/>
                          <a:pt x="289371" y="82793"/>
                          <a:pt x="287849" y="82613"/>
                        </a:cubicBezTo>
                        <a:cubicBezTo>
                          <a:pt x="283569" y="82080"/>
                          <a:pt x="245953" y="53167"/>
                          <a:pt x="212389" y="40869"/>
                        </a:cubicBezTo>
                        <a:cubicBezTo>
                          <a:pt x="204724" y="38054"/>
                          <a:pt x="203896" y="56943"/>
                          <a:pt x="196202" y="53576"/>
                        </a:cubicBezTo>
                        <a:cubicBezTo>
                          <a:pt x="165234" y="40061"/>
                          <a:pt x="136369" y="17767"/>
                          <a:pt x="127847" y="16350"/>
                        </a:cubicBezTo>
                        <a:cubicBezTo>
                          <a:pt x="110775" y="13497"/>
                          <a:pt x="106010" y="55697"/>
                          <a:pt x="97412" y="52710"/>
                        </a:cubicBezTo>
                        <a:cubicBezTo>
                          <a:pt x="87911" y="49391"/>
                          <a:pt x="34079" y="2940"/>
                          <a:pt x="26413" y="286"/>
                        </a:cubicBezTo>
                        <a:cubicBezTo>
                          <a:pt x="13973" y="-4032"/>
                          <a:pt x="11586" y="41154"/>
                          <a:pt x="12765" y="92209"/>
                        </a:cubicBezTo>
                        <a:cubicBezTo>
                          <a:pt x="12870" y="97231"/>
                          <a:pt x="-179" y="102348"/>
                          <a:pt x="2" y="107445"/>
                        </a:cubicBezTo>
                        <a:cubicBezTo>
                          <a:pt x="2018" y="165747"/>
                          <a:pt x="16475" y="232361"/>
                          <a:pt x="16475" y="232361"/>
                        </a:cubicBezTo>
                        <a:cubicBezTo>
                          <a:pt x="16475" y="232352"/>
                          <a:pt x="33185" y="145289"/>
                          <a:pt x="95738" y="158804"/>
                        </a:cubicBezTo>
                        <a:cubicBezTo>
                          <a:pt x="125222" y="165186"/>
                          <a:pt x="162581" y="187432"/>
                          <a:pt x="209023" y="176989"/>
                        </a:cubicBezTo>
                        <a:cubicBezTo>
                          <a:pt x="233142" y="171558"/>
                          <a:pt x="262284" y="163655"/>
                          <a:pt x="279203" y="165148"/>
                        </a:cubicBezTo>
                        <a:cubicBezTo>
                          <a:pt x="301478" y="167117"/>
                          <a:pt x="319539" y="182477"/>
                          <a:pt x="326549" y="202868"/>
                        </a:cubicBezTo>
                        <a:cubicBezTo>
                          <a:pt x="328184" y="207605"/>
                          <a:pt x="329402" y="212531"/>
                          <a:pt x="329763" y="217724"/>
                        </a:cubicBezTo>
                        <a:cubicBezTo>
                          <a:pt x="331513" y="245467"/>
                          <a:pt x="319463" y="284196"/>
                          <a:pt x="318179" y="305101"/>
                        </a:cubicBezTo>
                        <a:cubicBezTo>
                          <a:pt x="317666" y="313775"/>
                          <a:pt x="332046" y="321745"/>
                          <a:pt x="332464" y="321983"/>
                        </a:cubicBezTo>
                        <a:cubicBezTo>
                          <a:pt x="340482" y="326633"/>
                          <a:pt x="344325" y="298386"/>
                          <a:pt x="354844" y="288590"/>
                        </a:cubicBezTo>
                        <a:cubicBezTo>
                          <a:pt x="366656" y="277614"/>
                          <a:pt x="371763" y="282246"/>
                          <a:pt x="371763" y="282246"/>
                        </a:cubicBezTo>
                        <a:cubicBezTo>
                          <a:pt x="371763" y="282246"/>
                          <a:pt x="390795" y="243784"/>
                          <a:pt x="390795" y="185444"/>
                        </a:cubicBezTo>
                        <a:cubicBezTo>
                          <a:pt x="390795" y="168058"/>
                          <a:pt x="388427" y="151015"/>
                          <a:pt x="385335" y="136168"/>
                        </a:cubicBezTo>
                        <a:close/>
                      </a:path>
                    </a:pathLst>
                  </a:custGeom>
                  <a:solidFill>
                    <a:srgbClr val="2F1210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8" name="Freeform 377">
                    <a:extLst>
                      <a:ext uri="{FF2B5EF4-FFF2-40B4-BE49-F238E27FC236}">
                        <a16:creationId xmlns:a16="http://schemas.microsoft.com/office/drawing/2014/main" id="{A0DCA9E7-03F4-8FA2-18BC-20A7E9985A1A}"/>
                      </a:ext>
                    </a:extLst>
                  </p:cNvPr>
                  <p:cNvSpPr/>
                  <p:nvPr/>
                </p:nvSpPr>
                <p:spPr>
                  <a:xfrm>
                    <a:off x="10928588" y="2007650"/>
                    <a:ext cx="324036" cy="293572"/>
                  </a:xfrm>
                  <a:custGeom>
                    <a:avLst/>
                    <a:gdLst>
                      <a:gd name="connsiteX0" fmla="*/ 18 w 324036"/>
                      <a:gd name="connsiteY0" fmla="*/ 0 h 293572"/>
                      <a:gd name="connsiteX1" fmla="*/ 15245 w 324036"/>
                      <a:gd name="connsiteY1" fmla="*/ 65939 h 293572"/>
                      <a:gd name="connsiteX2" fmla="*/ 140151 w 324036"/>
                      <a:gd name="connsiteY2" fmla="*/ 131887 h 293572"/>
                      <a:gd name="connsiteX3" fmla="*/ 312622 w 324036"/>
                      <a:gd name="connsiteY3" fmla="*/ 204161 h 293572"/>
                      <a:gd name="connsiteX4" fmla="*/ 303729 w 324036"/>
                      <a:gd name="connsiteY4" fmla="*/ 293573 h 293572"/>
                      <a:gd name="connsiteX5" fmla="*/ 230181 w 324036"/>
                      <a:gd name="connsiteY5" fmla="*/ 93216 h 293572"/>
                      <a:gd name="connsiteX6" fmla="*/ 18 w 324036"/>
                      <a:gd name="connsiteY6" fmla="*/ 0 h 2935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4036" h="293572">
                        <a:moveTo>
                          <a:pt x="18" y="0"/>
                        </a:moveTo>
                        <a:cubicBezTo>
                          <a:pt x="18" y="0"/>
                          <a:pt x="-1142" y="31462"/>
                          <a:pt x="15245" y="65939"/>
                        </a:cubicBezTo>
                        <a:cubicBezTo>
                          <a:pt x="39345" y="116660"/>
                          <a:pt x="101185" y="137385"/>
                          <a:pt x="140151" y="131887"/>
                        </a:cubicBezTo>
                        <a:cubicBezTo>
                          <a:pt x="306278" y="108424"/>
                          <a:pt x="313250" y="175638"/>
                          <a:pt x="312622" y="204161"/>
                        </a:cubicBezTo>
                        <a:cubicBezTo>
                          <a:pt x="311984" y="232693"/>
                          <a:pt x="303729" y="293573"/>
                          <a:pt x="303729" y="293573"/>
                        </a:cubicBezTo>
                        <a:cubicBezTo>
                          <a:pt x="303729" y="293573"/>
                          <a:pt x="382356" y="72283"/>
                          <a:pt x="230181" y="93216"/>
                        </a:cubicBezTo>
                        <a:cubicBezTo>
                          <a:pt x="47601" y="118315"/>
                          <a:pt x="18" y="0"/>
                          <a:pt x="18" y="0"/>
                        </a:cubicBezTo>
                        <a:close/>
                      </a:path>
                    </a:pathLst>
                  </a:custGeom>
                  <a:solidFill>
                    <a:srgbClr val="543219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379" name="Graphic 67">
                    <a:extLst>
                      <a:ext uri="{FF2B5EF4-FFF2-40B4-BE49-F238E27FC236}">
                        <a16:creationId xmlns:a16="http://schemas.microsoft.com/office/drawing/2014/main" id="{BA8E710E-CEE5-B175-DD33-D74DEBFEB768}"/>
                      </a:ext>
                    </a:extLst>
                  </p:cNvPr>
                  <p:cNvGrpSpPr/>
                  <p:nvPr/>
                </p:nvGrpSpPr>
                <p:grpSpPr>
                  <a:xfrm>
                    <a:off x="9371078" y="2247058"/>
                    <a:ext cx="349049" cy="104724"/>
                    <a:chOff x="9371078" y="2247058"/>
                    <a:chExt cx="349049" cy="104724"/>
                  </a:xfrm>
                  <a:solidFill>
                    <a:srgbClr val="232E30"/>
                  </a:solidFill>
                </p:grpSpPr>
                <p:sp>
                  <p:nvSpPr>
                    <p:cNvPr id="380" name="Freeform 379">
                      <a:extLst>
                        <a:ext uri="{FF2B5EF4-FFF2-40B4-BE49-F238E27FC236}">
                          <a16:creationId xmlns:a16="http://schemas.microsoft.com/office/drawing/2014/main" id="{06BAD0DD-3149-B1C6-FACD-C6B8F2F98B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97845" y="2278054"/>
                      <a:ext cx="73718" cy="73728"/>
                    </a:xfrm>
                    <a:custGeom>
                      <a:avLst/>
                      <a:gdLst>
                        <a:gd name="connsiteX0" fmla="*/ 36864 w 73718"/>
                        <a:gd name="connsiteY0" fmla="*/ 73728 h 73728"/>
                        <a:gd name="connsiteX1" fmla="*/ 0 w 73718"/>
                        <a:gd name="connsiteY1" fmla="*/ 36864 h 73728"/>
                        <a:gd name="connsiteX2" fmla="*/ 36864 w 73718"/>
                        <a:gd name="connsiteY2" fmla="*/ 0 h 73728"/>
                        <a:gd name="connsiteX3" fmla="*/ 73719 w 73718"/>
                        <a:gd name="connsiteY3" fmla="*/ 36864 h 73728"/>
                        <a:gd name="connsiteX4" fmla="*/ 36864 w 73718"/>
                        <a:gd name="connsiteY4" fmla="*/ 73728 h 73728"/>
                        <a:gd name="connsiteX5" fmla="*/ 36864 w 73718"/>
                        <a:gd name="connsiteY5" fmla="*/ 4841 h 73728"/>
                        <a:gd name="connsiteX6" fmla="*/ 4851 w 73718"/>
                        <a:gd name="connsiteY6" fmla="*/ 36855 h 73728"/>
                        <a:gd name="connsiteX7" fmla="*/ 36864 w 73718"/>
                        <a:gd name="connsiteY7" fmla="*/ 68868 h 73728"/>
                        <a:gd name="connsiteX8" fmla="*/ 68878 w 73718"/>
                        <a:gd name="connsiteY8" fmla="*/ 36855 h 73728"/>
                        <a:gd name="connsiteX9" fmla="*/ 36864 w 73718"/>
                        <a:gd name="connsiteY9" fmla="*/ 4841 h 737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73718" h="73728">
                          <a:moveTo>
                            <a:pt x="36864" y="73728"/>
                          </a:moveTo>
                          <a:cubicBezTo>
                            <a:pt x="16539" y="73728"/>
                            <a:pt x="0" y="57189"/>
                            <a:pt x="0" y="36864"/>
                          </a:cubicBezTo>
                          <a:cubicBezTo>
                            <a:pt x="0" y="16539"/>
                            <a:pt x="16539" y="0"/>
                            <a:pt x="36864" y="0"/>
                          </a:cubicBezTo>
                          <a:cubicBezTo>
                            <a:pt x="57189" y="0"/>
                            <a:pt x="73719" y="16539"/>
                            <a:pt x="73719" y="36864"/>
                          </a:cubicBezTo>
                          <a:cubicBezTo>
                            <a:pt x="73728" y="57189"/>
                            <a:pt x="57189" y="73728"/>
                            <a:pt x="36864" y="73728"/>
                          </a:cubicBezTo>
                          <a:close/>
                          <a:moveTo>
                            <a:pt x="36864" y="4841"/>
                          </a:moveTo>
                          <a:cubicBezTo>
                            <a:pt x="19212" y="4841"/>
                            <a:pt x="4851" y="19202"/>
                            <a:pt x="4851" y="36855"/>
                          </a:cubicBezTo>
                          <a:cubicBezTo>
                            <a:pt x="4851" y="54507"/>
                            <a:pt x="19212" y="68868"/>
                            <a:pt x="36864" y="68868"/>
                          </a:cubicBezTo>
                          <a:cubicBezTo>
                            <a:pt x="54516" y="68868"/>
                            <a:pt x="68878" y="54507"/>
                            <a:pt x="68878" y="36855"/>
                          </a:cubicBezTo>
                          <a:cubicBezTo>
                            <a:pt x="68878" y="19212"/>
                            <a:pt x="54516" y="4841"/>
                            <a:pt x="36864" y="4841"/>
                          </a:cubicBezTo>
                          <a:close/>
                        </a:path>
                      </a:pathLst>
                    </a:custGeom>
                    <a:solidFill>
                      <a:srgbClr val="232E30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81" name="Freeform 380">
                      <a:extLst>
                        <a:ext uri="{FF2B5EF4-FFF2-40B4-BE49-F238E27FC236}">
                          <a16:creationId xmlns:a16="http://schemas.microsoft.com/office/drawing/2014/main" id="{93D33E8A-3755-9807-C139-51E8FD0727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08409" y="2275400"/>
                      <a:ext cx="73728" cy="73728"/>
                    </a:xfrm>
                    <a:custGeom>
                      <a:avLst/>
                      <a:gdLst>
                        <a:gd name="connsiteX0" fmla="*/ 36864 w 73728"/>
                        <a:gd name="connsiteY0" fmla="*/ 73728 h 73728"/>
                        <a:gd name="connsiteX1" fmla="*/ 0 w 73728"/>
                        <a:gd name="connsiteY1" fmla="*/ 36864 h 73728"/>
                        <a:gd name="connsiteX2" fmla="*/ 36864 w 73728"/>
                        <a:gd name="connsiteY2" fmla="*/ 0 h 73728"/>
                        <a:gd name="connsiteX3" fmla="*/ 73728 w 73728"/>
                        <a:gd name="connsiteY3" fmla="*/ 36864 h 73728"/>
                        <a:gd name="connsiteX4" fmla="*/ 36864 w 73728"/>
                        <a:gd name="connsiteY4" fmla="*/ 73728 h 73728"/>
                        <a:gd name="connsiteX5" fmla="*/ 36864 w 73728"/>
                        <a:gd name="connsiteY5" fmla="*/ 4851 h 73728"/>
                        <a:gd name="connsiteX6" fmla="*/ 4851 w 73728"/>
                        <a:gd name="connsiteY6" fmla="*/ 36864 h 73728"/>
                        <a:gd name="connsiteX7" fmla="*/ 36864 w 73728"/>
                        <a:gd name="connsiteY7" fmla="*/ 68878 h 73728"/>
                        <a:gd name="connsiteX8" fmla="*/ 68878 w 73728"/>
                        <a:gd name="connsiteY8" fmla="*/ 36864 h 73728"/>
                        <a:gd name="connsiteX9" fmla="*/ 36864 w 73728"/>
                        <a:gd name="connsiteY9" fmla="*/ 4851 h 737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73728" h="73728">
                          <a:moveTo>
                            <a:pt x="36864" y="73728"/>
                          </a:moveTo>
                          <a:cubicBezTo>
                            <a:pt x="16539" y="73728"/>
                            <a:pt x="0" y="57189"/>
                            <a:pt x="0" y="36864"/>
                          </a:cubicBezTo>
                          <a:cubicBezTo>
                            <a:pt x="0" y="16539"/>
                            <a:pt x="16539" y="0"/>
                            <a:pt x="36864" y="0"/>
                          </a:cubicBezTo>
                          <a:cubicBezTo>
                            <a:pt x="57189" y="0"/>
                            <a:pt x="73728" y="16530"/>
                            <a:pt x="73728" y="36864"/>
                          </a:cubicBezTo>
                          <a:cubicBezTo>
                            <a:pt x="73728" y="57189"/>
                            <a:pt x="57189" y="73728"/>
                            <a:pt x="36864" y="73728"/>
                          </a:cubicBezTo>
                          <a:close/>
                          <a:moveTo>
                            <a:pt x="36864" y="4851"/>
                          </a:moveTo>
                          <a:cubicBezTo>
                            <a:pt x="19212" y="4851"/>
                            <a:pt x="4851" y="19212"/>
                            <a:pt x="4851" y="36864"/>
                          </a:cubicBezTo>
                          <a:cubicBezTo>
                            <a:pt x="4851" y="54516"/>
                            <a:pt x="19212" y="68878"/>
                            <a:pt x="36864" y="68878"/>
                          </a:cubicBezTo>
                          <a:cubicBezTo>
                            <a:pt x="54516" y="68878"/>
                            <a:pt x="68878" y="54516"/>
                            <a:pt x="68878" y="36864"/>
                          </a:cubicBezTo>
                          <a:cubicBezTo>
                            <a:pt x="68878" y="19212"/>
                            <a:pt x="54516" y="4851"/>
                            <a:pt x="36864" y="4851"/>
                          </a:cubicBezTo>
                          <a:close/>
                        </a:path>
                      </a:pathLst>
                    </a:custGeom>
                    <a:solidFill>
                      <a:srgbClr val="232E30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82" name="Freeform 381">
                      <a:extLst>
                        <a:ext uri="{FF2B5EF4-FFF2-40B4-BE49-F238E27FC236}">
                          <a16:creationId xmlns:a16="http://schemas.microsoft.com/office/drawing/2014/main" id="{DAF52935-682B-3B48-FC86-CDE397E352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371078" y="2272467"/>
                      <a:ext cx="131605" cy="44876"/>
                    </a:xfrm>
                    <a:custGeom>
                      <a:avLst/>
                      <a:gdLst>
                        <a:gd name="connsiteX0" fmla="*/ 129183 w 131605"/>
                        <a:gd name="connsiteY0" fmla="*/ 44876 h 44876"/>
                        <a:gd name="connsiteX1" fmla="*/ 128451 w 131605"/>
                        <a:gd name="connsiteY1" fmla="*/ 44762 h 44876"/>
                        <a:gd name="connsiteX2" fmla="*/ 1699 w 131605"/>
                        <a:gd name="connsiteY2" fmla="*/ 4750 h 44876"/>
                        <a:gd name="connsiteX3" fmla="*/ 111 w 131605"/>
                        <a:gd name="connsiteY3" fmla="*/ 1706 h 44876"/>
                        <a:gd name="connsiteX4" fmla="*/ 3154 w 131605"/>
                        <a:gd name="connsiteY4" fmla="*/ 118 h 44876"/>
                        <a:gd name="connsiteX5" fmla="*/ 129906 w 131605"/>
                        <a:gd name="connsiteY5" fmla="*/ 40130 h 44876"/>
                        <a:gd name="connsiteX6" fmla="*/ 131494 w 131605"/>
                        <a:gd name="connsiteY6" fmla="*/ 43174 h 44876"/>
                        <a:gd name="connsiteX7" fmla="*/ 129183 w 131605"/>
                        <a:gd name="connsiteY7" fmla="*/ 44876 h 448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31605" h="44876">
                          <a:moveTo>
                            <a:pt x="129183" y="44876"/>
                          </a:moveTo>
                          <a:cubicBezTo>
                            <a:pt x="128946" y="44876"/>
                            <a:pt x="128698" y="44838"/>
                            <a:pt x="128451" y="44762"/>
                          </a:cubicBezTo>
                          <a:lnTo>
                            <a:pt x="1699" y="4750"/>
                          </a:lnTo>
                          <a:cubicBezTo>
                            <a:pt x="425" y="4350"/>
                            <a:pt x="-289" y="2981"/>
                            <a:pt x="111" y="1706"/>
                          </a:cubicBezTo>
                          <a:cubicBezTo>
                            <a:pt x="510" y="432"/>
                            <a:pt x="1889" y="-300"/>
                            <a:pt x="3154" y="118"/>
                          </a:cubicBezTo>
                          <a:lnTo>
                            <a:pt x="129906" y="40130"/>
                          </a:lnTo>
                          <a:cubicBezTo>
                            <a:pt x="131181" y="40530"/>
                            <a:pt x="131894" y="41899"/>
                            <a:pt x="131494" y="43174"/>
                          </a:cubicBezTo>
                          <a:cubicBezTo>
                            <a:pt x="131181" y="44211"/>
                            <a:pt x="130220" y="44876"/>
                            <a:pt x="129183" y="44876"/>
                          </a:cubicBezTo>
                          <a:close/>
                        </a:path>
                      </a:pathLst>
                    </a:custGeom>
                    <a:solidFill>
                      <a:srgbClr val="232E30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83" name="Freeform 382">
                      <a:extLst>
                        <a:ext uri="{FF2B5EF4-FFF2-40B4-BE49-F238E27FC236}">
                          <a16:creationId xmlns:a16="http://schemas.microsoft.com/office/drawing/2014/main" id="{D2D875D5-4243-5D39-E19B-D0E27BCA71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76248" y="2247058"/>
                      <a:ext cx="43879" cy="59167"/>
                    </a:xfrm>
                    <a:custGeom>
                      <a:avLst/>
                      <a:gdLst>
                        <a:gd name="connsiteX0" fmla="*/ 2428 w 43879"/>
                        <a:gd name="connsiteY0" fmla="*/ 59167 h 59167"/>
                        <a:gd name="connsiteX1" fmla="*/ 1011 w 43879"/>
                        <a:gd name="connsiteY1" fmla="*/ 58711 h 59167"/>
                        <a:gd name="connsiteX2" fmla="*/ 459 w 43879"/>
                        <a:gd name="connsiteY2" fmla="*/ 55325 h 59167"/>
                        <a:gd name="connsiteX3" fmla="*/ 39482 w 43879"/>
                        <a:gd name="connsiteY3" fmla="*/ 1018 h 59167"/>
                        <a:gd name="connsiteX4" fmla="*/ 42868 w 43879"/>
                        <a:gd name="connsiteY4" fmla="*/ 466 h 59167"/>
                        <a:gd name="connsiteX5" fmla="*/ 43420 w 43879"/>
                        <a:gd name="connsiteY5" fmla="*/ 3852 h 59167"/>
                        <a:gd name="connsiteX6" fmla="*/ 4397 w 43879"/>
                        <a:gd name="connsiteY6" fmla="*/ 58159 h 59167"/>
                        <a:gd name="connsiteX7" fmla="*/ 2428 w 43879"/>
                        <a:gd name="connsiteY7" fmla="*/ 59167 h 591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3879" h="59167">
                          <a:moveTo>
                            <a:pt x="2428" y="59167"/>
                          </a:moveTo>
                          <a:cubicBezTo>
                            <a:pt x="1933" y="59167"/>
                            <a:pt x="1439" y="59025"/>
                            <a:pt x="1011" y="58711"/>
                          </a:cubicBezTo>
                          <a:cubicBezTo>
                            <a:pt x="-73" y="57931"/>
                            <a:pt x="-330" y="56409"/>
                            <a:pt x="459" y="55325"/>
                          </a:cubicBezTo>
                          <a:lnTo>
                            <a:pt x="39482" y="1018"/>
                          </a:lnTo>
                          <a:cubicBezTo>
                            <a:pt x="40262" y="-76"/>
                            <a:pt x="41784" y="-333"/>
                            <a:pt x="42868" y="466"/>
                          </a:cubicBezTo>
                          <a:cubicBezTo>
                            <a:pt x="43953" y="1246"/>
                            <a:pt x="44209" y="2768"/>
                            <a:pt x="43420" y="3852"/>
                          </a:cubicBezTo>
                          <a:lnTo>
                            <a:pt x="4397" y="58159"/>
                          </a:lnTo>
                          <a:cubicBezTo>
                            <a:pt x="3921" y="58815"/>
                            <a:pt x="3179" y="59167"/>
                            <a:pt x="2428" y="59167"/>
                          </a:cubicBezTo>
                          <a:close/>
                        </a:path>
                      </a:pathLst>
                    </a:custGeom>
                    <a:solidFill>
                      <a:srgbClr val="232E30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84" name="Freeform 383">
                      <a:extLst>
                        <a:ext uri="{FF2B5EF4-FFF2-40B4-BE49-F238E27FC236}">
                          <a16:creationId xmlns:a16="http://schemas.microsoft.com/office/drawing/2014/main" id="{49046817-6986-14CC-ABAB-B1FBD82E28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65593" y="2293068"/>
                      <a:ext cx="48457" cy="15496"/>
                    </a:xfrm>
                    <a:custGeom>
                      <a:avLst/>
                      <a:gdLst>
                        <a:gd name="connsiteX0" fmla="*/ 2423 w 48457"/>
                        <a:gd name="connsiteY0" fmla="*/ 15497 h 15496"/>
                        <a:gd name="connsiteX1" fmla="*/ 778 w 48457"/>
                        <a:gd name="connsiteY1" fmla="*/ 14850 h 15496"/>
                        <a:gd name="connsiteX2" fmla="*/ 645 w 48457"/>
                        <a:gd name="connsiteY2" fmla="*/ 11426 h 15496"/>
                        <a:gd name="connsiteX3" fmla="*/ 26010 w 48457"/>
                        <a:gd name="connsiteY3" fmla="*/ 13 h 15496"/>
                        <a:gd name="connsiteX4" fmla="*/ 47857 w 48457"/>
                        <a:gd name="connsiteY4" fmla="*/ 10171 h 15496"/>
                        <a:gd name="connsiteX5" fmla="*/ 47629 w 48457"/>
                        <a:gd name="connsiteY5" fmla="*/ 13595 h 15496"/>
                        <a:gd name="connsiteX6" fmla="*/ 44205 w 48457"/>
                        <a:gd name="connsiteY6" fmla="*/ 13367 h 15496"/>
                        <a:gd name="connsiteX7" fmla="*/ 25934 w 48457"/>
                        <a:gd name="connsiteY7" fmla="*/ 4864 h 15496"/>
                        <a:gd name="connsiteX8" fmla="*/ 25573 w 48457"/>
                        <a:gd name="connsiteY8" fmla="*/ 4864 h 15496"/>
                        <a:gd name="connsiteX9" fmla="*/ 4183 w 48457"/>
                        <a:gd name="connsiteY9" fmla="*/ 14727 h 15496"/>
                        <a:gd name="connsiteX10" fmla="*/ 2423 w 48457"/>
                        <a:gd name="connsiteY10" fmla="*/ 15497 h 154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48457" h="15496">
                          <a:moveTo>
                            <a:pt x="2423" y="15497"/>
                          </a:moveTo>
                          <a:cubicBezTo>
                            <a:pt x="1834" y="15497"/>
                            <a:pt x="1244" y="15288"/>
                            <a:pt x="778" y="14850"/>
                          </a:cubicBezTo>
                          <a:cubicBezTo>
                            <a:pt x="-211" y="13937"/>
                            <a:pt x="-259" y="12406"/>
                            <a:pt x="645" y="11426"/>
                          </a:cubicBezTo>
                          <a:cubicBezTo>
                            <a:pt x="7493" y="4036"/>
                            <a:pt x="16633" y="-272"/>
                            <a:pt x="26010" y="13"/>
                          </a:cubicBezTo>
                          <a:cubicBezTo>
                            <a:pt x="34475" y="127"/>
                            <a:pt x="42236" y="3742"/>
                            <a:pt x="47857" y="10171"/>
                          </a:cubicBezTo>
                          <a:cubicBezTo>
                            <a:pt x="48741" y="11179"/>
                            <a:pt x="48637" y="12710"/>
                            <a:pt x="47629" y="13595"/>
                          </a:cubicBezTo>
                          <a:cubicBezTo>
                            <a:pt x="46630" y="14479"/>
                            <a:pt x="45089" y="14384"/>
                            <a:pt x="44205" y="13367"/>
                          </a:cubicBezTo>
                          <a:cubicBezTo>
                            <a:pt x="39487" y="7983"/>
                            <a:pt x="33001" y="4968"/>
                            <a:pt x="25934" y="4864"/>
                          </a:cubicBezTo>
                          <a:cubicBezTo>
                            <a:pt x="25811" y="4864"/>
                            <a:pt x="25696" y="4864"/>
                            <a:pt x="25573" y="4864"/>
                          </a:cubicBezTo>
                          <a:cubicBezTo>
                            <a:pt x="17783" y="4864"/>
                            <a:pt x="10013" y="8440"/>
                            <a:pt x="4183" y="14727"/>
                          </a:cubicBezTo>
                          <a:cubicBezTo>
                            <a:pt x="3726" y="15240"/>
                            <a:pt x="3070" y="15497"/>
                            <a:pt x="2423" y="15497"/>
                          </a:cubicBezTo>
                          <a:close/>
                        </a:path>
                      </a:pathLst>
                    </a:custGeom>
                    <a:solidFill>
                      <a:srgbClr val="232E30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385" name="Freeform 384">
                    <a:extLst>
                      <a:ext uri="{FF2B5EF4-FFF2-40B4-BE49-F238E27FC236}">
                        <a16:creationId xmlns:a16="http://schemas.microsoft.com/office/drawing/2014/main" id="{0A6372E3-5CEB-EB96-A882-C237F6690AA8}"/>
                      </a:ext>
                    </a:extLst>
                  </p:cNvPr>
                  <p:cNvSpPr/>
                  <p:nvPr/>
                </p:nvSpPr>
                <p:spPr>
                  <a:xfrm>
                    <a:off x="10677157" y="2842411"/>
                    <a:ext cx="130584" cy="124029"/>
                  </a:xfrm>
                  <a:custGeom>
                    <a:avLst/>
                    <a:gdLst>
                      <a:gd name="connsiteX0" fmla="*/ 96260 w 130584"/>
                      <a:gd name="connsiteY0" fmla="*/ 65882 h 124029"/>
                      <a:gd name="connsiteX1" fmla="*/ 56067 w 130584"/>
                      <a:gd name="connsiteY1" fmla="*/ 28637 h 124029"/>
                      <a:gd name="connsiteX2" fmla="*/ 36817 w 130584"/>
                      <a:gd name="connsiteY2" fmla="*/ 6534 h 124029"/>
                      <a:gd name="connsiteX3" fmla="*/ 37929 w 130584"/>
                      <a:gd name="connsiteY3" fmla="*/ 14799 h 124029"/>
                      <a:gd name="connsiteX4" fmla="*/ 19412 w 130584"/>
                      <a:gd name="connsiteY4" fmla="*/ 5383 h 124029"/>
                      <a:gd name="connsiteX5" fmla="*/ 16406 w 130584"/>
                      <a:gd name="connsiteY5" fmla="*/ 12241 h 124029"/>
                      <a:gd name="connsiteX6" fmla="*/ 0 w 130584"/>
                      <a:gd name="connsiteY6" fmla="*/ 0 h 124029"/>
                      <a:gd name="connsiteX7" fmla="*/ 8189 w 130584"/>
                      <a:gd name="connsiteY7" fmla="*/ 47630 h 124029"/>
                      <a:gd name="connsiteX8" fmla="*/ 48667 w 130584"/>
                      <a:gd name="connsiteY8" fmla="*/ 92351 h 124029"/>
                      <a:gd name="connsiteX9" fmla="*/ 58815 w 130584"/>
                      <a:gd name="connsiteY9" fmla="*/ 123984 h 124029"/>
                      <a:gd name="connsiteX10" fmla="*/ 87595 w 130584"/>
                      <a:gd name="connsiteY10" fmla="*/ 114730 h 124029"/>
                      <a:gd name="connsiteX11" fmla="*/ 111401 w 130584"/>
                      <a:gd name="connsiteY11" fmla="*/ 97972 h 124029"/>
                      <a:gd name="connsiteX12" fmla="*/ 130584 w 130584"/>
                      <a:gd name="connsiteY12" fmla="*/ 56019 h 124029"/>
                      <a:gd name="connsiteX13" fmla="*/ 96260 w 130584"/>
                      <a:gd name="connsiteY13" fmla="*/ 65882 h 1240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30584" h="124029">
                        <a:moveTo>
                          <a:pt x="96260" y="65882"/>
                        </a:moveTo>
                        <a:cubicBezTo>
                          <a:pt x="97896" y="57160"/>
                          <a:pt x="60870" y="25346"/>
                          <a:pt x="56067" y="28637"/>
                        </a:cubicBezTo>
                        <a:cubicBezTo>
                          <a:pt x="52624" y="12402"/>
                          <a:pt x="44188" y="8607"/>
                          <a:pt x="36817" y="6534"/>
                        </a:cubicBezTo>
                        <a:cubicBezTo>
                          <a:pt x="35447" y="6144"/>
                          <a:pt x="39575" y="14951"/>
                          <a:pt x="37929" y="14799"/>
                        </a:cubicBezTo>
                        <a:cubicBezTo>
                          <a:pt x="33916" y="14428"/>
                          <a:pt x="22569" y="5069"/>
                          <a:pt x="19412" y="5383"/>
                        </a:cubicBezTo>
                        <a:lnTo>
                          <a:pt x="16406" y="12241"/>
                        </a:lnTo>
                        <a:lnTo>
                          <a:pt x="0" y="0"/>
                        </a:lnTo>
                        <a:lnTo>
                          <a:pt x="8189" y="47630"/>
                        </a:lnTo>
                        <a:cubicBezTo>
                          <a:pt x="23749" y="53480"/>
                          <a:pt x="37758" y="74851"/>
                          <a:pt x="48667" y="92351"/>
                        </a:cubicBezTo>
                        <a:cubicBezTo>
                          <a:pt x="49523" y="97211"/>
                          <a:pt x="57331" y="125315"/>
                          <a:pt x="58815" y="123984"/>
                        </a:cubicBezTo>
                        <a:cubicBezTo>
                          <a:pt x="60299" y="122643"/>
                          <a:pt x="81175" y="123423"/>
                          <a:pt x="87595" y="114730"/>
                        </a:cubicBezTo>
                        <a:cubicBezTo>
                          <a:pt x="93806" y="106313"/>
                          <a:pt x="101671" y="98485"/>
                          <a:pt x="111401" y="97972"/>
                        </a:cubicBezTo>
                        <a:lnTo>
                          <a:pt x="130584" y="56019"/>
                        </a:lnTo>
                        <a:lnTo>
                          <a:pt x="96260" y="65882"/>
                        </a:lnTo>
                        <a:close/>
                      </a:path>
                    </a:pathLst>
                  </a:custGeom>
                  <a:solidFill>
                    <a:srgbClr val="E8A476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6" name="Freeform 385">
                    <a:extLst>
                      <a:ext uri="{FF2B5EF4-FFF2-40B4-BE49-F238E27FC236}">
                        <a16:creationId xmlns:a16="http://schemas.microsoft.com/office/drawing/2014/main" id="{900B98B8-5EA7-13EF-E2DF-BE951A03A43C}"/>
                      </a:ext>
                    </a:extLst>
                  </p:cNvPr>
                  <p:cNvSpPr/>
                  <p:nvPr/>
                </p:nvSpPr>
                <p:spPr>
                  <a:xfrm>
                    <a:off x="10730095" y="2769619"/>
                    <a:ext cx="264127" cy="260696"/>
                  </a:xfrm>
                  <a:custGeom>
                    <a:avLst/>
                    <a:gdLst>
                      <a:gd name="connsiteX0" fmla="*/ 70885 w 264127"/>
                      <a:gd name="connsiteY0" fmla="*/ 209758 h 260696"/>
                      <a:gd name="connsiteX1" fmla="*/ 32756 w 264127"/>
                      <a:gd name="connsiteY1" fmla="*/ 108077 h 260696"/>
                      <a:gd name="connsiteX2" fmla="*/ 77210 w 264127"/>
                      <a:gd name="connsiteY2" fmla="*/ 45752 h 260696"/>
                      <a:gd name="connsiteX3" fmla="*/ 153934 w 264127"/>
                      <a:gd name="connsiteY3" fmla="*/ 32894 h 260696"/>
                      <a:gd name="connsiteX4" fmla="*/ 217819 w 264127"/>
                      <a:gd name="connsiteY4" fmla="*/ 77300 h 260696"/>
                      <a:gd name="connsiteX5" fmla="*/ 231381 w 264127"/>
                      <a:gd name="connsiteY5" fmla="*/ 152636 h 260696"/>
                      <a:gd name="connsiteX6" fmla="*/ 192919 w 264127"/>
                      <a:gd name="connsiteY6" fmla="*/ 210928 h 260696"/>
                      <a:gd name="connsiteX7" fmla="*/ 125534 w 264127"/>
                      <a:gd name="connsiteY7" fmla="*/ 230083 h 260696"/>
                      <a:gd name="connsiteX8" fmla="*/ 123337 w 264127"/>
                      <a:gd name="connsiteY8" fmla="*/ 260347 h 260696"/>
                      <a:gd name="connsiteX9" fmla="*/ 210733 w 264127"/>
                      <a:gd name="connsiteY9" fmla="*/ 235495 h 260696"/>
                      <a:gd name="connsiteX10" fmla="*/ 260988 w 264127"/>
                      <a:gd name="connsiteY10" fmla="*/ 159274 h 260696"/>
                      <a:gd name="connsiteX11" fmla="*/ 243317 w 264127"/>
                      <a:gd name="connsiteY11" fmla="*/ 60846 h 260696"/>
                      <a:gd name="connsiteX12" fmla="*/ 160573 w 264127"/>
                      <a:gd name="connsiteY12" fmla="*/ 3277 h 260696"/>
                      <a:gd name="connsiteX13" fmla="*/ 61174 w 264127"/>
                      <a:gd name="connsiteY13" fmla="*/ 19968 h 260696"/>
                      <a:gd name="connsiteX14" fmla="*/ 3139 w 264127"/>
                      <a:gd name="connsiteY14" fmla="*/ 101420 h 260696"/>
                      <a:gd name="connsiteX15" fmla="*/ 52672 w 264127"/>
                      <a:gd name="connsiteY15" fmla="*/ 234039 h 260696"/>
                      <a:gd name="connsiteX16" fmla="*/ 70885 w 264127"/>
                      <a:gd name="connsiteY16" fmla="*/ 209758 h 260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64127" h="260696">
                        <a:moveTo>
                          <a:pt x="70885" y="209758"/>
                        </a:moveTo>
                        <a:cubicBezTo>
                          <a:pt x="40022" y="186599"/>
                          <a:pt x="23930" y="147357"/>
                          <a:pt x="32756" y="108077"/>
                        </a:cubicBezTo>
                        <a:cubicBezTo>
                          <a:pt x="38795" y="81200"/>
                          <a:pt x="55249" y="59439"/>
                          <a:pt x="77210" y="45752"/>
                        </a:cubicBezTo>
                        <a:cubicBezTo>
                          <a:pt x="99170" y="32104"/>
                          <a:pt x="126400" y="26731"/>
                          <a:pt x="153934" y="32894"/>
                        </a:cubicBezTo>
                        <a:cubicBezTo>
                          <a:pt x="181478" y="39085"/>
                          <a:pt x="203799" y="55577"/>
                          <a:pt x="217819" y="77300"/>
                        </a:cubicBezTo>
                        <a:cubicBezTo>
                          <a:pt x="231828" y="99042"/>
                          <a:pt x="237402" y="125748"/>
                          <a:pt x="231381" y="152636"/>
                        </a:cubicBezTo>
                        <a:cubicBezTo>
                          <a:pt x="225893" y="177031"/>
                          <a:pt x="211855" y="197175"/>
                          <a:pt x="192919" y="210928"/>
                        </a:cubicBezTo>
                        <a:cubicBezTo>
                          <a:pt x="173964" y="224671"/>
                          <a:pt x="150215" y="231871"/>
                          <a:pt x="125534" y="230083"/>
                        </a:cubicBezTo>
                        <a:lnTo>
                          <a:pt x="123337" y="260347"/>
                        </a:lnTo>
                        <a:cubicBezTo>
                          <a:pt x="155313" y="262667"/>
                          <a:pt x="186128" y="253347"/>
                          <a:pt x="210733" y="235495"/>
                        </a:cubicBezTo>
                        <a:cubicBezTo>
                          <a:pt x="235338" y="217662"/>
                          <a:pt x="253846" y="191117"/>
                          <a:pt x="260988" y="159274"/>
                        </a:cubicBezTo>
                        <a:cubicBezTo>
                          <a:pt x="268873" y="124160"/>
                          <a:pt x="261512" y="88998"/>
                          <a:pt x="243317" y="60846"/>
                        </a:cubicBezTo>
                        <a:cubicBezTo>
                          <a:pt x="225161" y="32665"/>
                          <a:pt x="196067" y="11237"/>
                          <a:pt x="160573" y="3277"/>
                        </a:cubicBezTo>
                        <a:cubicBezTo>
                          <a:pt x="125097" y="-4693"/>
                          <a:pt x="89631" y="2259"/>
                          <a:pt x="61174" y="19968"/>
                        </a:cubicBezTo>
                        <a:cubicBezTo>
                          <a:pt x="32699" y="37659"/>
                          <a:pt x="11014" y="66296"/>
                          <a:pt x="3139" y="101420"/>
                        </a:cubicBezTo>
                        <a:cubicBezTo>
                          <a:pt x="-8398" y="152902"/>
                          <a:pt x="12707" y="204128"/>
                          <a:pt x="52672" y="234039"/>
                        </a:cubicBezTo>
                        <a:lnTo>
                          <a:pt x="70885" y="209758"/>
                        </a:lnTo>
                        <a:close/>
                      </a:path>
                    </a:pathLst>
                  </a:custGeom>
                  <a:solidFill>
                    <a:srgbClr val="966A3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387" name="Graphic 67">
                    <a:extLst>
                      <a:ext uri="{FF2B5EF4-FFF2-40B4-BE49-F238E27FC236}">
                        <a16:creationId xmlns:a16="http://schemas.microsoft.com/office/drawing/2014/main" id="{1ACDC1C4-20A1-55A1-FFBE-49681B09AD39}"/>
                      </a:ext>
                    </a:extLst>
                  </p:cNvPr>
                  <p:cNvGrpSpPr/>
                  <p:nvPr/>
                </p:nvGrpSpPr>
                <p:grpSpPr>
                  <a:xfrm>
                    <a:off x="10579918" y="2871124"/>
                    <a:ext cx="565631" cy="334640"/>
                    <a:chOff x="10579918" y="2871124"/>
                    <a:chExt cx="565631" cy="334640"/>
                  </a:xfrm>
                </p:grpSpPr>
                <p:sp>
                  <p:nvSpPr>
                    <p:cNvPr id="388" name="Freeform 387">
                      <a:extLst>
                        <a:ext uri="{FF2B5EF4-FFF2-40B4-BE49-F238E27FC236}">
                          <a16:creationId xmlns:a16="http://schemas.microsoft.com/office/drawing/2014/main" id="{93C012AA-8AD8-CD05-7E13-1D9824226E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26395" y="2871124"/>
                      <a:ext cx="53955" cy="20229"/>
                    </a:xfrm>
                    <a:custGeom>
                      <a:avLst/>
                      <a:gdLst>
                        <a:gd name="connsiteX0" fmla="*/ 0 w 53955"/>
                        <a:gd name="connsiteY0" fmla="*/ 0 h 20229"/>
                        <a:gd name="connsiteX1" fmla="*/ 53955 w 53955"/>
                        <a:gd name="connsiteY1" fmla="*/ 0 h 20229"/>
                        <a:gd name="connsiteX2" fmla="*/ 53955 w 53955"/>
                        <a:gd name="connsiteY2" fmla="*/ 20230 h 20229"/>
                        <a:gd name="connsiteX3" fmla="*/ 0 w 53955"/>
                        <a:gd name="connsiteY3" fmla="*/ 20230 h 202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3955" h="20229">
                          <a:moveTo>
                            <a:pt x="0" y="0"/>
                          </a:moveTo>
                          <a:lnTo>
                            <a:pt x="53955" y="0"/>
                          </a:lnTo>
                          <a:lnTo>
                            <a:pt x="53955" y="20230"/>
                          </a:lnTo>
                          <a:lnTo>
                            <a:pt x="0" y="20230"/>
                          </a:lnTo>
                          <a:close/>
                        </a:path>
                      </a:pathLst>
                    </a:custGeom>
                    <a:solidFill>
                      <a:srgbClr val="928E8F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89" name="Freeform 388">
                      <a:extLst>
                        <a:ext uri="{FF2B5EF4-FFF2-40B4-BE49-F238E27FC236}">
                          <a16:creationId xmlns:a16="http://schemas.microsoft.com/office/drawing/2014/main" id="{EF09EB92-33C9-01E7-987B-A9B81E531F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17988" y="2871124"/>
                      <a:ext cx="53945" cy="20229"/>
                    </a:xfrm>
                    <a:custGeom>
                      <a:avLst/>
                      <a:gdLst>
                        <a:gd name="connsiteX0" fmla="*/ 0 w 53945"/>
                        <a:gd name="connsiteY0" fmla="*/ 0 h 20229"/>
                        <a:gd name="connsiteX1" fmla="*/ 53946 w 53945"/>
                        <a:gd name="connsiteY1" fmla="*/ 0 h 20229"/>
                        <a:gd name="connsiteX2" fmla="*/ 53946 w 53945"/>
                        <a:gd name="connsiteY2" fmla="*/ 20230 h 20229"/>
                        <a:gd name="connsiteX3" fmla="*/ 0 w 53945"/>
                        <a:gd name="connsiteY3" fmla="*/ 20230 h 202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3945" h="20229">
                          <a:moveTo>
                            <a:pt x="0" y="0"/>
                          </a:moveTo>
                          <a:lnTo>
                            <a:pt x="53946" y="0"/>
                          </a:lnTo>
                          <a:lnTo>
                            <a:pt x="53946" y="20230"/>
                          </a:lnTo>
                          <a:lnTo>
                            <a:pt x="0" y="20230"/>
                          </a:lnTo>
                          <a:close/>
                        </a:path>
                      </a:pathLst>
                    </a:custGeom>
                    <a:solidFill>
                      <a:srgbClr val="C9C2C3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90" name="Freeform 389">
                      <a:extLst>
                        <a:ext uri="{FF2B5EF4-FFF2-40B4-BE49-F238E27FC236}">
                          <a16:creationId xmlns:a16="http://schemas.microsoft.com/office/drawing/2014/main" id="{4FF25868-DFFE-2ECF-21EA-5B7174C97A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57358" y="2871124"/>
                      <a:ext cx="53955" cy="20229"/>
                    </a:xfrm>
                    <a:custGeom>
                      <a:avLst/>
                      <a:gdLst>
                        <a:gd name="connsiteX0" fmla="*/ 0 w 53955"/>
                        <a:gd name="connsiteY0" fmla="*/ 0 h 20229"/>
                        <a:gd name="connsiteX1" fmla="*/ 53955 w 53955"/>
                        <a:gd name="connsiteY1" fmla="*/ 0 h 20229"/>
                        <a:gd name="connsiteX2" fmla="*/ 53955 w 53955"/>
                        <a:gd name="connsiteY2" fmla="*/ 20230 h 20229"/>
                        <a:gd name="connsiteX3" fmla="*/ 0 w 53955"/>
                        <a:gd name="connsiteY3" fmla="*/ 20230 h 202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3955" h="20229">
                          <a:moveTo>
                            <a:pt x="0" y="0"/>
                          </a:moveTo>
                          <a:lnTo>
                            <a:pt x="53955" y="0"/>
                          </a:lnTo>
                          <a:lnTo>
                            <a:pt x="53955" y="20230"/>
                          </a:lnTo>
                          <a:lnTo>
                            <a:pt x="0" y="20230"/>
                          </a:lnTo>
                          <a:close/>
                        </a:path>
                      </a:pathLst>
                    </a:custGeom>
                    <a:solidFill>
                      <a:srgbClr val="928E8F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91" name="Freeform 390">
                      <a:extLst>
                        <a:ext uri="{FF2B5EF4-FFF2-40B4-BE49-F238E27FC236}">
                          <a16:creationId xmlns:a16="http://schemas.microsoft.com/office/drawing/2014/main" id="{BD49A969-EFE1-E278-2159-EBE5E58178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48931" y="2871124"/>
                      <a:ext cx="53936" cy="20229"/>
                    </a:xfrm>
                    <a:custGeom>
                      <a:avLst/>
                      <a:gdLst>
                        <a:gd name="connsiteX0" fmla="*/ 0 w 53936"/>
                        <a:gd name="connsiteY0" fmla="*/ 0 h 20229"/>
                        <a:gd name="connsiteX1" fmla="*/ 53936 w 53936"/>
                        <a:gd name="connsiteY1" fmla="*/ 0 h 20229"/>
                        <a:gd name="connsiteX2" fmla="*/ 53936 w 53936"/>
                        <a:gd name="connsiteY2" fmla="*/ 20230 h 20229"/>
                        <a:gd name="connsiteX3" fmla="*/ 0 w 53936"/>
                        <a:gd name="connsiteY3" fmla="*/ 20230 h 202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3936" h="20229">
                          <a:moveTo>
                            <a:pt x="0" y="0"/>
                          </a:moveTo>
                          <a:lnTo>
                            <a:pt x="53936" y="0"/>
                          </a:lnTo>
                          <a:lnTo>
                            <a:pt x="53936" y="20230"/>
                          </a:lnTo>
                          <a:lnTo>
                            <a:pt x="0" y="20230"/>
                          </a:lnTo>
                          <a:close/>
                        </a:path>
                      </a:pathLst>
                    </a:custGeom>
                    <a:solidFill>
                      <a:srgbClr val="C9C2C3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92" name="Freeform 391">
                      <a:extLst>
                        <a:ext uri="{FF2B5EF4-FFF2-40B4-BE49-F238E27FC236}">
                          <a16:creationId xmlns:a16="http://schemas.microsoft.com/office/drawing/2014/main" id="{BDCFA0A3-832A-3E1B-80DF-A926FCCA47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51402" y="2888824"/>
                      <a:ext cx="492236" cy="316921"/>
                    </a:xfrm>
                    <a:custGeom>
                      <a:avLst/>
                      <a:gdLst>
                        <a:gd name="connsiteX0" fmla="*/ 0 w 492236"/>
                        <a:gd name="connsiteY0" fmla="*/ 0 h 316921"/>
                        <a:gd name="connsiteX1" fmla="*/ 492236 w 492236"/>
                        <a:gd name="connsiteY1" fmla="*/ 0 h 316921"/>
                        <a:gd name="connsiteX2" fmla="*/ 492236 w 492236"/>
                        <a:gd name="connsiteY2" fmla="*/ 187422 h 316921"/>
                        <a:gd name="connsiteX3" fmla="*/ 472006 w 492236"/>
                        <a:gd name="connsiteY3" fmla="*/ 187336 h 316921"/>
                        <a:gd name="connsiteX4" fmla="*/ 472006 w 492236"/>
                        <a:gd name="connsiteY4" fmla="*/ 316922 h 316921"/>
                        <a:gd name="connsiteX5" fmla="*/ 0 w 492236"/>
                        <a:gd name="connsiteY5" fmla="*/ 316922 h 3169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92236" h="316921">
                          <a:moveTo>
                            <a:pt x="0" y="0"/>
                          </a:moveTo>
                          <a:lnTo>
                            <a:pt x="492236" y="0"/>
                          </a:lnTo>
                          <a:lnTo>
                            <a:pt x="492236" y="187422"/>
                          </a:lnTo>
                          <a:lnTo>
                            <a:pt x="472006" y="187336"/>
                          </a:lnTo>
                          <a:lnTo>
                            <a:pt x="472006" y="316922"/>
                          </a:lnTo>
                          <a:lnTo>
                            <a:pt x="0" y="316922"/>
                          </a:lnTo>
                          <a:close/>
                        </a:path>
                      </a:pathLst>
                    </a:custGeom>
                    <a:solidFill>
                      <a:srgbClr val="7C5031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93" name="Freeform 392">
                      <a:extLst>
                        <a:ext uri="{FF2B5EF4-FFF2-40B4-BE49-F238E27FC236}">
                          <a16:creationId xmlns:a16="http://schemas.microsoft.com/office/drawing/2014/main" id="{7D4FF7E4-057B-B966-33E4-EEDE79E087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579918" y="2888834"/>
                      <a:ext cx="565631" cy="316931"/>
                    </a:xfrm>
                    <a:custGeom>
                      <a:avLst/>
                      <a:gdLst>
                        <a:gd name="connsiteX0" fmla="*/ 0 w 565631"/>
                        <a:gd name="connsiteY0" fmla="*/ 46603 h 316931"/>
                        <a:gd name="connsiteX1" fmla="*/ 46613 w 565631"/>
                        <a:gd name="connsiteY1" fmla="*/ 0 h 316931"/>
                        <a:gd name="connsiteX2" fmla="*/ 565631 w 565631"/>
                        <a:gd name="connsiteY2" fmla="*/ 0 h 316931"/>
                        <a:gd name="connsiteX3" fmla="*/ 526114 w 565631"/>
                        <a:gd name="connsiteY3" fmla="*/ 8427 h 316931"/>
                        <a:gd name="connsiteX4" fmla="*/ 514853 w 565631"/>
                        <a:gd name="connsiteY4" fmla="*/ 40041 h 316931"/>
                        <a:gd name="connsiteX5" fmla="*/ 514739 w 565631"/>
                        <a:gd name="connsiteY5" fmla="*/ 181021 h 316931"/>
                        <a:gd name="connsiteX6" fmla="*/ 487766 w 565631"/>
                        <a:gd name="connsiteY6" fmla="*/ 181021 h 316931"/>
                        <a:gd name="connsiteX7" fmla="*/ 487880 w 565631"/>
                        <a:gd name="connsiteY7" fmla="*/ 316931 h 316931"/>
                        <a:gd name="connsiteX8" fmla="*/ 64779 w 565631"/>
                        <a:gd name="connsiteY8" fmla="*/ 316931 h 316931"/>
                        <a:gd name="connsiteX9" fmla="*/ 22598 w 565631"/>
                        <a:gd name="connsiteY9" fmla="*/ 274760 h 316931"/>
                        <a:gd name="connsiteX10" fmla="*/ 22598 w 565631"/>
                        <a:gd name="connsiteY10" fmla="*/ 180374 h 316931"/>
                        <a:gd name="connsiteX11" fmla="*/ 10 w 565631"/>
                        <a:gd name="connsiteY11" fmla="*/ 177835 h 316931"/>
                        <a:gd name="connsiteX12" fmla="*/ 10 w 565631"/>
                        <a:gd name="connsiteY12" fmla="*/ 46603 h 3169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565631" h="316931">
                          <a:moveTo>
                            <a:pt x="0" y="46603"/>
                          </a:moveTo>
                          <a:cubicBezTo>
                            <a:pt x="0" y="20867"/>
                            <a:pt x="20867" y="0"/>
                            <a:pt x="46613" y="0"/>
                          </a:cubicBezTo>
                          <a:lnTo>
                            <a:pt x="565631" y="0"/>
                          </a:lnTo>
                          <a:cubicBezTo>
                            <a:pt x="565631" y="0"/>
                            <a:pt x="539115" y="1921"/>
                            <a:pt x="526114" y="8427"/>
                          </a:cubicBezTo>
                          <a:cubicBezTo>
                            <a:pt x="513131" y="14932"/>
                            <a:pt x="514853" y="40041"/>
                            <a:pt x="514853" y="40041"/>
                          </a:cubicBezTo>
                          <a:lnTo>
                            <a:pt x="514739" y="181021"/>
                          </a:lnTo>
                          <a:lnTo>
                            <a:pt x="487766" y="181021"/>
                          </a:lnTo>
                          <a:lnTo>
                            <a:pt x="487880" y="316931"/>
                          </a:lnTo>
                          <a:lnTo>
                            <a:pt x="64779" y="316931"/>
                          </a:lnTo>
                          <a:cubicBezTo>
                            <a:pt x="41486" y="316931"/>
                            <a:pt x="22598" y="298062"/>
                            <a:pt x="22598" y="274760"/>
                          </a:cubicBezTo>
                          <a:lnTo>
                            <a:pt x="22598" y="180374"/>
                          </a:lnTo>
                          <a:lnTo>
                            <a:pt x="10" y="177835"/>
                          </a:lnTo>
                          <a:lnTo>
                            <a:pt x="10" y="46603"/>
                          </a:lnTo>
                          <a:close/>
                        </a:path>
                      </a:pathLst>
                    </a:custGeom>
                    <a:solidFill>
                      <a:srgbClr val="966A37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94" name="Freeform 393">
                      <a:extLst>
                        <a:ext uri="{FF2B5EF4-FFF2-40B4-BE49-F238E27FC236}">
                          <a16:creationId xmlns:a16="http://schemas.microsoft.com/office/drawing/2014/main" id="{E907739B-EEF4-7FEE-833D-9513D313CB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579918" y="2889671"/>
                      <a:ext cx="565622" cy="87909"/>
                    </a:xfrm>
                    <a:custGeom>
                      <a:avLst/>
                      <a:gdLst>
                        <a:gd name="connsiteX0" fmla="*/ 46613 w 565622"/>
                        <a:gd name="connsiteY0" fmla="*/ 41296 h 87909"/>
                        <a:gd name="connsiteX1" fmla="*/ 514843 w 565622"/>
                        <a:gd name="connsiteY1" fmla="*/ 41296 h 87909"/>
                        <a:gd name="connsiteX2" fmla="*/ 514843 w 565622"/>
                        <a:gd name="connsiteY2" fmla="*/ 40031 h 87909"/>
                        <a:gd name="connsiteX3" fmla="*/ 526104 w 565622"/>
                        <a:gd name="connsiteY3" fmla="*/ 8427 h 87909"/>
                        <a:gd name="connsiteX4" fmla="*/ 565622 w 565622"/>
                        <a:gd name="connsiteY4" fmla="*/ 0 h 87909"/>
                        <a:gd name="connsiteX5" fmla="*/ 46613 w 565622"/>
                        <a:gd name="connsiteY5" fmla="*/ 0 h 87909"/>
                        <a:gd name="connsiteX6" fmla="*/ 0 w 565622"/>
                        <a:gd name="connsiteY6" fmla="*/ 46613 h 87909"/>
                        <a:gd name="connsiteX7" fmla="*/ 0 w 565622"/>
                        <a:gd name="connsiteY7" fmla="*/ 87909 h 87909"/>
                        <a:gd name="connsiteX8" fmla="*/ 46613 w 565622"/>
                        <a:gd name="connsiteY8" fmla="*/ 41296 h 879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65622" h="87909">
                          <a:moveTo>
                            <a:pt x="46613" y="41296"/>
                          </a:moveTo>
                          <a:lnTo>
                            <a:pt x="514843" y="41296"/>
                          </a:lnTo>
                          <a:lnTo>
                            <a:pt x="514843" y="40031"/>
                          </a:lnTo>
                          <a:cubicBezTo>
                            <a:pt x="514843" y="40031"/>
                            <a:pt x="513122" y="14923"/>
                            <a:pt x="526104" y="8427"/>
                          </a:cubicBezTo>
                          <a:cubicBezTo>
                            <a:pt x="539106" y="1921"/>
                            <a:pt x="565622" y="0"/>
                            <a:pt x="565622" y="0"/>
                          </a:cubicBezTo>
                          <a:lnTo>
                            <a:pt x="46613" y="0"/>
                          </a:lnTo>
                          <a:cubicBezTo>
                            <a:pt x="20867" y="0"/>
                            <a:pt x="0" y="20867"/>
                            <a:pt x="0" y="46613"/>
                          </a:cubicBezTo>
                          <a:lnTo>
                            <a:pt x="0" y="87909"/>
                          </a:lnTo>
                          <a:cubicBezTo>
                            <a:pt x="0" y="62163"/>
                            <a:pt x="20867" y="41296"/>
                            <a:pt x="46613" y="41296"/>
                          </a:cubicBezTo>
                          <a:close/>
                        </a:path>
                      </a:pathLst>
                    </a:custGeom>
                    <a:solidFill>
                      <a:srgbClr val="AE8445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95" name="Freeform 394">
                      <a:extLst>
                        <a:ext uri="{FF2B5EF4-FFF2-40B4-BE49-F238E27FC236}">
                          <a16:creationId xmlns:a16="http://schemas.microsoft.com/office/drawing/2014/main" id="{E1B19FC0-8D11-CED9-5A90-C8F428B087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02506" y="3069740"/>
                      <a:ext cx="540304" cy="6514"/>
                    </a:xfrm>
                    <a:custGeom>
                      <a:avLst/>
                      <a:gdLst>
                        <a:gd name="connsiteX0" fmla="*/ 0 w 540304"/>
                        <a:gd name="connsiteY0" fmla="*/ 0 h 6514"/>
                        <a:gd name="connsiteX1" fmla="*/ 540304 w 540304"/>
                        <a:gd name="connsiteY1" fmla="*/ 0 h 6514"/>
                        <a:gd name="connsiteX2" fmla="*/ 540304 w 540304"/>
                        <a:gd name="connsiteY2" fmla="*/ 6515 h 6514"/>
                        <a:gd name="connsiteX3" fmla="*/ 0 w 540304"/>
                        <a:gd name="connsiteY3" fmla="*/ 6515 h 65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40304" h="6514">
                          <a:moveTo>
                            <a:pt x="0" y="0"/>
                          </a:moveTo>
                          <a:lnTo>
                            <a:pt x="540304" y="0"/>
                          </a:lnTo>
                          <a:lnTo>
                            <a:pt x="540304" y="6515"/>
                          </a:lnTo>
                          <a:lnTo>
                            <a:pt x="0" y="6515"/>
                          </a:lnTo>
                          <a:close/>
                        </a:path>
                      </a:pathLst>
                    </a:custGeom>
                    <a:solidFill>
                      <a:srgbClr val="7C5031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96" name="Freeform 395">
                      <a:extLst>
                        <a:ext uri="{FF2B5EF4-FFF2-40B4-BE49-F238E27FC236}">
                          <a16:creationId xmlns:a16="http://schemas.microsoft.com/office/drawing/2014/main" id="{1DA5C9F3-0045-7301-93AB-D5E533A66C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19545" y="3044337"/>
                      <a:ext cx="51425" cy="63218"/>
                    </a:xfrm>
                    <a:custGeom>
                      <a:avLst/>
                      <a:gdLst>
                        <a:gd name="connsiteX0" fmla="*/ 0 w 51425"/>
                        <a:gd name="connsiteY0" fmla="*/ 0 h 63218"/>
                        <a:gd name="connsiteX1" fmla="*/ 51426 w 51425"/>
                        <a:gd name="connsiteY1" fmla="*/ 0 h 63218"/>
                        <a:gd name="connsiteX2" fmla="*/ 51426 w 51425"/>
                        <a:gd name="connsiteY2" fmla="*/ 63219 h 63218"/>
                        <a:gd name="connsiteX3" fmla="*/ 0 w 51425"/>
                        <a:gd name="connsiteY3" fmla="*/ 63219 h 63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1425" h="63218">
                          <a:moveTo>
                            <a:pt x="0" y="0"/>
                          </a:moveTo>
                          <a:lnTo>
                            <a:pt x="51426" y="0"/>
                          </a:lnTo>
                          <a:lnTo>
                            <a:pt x="51426" y="63219"/>
                          </a:lnTo>
                          <a:lnTo>
                            <a:pt x="0" y="63219"/>
                          </a:lnTo>
                          <a:close/>
                        </a:path>
                      </a:pathLst>
                    </a:custGeom>
                    <a:solidFill>
                      <a:srgbClr val="928E8F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97" name="Freeform 396">
                      <a:extLst>
                        <a:ext uri="{FF2B5EF4-FFF2-40B4-BE49-F238E27FC236}">
                          <a16:creationId xmlns:a16="http://schemas.microsoft.com/office/drawing/2014/main" id="{C8BB7F18-3829-5D3A-F55A-5E9495EE97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10281" y="3044337"/>
                      <a:ext cx="51415" cy="63218"/>
                    </a:xfrm>
                    <a:custGeom>
                      <a:avLst/>
                      <a:gdLst>
                        <a:gd name="connsiteX0" fmla="*/ 0 w 51415"/>
                        <a:gd name="connsiteY0" fmla="*/ 0 h 63218"/>
                        <a:gd name="connsiteX1" fmla="*/ 51416 w 51415"/>
                        <a:gd name="connsiteY1" fmla="*/ 0 h 63218"/>
                        <a:gd name="connsiteX2" fmla="*/ 51416 w 51415"/>
                        <a:gd name="connsiteY2" fmla="*/ 63219 h 63218"/>
                        <a:gd name="connsiteX3" fmla="*/ 0 w 51415"/>
                        <a:gd name="connsiteY3" fmla="*/ 63219 h 632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1415" h="63218">
                          <a:moveTo>
                            <a:pt x="0" y="0"/>
                          </a:moveTo>
                          <a:lnTo>
                            <a:pt x="51416" y="0"/>
                          </a:lnTo>
                          <a:lnTo>
                            <a:pt x="51416" y="63219"/>
                          </a:lnTo>
                          <a:lnTo>
                            <a:pt x="0" y="63219"/>
                          </a:lnTo>
                          <a:close/>
                        </a:path>
                      </a:pathLst>
                    </a:custGeom>
                    <a:solidFill>
                      <a:srgbClr val="C9C2C3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98" name="Freeform 397">
                      <a:extLst>
                        <a:ext uri="{FF2B5EF4-FFF2-40B4-BE49-F238E27FC236}">
                          <a16:creationId xmlns:a16="http://schemas.microsoft.com/office/drawing/2014/main" id="{0448E72C-8D51-77DE-0474-1F2E3505F9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18394" y="3053191"/>
                      <a:ext cx="32032" cy="45519"/>
                    </a:xfrm>
                    <a:custGeom>
                      <a:avLst/>
                      <a:gdLst>
                        <a:gd name="connsiteX0" fmla="*/ 0 w 32032"/>
                        <a:gd name="connsiteY0" fmla="*/ 0 h 45519"/>
                        <a:gd name="connsiteX1" fmla="*/ 32033 w 32032"/>
                        <a:gd name="connsiteY1" fmla="*/ 0 h 45519"/>
                        <a:gd name="connsiteX2" fmla="*/ 32033 w 32032"/>
                        <a:gd name="connsiteY2" fmla="*/ 45519 h 45519"/>
                        <a:gd name="connsiteX3" fmla="*/ 0 w 32032"/>
                        <a:gd name="connsiteY3" fmla="*/ 45519 h 455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032" h="45519">
                          <a:moveTo>
                            <a:pt x="0" y="0"/>
                          </a:moveTo>
                          <a:lnTo>
                            <a:pt x="32033" y="0"/>
                          </a:lnTo>
                          <a:lnTo>
                            <a:pt x="32033" y="45519"/>
                          </a:lnTo>
                          <a:lnTo>
                            <a:pt x="0" y="45519"/>
                          </a:lnTo>
                          <a:close/>
                        </a:path>
                      </a:pathLst>
                    </a:custGeom>
                    <a:solidFill>
                      <a:srgbClr val="928E8F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99" name="Freeform 398">
                      <a:extLst>
                        <a:ext uri="{FF2B5EF4-FFF2-40B4-BE49-F238E27FC236}">
                          <a16:creationId xmlns:a16="http://schemas.microsoft.com/office/drawing/2014/main" id="{66572F2B-8015-3876-740D-D78820D52C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25974" y="3060990"/>
                      <a:ext cx="16862" cy="27809"/>
                    </a:xfrm>
                    <a:custGeom>
                      <a:avLst/>
                      <a:gdLst>
                        <a:gd name="connsiteX0" fmla="*/ 0 w 16862"/>
                        <a:gd name="connsiteY0" fmla="*/ 0 h 27809"/>
                        <a:gd name="connsiteX1" fmla="*/ 16863 w 16862"/>
                        <a:gd name="connsiteY1" fmla="*/ 0 h 27809"/>
                        <a:gd name="connsiteX2" fmla="*/ 16863 w 16862"/>
                        <a:gd name="connsiteY2" fmla="*/ 27810 h 27809"/>
                        <a:gd name="connsiteX3" fmla="*/ 0 w 16862"/>
                        <a:gd name="connsiteY3" fmla="*/ 27810 h 27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6862" h="27809">
                          <a:moveTo>
                            <a:pt x="0" y="0"/>
                          </a:moveTo>
                          <a:lnTo>
                            <a:pt x="16863" y="0"/>
                          </a:lnTo>
                          <a:lnTo>
                            <a:pt x="16863" y="27810"/>
                          </a:lnTo>
                          <a:lnTo>
                            <a:pt x="0" y="27810"/>
                          </a:lnTo>
                          <a:close/>
                        </a:path>
                      </a:pathLst>
                    </a:custGeom>
                    <a:solidFill>
                      <a:srgbClr val="C9C2C3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0" name="Graphic 67">
                    <a:extLst>
                      <a:ext uri="{FF2B5EF4-FFF2-40B4-BE49-F238E27FC236}">
                        <a16:creationId xmlns:a16="http://schemas.microsoft.com/office/drawing/2014/main" id="{5207F74E-6185-8540-BEB4-7560FCAD772C}"/>
                      </a:ext>
                    </a:extLst>
                  </p:cNvPr>
                  <p:cNvGrpSpPr/>
                  <p:nvPr/>
                </p:nvGrpSpPr>
                <p:grpSpPr>
                  <a:xfrm>
                    <a:off x="10967138" y="2854537"/>
                    <a:ext cx="200819" cy="108829"/>
                    <a:chOff x="10967138" y="2854537"/>
                    <a:chExt cx="200819" cy="108829"/>
                  </a:xfrm>
                </p:grpSpPr>
                <p:sp>
                  <p:nvSpPr>
                    <p:cNvPr id="401" name="Freeform 400">
                      <a:extLst>
                        <a:ext uri="{FF2B5EF4-FFF2-40B4-BE49-F238E27FC236}">
                          <a16:creationId xmlns:a16="http://schemas.microsoft.com/office/drawing/2014/main" id="{6101E9EC-B437-A1E6-7950-728E0158F8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67138" y="2882118"/>
                      <a:ext cx="40755" cy="68253"/>
                    </a:xfrm>
                    <a:custGeom>
                      <a:avLst/>
                      <a:gdLst>
                        <a:gd name="connsiteX0" fmla="*/ 5446 w 40755"/>
                        <a:gd name="connsiteY0" fmla="*/ 67671 h 68253"/>
                        <a:gd name="connsiteX1" fmla="*/ 39172 w 40755"/>
                        <a:gd name="connsiteY1" fmla="*/ 39366 h 68253"/>
                        <a:gd name="connsiteX2" fmla="*/ 38963 w 40755"/>
                        <a:gd name="connsiteY2" fmla="*/ 1104 h 68253"/>
                        <a:gd name="connsiteX3" fmla="*/ 19000 w 40755"/>
                        <a:gd name="connsiteY3" fmla="*/ 31958 h 68253"/>
                        <a:gd name="connsiteX4" fmla="*/ 5446 w 40755"/>
                        <a:gd name="connsiteY4" fmla="*/ 67671 h 682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0755" h="68253">
                          <a:moveTo>
                            <a:pt x="5446" y="67671"/>
                          </a:moveTo>
                          <a:cubicBezTo>
                            <a:pt x="5446" y="67671"/>
                            <a:pt x="35482" y="44978"/>
                            <a:pt x="39172" y="39366"/>
                          </a:cubicBezTo>
                          <a:cubicBezTo>
                            <a:pt x="42853" y="33755"/>
                            <a:pt x="38963" y="1104"/>
                            <a:pt x="38963" y="1104"/>
                          </a:cubicBezTo>
                          <a:cubicBezTo>
                            <a:pt x="38963" y="1104"/>
                            <a:pt x="38193" y="-9006"/>
                            <a:pt x="19000" y="31958"/>
                          </a:cubicBezTo>
                          <a:cubicBezTo>
                            <a:pt x="7881" y="55659"/>
                            <a:pt x="-8687" y="71551"/>
                            <a:pt x="5446" y="67671"/>
                          </a:cubicBezTo>
                          <a:close/>
                        </a:path>
                      </a:pathLst>
                    </a:custGeom>
                    <a:solidFill>
                      <a:srgbClr val="E8A476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02" name="Freeform 401">
                      <a:extLst>
                        <a:ext uri="{FF2B5EF4-FFF2-40B4-BE49-F238E27FC236}">
                          <a16:creationId xmlns:a16="http://schemas.microsoft.com/office/drawing/2014/main" id="{7D838A5C-4109-B77B-BB21-FE261DCF1C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90999" y="2854537"/>
                      <a:ext cx="176958" cy="108829"/>
                    </a:xfrm>
                    <a:custGeom>
                      <a:avLst/>
                      <a:gdLst>
                        <a:gd name="connsiteX0" fmla="*/ 118400 w 176958"/>
                        <a:gd name="connsiteY0" fmla="*/ 0 h 108829"/>
                        <a:gd name="connsiteX1" fmla="*/ 79405 w 176958"/>
                        <a:gd name="connsiteY1" fmla="*/ 4147 h 108829"/>
                        <a:gd name="connsiteX2" fmla="*/ 48438 w 176958"/>
                        <a:gd name="connsiteY2" fmla="*/ 11004 h 108829"/>
                        <a:gd name="connsiteX3" fmla="*/ 24908 w 176958"/>
                        <a:gd name="connsiteY3" fmla="*/ 16188 h 108829"/>
                        <a:gd name="connsiteX4" fmla="*/ 7997 w 176958"/>
                        <a:gd name="connsiteY4" fmla="*/ 48144 h 108829"/>
                        <a:gd name="connsiteX5" fmla="*/ 84 w 176958"/>
                        <a:gd name="connsiteY5" fmla="*/ 103887 h 108829"/>
                        <a:gd name="connsiteX6" fmla="*/ 13038 w 176958"/>
                        <a:gd name="connsiteY6" fmla="*/ 105276 h 108829"/>
                        <a:gd name="connsiteX7" fmla="*/ 25897 w 176958"/>
                        <a:gd name="connsiteY7" fmla="*/ 62040 h 108829"/>
                        <a:gd name="connsiteX8" fmla="*/ 25488 w 176958"/>
                        <a:gd name="connsiteY8" fmla="*/ 98438 h 108829"/>
                        <a:gd name="connsiteX9" fmla="*/ 43597 w 176958"/>
                        <a:gd name="connsiteY9" fmla="*/ 86340 h 108829"/>
                        <a:gd name="connsiteX10" fmla="*/ 52318 w 176958"/>
                        <a:gd name="connsiteY10" fmla="*/ 48106 h 108829"/>
                        <a:gd name="connsiteX11" fmla="*/ 68192 w 176958"/>
                        <a:gd name="connsiteY11" fmla="*/ 48572 h 108829"/>
                        <a:gd name="connsiteX12" fmla="*/ 112674 w 176958"/>
                        <a:gd name="connsiteY12" fmla="*/ 50341 h 108829"/>
                        <a:gd name="connsiteX13" fmla="*/ 162521 w 176958"/>
                        <a:gd name="connsiteY13" fmla="*/ 34601 h 108829"/>
                        <a:gd name="connsiteX14" fmla="*/ 176958 w 176958"/>
                        <a:gd name="connsiteY14" fmla="*/ 2587 h 108829"/>
                        <a:gd name="connsiteX15" fmla="*/ 118400 w 176958"/>
                        <a:gd name="connsiteY15" fmla="*/ 0 h 1088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76958" h="108829">
                          <a:moveTo>
                            <a:pt x="118400" y="0"/>
                          </a:moveTo>
                          <a:cubicBezTo>
                            <a:pt x="118400" y="0"/>
                            <a:pt x="100605" y="552"/>
                            <a:pt x="79405" y="4147"/>
                          </a:cubicBezTo>
                          <a:cubicBezTo>
                            <a:pt x="58196" y="7723"/>
                            <a:pt x="48438" y="11004"/>
                            <a:pt x="48438" y="11004"/>
                          </a:cubicBezTo>
                          <a:cubicBezTo>
                            <a:pt x="48438" y="11004"/>
                            <a:pt x="35474" y="14086"/>
                            <a:pt x="24908" y="16188"/>
                          </a:cubicBezTo>
                          <a:cubicBezTo>
                            <a:pt x="14351" y="18299"/>
                            <a:pt x="7997" y="48144"/>
                            <a:pt x="7997" y="48144"/>
                          </a:cubicBezTo>
                          <a:cubicBezTo>
                            <a:pt x="7997" y="48144"/>
                            <a:pt x="997" y="96735"/>
                            <a:pt x="84" y="103887"/>
                          </a:cubicBezTo>
                          <a:cubicBezTo>
                            <a:pt x="-838" y="111040"/>
                            <a:pt x="5962" y="109451"/>
                            <a:pt x="13038" y="105276"/>
                          </a:cubicBezTo>
                          <a:cubicBezTo>
                            <a:pt x="20114" y="101101"/>
                            <a:pt x="25231" y="71065"/>
                            <a:pt x="25897" y="62040"/>
                          </a:cubicBezTo>
                          <a:cubicBezTo>
                            <a:pt x="26553" y="53014"/>
                            <a:pt x="28912" y="90934"/>
                            <a:pt x="25488" y="98438"/>
                          </a:cubicBezTo>
                          <a:cubicBezTo>
                            <a:pt x="22064" y="105932"/>
                            <a:pt x="39678" y="104125"/>
                            <a:pt x="43597" y="86340"/>
                          </a:cubicBezTo>
                          <a:cubicBezTo>
                            <a:pt x="47506" y="68574"/>
                            <a:pt x="52318" y="48106"/>
                            <a:pt x="52318" y="48106"/>
                          </a:cubicBezTo>
                          <a:cubicBezTo>
                            <a:pt x="52318" y="48106"/>
                            <a:pt x="64521" y="49713"/>
                            <a:pt x="68192" y="48572"/>
                          </a:cubicBezTo>
                          <a:cubicBezTo>
                            <a:pt x="71863" y="47421"/>
                            <a:pt x="105665" y="49266"/>
                            <a:pt x="112674" y="50341"/>
                          </a:cubicBezTo>
                          <a:cubicBezTo>
                            <a:pt x="141121" y="58207"/>
                            <a:pt x="145905" y="39851"/>
                            <a:pt x="162521" y="34601"/>
                          </a:cubicBezTo>
                          <a:lnTo>
                            <a:pt x="176958" y="2587"/>
                          </a:lnTo>
                          <a:lnTo>
                            <a:pt x="118400" y="0"/>
                          </a:lnTo>
                          <a:close/>
                        </a:path>
                      </a:pathLst>
                    </a:custGeom>
                    <a:solidFill>
                      <a:srgbClr val="F1B287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403" name="Freeform 402">
                    <a:extLst>
                      <a:ext uri="{FF2B5EF4-FFF2-40B4-BE49-F238E27FC236}">
                        <a16:creationId xmlns:a16="http://schemas.microsoft.com/office/drawing/2014/main" id="{D9E0057F-15E8-799C-ECA4-26D13C580C99}"/>
                      </a:ext>
                    </a:extLst>
                  </p:cNvPr>
                  <p:cNvSpPr/>
                  <p:nvPr/>
                </p:nvSpPr>
                <p:spPr>
                  <a:xfrm>
                    <a:off x="11143828" y="2540079"/>
                    <a:ext cx="210298" cy="405505"/>
                  </a:xfrm>
                  <a:custGeom>
                    <a:avLst/>
                    <a:gdLst>
                      <a:gd name="connsiteX0" fmla="*/ 208507 w 210298"/>
                      <a:gd name="connsiteY0" fmla="*/ 262881 h 405505"/>
                      <a:gd name="connsiteX1" fmla="*/ 11252 w 210298"/>
                      <a:gd name="connsiteY1" fmla="*/ 399505 h 405505"/>
                      <a:gd name="connsiteX2" fmla="*/ 0 w 210298"/>
                      <a:gd name="connsiteY2" fmla="*/ 300230 h 405505"/>
                      <a:gd name="connsiteX3" fmla="*/ 111648 w 210298"/>
                      <a:gd name="connsiteY3" fmla="*/ 290710 h 405505"/>
                      <a:gd name="connsiteX4" fmla="*/ 40583 w 210298"/>
                      <a:gd name="connsiteY4" fmla="*/ 112866 h 405505"/>
                      <a:gd name="connsiteX5" fmla="*/ 101443 w 210298"/>
                      <a:gd name="connsiteY5" fmla="*/ 0 h 405505"/>
                      <a:gd name="connsiteX6" fmla="*/ 208507 w 210298"/>
                      <a:gd name="connsiteY6" fmla="*/ 262881 h 405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0298" h="405505">
                        <a:moveTo>
                          <a:pt x="208507" y="262881"/>
                        </a:moveTo>
                        <a:cubicBezTo>
                          <a:pt x="232294" y="449142"/>
                          <a:pt x="11252" y="399505"/>
                          <a:pt x="11252" y="399505"/>
                        </a:cubicBezTo>
                        <a:lnTo>
                          <a:pt x="0" y="300230"/>
                        </a:lnTo>
                        <a:cubicBezTo>
                          <a:pt x="0" y="300230"/>
                          <a:pt x="77000" y="324797"/>
                          <a:pt x="111648" y="290710"/>
                        </a:cubicBezTo>
                        <a:cubicBezTo>
                          <a:pt x="128140" y="208279"/>
                          <a:pt x="79311" y="161419"/>
                          <a:pt x="40583" y="112866"/>
                        </a:cubicBezTo>
                        <a:cubicBezTo>
                          <a:pt x="36589" y="112761"/>
                          <a:pt x="101443" y="0"/>
                          <a:pt x="101443" y="0"/>
                        </a:cubicBezTo>
                        <a:cubicBezTo>
                          <a:pt x="101443" y="0"/>
                          <a:pt x="190741" y="147495"/>
                          <a:pt x="208507" y="262881"/>
                        </a:cubicBezTo>
                        <a:close/>
                      </a:path>
                    </a:pathLst>
                  </a:custGeom>
                  <a:solidFill>
                    <a:srgbClr val="A49283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4" name="Freeform 403">
                    <a:extLst>
                      <a:ext uri="{FF2B5EF4-FFF2-40B4-BE49-F238E27FC236}">
                        <a16:creationId xmlns:a16="http://schemas.microsoft.com/office/drawing/2014/main" id="{1BA56335-61C1-F55C-60D4-BB610709681D}"/>
                      </a:ext>
                    </a:extLst>
                  </p:cNvPr>
                  <p:cNvSpPr/>
                  <p:nvPr/>
                </p:nvSpPr>
                <p:spPr>
                  <a:xfrm>
                    <a:off x="11143828" y="2531450"/>
                    <a:ext cx="210291" cy="386794"/>
                  </a:xfrm>
                  <a:custGeom>
                    <a:avLst/>
                    <a:gdLst>
                      <a:gd name="connsiteX0" fmla="*/ 208507 w 210291"/>
                      <a:gd name="connsiteY0" fmla="*/ 271510 h 386794"/>
                      <a:gd name="connsiteX1" fmla="*/ 203942 w 210291"/>
                      <a:gd name="connsiteY1" fmla="*/ 341244 h 386794"/>
                      <a:gd name="connsiteX2" fmla="*/ 8284 w 210291"/>
                      <a:gd name="connsiteY2" fmla="*/ 381922 h 386794"/>
                      <a:gd name="connsiteX3" fmla="*/ 0 w 210291"/>
                      <a:gd name="connsiteY3" fmla="*/ 308859 h 386794"/>
                      <a:gd name="connsiteX4" fmla="*/ 111648 w 210291"/>
                      <a:gd name="connsiteY4" fmla="*/ 299339 h 386794"/>
                      <a:gd name="connsiteX5" fmla="*/ 58188 w 210291"/>
                      <a:gd name="connsiteY5" fmla="*/ 95064 h 386794"/>
                      <a:gd name="connsiteX6" fmla="*/ 101453 w 210291"/>
                      <a:gd name="connsiteY6" fmla="*/ 8619 h 386794"/>
                      <a:gd name="connsiteX7" fmla="*/ 208507 w 210291"/>
                      <a:gd name="connsiteY7" fmla="*/ 271510 h 386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0291" h="386794">
                        <a:moveTo>
                          <a:pt x="208507" y="271510"/>
                        </a:moveTo>
                        <a:cubicBezTo>
                          <a:pt x="212131" y="299909"/>
                          <a:pt x="210048" y="322793"/>
                          <a:pt x="203942" y="341244"/>
                        </a:cubicBezTo>
                        <a:cubicBezTo>
                          <a:pt x="154019" y="400135"/>
                          <a:pt x="40184" y="386963"/>
                          <a:pt x="8284" y="381922"/>
                        </a:cubicBezTo>
                        <a:lnTo>
                          <a:pt x="0" y="308859"/>
                        </a:lnTo>
                        <a:cubicBezTo>
                          <a:pt x="0" y="308859"/>
                          <a:pt x="61916" y="333492"/>
                          <a:pt x="111648" y="299339"/>
                        </a:cubicBezTo>
                        <a:cubicBezTo>
                          <a:pt x="159374" y="268105"/>
                          <a:pt x="127303" y="181737"/>
                          <a:pt x="58188" y="95064"/>
                        </a:cubicBezTo>
                        <a:cubicBezTo>
                          <a:pt x="40507" y="44932"/>
                          <a:pt x="82174" y="-24478"/>
                          <a:pt x="101453" y="8619"/>
                        </a:cubicBezTo>
                        <a:cubicBezTo>
                          <a:pt x="101443" y="8629"/>
                          <a:pt x="190741" y="156124"/>
                          <a:pt x="208507" y="271510"/>
                        </a:cubicBezTo>
                        <a:close/>
                      </a:path>
                    </a:pathLst>
                  </a:custGeom>
                  <a:solidFill>
                    <a:srgbClr val="D8C9B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5" name="Freeform 404">
                    <a:extLst>
                      <a:ext uri="{FF2B5EF4-FFF2-40B4-BE49-F238E27FC236}">
                        <a16:creationId xmlns:a16="http://schemas.microsoft.com/office/drawing/2014/main" id="{004DE181-6CFF-5BE8-CD8A-E8C0B191DCEA}"/>
                      </a:ext>
                    </a:extLst>
                  </p:cNvPr>
                  <p:cNvSpPr/>
                  <p:nvPr/>
                </p:nvSpPr>
                <p:spPr>
                  <a:xfrm>
                    <a:off x="10689834" y="2848137"/>
                    <a:ext cx="33404" cy="62298"/>
                  </a:xfrm>
                  <a:custGeom>
                    <a:avLst/>
                    <a:gdLst>
                      <a:gd name="connsiteX0" fmla="*/ 5232 w 33404"/>
                      <a:gd name="connsiteY0" fmla="*/ 62039 h 62298"/>
                      <a:gd name="connsiteX1" fmla="*/ 33089 w 33404"/>
                      <a:gd name="connsiteY1" fmla="*/ 22493 h 62298"/>
                      <a:gd name="connsiteX2" fmla="*/ 24140 w 33404"/>
                      <a:gd name="connsiteY2" fmla="*/ 818 h 62298"/>
                      <a:gd name="connsiteX3" fmla="*/ 11614 w 33404"/>
                      <a:gd name="connsiteY3" fmla="*/ 29835 h 62298"/>
                      <a:gd name="connsiteX4" fmla="*/ 5232 w 33404"/>
                      <a:gd name="connsiteY4" fmla="*/ 62039 h 622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404" h="62298">
                        <a:moveTo>
                          <a:pt x="5232" y="62039"/>
                        </a:moveTo>
                        <a:cubicBezTo>
                          <a:pt x="18471" y="59623"/>
                          <a:pt x="30759" y="27781"/>
                          <a:pt x="33089" y="22493"/>
                        </a:cubicBezTo>
                        <a:cubicBezTo>
                          <a:pt x="35410" y="17205"/>
                          <a:pt x="24140" y="818"/>
                          <a:pt x="24140" y="818"/>
                        </a:cubicBezTo>
                        <a:cubicBezTo>
                          <a:pt x="24140" y="818"/>
                          <a:pt x="22038" y="-7638"/>
                          <a:pt x="11614" y="29835"/>
                        </a:cubicBezTo>
                        <a:cubicBezTo>
                          <a:pt x="5584" y="51511"/>
                          <a:pt x="-7170" y="64312"/>
                          <a:pt x="5232" y="62039"/>
                        </a:cubicBezTo>
                        <a:close/>
                      </a:path>
                    </a:pathLst>
                  </a:custGeom>
                  <a:solidFill>
                    <a:srgbClr val="F1B28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6" name="Freeform 405">
                    <a:extLst>
                      <a:ext uri="{FF2B5EF4-FFF2-40B4-BE49-F238E27FC236}">
                        <a16:creationId xmlns:a16="http://schemas.microsoft.com/office/drawing/2014/main" id="{2FDF7B17-24F9-D483-7B01-7E6A06A99970}"/>
                      </a:ext>
                    </a:extLst>
                  </p:cNvPr>
                  <p:cNvSpPr/>
                  <p:nvPr/>
                </p:nvSpPr>
                <p:spPr>
                  <a:xfrm>
                    <a:off x="10622970" y="2843686"/>
                    <a:ext cx="56872" cy="58564"/>
                  </a:xfrm>
                  <a:custGeom>
                    <a:avLst/>
                    <a:gdLst>
                      <a:gd name="connsiteX0" fmla="*/ 4987 w 56872"/>
                      <a:gd name="connsiteY0" fmla="*/ 58206 h 58564"/>
                      <a:gd name="connsiteX1" fmla="*/ 54349 w 56872"/>
                      <a:gd name="connsiteY1" fmla="*/ 29112 h 58564"/>
                      <a:gd name="connsiteX2" fmla="*/ 55271 w 56872"/>
                      <a:gd name="connsiteY2" fmla="*/ 1350 h 58564"/>
                      <a:gd name="connsiteX3" fmla="*/ 27595 w 56872"/>
                      <a:gd name="connsiteY3" fmla="*/ 26554 h 58564"/>
                      <a:gd name="connsiteX4" fmla="*/ 4987 w 56872"/>
                      <a:gd name="connsiteY4" fmla="*/ 58206 h 58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872" h="58564">
                        <a:moveTo>
                          <a:pt x="4987" y="58206"/>
                        </a:moveTo>
                        <a:cubicBezTo>
                          <a:pt x="20462" y="62058"/>
                          <a:pt x="49251" y="33687"/>
                          <a:pt x="54349" y="29112"/>
                        </a:cubicBezTo>
                        <a:cubicBezTo>
                          <a:pt x="59428" y="24538"/>
                          <a:pt x="55271" y="1350"/>
                          <a:pt x="55271" y="1350"/>
                        </a:cubicBezTo>
                        <a:cubicBezTo>
                          <a:pt x="55271" y="1350"/>
                          <a:pt x="57135" y="-8798"/>
                          <a:pt x="27595" y="26554"/>
                        </a:cubicBezTo>
                        <a:cubicBezTo>
                          <a:pt x="10503" y="47012"/>
                          <a:pt x="-9498" y="54611"/>
                          <a:pt x="4987" y="58206"/>
                        </a:cubicBezTo>
                        <a:close/>
                      </a:path>
                    </a:pathLst>
                  </a:custGeom>
                  <a:solidFill>
                    <a:srgbClr val="F1B28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7" name="Freeform 406">
                    <a:extLst>
                      <a:ext uri="{FF2B5EF4-FFF2-40B4-BE49-F238E27FC236}">
                        <a16:creationId xmlns:a16="http://schemas.microsoft.com/office/drawing/2014/main" id="{FA475794-D4CD-7811-48D8-756DFA587286}"/>
                      </a:ext>
                    </a:extLst>
                  </p:cNvPr>
                  <p:cNvSpPr/>
                  <p:nvPr/>
                </p:nvSpPr>
                <p:spPr>
                  <a:xfrm>
                    <a:off x="10644542" y="2842783"/>
                    <a:ext cx="42861" cy="71874"/>
                  </a:xfrm>
                  <a:custGeom>
                    <a:avLst/>
                    <a:gdLst>
                      <a:gd name="connsiteX0" fmla="*/ 6023 w 42861"/>
                      <a:gd name="connsiteY0" fmla="*/ 71749 h 71874"/>
                      <a:gd name="connsiteX1" fmla="*/ 42317 w 42861"/>
                      <a:gd name="connsiteY1" fmla="*/ 27409 h 71874"/>
                      <a:gd name="connsiteX2" fmla="*/ 33595 w 42861"/>
                      <a:gd name="connsiteY2" fmla="*/ 1036 h 71874"/>
                      <a:gd name="connsiteX3" fmla="*/ 16323 w 42861"/>
                      <a:gd name="connsiteY3" fmla="*/ 34248 h 71874"/>
                      <a:gd name="connsiteX4" fmla="*/ 6023 w 42861"/>
                      <a:gd name="connsiteY4" fmla="*/ 71749 h 718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2861" h="71874">
                        <a:moveTo>
                          <a:pt x="6023" y="71749"/>
                        </a:moveTo>
                        <a:cubicBezTo>
                          <a:pt x="21878" y="70018"/>
                          <a:pt x="39112" y="33458"/>
                          <a:pt x="42317" y="27409"/>
                        </a:cubicBezTo>
                        <a:cubicBezTo>
                          <a:pt x="45512" y="21360"/>
                          <a:pt x="33595" y="1036"/>
                          <a:pt x="33595" y="1036"/>
                        </a:cubicBezTo>
                        <a:cubicBezTo>
                          <a:pt x="33595" y="1036"/>
                          <a:pt x="31836" y="-9132"/>
                          <a:pt x="16323" y="34248"/>
                        </a:cubicBezTo>
                        <a:cubicBezTo>
                          <a:pt x="7345" y="59337"/>
                          <a:pt x="-8823" y="73366"/>
                          <a:pt x="6023" y="71749"/>
                        </a:cubicBezTo>
                        <a:close/>
                      </a:path>
                    </a:pathLst>
                  </a:custGeom>
                  <a:solidFill>
                    <a:srgbClr val="F1B28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8" name="Freeform 407">
                    <a:extLst>
                      <a:ext uri="{FF2B5EF4-FFF2-40B4-BE49-F238E27FC236}">
                        <a16:creationId xmlns:a16="http://schemas.microsoft.com/office/drawing/2014/main" id="{9771412E-A85C-35C9-DAE3-FAC73B61F677}"/>
                      </a:ext>
                    </a:extLst>
                  </p:cNvPr>
                  <p:cNvSpPr/>
                  <p:nvPr/>
                </p:nvSpPr>
                <p:spPr>
                  <a:xfrm>
                    <a:off x="10661469" y="2846781"/>
                    <a:ext cx="42193" cy="64451"/>
                  </a:xfrm>
                  <a:custGeom>
                    <a:avLst/>
                    <a:gdLst>
                      <a:gd name="connsiteX0" fmla="*/ 5397 w 42193"/>
                      <a:gd name="connsiteY0" fmla="*/ 64432 h 64451"/>
                      <a:gd name="connsiteX1" fmla="*/ 41510 w 42193"/>
                      <a:gd name="connsiteY1" fmla="*/ 25827 h 64451"/>
                      <a:gd name="connsiteX2" fmla="*/ 35090 w 42193"/>
                      <a:gd name="connsiteY2" fmla="*/ 1013 h 64451"/>
                      <a:gd name="connsiteX3" fmla="*/ 17162 w 42193"/>
                      <a:gd name="connsiteY3" fmla="*/ 30525 h 64451"/>
                      <a:gd name="connsiteX4" fmla="*/ 5397 w 42193"/>
                      <a:gd name="connsiteY4" fmla="*/ 64432 h 64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2193" h="64451">
                        <a:moveTo>
                          <a:pt x="5397" y="64432"/>
                        </a:moveTo>
                        <a:cubicBezTo>
                          <a:pt x="20091" y="63804"/>
                          <a:pt x="38191" y="31201"/>
                          <a:pt x="41510" y="25827"/>
                        </a:cubicBezTo>
                        <a:cubicBezTo>
                          <a:pt x="44810" y="20453"/>
                          <a:pt x="35090" y="1013"/>
                          <a:pt x="35090" y="1013"/>
                        </a:cubicBezTo>
                        <a:cubicBezTo>
                          <a:pt x="35090" y="1013"/>
                          <a:pt x="34091" y="-8460"/>
                          <a:pt x="17162" y="30525"/>
                        </a:cubicBezTo>
                        <a:cubicBezTo>
                          <a:pt x="7366" y="53085"/>
                          <a:pt x="-8356" y="65012"/>
                          <a:pt x="5397" y="64432"/>
                        </a:cubicBezTo>
                        <a:close/>
                      </a:path>
                    </a:pathLst>
                  </a:custGeom>
                  <a:solidFill>
                    <a:srgbClr val="F1B287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9" name="Freeform 408">
                    <a:extLst>
                      <a:ext uri="{FF2B5EF4-FFF2-40B4-BE49-F238E27FC236}">
                        <a16:creationId xmlns:a16="http://schemas.microsoft.com/office/drawing/2014/main" id="{354F3143-F1BF-DBC2-3C6A-6639CF0B86D4}"/>
                      </a:ext>
                    </a:extLst>
                  </p:cNvPr>
                  <p:cNvSpPr/>
                  <p:nvPr/>
                </p:nvSpPr>
                <p:spPr>
                  <a:xfrm>
                    <a:off x="11168109" y="2887027"/>
                    <a:ext cx="21561" cy="21551"/>
                  </a:xfrm>
                  <a:custGeom>
                    <a:avLst/>
                    <a:gdLst>
                      <a:gd name="connsiteX0" fmla="*/ 21561 w 21561"/>
                      <a:gd name="connsiteY0" fmla="*/ 10776 h 21551"/>
                      <a:gd name="connsiteX1" fmla="*/ 10776 w 21561"/>
                      <a:gd name="connsiteY1" fmla="*/ 21552 h 21551"/>
                      <a:gd name="connsiteX2" fmla="*/ 0 w 21561"/>
                      <a:gd name="connsiteY2" fmla="*/ 10776 h 21551"/>
                      <a:gd name="connsiteX3" fmla="*/ 10776 w 21561"/>
                      <a:gd name="connsiteY3" fmla="*/ 0 h 21551"/>
                      <a:gd name="connsiteX4" fmla="*/ 21561 w 21561"/>
                      <a:gd name="connsiteY4" fmla="*/ 10776 h 215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561" h="21551">
                        <a:moveTo>
                          <a:pt x="21561" y="10776"/>
                        </a:moveTo>
                        <a:cubicBezTo>
                          <a:pt x="21561" y="16730"/>
                          <a:pt x="16739" y="21552"/>
                          <a:pt x="10776" y="21552"/>
                        </a:cubicBezTo>
                        <a:cubicBezTo>
                          <a:pt x="4822" y="21552"/>
                          <a:pt x="0" y="16730"/>
                          <a:pt x="0" y="10776"/>
                        </a:cubicBezTo>
                        <a:cubicBezTo>
                          <a:pt x="0" y="4822"/>
                          <a:pt x="4822" y="0"/>
                          <a:pt x="10776" y="0"/>
                        </a:cubicBezTo>
                        <a:cubicBezTo>
                          <a:pt x="16739" y="0"/>
                          <a:pt x="21561" y="4822"/>
                          <a:pt x="21561" y="10776"/>
                        </a:cubicBezTo>
                        <a:close/>
                      </a:path>
                    </a:pathLst>
                  </a:custGeom>
                  <a:solidFill>
                    <a:srgbClr val="31383C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410" name="Graphic 67">
                    <a:extLst>
                      <a:ext uri="{FF2B5EF4-FFF2-40B4-BE49-F238E27FC236}">
                        <a16:creationId xmlns:a16="http://schemas.microsoft.com/office/drawing/2014/main" id="{64BDE1FB-E5A5-96E0-11A9-BADBD89F7954}"/>
                      </a:ext>
                    </a:extLst>
                  </p:cNvPr>
                  <p:cNvGrpSpPr/>
                  <p:nvPr/>
                </p:nvGrpSpPr>
                <p:grpSpPr>
                  <a:xfrm>
                    <a:off x="8334620" y="2952219"/>
                    <a:ext cx="1038077" cy="942705"/>
                    <a:chOff x="8334620" y="2952219"/>
                    <a:chExt cx="1038077" cy="942705"/>
                  </a:xfrm>
                </p:grpSpPr>
                <p:sp>
                  <p:nvSpPr>
                    <p:cNvPr id="411" name="Freeform 410">
                      <a:extLst>
                        <a:ext uri="{FF2B5EF4-FFF2-40B4-BE49-F238E27FC236}">
                          <a16:creationId xmlns:a16="http://schemas.microsoft.com/office/drawing/2014/main" id="{C68C10D1-6DD7-C803-F84E-5875904DD6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87398" y="3667291"/>
                      <a:ext cx="237677" cy="227633"/>
                    </a:xfrm>
                    <a:custGeom>
                      <a:avLst/>
                      <a:gdLst>
                        <a:gd name="connsiteX0" fmla="*/ 40174 w 237677"/>
                        <a:gd name="connsiteY0" fmla="*/ 227634 h 227633"/>
                        <a:gd name="connsiteX1" fmla="*/ 197503 w 237677"/>
                        <a:gd name="connsiteY1" fmla="*/ 227634 h 227633"/>
                        <a:gd name="connsiteX2" fmla="*/ 237677 w 237677"/>
                        <a:gd name="connsiteY2" fmla="*/ 0 h 227633"/>
                        <a:gd name="connsiteX3" fmla="*/ 0 w 237677"/>
                        <a:gd name="connsiteY3" fmla="*/ 0 h 227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37677" h="227633">
                          <a:moveTo>
                            <a:pt x="40174" y="227634"/>
                          </a:moveTo>
                          <a:lnTo>
                            <a:pt x="197503" y="227634"/>
                          </a:lnTo>
                          <a:lnTo>
                            <a:pt x="237677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2C729F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12" name="Freeform 411">
                      <a:extLst>
                        <a:ext uri="{FF2B5EF4-FFF2-40B4-BE49-F238E27FC236}">
                          <a16:creationId xmlns:a16="http://schemas.microsoft.com/office/drawing/2014/main" id="{87B97770-62B3-A597-D8E4-9416C8CCD8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44761" y="3667291"/>
                      <a:ext cx="237677" cy="227633"/>
                    </a:xfrm>
                    <a:custGeom>
                      <a:avLst/>
                      <a:gdLst>
                        <a:gd name="connsiteX0" fmla="*/ 40174 w 237677"/>
                        <a:gd name="connsiteY0" fmla="*/ 227634 h 227633"/>
                        <a:gd name="connsiteX1" fmla="*/ 197503 w 237677"/>
                        <a:gd name="connsiteY1" fmla="*/ 227634 h 227633"/>
                        <a:gd name="connsiteX2" fmla="*/ 237677 w 237677"/>
                        <a:gd name="connsiteY2" fmla="*/ 0 h 227633"/>
                        <a:gd name="connsiteX3" fmla="*/ 0 w 237677"/>
                        <a:gd name="connsiteY3" fmla="*/ 0 h 2276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37677" h="227633">
                          <a:moveTo>
                            <a:pt x="40174" y="227634"/>
                          </a:moveTo>
                          <a:lnTo>
                            <a:pt x="197503" y="227634"/>
                          </a:lnTo>
                          <a:lnTo>
                            <a:pt x="237677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4F97D1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13" name="Freeform 412">
                      <a:extLst>
                        <a:ext uri="{FF2B5EF4-FFF2-40B4-BE49-F238E27FC236}">
                          <a16:creationId xmlns:a16="http://schemas.microsoft.com/office/drawing/2014/main" id="{24350238-8B83-F894-C3A9-5B5A0D3172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34620" y="3273810"/>
                      <a:ext cx="646496" cy="559569"/>
                    </a:xfrm>
                    <a:custGeom>
                      <a:avLst/>
                      <a:gdLst>
                        <a:gd name="connsiteX0" fmla="*/ 459087 w 646496"/>
                        <a:gd name="connsiteY0" fmla="*/ 121944 h 559569"/>
                        <a:gd name="connsiteX1" fmla="*/ 294339 w 646496"/>
                        <a:gd name="connsiteY1" fmla="*/ 5379 h 559569"/>
                        <a:gd name="connsiteX2" fmla="*/ 385701 w 646496"/>
                        <a:gd name="connsiteY2" fmla="*/ 135612 h 559569"/>
                        <a:gd name="connsiteX3" fmla="*/ 365870 w 646496"/>
                        <a:gd name="connsiteY3" fmla="*/ 158381 h 559569"/>
                        <a:gd name="connsiteX4" fmla="*/ 273948 w 646496"/>
                        <a:gd name="connsiteY4" fmla="*/ 10353 h 559569"/>
                        <a:gd name="connsiteX5" fmla="*/ 167426 w 646496"/>
                        <a:gd name="connsiteY5" fmla="*/ 73534 h 559569"/>
                        <a:gd name="connsiteX6" fmla="*/ 316861 w 646496"/>
                        <a:gd name="connsiteY6" fmla="*/ 210976 h 559569"/>
                        <a:gd name="connsiteX7" fmla="*/ 290924 w 646496"/>
                        <a:gd name="connsiteY7" fmla="*/ 237207 h 559569"/>
                        <a:gd name="connsiteX8" fmla="*/ 151999 w 646496"/>
                        <a:gd name="connsiteY8" fmla="*/ 88200 h 559569"/>
                        <a:gd name="connsiteX9" fmla="*/ 91900 w 646496"/>
                        <a:gd name="connsiteY9" fmla="*/ 177431 h 559569"/>
                        <a:gd name="connsiteX10" fmla="*/ 252786 w 646496"/>
                        <a:gd name="connsiteY10" fmla="*/ 274309 h 559569"/>
                        <a:gd name="connsiteX11" fmla="*/ 241563 w 646496"/>
                        <a:gd name="connsiteY11" fmla="*/ 284952 h 559569"/>
                        <a:gd name="connsiteX12" fmla="*/ 78993 w 646496"/>
                        <a:gd name="connsiteY12" fmla="*/ 208275 h 559569"/>
                        <a:gd name="connsiteX13" fmla="*/ 63110 w 646496"/>
                        <a:gd name="connsiteY13" fmla="*/ 264931 h 559569"/>
                        <a:gd name="connsiteX14" fmla="*/ 196091 w 646496"/>
                        <a:gd name="connsiteY14" fmla="*/ 326942 h 559569"/>
                        <a:gd name="connsiteX15" fmla="*/ 174778 w 646496"/>
                        <a:gd name="connsiteY15" fmla="*/ 346088 h 559569"/>
                        <a:gd name="connsiteX16" fmla="*/ 53390 w 646496"/>
                        <a:gd name="connsiteY16" fmla="*/ 315111 h 559569"/>
                        <a:gd name="connsiteX17" fmla="*/ 45020 w 646496"/>
                        <a:gd name="connsiteY17" fmla="*/ 369351 h 559569"/>
                        <a:gd name="connsiteX18" fmla="*/ 127756 w 646496"/>
                        <a:gd name="connsiteY18" fmla="*/ 387317 h 559569"/>
                        <a:gd name="connsiteX19" fmla="*/ 110731 w 646496"/>
                        <a:gd name="connsiteY19" fmla="*/ 401935 h 559569"/>
                        <a:gd name="connsiteX20" fmla="*/ 39067 w 646496"/>
                        <a:gd name="connsiteY20" fmla="*/ 410163 h 559569"/>
                        <a:gd name="connsiteX21" fmla="*/ 29565 w 646496"/>
                        <a:gd name="connsiteY21" fmla="*/ 468654 h 559569"/>
                        <a:gd name="connsiteX22" fmla="*/ 99223 w 646496"/>
                        <a:gd name="connsiteY22" fmla="*/ 509333 h 559569"/>
                        <a:gd name="connsiteX23" fmla="*/ 122325 w 646496"/>
                        <a:gd name="connsiteY23" fmla="*/ 499184 h 559569"/>
                        <a:gd name="connsiteX24" fmla="*/ 126567 w 646496"/>
                        <a:gd name="connsiteY24" fmla="*/ 411627 h 559569"/>
                        <a:gd name="connsiteX25" fmla="*/ 142108 w 646496"/>
                        <a:gd name="connsiteY25" fmla="*/ 395306 h 559569"/>
                        <a:gd name="connsiteX26" fmla="*/ 168424 w 646496"/>
                        <a:gd name="connsiteY26" fmla="*/ 482854 h 559569"/>
                        <a:gd name="connsiteX27" fmla="*/ 222227 w 646496"/>
                        <a:gd name="connsiteY27" fmla="*/ 470205 h 559569"/>
                        <a:gd name="connsiteX28" fmla="*/ 187589 w 646496"/>
                        <a:gd name="connsiteY28" fmla="*/ 349321 h 559569"/>
                        <a:gd name="connsiteX29" fmla="*/ 203719 w 646496"/>
                        <a:gd name="connsiteY29" fmla="*/ 332782 h 559569"/>
                        <a:gd name="connsiteX30" fmla="*/ 248943 w 646496"/>
                        <a:gd name="connsiteY30" fmla="*/ 466096 h 559569"/>
                        <a:gd name="connsiteX31" fmla="*/ 329995 w 646496"/>
                        <a:gd name="connsiteY31" fmla="*/ 459400 h 559569"/>
                        <a:gd name="connsiteX32" fmla="*/ 249581 w 646496"/>
                        <a:gd name="connsiteY32" fmla="*/ 290468 h 559569"/>
                        <a:gd name="connsiteX33" fmla="*/ 260423 w 646496"/>
                        <a:gd name="connsiteY33" fmla="*/ 278037 h 559569"/>
                        <a:gd name="connsiteX34" fmla="*/ 395953 w 646496"/>
                        <a:gd name="connsiteY34" fmla="*/ 452619 h 559569"/>
                        <a:gd name="connsiteX35" fmla="*/ 486544 w 646496"/>
                        <a:gd name="connsiteY35" fmla="*/ 423887 h 559569"/>
                        <a:gd name="connsiteX36" fmla="*/ 318401 w 646496"/>
                        <a:gd name="connsiteY36" fmla="*/ 230920 h 559569"/>
                        <a:gd name="connsiteX37" fmla="*/ 331679 w 646496"/>
                        <a:gd name="connsiteY37" fmla="*/ 219479 h 559569"/>
                        <a:gd name="connsiteX38" fmla="*/ 530846 w 646496"/>
                        <a:gd name="connsiteY38" fmla="*/ 393908 h 559569"/>
                        <a:gd name="connsiteX39" fmla="*/ 571325 w 646496"/>
                        <a:gd name="connsiteY39" fmla="*/ 358252 h 559569"/>
                        <a:gd name="connsiteX40" fmla="*/ 592677 w 646496"/>
                        <a:gd name="connsiteY40" fmla="*/ 337585 h 559569"/>
                        <a:gd name="connsiteX41" fmla="*/ 371957 w 646496"/>
                        <a:gd name="connsiteY41" fmla="*/ 181483 h 559569"/>
                        <a:gd name="connsiteX42" fmla="*/ 387974 w 646496"/>
                        <a:gd name="connsiteY42" fmla="*/ 169071 h 559569"/>
                        <a:gd name="connsiteX43" fmla="*/ 613134 w 646496"/>
                        <a:gd name="connsiteY43" fmla="*/ 315929 h 559569"/>
                        <a:gd name="connsiteX44" fmla="*/ 459087 w 646496"/>
                        <a:gd name="connsiteY44" fmla="*/ 121944 h 5595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</a:cxnLst>
                      <a:rect l="l" t="t" r="r" b="b"/>
                      <a:pathLst>
                        <a:path w="646496" h="559569">
                          <a:moveTo>
                            <a:pt x="459087" y="121944"/>
                          </a:moveTo>
                          <a:cubicBezTo>
                            <a:pt x="480895" y="43442"/>
                            <a:pt x="419778" y="-19093"/>
                            <a:pt x="294339" y="5379"/>
                          </a:cubicBezTo>
                          <a:cubicBezTo>
                            <a:pt x="358604" y="17220"/>
                            <a:pt x="378168" y="86326"/>
                            <a:pt x="385701" y="135612"/>
                          </a:cubicBezTo>
                          <a:cubicBezTo>
                            <a:pt x="376912" y="145959"/>
                            <a:pt x="375828" y="147386"/>
                            <a:pt x="365870" y="158381"/>
                          </a:cubicBezTo>
                          <a:cubicBezTo>
                            <a:pt x="364995" y="95381"/>
                            <a:pt x="340666" y="52477"/>
                            <a:pt x="273948" y="10353"/>
                          </a:cubicBezTo>
                          <a:cubicBezTo>
                            <a:pt x="233802" y="25038"/>
                            <a:pt x="203177" y="50879"/>
                            <a:pt x="167426" y="73534"/>
                          </a:cubicBezTo>
                          <a:cubicBezTo>
                            <a:pt x="234230" y="77633"/>
                            <a:pt x="294472" y="143877"/>
                            <a:pt x="316861" y="210976"/>
                          </a:cubicBezTo>
                          <a:cubicBezTo>
                            <a:pt x="308520" y="219564"/>
                            <a:pt x="299893" y="228305"/>
                            <a:pt x="290924" y="237207"/>
                          </a:cubicBezTo>
                          <a:cubicBezTo>
                            <a:pt x="256153" y="168025"/>
                            <a:pt x="207276" y="115886"/>
                            <a:pt x="151999" y="88200"/>
                          </a:cubicBezTo>
                          <a:cubicBezTo>
                            <a:pt x="133443" y="106794"/>
                            <a:pt x="104140" y="156269"/>
                            <a:pt x="91900" y="177431"/>
                          </a:cubicBezTo>
                          <a:cubicBezTo>
                            <a:pt x="155860" y="171686"/>
                            <a:pt x="212374" y="207761"/>
                            <a:pt x="252786" y="274309"/>
                          </a:cubicBezTo>
                          <a:cubicBezTo>
                            <a:pt x="245453" y="281290"/>
                            <a:pt x="249238" y="277799"/>
                            <a:pt x="241563" y="284952"/>
                          </a:cubicBezTo>
                          <a:cubicBezTo>
                            <a:pt x="194047" y="230996"/>
                            <a:pt x="132150" y="214124"/>
                            <a:pt x="78993" y="208275"/>
                          </a:cubicBezTo>
                          <a:cubicBezTo>
                            <a:pt x="72659" y="226526"/>
                            <a:pt x="67504" y="245443"/>
                            <a:pt x="63110" y="264931"/>
                          </a:cubicBezTo>
                          <a:cubicBezTo>
                            <a:pt x="108154" y="271731"/>
                            <a:pt x="152551" y="291058"/>
                            <a:pt x="196091" y="326942"/>
                          </a:cubicBezTo>
                          <a:cubicBezTo>
                            <a:pt x="189110" y="333267"/>
                            <a:pt x="182006" y="339649"/>
                            <a:pt x="174778" y="346088"/>
                          </a:cubicBezTo>
                          <a:cubicBezTo>
                            <a:pt x="131988" y="323214"/>
                            <a:pt x="91643" y="313522"/>
                            <a:pt x="53390" y="315111"/>
                          </a:cubicBezTo>
                          <a:cubicBezTo>
                            <a:pt x="50404" y="332820"/>
                            <a:pt x="47703" y="350919"/>
                            <a:pt x="45020" y="369351"/>
                          </a:cubicBezTo>
                          <a:cubicBezTo>
                            <a:pt x="71508" y="371282"/>
                            <a:pt x="99023" y="377074"/>
                            <a:pt x="127756" y="387317"/>
                          </a:cubicBezTo>
                          <a:cubicBezTo>
                            <a:pt x="118739" y="395097"/>
                            <a:pt x="120090" y="393994"/>
                            <a:pt x="110731" y="401935"/>
                          </a:cubicBezTo>
                          <a:cubicBezTo>
                            <a:pt x="94116" y="393499"/>
                            <a:pt x="67466" y="394660"/>
                            <a:pt x="39067" y="410163"/>
                          </a:cubicBezTo>
                          <a:cubicBezTo>
                            <a:pt x="36194" y="429365"/>
                            <a:pt x="33132" y="448881"/>
                            <a:pt x="29565" y="468654"/>
                          </a:cubicBezTo>
                          <a:cubicBezTo>
                            <a:pt x="8708" y="584364"/>
                            <a:pt x="-51506" y="580037"/>
                            <a:pt x="99223" y="509333"/>
                          </a:cubicBezTo>
                          <a:cubicBezTo>
                            <a:pt x="107070" y="505652"/>
                            <a:pt x="114764" y="502294"/>
                            <a:pt x="122325" y="499184"/>
                          </a:cubicBezTo>
                          <a:cubicBezTo>
                            <a:pt x="137847" y="458021"/>
                            <a:pt x="140272" y="432342"/>
                            <a:pt x="126567" y="411627"/>
                          </a:cubicBezTo>
                          <a:cubicBezTo>
                            <a:pt x="134585" y="403162"/>
                            <a:pt x="134261" y="403448"/>
                            <a:pt x="142108" y="395306"/>
                          </a:cubicBezTo>
                          <a:cubicBezTo>
                            <a:pt x="153701" y="429451"/>
                            <a:pt x="167673" y="452800"/>
                            <a:pt x="168424" y="482854"/>
                          </a:cubicBezTo>
                          <a:cubicBezTo>
                            <a:pt x="187123" y="477290"/>
                            <a:pt x="205003" y="473248"/>
                            <a:pt x="222227" y="470205"/>
                          </a:cubicBezTo>
                          <a:cubicBezTo>
                            <a:pt x="224367" y="431819"/>
                            <a:pt x="210577" y="395050"/>
                            <a:pt x="187589" y="349321"/>
                          </a:cubicBezTo>
                          <a:cubicBezTo>
                            <a:pt x="187589" y="349321"/>
                            <a:pt x="197347" y="339049"/>
                            <a:pt x="203719" y="332782"/>
                          </a:cubicBezTo>
                          <a:cubicBezTo>
                            <a:pt x="239223" y="379785"/>
                            <a:pt x="256600" y="404713"/>
                            <a:pt x="248943" y="466096"/>
                          </a:cubicBezTo>
                          <a:cubicBezTo>
                            <a:pt x="268745" y="464241"/>
                            <a:pt x="311401" y="460627"/>
                            <a:pt x="329995" y="459400"/>
                          </a:cubicBezTo>
                          <a:cubicBezTo>
                            <a:pt x="325554" y="404228"/>
                            <a:pt x="304953" y="345222"/>
                            <a:pt x="249581" y="290468"/>
                          </a:cubicBezTo>
                          <a:cubicBezTo>
                            <a:pt x="256799" y="283592"/>
                            <a:pt x="253376" y="284590"/>
                            <a:pt x="260423" y="278037"/>
                          </a:cubicBezTo>
                          <a:cubicBezTo>
                            <a:pt x="333838" y="330490"/>
                            <a:pt x="378025" y="387099"/>
                            <a:pt x="395953" y="452619"/>
                          </a:cubicBezTo>
                          <a:cubicBezTo>
                            <a:pt x="418789" y="448853"/>
                            <a:pt x="463395" y="433721"/>
                            <a:pt x="486544" y="423887"/>
                          </a:cubicBezTo>
                          <a:cubicBezTo>
                            <a:pt x="466524" y="351747"/>
                            <a:pt x="402506" y="282222"/>
                            <a:pt x="318401" y="230920"/>
                          </a:cubicBezTo>
                          <a:cubicBezTo>
                            <a:pt x="327389" y="222960"/>
                            <a:pt x="323024" y="226859"/>
                            <a:pt x="331679" y="219479"/>
                          </a:cubicBezTo>
                          <a:cubicBezTo>
                            <a:pt x="420377" y="258587"/>
                            <a:pt x="490720" y="323185"/>
                            <a:pt x="530846" y="393908"/>
                          </a:cubicBezTo>
                          <a:cubicBezTo>
                            <a:pt x="544009" y="383779"/>
                            <a:pt x="557467" y="371995"/>
                            <a:pt x="571325" y="358252"/>
                          </a:cubicBezTo>
                          <a:cubicBezTo>
                            <a:pt x="574026" y="355561"/>
                            <a:pt x="590128" y="340229"/>
                            <a:pt x="592677" y="337585"/>
                          </a:cubicBezTo>
                          <a:cubicBezTo>
                            <a:pt x="556678" y="267471"/>
                            <a:pt x="466296" y="217253"/>
                            <a:pt x="371957" y="181483"/>
                          </a:cubicBezTo>
                          <a:cubicBezTo>
                            <a:pt x="383028" y="172761"/>
                            <a:pt x="377550" y="176708"/>
                            <a:pt x="387974" y="169071"/>
                          </a:cubicBezTo>
                          <a:cubicBezTo>
                            <a:pt x="508752" y="185629"/>
                            <a:pt x="569261" y="233755"/>
                            <a:pt x="613134" y="315929"/>
                          </a:cubicBezTo>
                          <a:cubicBezTo>
                            <a:pt x="719314" y="161776"/>
                            <a:pt x="545712" y="99147"/>
                            <a:pt x="459087" y="121944"/>
                          </a:cubicBezTo>
                          <a:close/>
                        </a:path>
                      </a:pathLst>
                    </a:custGeom>
                    <a:solidFill>
                      <a:srgbClr val="A1C048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14" name="Freeform 413">
                      <a:extLst>
                        <a:ext uri="{FF2B5EF4-FFF2-40B4-BE49-F238E27FC236}">
                          <a16:creationId xmlns:a16="http://schemas.microsoft.com/office/drawing/2014/main" id="{30C04CFA-915B-6B58-68DD-3D56BBE369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37973" y="3449754"/>
                      <a:ext cx="642898" cy="383006"/>
                    </a:xfrm>
                    <a:custGeom>
                      <a:avLst/>
                      <a:gdLst>
                        <a:gd name="connsiteX0" fmla="*/ 642898 w 642898"/>
                        <a:gd name="connsiteY0" fmla="*/ 44039 h 383006"/>
                        <a:gd name="connsiteX1" fmla="*/ 642898 w 642898"/>
                        <a:gd name="connsiteY1" fmla="*/ 57640 h 383006"/>
                        <a:gd name="connsiteX2" fmla="*/ 609781 w 642898"/>
                        <a:gd name="connsiteY2" fmla="*/ 139975 h 383006"/>
                        <a:gd name="connsiteX3" fmla="*/ 536833 w 642898"/>
                        <a:gd name="connsiteY3" fmla="*/ 49784 h 383006"/>
                        <a:gd name="connsiteX4" fmla="*/ 536833 w 642898"/>
                        <a:gd name="connsiteY4" fmla="*/ 6937 h 383006"/>
                        <a:gd name="connsiteX5" fmla="*/ 627576 w 642898"/>
                        <a:gd name="connsiteY5" fmla="*/ 270 h 383006"/>
                        <a:gd name="connsiteX6" fmla="*/ 642898 w 642898"/>
                        <a:gd name="connsiteY6" fmla="*/ 44039 h 383006"/>
                        <a:gd name="connsiteX7" fmla="*/ 642898 w 642898"/>
                        <a:gd name="connsiteY7" fmla="*/ 44039 h 383006"/>
                        <a:gd name="connsiteX8" fmla="*/ 536833 w 642898"/>
                        <a:gd name="connsiteY8" fmla="*/ 210537 h 383006"/>
                        <a:gd name="connsiteX9" fmla="*/ 567962 w 642898"/>
                        <a:gd name="connsiteY9" fmla="*/ 182308 h 383006"/>
                        <a:gd name="connsiteX10" fmla="*/ 589314 w 642898"/>
                        <a:gd name="connsiteY10" fmla="*/ 161641 h 383006"/>
                        <a:gd name="connsiteX11" fmla="*/ 536833 w 642898"/>
                        <a:gd name="connsiteY11" fmla="*/ 97766 h 383006"/>
                        <a:gd name="connsiteX12" fmla="*/ 536833 w 642898"/>
                        <a:gd name="connsiteY12" fmla="*/ 210537 h 383006"/>
                        <a:gd name="connsiteX13" fmla="*/ 536833 w 642898"/>
                        <a:gd name="connsiteY13" fmla="*/ 6947 h 383006"/>
                        <a:gd name="connsiteX14" fmla="*/ 536833 w 642898"/>
                        <a:gd name="connsiteY14" fmla="*/ 49793 h 383006"/>
                        <a:gd name="connsiteX15" fmla="*/ 484352 w 642898"/>
                        <a:gd name="connsiteY15" fmla="*/ 19168 h 383006"/>
                        <a:gd name="connsiteX16" fmla="*/ 536833 w 642898"/>
                        <a:gd name="connsiteY16" fmla="*/ 6947 h 383006"/>
                        <a:gd name="connsiteX17" fmla="*/ 536833 w 642898"/>
                        <a:gd name="connsiteY17" fmla="*/ 6947 h 383006"/>
                        <a:gd name="connsiteX18" fmla="*/ 536833 w 642898"/>
                        <a:gd name="connsiteY18" fmla="*/ 97766 h 383006"/>
                        <a:gd name="connsiteX19" fmla="*/ 437273 w 642898"/>
                        <a:gd name="connsiteY19" fmla="*/ 34890 h 383006"/>
                        <a:gd name="connsiteX20" fmla="*/ 426716 w 642898"/>
                        <a:gd name="connsiteY20" fmla="*/ 39027 h 383006"/>
                        <a:gd name="connsiteX21" fmla="*/ 426716 w 642898"/>
                        <a:gd name="connsiteY21" fmla="*/ 102664 h 383006"/>
                        <a:gd name="connsiteX22" fmla="*/ 527483 w 642898"/>
                        <a:gd name="connsiteY22" fmla="*/ 217965 h 383006"/>
                        <a:gd name="connsiteX23" fmla="*/ 536833 w 642898"/>
                        <a:gd name="connsiteY23" fmla="*/ 210537 h 383006"/>
                        <a:gd name="connsiteX24" fmla="*/ 536833 w 642898"/>
                        <a:gd name="connsiteY24" fmla="*/ 97766 h 383006"/>
                        <a:gd name="connsiteX25" fmla="*/ 536833 w 642898"/>
                        <a:gd name="connsiteY25" fmla="*/ 97766 h 383006"/>
                        <a:gd name="connsiteX26" fmla="*/ 426716 w 642898"/>
                        <a:gd name="connsiteY26" fmla="*/ 268068 h 383006"/>
                        <a:gd name="connsiteX27" fmla="*/ 426716 w 642898"/>
                        <a:gd name="connsiteY27" fmla="*/ 147736 h 383006"/>
                        <a:gd name="connsiteX28" fmla="*/ 483191 w 642898"/>
                        <a:gd name="connsiteY28" fmla="*/ 247943 h 383006"/>
                        <a:gd name="connsiteX29" fmla="*/ 426716 w 642898"/>
                        <a:gd name="connsiteY29" fmla="*/ 268068 h 383006"/>
                        <a:gd name="connsiteX30" fmla="*/ 426716 w 642898"/>
                        <a:gd name="connsiteY30" fmla="*/ 39027 h 383006"/>
                        <a:gd name="connsiteX31" fmla="*/ 426716 w 642898"/>
                        <a:gd name="connsiteY31" fmla="*/ 102664 h 383006"/>
                        <a:gd name="connsiteX32" fmla="*/ 370240 w 642898"/>
                        <a:gd name="connsiteY32" fmla="*/ 64630 h 383006"/>
                        <a:gd name="connsiteX33" fmla="*/ 426716 w 642898"/>
                        <a:gd name="connsiteY33" fmla="*/ 39027 h 383006"/>
                        <a:gd name="connsiteX34" fmla="*/ 426716 w 642898"/>
                        <a:gd name="connsiteY34" fmla="*/ 39027 h 383006"/>
                        <a:gd name="connsiteX35" fmla="*/ 426716 w 642898"/>
                        <a:gd name="connsiteY35" fmla="*/ 147727 h 383006"/>
                        <a:gd name="connsiteX36" fmla="*/ 347699 w 642898"/>
                        <a:gd name="connsiteY36" fmla="*/ 76519 h 383006"/>
                        <a:gd name="connsiteX37" fmla="*/ 302789 w 642898"/>
                        <a:gd name="connsiteY37" fmla="*/ 102978 h 383006"/>
                        <a:gd name="connsiteX38" fmla="*/ 302789 w 642898"/>
                        <a:gd name="connsiteY38" fmla="*/ 138682 h 383006"/>
                        <a:gd name="connsiteX39" fmla="*/ 392600 w 642898"/>
                        <a:gd name="connsiteY39" fmla="*/ 276675 h 383006"/>
                        <a:gd name="connsiteX40" fmla="*/ 426716 w 642898"/>
                        <a:gd name="connsiteY40" fmla="*/ 268068 h 383006"/>
                        <a:gd name="connsiteX41" fmla="*/ 426716 w 642898"/>
                        <a:gd name="connsiteY41" fmla="*/ 147727 h 383006"/>
                        <a:gd name="connsiteX42" fmla="*/ 426716 w 642898"/>
                        <a:gd name="connsiteY42" fmla="*/ 147727 h 383006"/>
                        <a:gd name="connsiteX43" fmla="*/ 302789 w 642898"/>
                        <a:gd name="connsiteY43" fmla="*/ 285245 h 383006"/>
                        <a:gd name="connsiteX44" fmla="*/ 302789 w 642898"/>
                        <a:gd name="connsiteY44" fmla="*/ 192808 h 383006"/>
                        <a:gd name="connsiteX45" fmla="*/ 326642 w 642898"/>
                        <a:gd name="connsiteY45" fmla="*/ 283447 h 383006"/>
                        <a:gd name="connsiteX46" fmla="*/ 302789 w 642898"/>
                        <a:gd name="connsiteY46" fmla="*/ 285245 h 383006"/>
                        <a:gd name="connsiteX47" fmla="*/ 302789 w 642898"/>
                        <a:gd name="connsiteY47" fmla="*/ 102968 h 383006"/>
                        <a:gd name="connsiteX48" fmla="*/ 302789 w 642898"/>
                        <a:gd name="connsiteY48" fmla="*/ 138672 h 383006"/>
                        <a:gd name="connsiteX49" fmla="*/ 278935 w 642898"/>
                        <a:gd name="connsiteY49" fmla="*/ 118500 h 383006"/>
                        <a:gd name="connsiteX50" fmla="*/ 302789 w 642898"/>
                        <a:gd name="connsiteY50" fmla="*/ 102968 h 383006"/>
                        <a:gd name="connsiteX51" fmla="*/ 302789 w 642898"/>
                        <a:gd name="connsiteY51" fmla="*/ 102968 h 383006"/>
                        <a:gd name="connsiteX52" fmla="*/ 302789 w 642898"/>
                        <a:gd name="connsiteY52" fmla="*/ 192808 h 383006"/>
                        <a:gd name="connsiteX53" fmla="*/ 261416 w 642898"/>
                        <a:gd name="connsiteY53" fmla="*/ 130579 h 383006"/>
                        <a:gd name="connsiteX54" fmla="*/ 214413 w 642898"/>
                        <a:gd name="connsiteY54" fmla="*/ 165826 h 383006"/>
                        <a:gd name="connsiteX55" fmla="*/ 214413 w 642898"/>
                        <a:gd name="connsiteY55" fmla="*/ 175727 h 383006"/>
                        <a:gd name="connsiteX56" fmla="*/ 245590 w 642898"/>
                        <a:gd name="connsiteY56" fmla="*/ 290143 h 383006"/>
                        <a:gd name="connsiteX57" fmla="*/ 302789 w 642898"/>
                        <a:gd name="connsiteY57" fmla="*/ 285245 h 383006"/>
                        <a:gd name="connsiteX58" fmla="*/ 302789 w 642898"/>
                        <a:gd name="connsiteY58" fmla="*/ 192808 h 383006"/>
                        <a:gd name="connsiteX59" fmla="*/ 302789 w 642898"/>
                        <a:gd name="connsiteY59" fmla="*/ 192808 h 383006"/>
                        <a:gd name="connsiteX60" fmla="*/ 214413 w 642898"/>
                        <a:gd name="connsiteY60" fmla="*/ 295069 h 383006"/>
                        <a:gd name="connsiteX61" fmla="*/ 214413 w 642898"/>
                        <a:gd name="connsiteY61" fmla="*/ 249084 h 383006"/>
                        <a:gd name="connsiteX62" fmla="*/ 218865 w 642898"/>
                        <a:gd name="connsiteY62" fmla="*/ 294251 h 383006"/>
                        <a:gd name="connsiteX63" fmla="*/ 214413 w 642898"/>
                        <a:gd name="connsiteY63" fmla="*/ 295069 h 383006"/>
                        <a:gd name="connsiteX64" fmla="*/ 0 w 642898"/>
                        <a:gd name="connsiteY64" fmla="*/ 383007 h 383006"/>
                        <a:gd name="connsiteX65" fmla="*/ 95851 w 642898"/>
                        <a:gd name="connsiteY65" fmla="*/ 333389 h 383006"/>
                        <a:gd name="connsiteX66" fmla="*/ 118953 w 642898"/>
                        <a:gd name="connsiteY66" fmla="*/ 323241 h 383006"/>
                        <a:gd name="connsiteX67" fmla="*/ 127065 w 642898"/>
                        <a:gd name="connsiteY67" fmla="*/ 242512 h 383006"/>
                        <a:gd name="connsiteX68" fmla="*/ 0 w 642898"/>
                        <a:gd name="connsiteY68" fmla="*/ 383007 h 383006"/>
                        <a:gd name="connsiteX69" fmla="*/ 0 w 642898"/>
                        <a:gd name="connsiteY69" fmla="*/ 383007 h 383006"/>
                        <a:gd name="connsiteX70" fmla="*/ 214413 w 642898"/>
                        <a:gd name="connsiteY70" fmla="*/ 165826 h 383006"/>
                        <a:gd name="connsiteX71" fmla="*/ 214413 w 642898"/>
                        <a:gd name="connsiteY71" fmla="*/ 175727 h 383006"/>
                        <a:gd name="connsiteX72" fmla="*/ 209839 w 642898"/>
                        <a:gd name="connsiteY72" fmla="*/ 169459 h 383006"/>
                        <a:gd name="connsiteX73" fmla="*/ 214413 w 642898"/>
                        <a:gd name="connsiteY73" fmla="*/ 165826 h 383006"/>
                        <a:gd name="connsiteX74" fmla="*/ 214413 w 642898"/>
                        <a:gd name="connsiteY74" fmla="*/ 165826 h 383006"/>
                        <a:gd name="connsiteX75" fmla="*/ 214413 w 642898"/>
                        <a:gd name="connsiteY75" fmla="*/ 249084 h 383006"/>
                        <a:gd name="connsiteX76" fmla="*/ 214413 w 642898"/>
                        <a:gd name="connsiteY76" fmla="*/ 295069 h 383006"/>
                        <a:gd name="connsiteX77" fmla="*/ 165062 w 642898"/>
                        <a:gd name="connsiteY77" fmla="*/ 306901 h 383006"/>
                        <a:gd name="connsiteX78" fmla="*/ 141950 w 642898"/>
                        <a:gd name="connsiteY78" fmla="*/ 228351 h 383006"/>
                        <a:gd name="connsiteX79" fmla="*/ 190237 w 642898"/>
                        <a:gd name="connsiteY79" fmla="*/ 185523 h 383006"/>
                        <a:gd name="connsiteX80" fmla="*/ 214413 w 642898"/>
                        <a:gd name="connsiteY80" fmla="*/ 249084 h 3830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</a:cxnLst>
                      <a:rect l="l" t="t" r="r" b="b"/>
                      <a:pathLst>
                        <a:path w="642898" h="383006">
                          <a:moveTo>
                            <a:pt x="642898" y="44039"/>
                          </a:moveTo>
                          <a:lnTo>
                            <a:pt x="642898" y="57640"/>
                          </a:lnTo>
                          <a:cubicBezTo>
                            <a:pt x="641281" y="81379"/>
                            <a:pt x="631257" y="108808"/>
                            <a:pt x="609781" y="139975"/>
                          </a:cubicBezTo>
                          <a:cubicBezTo>
                            <a:pt x="590122" y="103149"/>
                            <a:pt x="567115" y="73161"/>
                            <a:pt x="536833" y="49784"/>
                          </a:cubicBezTo>
                          <a:lnTo>
                            <a:pt x="536833" y="6937"/>
                          </a:lnTo>
                          <a:cubicBezTo>
                            <a:pt x="567676" y="1459"/>
                            <a:pt x="597997" y="-833"/>
                            <a:pt x="627576" y="270"/>
                          </a:cubicBezTo>
                          <a:cubicBezTo>
                            <a:pt x="636183" y="12824"/>
                            <a:pt x="641719" y="27414"/>
                            <a:pt x="642898" y="44039"/>
                          </a:cubicBezTo>
                          <a:lnTo>
                            <a:pt x="642898" y="44039"/>
                          </a:lnTo>
                          <a:close/>
                          <a:moveTo>
                            <a:pt x="536833" y="210537"/>
                          </a:moveTo>
                          <a:cubicBezTo>
                            <a:pt x="547009" y="202186"/>
                            <a:pt x="557367" y="192818"/>
                            <a:pt x="567962" y="182308"/>
                          </a:cubicBezTo>
                          <a:cubicBezTo>
                            <a:pt x="570663" y="179617"/>
                            <a:pt x="586765" y="164285"/>
                            <a:pt x="589314" y="161641"/>
                          </a:cubicBezTo>
                          <a:cubicBezTo>
                            <a:pt x="577273" y="138187"/>
                            <a:pt x="559155" y="116969"/>
                            <a:pt x="536833" y="97766"/>
                          </a:cubicBezTo>
                          <a:lnTo>
                            <a:pt x="536833" y="210537"/>
                          </a:lnTo>
                          <a:close/>
                          <a:moveTo>
                            <a:pt x="536833" y="6947"/>
                          </a:moveTo>
                          <a:lnTo>
                            <a:pt x="536833" y="49793"/>
                          </a:lnTo>
                          <a:cubicBezTo>
                            <a:pt x="521406" y="37876"/>
                            <a:pt x="504077" y="27671"/>
                            <a:pt x="484352" y="19168"/>
                          </a:cubicBezTo>
                          <a:cubicBezTo>
                            <a:pt x="501975" y="14099"/>
                            <a:pt x="519494" y="10028"/>
                            <a:pt x="536833" y="6947"/>
                          </a:cubicBezTo>
                          <a:lnTo>
                            <a:pt x="536833" y="6947"/>
                          </a:lnTo>
                          <a:close/>
                          <a:moveTo>
                            <a:pt x="536833" y="97766"/>
                          </a:moveTo>
                          <a:cubicBezTo>
                            <a:pt x="508966" y="73789"/>
                            <a:pt x="474555" y="52960"/>
                            <a:pt x="437273" y="34890"/>
                          </a:cubicBezTo>
                          <a:cubicBezTo>
                            <a:pt x="433754" y="36230"/>
                            <a:pt x="430235" y="37610"/>
                            <a:pt x="426716" y="39027"/>
                          </a:cubicBezTo>
                          <a:lnTo>
                            <a:pt x="426716" y="102664"/>
                          </a:lnTo>
                          <a:cubicBezTo>
                            <a:pt x="469277" y="136256"/>
                            <a:pt x="503687" y="176031"/>
                            <a:pt x="527483" y="217965"/>
                          </a:cubicBezTo>
                          <a:cubicBezTo>
                            <a:pt x="530584" y="215577"/>
                            <a:pt x="533704" y="213114"/>
                            <a:pt x="536833" y="210537"/>
                          </a:cubicBezTo>
                          <a:lnTo>
                            <a:pt x="536833" y="97766"/>
                          </a:lnTo>
                          <a:lnTo>
                            <a:pt x="536833" y="97766"/>
                          </a:lnTo>
                          <a:close/>
                          <a:moveTo>
                            <a:pt x="426716" y="268068"/>
                          </a:moveTo>
                          <a:lnTo>
                            <a:pt x="426716" y="147736"/>
                          </a:lnTo>
                          <a:cubicBezTo>
                            <a:pt x="453898" y="179398"/>
                            <a:pt x="473595" y="213371"/>
                            <a:pt x="483191" y="247943"/>
                          </a:cubicBezTo>
                          <a:cubicBezTo>
                            <a:pt x="469077" y="253935"/>
                            <a:pt x="446993" y="261905"/>
                            <a:pt x="426716" y="268068"/>
                          </a:cubicBezTo>
                          <a:close/>
                          <a:moveTo>
                            <a:pt x="426716" y="39027"/>
                          </a:moveTo>
                          <a:lnTo>
                            <a:pt x="426716" y="102664"/>
                          </a:lnTo>
                          <a:cubicBezTo>
                            <a:pt x="409216" y="88845"/>
                            <a:pt x="390327" y="76072"/>
                            <a:pt x="370240" y="64630"/>
                          </a:cubicBezTo>
                          <a:cubicBezTo>
                            <a:pt x="389110" y="55081"/>
                            <a:pt x="407951" y="46531"/>
                            <a:pt x="426716" y="39027"/>
                          </a:cubicBezTo>
                          <a:lnTo>
                            <a:pt x="426716" y="39027"/>
                          </a:lnTo>
                          <a:close/>
                          <a:moveTo>
                            <a:pt x="426716" y="147727"/>
                          </a:moveTo>
                          <a:cubicBezTo>
                            <a:pt x="404783" y="122181"/>
                            <a:pt x="377982" y="98137"/>
                            <a:pt x="347699" y="76519"/>
                          </a:cubicBezTo>
                          <a:cubicBezTo>
                            <a:pt x="332719" y="84727"/>
                            <a:pt x="317749" y="93553"/>
                            <a:pt x="302789" y="102978"/>
                          </a:cubicBezTo>
                          <a:lnTo>
                            <a:pt x="302789" y="138682"/>
                          </a:lnTo>
                          <a:cubicBezTo>
                            <a:pt x="349287" y="180825"/>
                            <a:pt x="378762" y="226096"/>
                            <a:pt x="392600" y="276675"/>
                          </a:cubicBezTo>
                          <a:cubicBezTo>
                            <a:pt x="401512" y="275201"/>
                            <a:pt x="413743" y="272015"/>
                            <a:pt x="426716" y="268068"/>
                          </a:cubicBezTo>
                          <a:lnTo>
                            <a:pt x="426716" y="147727"/>
                          </a:lnTo>
                          <a:lnTo>
                            <a:pt x="426716" y="147727"/>
                          </a:lnTo>
                          <a:close/>
                          <a:moveTo>
                            <a:pt x="302789" y="285245"/>
                          </a:moveTo>
                          <a:lnTo>
                            <a:pt x="302789" y="192808"/>
                          </a:lnTo>
                          <a:cubicBezTo>
                            <a:pt x="317274" y="223291"/>
                            <a:pt x="324264" y="253916"/>
                            <a:pt x="326642" y="283447"/>
                          </a:cubicBezTo>
                          <a:cubicBezTo>
                            <a:pt x="320660" y="283847"/>
                            <a:pt x="312195" y="284493"/>
                            <a:pt x="302789" y="285245"/>
                          </a:cubicBezTo>
                          <a:close/>
                          <a:moveTo>
                            <a:pt x="302789" y="102968"/>
                          </a:moveTo>
                          <a:lnTo>
                            <a:pt x="302789" y="138672"/>
                          </a:lnTo>
                          <a:cubicBezTo>
                            <a:pt x="295285" y="131872"/>
                            <a:pt x="287333" y="125148"/>
                            <a:pt x="278935" y="118500"/>
                          </a:cubicBezTo>
                          <a:cubicBezTo>
                            <a:pt x="286867" y="113145"/>
                            <a:pt x="294828" y="107981"/>
                            <a:pt x="302789" y="102968"/>
                          </a:cubicBezTo>
                          <a:lnTo>
                            <a:pt x="302789" y="102968"/>
                          </a:lnTo>
                          <a:close/>
                          <a:moveTo>
                            <a:pt x="302789" y="192808"/>
                          </a:moveTo>
                          <a:cubicBezTo>
                            <a:pt x="292840" y="171865"/>
                            <a:pt x="279354" y="150979"/>
                            <a:pt x="261416" y="130579"/>
                          </a:cubicBezTo>
                          <a:cubicBezTo>
                            <a:pt x="245685" y="141678"/>
                            <a:pt x="230021" y="153443"/>
                            <a:pt x="214413" y="165826"/>
                          </a:cubicBezTo>
                          <a:lnTo>
                            <a:pt x="214413" y="175727"/>
                          </a:lnTo>
                          <a:cubicBezTo>
                            <a:pt x="240312" y="211668"/>
                            <a:pt x="252153" y="237509"/>
                            <a:pt x="245590" y="290143"/>
                          </a:cubicBezTo>
                          <a:cubicBezTo>
                            <a:pt x="259020" y="288887"/>
                            <a:pt x="282968" y="286823"/>
                            <a:pt x="302789" y="285245"/>
                          </a:cubicBezTo>
                          <a:lnTo>
                            <a:pt x="302789" y="192808"/>
                          </a:lnTo>
                          <a:lnTo>
                            <a:pt x="302789" y="192808"/>
                          </a:lnTo>
                          <a:close/>
                          <a:moveTo>
                            <a:pt x="214413" y="295069"/>
                          </a:moveTo>
                          <a:lnTo>
                            <a:pt x="214413" y="249084"/>
                          </a:lnTo>
                          <a:cubicBezTo>
                            <a:pt x="218085" y="264321"/>
                            <a:pt x="219702" y="279158"/>
                            <a:pt x="218865" y="294251"/>
                          </a:cubicBezTo>
                          <a:cubicBezTo>
                            <a:pt x="217381" y="294518"/>
                            <a:pt x="215907" y="294794"/>
                            <a:pt x="214413" y="295069"/>
                          </a:cubicBezTo>
                          <a:close/>
                          <a:moveTo>
                            <a:pt x="0" y="383007"/>
                          </a:moveTo>
                          <a:cubicBezTo>
                            <a:pt x="8579" y="379612"/>
                            <a:pt x="35038" y="361912"/>
                            <a:pt x="95851" y="333389"/>
                          </a:cubicBezTo>
                          <a:cubicBezTo>
                            <a:pt x="103697" y="329708"/>
                            <a:pt x="111392" y="326351"/>
                            <a:pt x="118953" y="323241"/>
                          </a:cubicBezTo>
                          <a:cubicBezTo>
                            <a:pt x="132820" y="286481"/>
                            <a:pt x="136244" y="262067"/>
                            <a:pt x="127065" y="242512"/>
                          </a:cubicBezTo>
                          <a:cubicBezTo>
                            <a:pt x="83334" y="284702"/>
                            <a:pt x="40735" y="331724"/>
                            <a:pt x="0" y="383007"/>
                          </a:cubicBezTo>
                          <a:lnTo>
                            <a:pt x="0" y="383007"/>
                          </a:lnTo>
                          <a:close/>
                          <a:moveTo>
                            <a:pt x="214413" y="165826"/>
                          </a:moveTo>
                          <a:lnTo>
                            <a:pt x="214413" y="175727"/>
                          </a:lnTo>
                          <a:cubicBezTo>
                            <a:pt x="212939" y="173673"/>
                            <a:pt x="211408" y="171589"/>
                            <a:pt x="209839" y="169459"/>
                          </a:cubicBezTo>
                          <a:cubicBezTo>
                            <a:pt x="211351" y="168232"/>
                            <a:pt x="212892" y="167034"/>
                            <a:pt x="214413" y="165826"/>
                          </a:cubicBezTo>
                          <a:lnTo>
                            <a:pt x="214413" y="165826"/>
                          </a:lnTo>
                          <a:close/>
                          <a:moveTo>
                            <a:pt x="214413" y="249084"/>
                          </a:moveTo>
                          <a:lnTo>
                            <a:pt x="214413" y="295069"/>
                          </a:lnTo>
                          <a:cubicBezTo>
                            <a:pt x="198559" y="298018"/>
                            <a:pt x="182143" y="301822"/>
                            <a:pt x="165062" y="306901"/>
                          </a:cubicBezTo>
                          <a:cubicBezTo>
                            <a:pt x="164377" y="279557"/>
                            <a:pt x="152764" y="257758"/>
                            <a:pt x="141950" y="228351"/>
                          </a:cubicBezTo>
                          <a:cubicBezTo>
                            <a:pt x="157919" y="213428"/>
                            <a:pt x="174021" y="199124"/>
                            <a:pt x="190237" y="185523"/>
                          </a:cubicBezTo>
                          <a:cubicBezTo>
                            <a:pt x="201222" y="208358"/>
                            <a:pt x="209582" y="229064"/>
                            <a:pt x="214413" y="249084"/>
                          </a:cubicBezTo>
                          <a:close/>
                        </a:path>
                      </a:pathLst>
                    </a:custGeom>
                    <a:solidFill>
                      <a:srgbClr val="87AC43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15" name="Freeform 414">
                      <a:extLst>
                        <a:ext uri="{FF2B5EF4-FFF2-40B4-BE49-F238E27FC236}">
                          <a16:creationId xmlns:a16="http://schemas.microsoft.com/office/drawing/2014/main" id="{9FB72FC7-F6F6-E149-7B45-FAD11D0375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81476" y="3339034"/>
                      <a:ext cx="222665" cy="328608"/>
                    </a:xfrm>
                    <a:custGeom>
                      <a:avLst/>
                      <a:gdLst>
                        <a:gd name="connsiteX0" fmla="*/ 219226 w 222665"/>
                        <a:gd name="connsiteY0" fmla="*/ 328608 h 328608"/>
                        <a:gd name="connsiteX1" fmla="*/ 209820 w 222665"/>
                        <a:gd name="connsiteY1" fmla="*/ 327904 h 328608"/>
                        <a:gd name="connsiteX2" fmla="*/ 145745 w 222665"/>
                        <a:gd name="connsiteY2" fmla="*/ 20151 h 328608"/>
                        <a:gd name="connsiteX3" fmla="*/ 5088 w 222665"/>
                        <a:gd name="connsiteY3" fmla="*/ 46449 h 328608"/>
                        <a:gd name="connsiteX4" fmla="*/ 0 w 222665"/>
                        <a:gd name="connsiteY4" fmla="*/ 38498 h 328608"/>
                        <a:gd name="connsiteX5" fmla="*/ 150576 w 222665"/>
                        <a:gd name="connsiteY5" fmla="*/ 12048 h 328608"/>
                        <a:gd name="connsiteX6" fmla="*/ 219226 w 222665"/>
                        <a:gd name="connsiteY6" fmla="*/ 328608 h 3286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22665" h="328608">
                          <a:moveTo>
                            <a:pt x="219226" y="328608"/>
                          </a:moveTo>
                          <a:lnTo>
                            <a:pt x="209820" y="327904"/>
                          </a:lnTo>
                          <a:cubicBezTo>
                            <a:pt x="222479" y="159124"/>
                            <a:pt x="200318" y="52697"/>
                            <a:pt x="145745" y="20151"/>
                          </a:cubicBezTo>
                          <a:cubicBezTo>
                            <a:pt x="111496" y="-297"/>
                            <a:pt x="64170" y="8548"/>
                            <a:pt x="5088" y="46449"/>
                          </a:cubicBezTo>
                          <a:lnTo>
                            <a:pt x="0" y="38498"/>
                          </a:lnTo>
                          <a:cubicBezTo>
                            <a:pt x="62344" y="-1458"/>
                            <a:pt x="112999" y="-10379"/>
                            <a:pt x="150576" y="12048"/>
                          </a:cubicBezTo>
                          <a:cubicBezTo>
                            <a:pt x="208431" y="46544"/>
                            <a:pt x="232170" y="156014"/>
                            <a:pt x="219226" y="328608"/>
                          </a:cubicBezTo>
                          <a:close/>
                        </a:path>
                      </a:pathLst>
                    </a:custGeom>
                    <a:solidFill>
                      <a:srgbClr val="A1C048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16" name="Freeform 415">
                      <a:extLst>
                        <a:ext uri="{FF2B5EF4-FFF2-40B4-BE49-F238E27FC236}">
                          <a16:creationId xmlns:a16="http://schemas.microsoft.com/office/drawing/2014/main" id="{70E5500E-5531-A5C1-6556-A30F4BA315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75334" y="3162810"/>
                      <a:ext cx="397363" cy="343922"/>
                    </a:xfrm>
                    <a:custGeom>
                      <a:avLst/>
                      <a:gdLst>
                        <a:gd name="connsiteX0" fmla="*/ 115188 w 397363"/>
                        <a:gd name="connsiteY0" fmla="*/ 74950 h 343922"/>
                        <a:gd name="connsiteX1" fmla="*/ 216450 w 397363"/>
                        <a:gd name="connsiteY1" fmla="*/ 3305 h 343922"/>
                        <a:gd name="connsiteX2" fmla="*/ 160298 w 397363"/>
                        <a:gd name="connsiteY2" fmla="*/ 83348 h 343922"/>
                        <a:gd name="connsiteX3" fmla="*/ 172482 w 397363"/>
                        <a:gd name="connsiteY3" fmla="*/ 97339 h 343922"/>
                        <a:gd name="connsiteX4" fmla="*/ 228976 w 397363"/>
                        <a:gd name="connsiteY4" fmla="*/ 6357 h 343922"/>
                        <a:gd name="connsiteX5" fmla="*/ 294449 w 397363"/>
                        <a:gd name="connsiteY5" fmla="*/ 45181 h 343922"/>
                        <a:gd name="connsiteX6" fmla="*/ 202603 w 397363"/>
                        <a:gd name="connsiteY6" fmla="*/ 129657 h 343922"/>
                        <a:gd name="connsiteX7" fmla="*/ 218543 w 397363"/>
                        <a:gd name="connsiteY7" fmla="*/ 145778 h 343922"/>
                        <a:gd name="connsiteX8" fmla="*/ 303932 w 397363"/>
                        <a:gd name="connsiteY8" fmla="*/ 54197 h 343922"/>
                        <a:gd name="connsiteX9" fmla="*/ 340872 w 397363"/>
                        <a:gd name="connsiteY9" fmla="*/ 109046 h 343922"/>
                        <a:gd name="connsiteX10" fmla="*/ 241987 w 397363"/>
                        <a:gd name="connsiteY10" fmla="*/ 168594 h 343922"/>
                        <a:gd name="connsiteX11" fmla="*/ 248883 w 397363"/>
                        <a:gd name="connsiteY11" fmla="*/ 175138 h 343922"/>
                        <a:gd name="connsiteX12" fmla="*/ 348804 w 397363"/>
                        <a:gd name="connsiteY12" fmla="*/ 128011 h 343922"/>
                        <a:gd name="connsiteX13" fmla="*/ 358562 w 397363"/>
                        <a:gd name="connsiteY13" fmla="*/ 162831 h 343922"/>
                        <a:gd name="connsiteX14" fmla="*/ 276835 w 397363"/>
                        <a:gd name="connsiteY14" fmla="*/ 200950 h 343922"/>
                        <a:gd name="connsiteX15" fmla="*/ 289941 w 397363"/>
                        <a:gd name="connsiteY15" fmla="*/ 212715 h 343922"/>
                        <a:gd name="connsiteX16" fmla="*/ 364544 w 397363"/>
                        <a:gd name="connsiteY16" fmla="*/ 193674 h 343922"/>
                        <a:gd name="connsiteX17" fmla="*/ 369690 w 397363"/>
                        <a:gd name="connsiteY17" fmla="*/ 227010 h 343922"/>
                        <a:gd name="connsiteX18" fmla="*/ 318845 w 397363"/>
                        <a:gd name="connsiteY18" fmla="*/ 238052 h 343922"/>
                        <a:gd name="connsiteX19" fmla="*/ 329307 w 397363"/>
                        <a:gd name="connsiteY19" fmla="*/ 247031 h 343922"/>
                        <a:gd name="connsiteX20" fmla="*/ 373352 w 397363"/>
                        <a:gd name="connsiteY20" fmla="*/ 252090 h 343922"/>
                        <a:gd name="connsiteX21" fmla="*/ 379191 w 397363"/>
                        <a:gd name="connsiteY21" fmla="*/ 288042 h 343922"/>
                        <a:gd name="connsiteX22" fmla="*/ 336383 w 397363"/>
                        <a:gd name="connsiteY22" fmla="*/ 313046 h 343922"/>
                        <a:gd name="connsiteX23" fmla="*/ 322183 w 397363"/>
                        <a:gd name="connsiteY23" fmla="*/ 306806 h 343922"/>
                        <a:gd name="connsiteX24" fmla="*/ 319577 w 397363"/>
                        <a:gd name="connsiteY24" fmla="*/ 252994 h 343922"/>
                        <a:gd name="connsiteX25" fmla="*/ 310019 w 397363"/>
                        <a:gd name="connsiteY25" fmla="*/ 242960 h 343922"/>
                        <a:gd name="connsiteX26" fmla="*/ 293841 w 397363"/>
                        <a:gd name="connsiteY26" fmla="*/ 296772 h 343922"/>
                        <a:gd name="connsiteX27" fmla="*/ 260771 w 397363"/>
                        <a:gd name="connsiteY27" fmla="*/ 288993 h 343922"/>
                        <a:gd name="connsiteX28" fmla="*/ 282057 w 397363"/>
                        <a:gd name="connsiteY28" fmla="*/ 214693 h 343922"/>
                        <a:gd name="connsiteX29" fmla="*/ 272137 w 397363"/>
                        <a:gd name="connsiteY29" fmla="*/ 204526 h 343922"/>
                        <a:gd name="connsiteX30" fmla="*/ 244336 w 397363"/>
                        <a:gd name="connsiteY30" fmla="*/ 286463 h 343922"/>
                        <a:gd name="connsiteX31" fmla="*/ 194518 w 397363"/>
                        <a:gd name="connsiteY31" fmla="*/ 282344 h 343922"/>
                        <a:gd name="connsiteX32" fmla="*/ 243946 w 397363"/>
                        <a:gd name="connsiteY32" fmla="*/ 178514 h 343922"/>
                        <a:gd name="connsiteX33" fmla="*/ 237279 w 397363"/>
                        <a:gd name="connsiteY33" fmla="*/ 170877 h 343922"/>
                        <a:gd name="connsiteX34" fmla="*/ 153983 w 397363"/>
                        <a:gd name="connsiteY34" fmla="*/ 278179 h 343922"/>
                        <a:gd name="connsiteX35" fmla="*/ 98306 w 397363"/>
                        <a:gd name="connsiteY35" fmla="*/ 260526 h 343922"/>
                        <a:gd name="connsiteX36" fmla="*/ 201651 w 397363"/>
                        <a:gd name="connsiteY36" fmla="*/ 141926 h 343922"/>
                        <a:gd name="connsiteX37" fmla="*/ 193491 w 397363"/>
                        <a:gd name="connsiteY37" fmla="*/ 134897 h 343922"/>
                        <a:gd name="connsiteX38" fmla="*/ 71086 w 397363"/>
                        <a:gd name="connsiteY38" fmla="*/ 242104 h 343922"/>
                        <a:gd name="connsiteX39" fmla="*/ 46206 w 397363"/>
                        <a:gd name="connsiteY39" fmla="*/ 220191 h 343922"/>
                        <a:gd name="connsiteX40" fmla="*/ 33081 w 397363"/>
                        <a:gd name="connsiteY40" fmla="*/ 207494 h 343922"/>
                        <a:gd name="connsiteX41" fmla="*/ 168734 w 397363"/>
                        <a:gd name="connsiteY41" fmla="*/ 111548 h 343922"/>
                        <a:gd name="connsiteX42" fmla="*/ 158891 w 397363"/>
                        <a:gd name="connsiteY42" fmla="*/ 103920 h 343922"/>
                        <a:gd name="connsiteX43" fmla="*/ 20498 w 397363"/>
                        <a:gd name="connsiteY43" fmla="*/ 194179 h 343922"/>
                        <a:gd name="connsiteX44" fmla="*/ 115188 w 397363"/>
                        <a:gd name="connsiteY44" fmla="*/ 74950 h 3439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</a:cxnLst>
                      <a:rect l="l" t="t" r="r" b="b"/>
                      <a:pathLst>
                        <a:path w="397363" h="343922">
                          <a:moveTo>
                            <a:pt x="115188" y="74950"/>
                          </a:moveTo>
                          <a:cubicBezTo>
                            <a:pt x="101787" y="26701"/>
                            <a:pt x="139346" y="-11732"/>
                            <a:pt x="216450" y="3305"/>
                          </a:cubicBezTo>
                          <a:cubicBezTo>
                            <a:pt x="176952" y="10580"/>
                            <a:pt x="164920" y="53056"/>
                            <a:pt x="160298" y="83348"/>
                          </a:cubicBezTo>
                          <a:cubicBezTo>
                            <a:pt x="165700" y="89701"/>
                            <a:pt x="166366" y="90586"/>
                            <a:pt x="172482" y="97339"/>
                          </a:cubicBezTo>
                          <a:cubicBezTo>
                            <a:pt x="173014" y="58620"/>
                            <a:pt x="187975" y="32246"/>
                            <a:pt x="228976" y="6357"/>
                          </a:cubicBezTo>
                          <a:cubicBezTo>
                            <a:pt x="253657" y="15383"/>
                            <a:pt x="272470" y="31267"/>
                            <a:pt x="294449" y="45181"/>
                          </a:cubicBezTo>
                          <a:cubicBezTo>
                            <a:pt x="253391" y="47701"/>
                            <a:pt x="216365" y="88418"/>
                            <a:pt x="202603" y="129657"/>
                          </a:cubicBezTo>
                          <a:cubicBezTo>
                            <a:pt x="207729" y="134935"/>
                            <a:pt x="213036" y="140309"/>
                            <a:pt x="218543" y="145778"/>
                          </a:cubicBezTo>
                          <a:cubicBezTo>
                            <a:pt x="239914" y="103264"/>
                            <a:pt x="269959" y="71212"/>
                            <a:pt x="303932" y="54197"/>
                          </a:cubicBezTo>
                          <a:cubicBezTo>
                            <a:pt x="315335" y="65630"/>
                            <a:pt x="333349" y="96036"/>
                            <a:pt x="340872" y="109046"/>
                          </a:cubicBezTo>
                          <a:cubicBezTo>
                            <a:pt x="301563" y="105518"/>
                            <a:pt x="266820" y="127697"/>
                            <a:pt x="241987" y="168594"/>
                          </a:cubicBezTo>
                          <a:cubicBezTo>
                            <a:pt x="246495" y="172884"/>
                            <a:pt x="244165" y="170744"/>
                            <a:pt x="248883" y="175138"/>
                          </a:cubicBezTo>
                          <a:cubicBezTo>
                            <a:pt x="278091" y="141973"/>
                            <a:pt x="316134" y="131606"/>
                            <a:pt x="348804" y="128011"/>
                          </a:cubicBezTo>
                          <a:cubicBezTo>
                            <a:pt x="352694" y="139225"/>
                            <a:pt x="355861" y="150857"/>
                            <a:pt x="358562" y="162831"/>
                          </a:cubicBezTo>
                          <a:cubicBezTo>
                            <a:pt x="330876" y="167015"/>
                            <a:pt x="303589" y="178885"/>
                            <a:pt x="276835" y="200950"/>
                          </a:cubicBezTo>
                          <a:cubicBezTo>
                            <a:pt x="281125" y="204840"/>
                            <a:pt x="285490" y="208759"/>
                            <a:pt x="289941" y="212715"/>
                          </a:cubicBezTo>
                          <a:cubicBezTo>
                            <a:pt x="316239" y="198658"/>
                            <a:pt x="341034" y="192704"/>
                            <a:pt x="364544" y="193674"/>
                          </a:cubicBezTo>
                          <a:cubicBezTo>
                            <a:pt x="366380" y="204564"/>
                            <a:pt x="368045" y="215683"/>
                            <a:pt x="369690" y="227010"/>
                          </a:cubicBezTo>
                          <a:cubicBezTo>
                            <a:pt x="353407" y="228199"/>
                            <a:pt x="336497" y="231756"/>
                            <a:pt x="318845" y="238052"/>
                          </a:cubicBezTo>
                          <a:cubicBezTo>
                            <a:pt x="324390" y="242836"/>
                            <a:pt x="323553" y="242152"/>
                            <a:pt x="329307" y="247031"/>
                          </a:cubicBezTo>
                          <a:cubicBezTo>
                            <a:pt x="339521" y="241847"/>
                            <a:pt x="355899" y="242561"/>
                            <a:pt x="373352" y="252090"/>
                          </a:cubicBezTo>
                          <a:cubicBezTo>
                            <a:pt x="375111" y="263893"/>
                            <a:pt x="376994" y="275887"/>
                            <a:pt x="379191" y="288042"/>
                          </a:cubicBezTo>
                          <a:cubicBezTo>
                            <a:pt x="392012" y="359164"/>
                            <a:pt x="429019" y="356501"/>
                            <a:pt x="336383" y="313046"/>
                          </a:cubicBezTo>
                          <a:cubicBezTo>
                            <a:pt x="331561" y="310782"/>
                            <a:pt x="326834" y="308718"/>
                            <a:pt x="322183" y="306806"/>
                          </a:cubicBezTo>
                          <a:cubicBezTo>
                            <a:pt x="312644" y="281508"/>
                            <a:pt x="311150" y="265720"/>
                            <a:pt x="319577" y="252994"/>
                          </a:cubicBezTo>
                          <a:cubicBezTo>
                            <a:pt x="314650" y="247791"/>
                            <a:pt x="314850" y="247972"/>
                            <a:pt x="310019" y="242960"/>
                          </a:cubicBezTo>
                          <a:cubicBezTo>
                            <a:pt x="302895" y="263941"/>
                            <a:pt x="294307" y="278293"/>
                            <a:pt x="293841" y="296772"/>
                          </a:cubicBezTo>
                          <a:cubicBezTo>
                            <a:pt x="282351" y="293358"/>
                            <a:pt x="271357" y="290866"/>
                            <a:pt x="260771" y="288993"/>
                          </a:cubicBezTo>
                          <a:cubicBezTo>
                            <a:pt x="259459" y="265406"/>
                            <a:pt x="267933" y="242808"/>
                            <a:pt x="282057" y="214693"/>
                          </a:cubicBezTo>
                          <a:cubicBezTo>
                            <a:pt x="282057" y="214693"/>
                            <a:pt x="276065" y="208378"/>
                            <a:pt x="272137" y="204526"/>
                          </a:cubicBezTo>
                          <a:cubicBezTo>
                            <a:pt x="250319" y="233411"/>
                            <a:pt x="239638" y="248743"/>
                            <a:pt x="244336" y="286463"/>
                          </a:cubicBezTo>
                          <a:cubicBezTo>
                            <a:pt x="232172" y="285322"/>
                            <a:pt x="205951" y="283106"/>
                            <a:pt x="194518" y="282344"/>
                          </a:cubicBezTo>
                          <a:cubicBezTo>
                            <a:pt x="197248" y="248429"/>
                            <a:pt x="209916" y="212164"/>
                            <a:pt x="243946" y="178514"/>
                          </a:cubicBezTo>
                          <a:cubicBezTo>
                            <a:pt x="239505" y="174291"/>
                            <a:pt x="241616" y="174900"/>
                            <a:pt x="237279" y="170877"/>
                          </a:cubicBezTo>
                          <a:cubicBezTo>
                            <a:pt x="192160" y="203119"/>
                            <a:pt x="165006" y="237910"/>
                            <a:pt x="153983" y="278179"/>
                          </a:cubicBezTo>
                          <a:cubicBezTo>
                            <a:pt x="139945" y="275868"/>
                            <a:pt x="112525" y="266566"/>
                            <a:pt x="98306" y="260526"/>
                          </a:cubicBezTo>
                          <a:cubicBezTo>
                            <a:pt x="110613" y="216187"/>
                            <a:pt x="149960" y="173454"/>
                            <a:pt x="201651" y="141926"/>
                          </a:cubicBezTo>
                          <a:cubicBezTo>
                            <a:pt x="196126" y="137037"/>
                            <a:pt x="198817" y="139434"/>
                            <a:pt x="193491" y="134897"/>
                          </a:cubicBezTo>
                          <a:cubicBezTo>
                            <a:pt x="138975" y="158931"/>
                            <a:pt x="95738" y="198639"/>
                            <a:pt x="71086" y="242104"/>
                          </a:cubicBezTo>
                          <a:cubicBezTo>
                            <a:pt x="63002" y="235874"/>
                            <a:pt x="54718" y="228636"/>
                            <a:pt x="46206" y="220191"/>
                          </a:cubicBezTo>
                          <a:cubicBezTo>
                            <a:pt x="44541" y="218536"/>
                            <a:pt x="34650" y="209120"/>
                            <a:pt x="33081" y="207494"/>
                          </a:cubicBezTo>
                          <a:cubicBezTo>
                            <a:pt x="55212" y="164400"/>
                            <a:pt x="110756" y="133528"/>
                            <a:pt x="168734" y="111548"/>
                          </a:cubicBezTo>
                          <a:cubicBezTo>
                            <a:pt x="161934" y="106184"/>
                            <a:pt x="165301" y="108609"/>
                            <a:pt x="158891" y="103920"/>
                          </a:cubicBezTo>
                          <a:cubicBezTo>
                            <a:pt x="84658" y="114097"/>
                            <a:pt x="47471" y="143676"/>
                            <a:pt x="20498" y="194179"/>
                          </a:cubicBezTo>
                          <a:cubicBezTo>
                            <a:pt x="-44747" y="99431"/>
                            <a:pt x="61946" y="60941"/>
                            <a:pt x="115188" y="74950"/>
                          </a:cubicBezTo>
                          <a:close/>
                        </a:path>
                      </a:pathLst>
                    </a:custGeom>
                    <a:solidFill>
                      <a:srgbClr val="A1C048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17" name="Freeform 416">
                      <a:extLst>
                        <a:ext uri="{FF2B5EF4-FFF2-40B4-BE49-F238E27FC236}">
                          <a16:creationId xmlns:a16="http://schemas.microsoft.com/office/drawing/2014/main" id="{02D23594-AEEC-8C0E-8770-621BDA94F0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75403" y="3303739"/>
                      <a:ext cx="397279" cy="202976"/>
                    </a:xfrm>
                    <a:custGeom>
                      <a:avLst/>
                      <a:gdLst>
                        <a:gd name="connsiteX0" fmla="*/ 385305 w 397279"/>
                        <a:gd name="connsiteY0" fmla="*/ 172116 h 202976"/>
                        <a:gd name="connsiteX1" fmla="*/ 397279 w 397279"/>
                        <a:gd name="connsiteY1" fmla="*/ 202085 h 202976"/>
                        <a:gd name="connsiteX2" fmla="*/ 397279 w 397279"/>
                        <a:gd name="connsiteY2" fmla="*/ 202465 h 202976"/>
                        <a:gd name="connsiteX3" fmla="*/ 336305 w 397279"/>
                        <a:gd name="connsiteY3" fmla="*/ 172106 h 202976"/>
                        <a:gd name="connsiteX4" fmla="*/ 322124 w 397279"/>
                        <a:gd name="connsiteY4" fmla="*/ 165877 h 202976"/>
                        <a:gd name="connsiteX5" fmla="*/ 319518 w 397279"/>
                        <a:gd name="connsiteY5" fmla="*/ 112055 h 202976"/>
                        <a:gd name="connsiteX6" fmla="*/ 385305 w 397279"/>
                        <a:gd name="connsiteY6" fmla="*/ 172116 h 202976"/>
                        <a:gd name="connsiteX7" fmla="*/ 385305 w 397279"/>
                        <a:gd name="connsiteY7" fmla="*/ 172116 h 202976"/>
                        <a:gd name="connsiteX8" fmla="*/ 261711 w 397279"/>
                        <a:gd name="connsiteY8" fmla="*/ 148244 h 202976"/>
                        <a:gd name="connsiteX9" fmla="*/ 261711 w 397279"/>
                        <a:gd name="connsiteY9" fmla="*/ 129060 h 202976"/>
                        <a:gd name="connsiteX10" fmla="*/ 276900 w 397279"/>
                        <a:gd name="connsiteY10" fmla="*/ 84178 h 202976"/>
                        <a:gd name="connsiteX11" fmla="*/ 309037 w 397279"/>
                        <a:gd name="connsiteY11" fmla="*/ 104646 h 202976"/>
                        <a:gd name="connsiteX12" fmla="*/ 293782 w 397279"/>
                        <a:gd name="connsiteY12" fmla="*/ 155852 h 202976"/>
                        <a:gd name="connsiteX13" fmla="*/ 261711 w 397279"/>
                        <a:gd name="connsiteY13" fmla="*/ 148244 h 202976"/>
                        <a:gd name="connsiteX14" fmla="*/ 261711 w 397279"/>
                        <a:gd name="connsiteY14" fmla="*/ 148244 h 202976"/>
                        <a:gd name="connsiteX15" fmla="*/ 261711 w 397279"/>
                        <a:gd name="connsiteY15" fmla="*/ 77625 h 202976"/>
                        <a:gd name="connsiteX16" fmla="*/ 261711 w 397279"/>
                        <a:gd name="connsiteY16" fmla="*/ 75504 h 202976"/>
                        <a:gd name="connsiteX17" fmla="*/ 262795 w 397279"/>
                        <a:gd name="connsiteY17" fmla="*/ 76094 h 202976"/>
                        <a:gd name="connsiteX18" fmla="*/ 261711 w 397279"/>
                        <a:gd name="connsiteY18" fmla="*/ 77625 h 202976"/>
                        <a:gd name="connsiteX19" fmla="*/ 261711 w 397279"/>
                        <a:gd name="connsiteY19" fmla="*/ 75504 h 202976"/>
                        <a:gd name="connsiteX20" fmla="*/ 261711 w 397279"/>
                        <a:gd name="connsiteY20" fmla="*/ 77625 h 202976"/>
                        <a:gd name="connsiteX21" fmla="*/ 244287 w 397279"/>
                        <a:gd name="connsiteY21" fmla="*/ 145542 h 202976"/>
                        <a:gd name="connsiteX22" fmla="*/ 202886 w 397279"/>
                        <a:gd name="connsiteY22" fmla="*/ 142052 h 202976"/>
                        <a:gd name="connsiteX23" fmla="*/ 202886 w 397279"/>
                        <a:gd name="connsiteY23" fmla="*/ 100908 h 202976"/>
                        <a:gd name="connsiteX24" fmla="*/ 226416 w 397279"/>
                        <a:gd name="connsiteY24" fmla="*/ 57405 h 202976"/>
                        <a:gd name="connsiteX25" fmla="*/ 261711 w 397279"/>
                        <a:gd name="connsiteY25" fmla="*/ 75504 h 202976"/>
                        <a:gd name="connsiteX26" fmla="*/ 261711 w 397279"/>
                        <a:gd name="connsiteY26" fmla="*/ 75504 h 202976"/>
                        <a:gd name="connsiteX27" fmla="*/ 261711 w 397279"/>
                        <a:gd name="connsiteY27" fmla="*/ 129051 h 202976"/>
                        <a:gd name="connsiteX28" fmla="*/ 260713 w 397279"/>
                        <a:gd name="connsiteY28" fmla="*/ 148053 h 202976"/>
                        <a:gd name="connsiteX29" fmla="*/ 261711 w 397279"/>
                        <a:gd name="connsiteY29" fmla="*/ 148234 h 202976"/>
                        <a:gd name="connsiteX30" fmla="*/ 261711 w 397279"/>
                        <a:gd name="connsiteY30" fmla="*/ 129051 h 202976"/>
                        <a:gd name="connsiteX31" fmla="*/ 261711 w 397279"/>
                        <a:gd name="connsiteY31" fmla="*/ 129051 h 202976"/>
                        <a:gd name="connsiteX32" fmla="*/ 202886 w 397279"/>
                        <a:gd name="connsiteY32" fmla="*/ 58290 h 202976"/>
                        <a:gd name="connsiteX33" fmla="*/ 211313 w 397279"/>
                        <a:gd name="connsiteY33" fmla="*/ 50472 h 202976"/>
                        <a:gd name="connsiteX34" fmla="*/ 202886 w 397279"/>
                        <a:gd name="connsiteY34" fmla="*/ 46782 h 202976"/>
                        <a:gd name="connsiteX35" fmla="*/ 202886 w 397279"/>
                        <a:gd name="connsiteY35" fmla="*/ 58290 h 202976"/>
                        <a:gd name="connsiteX36" fmla="*/ 202886 w 397279"/>
                        <a:gd name="connsiteY36" fmla="*/ 46772 h 202976"/>
                        <a:gd name="connsiteX37" fmla="*/ 202886 w 397279"/>
                        <a:gd name="connsiteY37" fmla="*/ 58280 h 202976"/>
                        <a:gd name="connsiteX38" fmla="*/ 153896 w 397279"/>
                        <a:gd name="connsiteY38" fmla="*/ 137268 h 202976"/>
                        <a:gd name="connsiteX39" fmla="*/ 119828 w 397279"/>
                        <a:gd name="connsiteY39" fmla="*/ 127729 h 202976"/>
                        <a:gd name="connsiteX40" fmla="*/ 119828 w 397279"/>
                        <a:gd name="connsiteY40" fmla="*/ 74953 h 202976"/>
                        <a:gd name="connsiteX41" fmla="*/ 160820 w 397279"/>
                        <a:gd name="connsiteY41" fmla="*/ 30356 h 202976"/>
                        <a:gd name="connsiteX42" fmla="*/ 201735 w 397279"/>
                        <a:gd name="connsiteY42" fmla="*/ 46277 h 202976"/>
                        <a:gd name="connsiteX43" fmla="*/ 202886 w 397279"/>
                        <a:gd name="connsiteY43" fmla="*/ 46772 h 202976"/>
                        <a:gd name="connsiteX44" fmla="*/ 202886 w 397279"/>
                        <a:gd name="connsiteY44" fmla="*/ 46772 h 202976"/>
                        <a:gd name="connsiteX45" fmla="*/ 202886 w 397279"/>
                        <a:gd name="connsiteY45" fmla="*/ 100898 h 202976"/>
                        <a:gd name="connsiteX46" fmla="*/ 194460 w 397279"/>
                        <a:gd name="connsiteY46" fmla="*/ 141424 h 202976"/>
                        <a:gd name="connsiteX47" fmla="*/ 202886 w 397279"/>
                        <a:gd name="connsiteY47" fmla="*/ 142043 h 202976"/>
                        <a:gd name="connsiteX48" fmla="*/ 202886 w 397279"/>
                        <a:gd name="connsiteY48" fmla="*/ 100898 h 202976"/>
                        <a:gd name="connsiteX49" fmla="*/ 202886 w 397279"/>
                        <a:gd name="connsiteY49" fmla="*/ 100898 h 202976"/>
                        <a:gd name="connsiteX50" fmla="*/ 119837 w 397279"/>
                        <a:gd name="connsiteY50" fmla="*/ 41341 h 202976"/>
                        <a:gd name="connsiteX51" fmla="*/ 141417 w 397279"/>
                        <a:gd name="connsiteY51" fmla="*/ 23879 h 202976"/>
                        <a:gd name="connsiteX52" fmla="*/ 119837 w 397279"/>
                        <a:gd name="connsiteY52" fmla="*/ 17507 h 202976"/>
                        <a:gd name="connsiteX53" fmla="*/ 119837 w 397279"/>
                        <a:gd name="connsiteY53" fmla="*/ 41341 h 202976"/>
                        <a:gd name="connsiteX54" fmla="*/ 119837 w 397279"/>
                        <a:gd name="connsiteY54" fmla="*/ 17507 h 202976"/>
                        <a:gd name="connsiteX55" fmla="*/ 119837 w 397279"/>
                        <a:gd name="connsiteY55" fmla="*/ 41341 h 202976"/>
                        <a:gd name="connsiteX56" fmla="*/ 71008 w 397279"/>
                        <a:gd name="connsiteY56" fmla="*/ 101155 h 202976"/>
                        <a:gd name="connsiteX57" fmla="*/ 46156 w 397279"/>
                        <a:gd name="connsiteY57" fmla="*/ 79271 h 202976"/>
                        <a:gd name="connsiteX58" fmla="*/ 45300 w 397279"/>
                        <a:gd name="connsiteY58" fmla="*/ 78434 h 202976"/>
                        <a:gd name="connsiteX59" fmla="*/ 45300 w 397279"/>
                        <a:gd name="connsiteY59" fmla="*/ 47770 h 202976"/>
                        <a:gd name="connsiteX60" fmla="*/ 88622 w 397279"/>
                        <a:gd name="connsiteY60" fmla="*/ 9841 h 202976"/>
                        <a:gd name="connsiteX61" fmla="*/ 119837 w 397279"/>
                        <a:gd name="connsiteY61" fmla="*/ 17507 h 202976"/>
                        <a:gd name="connsiteX62" fmla="*/ 119837 w 397279"/>
                        <a:gd name="connsiteY62" fmla="*/ 17507 h 202976"/>
                        <a:gd name="connsiteX63" fmla="*/ 119837 w 397279"/>
                        <a:gd name="connsiteY63" fmla="*/ 74953 h 202976"/>
                        <a:gd name="connsiteX64" fmla="*/ 98257 w 397279"/>
                        <a:gd name="connsiteY64" fmla="*/ 119597 h 202976"/>
                        <a:gd name="connsiteX65" fmla="*/ 119837 w 397279"/>
                        <a:gd name="connsiteY65" fmla="*/ 127729 h 202976"/>
                        <a:gd name="connsiteX66" fmla="*/ 119837 w 397279"/>
                        <a:gd name="connsiteY66" fmla="*/ 74953 h 202976"/>
                        <a:gd name="connsiteX67" fmla="*/ 119837 w 397279"/>
                        <a:gd name="connsiteY67" fmla="*/ 74953 h 202976"/>
                        <a:gd name="connsiteX68" fmla="*/ 45310 w 397279"/>
                        <a:gd name="connsiteY68" fmla="*/ 16622 h 202976"/>
                        <a:gd name="connsiteX69" fmla="*/ 57588 w 397279"/>
                        <a:gd name="connsiteY69" fmla="*/ 4201 h 202976"/>
                        <a:gd name="connsiteX70" fmla="*/ 45310 w 397279"/>
                        <a:gd name="connsiteY70" fmla="*/ 2575 h 202976"/>
                        <a:gd name="connsiteX71" fmla="*/ 45310 w 397279"/>
                        <a:gd name="connsiteY71" fmla="*/ 16622 h 202976"/>
                        <a:gd name="connsiteX72" fmla="*/ 45310 w 397279"/>
                        <a:gd name="connsiteY72" fmla="*/ 2584 h 202976"/>
                        <a:gd name="connsiteX73" fmla="*/ 45310 w 397279"/>
                        <a:gd name="connsiteY73" fmla="*/ 16622 h 202976"/>
                        <a:gd name="connsiteX74" fmla="*/ 20458 w 397279"/>
                        <a:gd name="connsiteY74" fmla="*/ 53259 h 202976"/>
                        <a:gd name="connsiteX75" fmla="*/ 0 w 397279"/>
                        <a:gd name="connsiteY75" fmla="*/ 26 h 202976"/>
                        <a:gd name="connsiteX76" fmla="*/ 45310 w 397279"/>
                        <a:gd name="connsiteY76" fmla="*/ 2584 h 202976"/>
                        <a:gd name="connsiteX77" fmla="*/ 45310 w 397279"/>
                        <a:gd name="connsiteY77" fmla="*/ 2584 h 202976"/>
                        <a:gd name="connsiteX78" fmla="*/ 45310 w 397279"/>
                        <a:gd name="connsiteY78" fmla="*/ 47780 h 202976"/>
                        <a:gd name="connsiteX79" fmla="*/ 33031 w 397279"/>
                        <a:gd name="connsiteY79" fmla="*/ 66545 h 202976"/>
                        <a:gd name="connsiteX80" fmla="*/ 45310 w 397279"/>
                        <a:gd name="connsiteY80" fmla="*/ 78443 h 202976"/>
                        <a:gd name="connsiteX81" fmla="*/ 45310 w 397279"/>
                        <a:gd name="connsiteY81" fmla="*/ 47780 h 2029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</a:cxnLst>
                      <a:rect l="l" t="t" r="r" b="b"/>
                      <a:pathLst>
                        <a:path w="397279" h="202976">
                          <a:moveTo>
                            <a:pt x="385305" y="172116"/>
                          </a:moveTo>
                          <a:cubicBezTo>
                            <a:pt x="390945" y="189711"/>
                            <a:pt x="396965" y="199270"/>
                            <a:pt x="397279" y="202085"/>
                          </a:cubicBezTo>
                          <a:lnTo>
                            <a:pt x="397279" y="202465"/>
                          </a:lnTo>
                          <a:cubicBezTo>
                            <a:pt x="396842" y="205613"/>
                            <a:pt x="383146" y="194077"/>
                            <a:pt x="336305" y="172106"/>
                          </a:cubicBezTo>
                          <a:cubicBezTo>
                            <a:pt x="331493" y="169862"/>
                            <a:pt x="326775" y="167789"/>
                            <a:pt x="322124" y="165877"/>
                          </a:cubicBezTo>
                          <a:cubicBezTo>
                            <a:pt x="312575" y="140578"/>
                            <a:pt x="311092" y="124809"/>
                            <a:pt x="319518" y="112055"/>
                          </a:cubicBezTo>
                          <a:cubicBezTo>
                            <a:pt x="346491" y="131628"/>
                            <a:pt x="368832" y="152077"/>
                            <a:pt x="385305" y="172116"/>
                          </a:cubicBezTo>
                          <a:lnTo>
                            <a:pt x="385305" y="172116"/>
                          </a:lnTo>
                          <a:close/>
                          <a:moveTo>
                            <a:pt x="261711" y="148244"/>
                          </a:moveTo>
                          <a:lnTo>
                            <a:pt x="261711" y="129060"/>
                          </a:lnTo>
                          <a:cubicBezTo>
                            <a:pt x="263927" y="114860"/>
                            <a:pt x="269282" y="100356"/>
                            <a:pt x="276900" y="84178"/>
                          </a:cubicBezTo>
                          <a:cubicBezTo>
                            <a:pt x="288151" y="90826"/>
                            <a:pt x="298899" y="97674"/>
                            <a:pt x="309037" y="104646"/>
                          </a:cubicBezTo>
                          <a:cubicBezTo>
                            <a:pt x="302113" y="124229"/>
                            <a:pt x="294229" y="138162"/>
                            <a:pt x="293782" y="155852"/>
                          </a:cubicBezTo>
                          <a:cubicBezTo>
                            <a:pt x="282654" y="152514"/>
                            <a:pt x="272002" y="150089"/>
                            <a:pt x="261711" y="148244"/>
                          </a:cubicBezTo>
                          <a:lnTo>
                            <a:pt x="261711" y="148244"/>
                          </a:lnTo>
                          <a:close/>
                          <a:moveTo>
                            <a:pt x="261711" y="77625"/>
                          </a:moveTo>
                          <a:lnTo>
                            <a:pt x="261711" y="75504"/>
                          </a:lnTo>
                          <a:lnTo>
                            <a:pt x="262795" y="76094"/>
                          </a:lnTo>
                          <a:lnTo>
                            <a:pt x="261711" y="77625"/>
                          </a:lnTo>
                          <a:close/>
                          <a:moveTo>
                            <a:pt x="261711" y="75504"/>
                          </a:moveTo>
                          <a:lnTo>
                            <a:pt x="261711" y="77625"/>
                          </a:lnTo>
                          <a:cubicBezTo>
                            <a:pt x="246988" y="98483"/>
                            <a:pt x="240397" y="114375"/>
                            <a:pt x="244287" y="145542"/>
                          </a:cubicBezTo>
                          <a:cubicBezTo>
                            <a:pt x="234548" y="144639"/>
                            <a:pt x="215850" y="143041"/>
                            <a:pt x="202886" y="142052"/>
                          </a:cubicBezTo>
                          <a:lnTo>
                            <a:pt x="202886" y="100908"/>
                          </a:lnTo>
                          <a:cubicBezTo>
                            <a:pt x="207975" y="86356"/>
                            <a:pt x="215536" y="71738"/>
                            <a:pt x="226416" y="57405"/>
                          </a:cubicBezTo>
                          <a:cubicBezTo>
                            <a:pt x="238609" y="63197"/>
                            <a:pt x="250403" y="69256"/>
                            <a:pt x="261711" y="75504"/>
                          </a:cubicBezTo>
                          <a:lnTo>
                            <a:pt x="261711" y="75504"/>
                          </a:lnTo>
                          <a:close/>
                          <a:moveTo>
                            <a:pt x="261711" y="129051"/>
                          </a:moveTo>
                          <a:cubicBezTo>
                            <a:pt x="260722" y="135404"/>
                            <a:pt x="260351" y="141691"/>
                            <a:pt x="260713" y="148053"/>
                          </a:cubicBezTo>
                          <a:lnTo>
                            <a:pt x="261711" y="148234"/>
                          </a:lnTo>
                          <a:lnTo>
                            <a:pt x="261711" y="129051"/>
                          </a:lnTo>
                          <a:lnTo>
                            <a:pt x="261711" y="129051"/>
                          </a:lnTo>
                          <a:close/>
                          <a:moveTo>
                            <a:pt x="202886" y="58290"/>
                          </a:moveTo>
                          <a:cubicBezTo>
                            <a:pt x="205597" y="55665"/>
                            <a:pt x="208393" y="53049"/>
                            <a:pt x="211313" y="50472"/>
                          </a:cubicBezTo>
                          <a:cubicBezTo>
                            <a:pt x="208517" y="49226"/>
                            <a:pt x="205721" y="47999"/>
                            <a:pt x="202886" y="46782"/>
                          </a:cubicBezTo>
                          <a:lnTo>
                            <a:pt x="202886" y="58290"/>
                          </a:lnTo>
                          <a:close/>
                          <a:moveTo>
                            <a:pt x="202886" y="46772"/>
                          </a:moveTo>
                          <a:lnTo>
                            <a:pt x="202886" y="58280"/>
                          </a:lnTo>
                          <a:cubicBezTo>
                            <a:pt x="177892" y="82523"/>
                            <a:pt x="161790" y="108498"/>
                            <a:pt x="153896" y="137268"/>
                          </a:cubicBezTo>
                          <a:cubicBezTo>
                            <a:pt x="145459" y="135861"/>
                            <a:pt x="132173" y="131942"/>
                            <a:pt x="119828" y="127729"/>
                          </a:cubicBezTo>
                          <a:lnTo>
                            <a:pt x="119828" y="74953"/>
                          </a:lnTo>
                          <a:cubicBezTo>
                            <a:pt x="130680" y="59241"/>
                            <a:pt x="144594" y="44204"/>
                            <a:pt x="160820" y="30356"/>
                          </a:cubicBezTo>
                          <a:cubicBezTo>
                            <a:pt x="174335" y="35112"/>
                            <a:pt x="188011" y="40428"/>
                            <a:pt x="201735" y="46277"/>
                          </a:cubicBezTo>
                          <a:lnTo>
                            <a:pt x="202886" y="46772"/>
                          </a:lnTo>
                          <a:lnTo>
                            <a:pt x="202886" y="46772"/>
                          </a:lnTo>
                          <a:close/>
                          <a:moveTo>
                            <a:pt x="202886" y="100898"/>
                          </a:moveTo>
                          <a:cubicBezTo>
                            <a:pt x="198112" y="114575"/>
                            <a:pt x="195525" y="128176"/>
                            <a:pt x="194460" y="141424"/>
                          </a:cubicBezTo>
                          <a:cubicBezTo>
                            <a:pt x="196752" y="141576"/>
                            <a:pt x="199643" y="141795"/>
                            <a:pt x="202886" y="142043"/>
                          </a:cubicBezTo>
                          <a:lnTo>
                            <a:pt x="202886" y="100898"/>
                          </a:lnTo>
                          <a:lnTo>
                            <a:pt x="202886" y="100898"/>
                          </a:lnTo>
                          <a:close/>
                          <a:moveTo>
                            <a:pt x="119837" y="41341"/>
                          </a:moveTo>
                          <a:cubicBezTo>
                            <a:pt x="126628" y="35245"/>
                            <a:pt x="133828" y="29405"/>
                            <a:pt x="141417" y="23879"/>
                          </a:cubicBezTo>
                          <a:cubicBezTo>
                            <a:pt x="134161" y="21587"/>
                            <a:pt x="126961" y="19466"/>
                            <a:pt x="119837" y="17507"/>
                          </a:cubicBezTo>
                          <a:lnTo>
                            <a:pt x="119837" y="41341"/>
                          </a:lnTo>
                          <a:close/>
                          <a:moveTo>
                            <a:pt x="119837" y="17507"/>
                          </a:moveTo>
                          <a:lnTo>
                            <a:pt x="119837" y="41341"/>
                          </a:lnTo>
                          <a:cubicBezTo>
                            <a:pt x="99674" y="59450"/>
                            <a:pt x="83116" y="79860"/>
                            <a:pt x="71008" y="101155"/>
                          </a:cubicBezTo>
                          <a:cubicBezTo>
                            <a:pt x="62943" y="94935"/>
                            <a:pt x="54650" y="87688"/>
                            <a:pt x="46156" y="79271"/>
                          </a:cubicBezTo>
                          <a:lnTo>
                            <a:pt x="45300" y="78434"/>
                          </a:lnTo>
                          <a:lnTo>
                            <a:pt x="45300" y="47770"/>
                          </a:lnTo>
                          <a:cubicBezTo>
                            <a:pt x="56561" y="33695"/>
                            <a:pt x="71465" y="21083"/>
                            <a:pt x="88622" y="9841"/>
                          </a:cubicBezTo>
                          <a:cubicBezTo>
                            <a:pt x="98837" y="12038"/>
                            <a:pt x="109261" y="14587"/>
                            <a:pt x="119837" y="17507"/>
                          </a:cubicBezTo>
                          <a:lnTo>
                            <a:pt x="119837" y="17507"/>
                          </a:lnTo>
                          <a:close/>
                          <a:moveTo>
                            <a:pt x="119837" y="74953"/>
                          </a:moveTo>
                          <a:cubicBezTo>
                            <a:pt x="109860" y="89390"/>
                            <a:pt x="102470" y="104398"/>
                            <a:pt x="98257" y="119597"/>
                          </a:cubicBezTo>
                          <a:cubicBezTo>
                            <a:pt x="103916" y="122003"/>
                            <a:pt x="111667" y="124932"/>
                            <a:pt x="119837" y="127729"/>
                          </a:cubicBezTo>
                          <a:lnTo>
                            <a:pt x="119837" y="74953"/>
                          </a:lnTo>
                          <a:lnTo>
                            <a:pt x="119837" y="74953"/>
                          </a:lnTo>
                          <a:close/>
                          <a:moveTo>
                            <a:pt x="45310" y="16622"/>
                          </a:moveTo>
                          <a:cubicBezTo>
                            <a:pt x="49171" y="12228"/>
                            <a:pt x="53251" y="8082"/>
                            <a:pt x="57588" y="4201"/>
                          </a:cubicBezTo>
                          <a:cubicBezTo>
                            <a:pt x="53442" y="3593"/>
                            <a:pt x="49352" y="3060"/>
                            <a:pt x="45310" y="2575"/>
                          </a:cubicBezTo>
                          <a:lnTo>
                            <a:pt x="45310" y="16622"/>
                          </a:lnTo>
                          <a:close/>
                          <a:moveTo>
                            <a:pt x="45310" y="2584"/>
                          </a:moveTo>
                          <a:lnTo>
                            <a:pt x="45310" y="16622"/>
                          </a:lnTo>
                          <a:cubicBezTo>
                            <a:pt x="35904" y="27303"/>
                            <a:pt x="27800" y="39496"/>
                            <a:pt x="20458" y="53259"/>
                          </a:cubicBezTo>
                          <a:cubicBezTo>
                            <a:pt x="6467" y="32943"/>
                            <a:pt x="409" y="15205"/>
                            <a:pt x="0" y="26"/>
                          </a:cubicBezTo>
                          <a:cubicBezTo>
                            <a:pt x="14124" y="-164"/>
                            <a:pt x="29313" y="692"/>
                            <a:pt x="45310" y="2584"/>
                          </a:cubicBezTo>
                          <a:lnTo>
                            <a:pt x="45310" y="2584"/>
                          </a:lnTo>
                          <a:close/>
                          <a:moveTo>
                            <a:pt x="45310" y="47780"/>
                          </a:moveTo>
                          <a:cubicBezTo>
                            <a:pt x="40516" y="53762"/>
                            <a:pt x="36389" y="60011"/>
                            <a:pt x="33031" y="66545"/>
                          </a:cubicBezTo>
                          <a:cubicBezTo>
                            <a:pt x="34420" y="67981"/>
                            <a:pt x="42371" y="75580"/>
                            <a:pt x="45310" y="78443"/>
                          </a:cubicBezTo>
                          <a:lnTo>
                            <a:pt x="45310" y="47780"/>
                          </a:lnTo>
                          <a:close/>
                        </a:path>
                      </a:pathLst>
                    </a:custGeom>
                    <a:solidFill>
                      <a:srgbClr val="87AC43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18" name="Freeform 417">
                      <a:extLst>
                        <a:ext uri="{FF2B5EF4-FFF2-40B4-BE49-F238E27FC236}">
                          <a16:creationId xmlns:a16="http://schemas.microsoft.com/office/drawing/2014/main" id="{FEE209C7-A401-61B1-2918-E16309CD66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52284" y="3194893"/>
                      <a:ext cx="146750" cy="231847"/>
                    </a:xfrm>
                    <a:custGeom>
                      <a:avLst/>
                      <a:gdLst>
                        <a:gd name="connsiteX0" fmla="*/ 22605 w 146750"/>
                        <a:gd name="connsiteY0" fmla="*/ 231848 h 231847"/>
                        <a:gd name="connsiteX1" fmla="*/ 29662 w 146750"/>
                        <a:gd name="connsiteY1" fmla="*/ 10605 h 231847"/>
                        <a:gd name="connsiteX2" fmla="*/ 146750 w 146750"/>
                        <a:gd name="connsiteY2" fmla="*/ 30131 h 231847"/>
                        <a:gd name="connsiteX3" fmla="*/ 141662 w 146750"/>
                        <a:gd name="connsiteY3" fmla="*/ 38082 h 231847"/>
                        <a:gd name="connsiteX4" fmla="*/ 35254 w 146750"/>
                        <a:gd name="connsiteY4" fmla="*/ 18205 h 231847"/>
                        <a:gd name="connsiteX5" fmla="*/ 31706 w 146750"/>
                        <a:gd name="connsiteY5" fmla="*/ 229337 h 231847"/>
                        <a:gd name="connsiteX6" fmla="*/ 22605 w 146750"/>
                        <a:gd name="connsiteY6" fmla="*/ 231848 h 2318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46750" h="231847">
                          <a:moveTo>
                            <a:pt x="22605" y="231848"/>
                          </a:moveTo>
                          <a:cubicBezTo>
                            <a:pt x="-9770" y="114360"/>
                            <a:pt x="-7326" y="37854"/>
                            <a:pt x="29662" y="10605"/>
                          </a:cubicBezTo>
                          <a:cubicBezTo>
                            <a:pt x="55645" y="-8540"/>
                            <a:pt x="97237" y="-1607"/>
                            <a:pt x="146750" y="30131"/>
                          </a:cubicBezTo>
                          <a:lnTo>
                            <a:pt x="141662" y="38082"/>
                          </a:lnTo>
                          <a:cubicBezTo>
                            <a:pt x="95677" y="8599"/>
                            <a:pt x="57890" y="1551"/>
                            <a:pt x="35254" y="18205"/>
                          </a:cubicBezTo>
                          <a:cubicBezTo>
                            <a:pt x="2166" y="42581"/>
                            <a:pt x="910" y="117555"/>
                            <a:pt x="31706" y="229337"/>
                          </a:cubicBezTo>
                          <a:lnTo>
                            <a:pt x="22605" y="231848"/>
                          </a:lnTo>
                          <a:close/>
                        </a:path>
                      </a:pathLst>
                    </a:custGeom>
                    <a:solidFill>
                      <a:srgbClr val="A1C048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19" name="Freeform 418">
                      <a:extLst>
                        <a:ext uri="{FF2B5EF4-FFF2-40B4-BE49-F238E27FC236}">
                          <a16:creationId xmlns:a16="http://schemas.microsoft.com/office/drawing/2014/main" id="{01F58EB0-1936-E373-7957-0E82FCBBF2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32245" y="3012874"/>
                      <a:ext cx="146828" cy="260979"/>
                    </a:xfrm>
                    <a:custGeom>
                      <a:avLst/>
                      <a:gdLst>
                        <a:gd name="connsiteX0" fmla="*/ 124669 w 146828"/>
                        <a:gd name="connsiteY0" fmla="*/ 260980 h 260979"/>
                        <a:gd name="connsiteX1" fmla="*/ 118163 w 146828"/>
                        <a:gd name="connsiteY1" fmla="*/ 259192 h 260979"/>
                        <a:gd name="connsiteX2" fmla="*/ 104563 w 146828"/>
                        <a:gd name="connsiteY2" fmla="*/ 18138 h 260979"/>
                        <a:gd name="connsiteX3" fmla="*/ 3643 w 146828"/>
                        <a:gd name="connsiteY3" fmla="*/ 29485 h 260979"/>
                        <a:gd name="connsiteX4" fmla="*/ 0 w 146828"/>
                        <a:gd name="connsiteY4" fmla="*/ 23816 h 260979"/>
                        <a:gd name="connsiteX5" fmla="*/ 108567 w 146828"/>
                        <a:gd name="connsiteY5" fmla="*/ 12708 h 260979"/>
                        <a:gd name="connsiteX6" fmla="*/ 124669 w 146828"/>
                        <a:gd name="connsiteY6" fmla="*/ 260980 h 260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46828" h="260979">
                          <a:moveTo>
                            <a:pt x="124669" y="260980"/>
                          </a:moveTo>
                          <a:lnTo>
                            <a:pt x="118163" y="259192"/>
                          </a:lnTo>
                          <a:cubicBezTo>
                            <a:pt x="151794" y="137129"/>
                            <a:pt x="146839" y="49277"/>
                            <a:pt x="104563" y="18138"/>
                          </a:cubicBezTo>
                          <a:cubicBezTo>
                            <a:pt x="79587" y="-246"/>
                            <a:pt x="43741" y="3777"/>
                            <a:pt x="3643" y="29485"/>
                          </a:cubicBezTo>
                          <a:lnTo>
                            <a:pt x="0" y="23816"/>
                          </a:lnTo>
                          <a:cubicBezTo>
                            <a:pt x="42618" y="-3518"/>
                            <a:pt x="81185" y="-7465"/>
                            <a:pt x="108567" y="12708"/>
                          </a:cubicBezTo>
                          <a:cubicBezTo>
                            <a:pt x="153201" y="45606"/>
                            <a:pt x="159070" y="136092"/>
                            <a:pt x="124669" y="260980"/>
                          </a:cubicBezTo>
                          <a:close/>
                        </a:path>
                      </a:pathLst>
                    </a:custGeom>
                    <a:solidFill>
                      <a:srgbClr val="A1C048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20" name="Freeform 419">
                      <a:extLst>
                        <a:ext uri="{FF2B5EF4-FFF2-40B4-BE49-F238E27FC236}">
                          <a16:creationId xmlns:a16="http://schemas.microsoft.com/office/drawing/2014/main" id="{6A41A888-A9CF-9476-5540-8B029008A6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44769" y="2952219"/>
                      <a:ext cx="352518" cy="223225"/>
                    </a:xfrm>
                    <a:custGeom>
                      <a:avLst/>
                      <a:gdLst>
                        <a:gd name="connsiteX0" fmla="*/ 289292 w 352518"/>
                        <a:gd name="connsiteY0" fmla="*/ 87334 h 223225"/>
                        <a:gd name="connsiteX1" fmla="*/ 242661 w 352518"/>
                        <a:gd name="connsiteY1" fmla="*/ 2630 h 223225"/>
                        <a:gd name="connsiteX2" fmla="*/ 254806 w 352518"/>
                        <a:gd name="connsiteY2" fmla="*/ 77880 h 223225"/>
                        <a:gd name="connsiteX3" fmla="*/ 241500 w 352518"/>
                        <a:gd name="connsiteY3" fmla="*/ 83549 h 223225"/>
                        <a:gd name="connsiteX4" fmla="*/ 232836 w 352518"/>
                        <a:gd name="connsiteY4" fmla="*/ 509 h 223225"/>
                        <a:gd name="connsiteX5" fmla="*/ 173707 w 352518"/>
                        <a:gd name="connsiteY5" fmla="*/ 5464 h 223225"/>
                        <a:gd name="connsiteX6" fmla="*/ 209372 w 352518"/>
                        <a:gd name="connsiteY6" fmla="*/ 95970 h 223225"/>
                        <a:gd name="connsiteX7" fmla="*/ 192700 w 352518"/>
                        <a:gd name="connsiteY7" fmla="*/ 101848 h 223225"/>
                        <a:gd name="connsiteX8" fmla="*/ 163986 w 352518"/>
                        <a:gd name="connsiteY8" fmla="*/ 8555 h 223225"/>
                        <a:gd name="connsiteX9" fmla="*/ 119409 w 352518"/>
                        <a:gd name="connsiteY9" fmla="*/ 34454 h 223225"/>
                        <a:gd name="connsiteX10" fmla="*/ 168495 w 352518"/>
                        <a:gd name="connsiteY10" fmla="*/ 109865 h 223225"/>
                        <a:gd name="connsiteX11" fmla="*/ 161428 w 352518"/>
                        <a:gd name="connsiteY11" fmla="*/ 112110 h 223225"/>
                        <a:gd name="connsiteX12" fmla="*/ 107387 w 352518"/>
                        <a:gd name="connsiteY12" fmla="*/ 45049 h 223225"/>
                        <a:gd name="connsiteX13" fmla="*/ 88689 w 352518"/>
                        <a:gd name="connsiteY13" fmla="*/ 66144 h 223225"/>
                        <a:gd name="connsiteX14" fmla="*/ 133038 w 352518"/>
                        <a:gd name="connsiteY14" fmla="*/ 120698 h 223225"/>
                        <a:gd name="connsiteX15" fmla="*/ 119846 w 352518"/>
                        <a:gd name="connsiteY15" fmla="*/ 124493 h 223225"/>
                        <a:gd name="connsiteX16" fmla="*/ 73994 w 352518"/>
                        <a:gd name="connsiteY16" fmla="*/ 85746 h 223225"/>
                        <a:gd name="connsiteX17" fmla="*/ 59043 w 352518"/>
                        <a:gd name="connsiteY17" fmla="*/ 107373 h 223225"/>
                        <a:gd name="connsiteX18" fmla="*/ 90952 w 352518"/>
                        <a:gd name="connsiteY18" fmla="*/ 132425 h 223225"/>
                        <a:gd name="connsiteX19" fmla="*/ 80557 w 352518"/>
                        <a:gd name="connsiteY19" fmla="*/ 135164 h 223225"/>
                        <a:gd name="connsiteX20" fmla="*/ 47944 w 352518"/>
                        <a:gd name="connsiteY20" fmla="*/ 123723 h 223225"/>
                        <a:gd name="connsiteX21" fmla="*/ 31614 w 352518"/>
                        <a:gd name="connsiteY21" fmla="*/ 146948 h 223225"/>
                        <a:gd name="connsiteX22" fmla="*/ 53128 w 352518"/>
                        <a:gd name="connsiteY22" fmla="*/ 179048 h 223225"/>
                        <a:gd name="connsiteX23" fmla="*/ 65216 w 352518"/>
                        <a:gd name="connsiteY23" fmla="*/ 179504 h 223225"/>
                        <a:gd name="connsiteX24" fmla="*/ 85360 w 352518"/>
                        <a:gd name="connsiteY24" fmla="*/ 142649 h 223225"/>
                        <a:gd name="connsiteX25" fmla="*/ 95470 w 352518"/>
                        <a:gd name="connsiteY25" fmla="*/ 138864 h 223225"/>
                        <a:gd name="connsiteX26" fmla="*/ 88508 w 352518"/>
                        <a:gd name="connsiteY26" fmla="*/ 182110 h 223225"/>
                        <a:gd name="connsiteX27" fmla="*/ 114349 w 352518"/>
                        <a:gd name="connsiteY27" fmla="*/ 187912 h 223225"/>
                        <a:gd name="connsiteX28" fmla="*/ 124706 w 352518"/>
                        <a:gd name="connsiteY28" fmla="*/ 128554 h 223225"/>
                        <a:gd name="connsiteX29" fmla="*/ 135121 w 352518"/>
                        <a:gd name="connsiteY29" fmla="*/ 124797 h 223225"/>
                        <a:gd name="connsiteX30" fmla="*/ 126732 w 352518"/>
                        <a:gd name="connsiteY30" fmla="*/ 191726 h 223225"/>
                        <a:gd name="connsiteX31" fmla="*/ 163073 w 352518"/>
                        <a:gd name="connsiteY31" fmla="*/ 205792 h 223225"/>
                        <a:gd name="connsiteX32" fmla="*/ 163749 w 352518"/>
                        <a:gd name="connsiteY32" fmla="*/ 116152 h 223225"/>
                        <a:gd name="connsiteX33" fmla="*/ 171024 w 352518"/>
                        <a:gd name="connsiteY33" fmla="*/ 113061 h 223225"/>
                        <a:gd name="connsiteX34" fmla="*/ 192928 w 352518"/>
                        <a:gd name="connsiteY34" fmla="*/ 216663 h 223225"/>
                        <a:gd name="connsiteX35" fmla="*/ 237991 w 352518"/>
                        <a:gd name="connsiteY35" fmla="*/ 223226 h 223225"/>
                        <a:gd name="connsiteX36" fmla="*/ 205872 w 352518"/>
                        <a:gd name="connsiteY36" fmla="*/ 104872 h 223225"/>
                        <a:gd name="connsiteX37" fmla="*/ 213985 w 352518"/>
                        <a:gd name="connsiteY37" fmla="*/ 102713 h 223225"/>
                        <a:gd name="connsiteX38" fmla="*/ 263347 w 352518"/>
                        <a:gd name="connsiteY38" fmla="*/ 219564 h 223225"/>
                        <a:gd name="connsiteX39" fmla="*/ 288256 w 352518"/>
                        <a:gd name="connsiteY39" fmla="*/ 212659 h 223225"/>
                        <a:gd name="connsiteX40" fmla="*/ 301780 w 352518"/>
                        <a:gd name="connsiteY40" fmla="*/ 208217 h 223225"/>
                        <a:gd name="connsiteX41" fmla="*/ 239294 w 352518"/>
                        <a:gd name="connsiteY41" fmla="*/ 94762 h 223225"/>
                        <a:gd name="connsiteX42" fmla="*/ 248795 w 352518"/>
                        <a:gd name="connsiteY42" fmla="*/ 92765 h 223225"/>
                        <a:gd name="connsiteX43" fmla="*/ 315143 w 352518"/>
                        <a:gd name="connsiteY43" fmla="*/ 203167 h 223225"/>
                        <a:gd name="connsiteX44" fmla="*/ 289292 w 352518"/>
                        <a:gd name="connsiteY44" fmla="*/ 87334 h 2232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</a:cxnLst>
                      <a:rect l="l" t="t" r="r" b="b"/>
                      <a:pathLst>
                        <a:path w="352518" h="223225">
                          <a:moveTo>
                            <a:pt x="289292" y="87334"/>
                          </a:moveTo>
                          <a:cubicBezTo>
                            <a:pt x="315114" y="58060"/>
                            <a:pt x="301847" y="18314"/>
                            <a:pt x="242661" y="2630"/>
                          </a:cubicBezTo>
                          <a:cubicBezTo>
                            <a:pt x="267883" y="21176"/>
                            <a:pt x="261863" y="55064"/>
                            <a:pt x="254806" y="77880"/>
                          </a:cubicBezTo>
                          <a:cubicBezTo>
                            <a:pt x="248852" y="80496"/>
                            <a:pt x="248082" y="80895"/>
                            <a:pt x="241500" y="83549"/>
                          </a:cubicBezTo>
                          <a:cubicBezTo>
                            <a:pt x="254302" y="56205"/>
                            <a:pt x="252790" y="32627"/>
                            <a:pt x="232836" y="509"/>
                          </a:cubicBezTo>
                          <a:cubicBezTo>
                            <a:pt x="212463" y="-1555"/>
                            <a:pt x="193851" y="3172"/>
                            <a:pt x="173707" y="5464"/>
                          </a:cubicBezTo>
                          <a:cubicBezTo>
                            <a:pt x="201650" y="21205"/>
                            <a:pt x="213757" y="62359"/>
                            <a:pt x="209372" y="95970"/>
                          </a:cubicBezTo>
                          <a:cubicBezTo>
                            <a:pt x="203980" y="97929"/>
                            <a:pt x="198435" y="99889"/>
                            <a:pt x="192700" y="101848"/>
                          </a:cubicBezTo>
                          <a:cubicBezTo>
                            <a:pt x="192186" y="64755"/>
                            <a:pt x="182019" y="32057"/>
                            <a:pt x="163986" y="8555"/>
                          </a:cubicBezTo>
                          <a:cubicBezTo>
                            <a:pt x="152098" y="12693"/>
                            <a:pt x="129120" y="27891"/>
                            <a:pt x="119409" y="34454"/>
                          </a:cubicBezTo>
                          <a:cubicBezTo>
                            <a:pt x="148179" y="45353"/>
                            <a:pt x="164995" y="72735"/>
                            <a:pt x="168495" y="109865"/>
                          </a:cubicBezTo>
                          <a:cubicBezTo>
                            <a:pt x="163872" y="111339"/>
                            <a:pt x="166241" y="110626"/>
                            <a:pt x="161428" y="112110"/>
                          </a:cubicBezTo>
                          <a:cubicBezTo>
                            <a:pt x="152231" y="78907"/>
                            <a:pt x="129081" y="58687"/>
                            <a:pt x="107387" y="45049"/>
                          </a:cubicBezTo>
                          <a:cubicBezTo>
                            <a:pt x="100844" y="51592"/>
                            <a:pt x="94662" y="58668"/>
                            <a:pt x="88689" y="66144"/>
                          </a:cubicBezTo>
                          <a:cubicBezTo>
                            <a:pt x="106683" y="78498"/>
                            <a:pt x="121777" y="96113"/>
                            <a:pt x="133038" y="120698"/>
                          </a:cubicBezTo>
                          <a:cubicBezTo>
                            <a:pt x="128701" y="121963"/>
                            <a:pt x="124307" y="123228"/>
                            <a:pt x="119846" y="124493"/>
                          </a:cubicBezTo>
                          <a:cubicBezTo>
                            <a:pt x="106189" y="105681"/>
                            <a:pt x="90819" y="93069"/>
                            <a:pt x="73994" y="85746"/>
                          </a:cubicBezTo>
                          <a:cubicBezTo>
                            <a:pt x="69001" y="92755"/>
                            <a:pt x="64056" y="99993"/>
                            <a:pt x="59043" y="107373"/>
                          </a:cubicBezTo>
                          <a:cubicBezTo>
                            <a:pt x="70057" y="113746"/>
                            <a:pt x="80709" y="122001"/>
                            <a:pt x="90952" y="132425"/>
                          </a:cubicBezTo>
                          <a:cubicBezTo>
                            <a:pt x="85436" y="133890"/>
                            <a:pt x="86254" y="133700"/>
                            <a:pt x="80557" y="135164"/>
                          </a:cubicBezTo>
                          <a:cubicBezTo>
                            <a:pt x="75155" y="128050"/>
                            <a:pt x="63428" y="122981"/>
                            <a:pt x="47944" y="123723"/>
                          </a:cubicBezTo>
                          <a:cubicBezTo>
                            <a:pt x="42694" y="131398"/>
                            <a:pt x="37282" y="139178"/>
                            <a:pt x="31614" y="146948"/>
                          </a:cubicBezTo>
                          <a:cubicBezTo>
                            <a:pt x="-1579" y="192468"/>
                            <a:pt x="-26640" y="178001"/>
                            <a:pt x="53128" y="179048"/>
                          </a:cubicBezTo>
                          <a:cubicBezTo>
                            <a:pt x="57284" y="179105"/>
                            <a:pt x="61297" y="179266"/>
                            <a:pt x="65216" y="179504"/>
                          </a:cubicBezTo>
                          <a:cubicBezTo>
                            <a:pt x="80519" y="165009"/>
                            <a:pt x="86939" y="154443"/>
                            <a:pt x="85360" y="142649"/>
                          </a:cubicBezTo>
                          <a:cubicBezTo>
                            <a:pt x="90581" y="140681"/>
                            <a:pt x="90382" y="140738"/>
                            <a:pt x="95470" y="138864"/>
                          </a:cubicBezTo>
                          <a:cubicBezTo>
                            <a:pt x="93330" y="156012"/>
                            <a:pt x="94471" y="168995"/>
                            <a:pt x="88508" y="182110"/>
                          </a:cubicBezTo>
                          <a:cubicBezTo>
                            <a:pt x="97724" y="183622"/>
                            <a:pt x="106284" y="185620"/>
                            <a:pt x="114349" y="187912"/>
                          </a:cubicBezTo>
                          <a:cubicBezTo>
                            <a:pt x="123299" y="171810"/>
                            <a:pt x="125049" y="153083"/>
                            <a:pt x="124706" y="128554"/>
                          </a:cubicBezTo>
                          <a:cubicBezTo>
                            <a:pt x="124706" y="128554"/>
                            <a:pt x="131060" y="126167"/>
                            <a:pt x="135121" y="124797"/>
                          </a:cubicBezTo>
                          <a:cubicBezTo>
                            <a:pt x="140590" y="152484"/>
                            <a:pt x="142872" y="166864"/>
                            <a:pt x="126732" y="191726"/>
                          </a:cubicBezTo>
                          <a:cubicBezTo>
                            <a:pt x="135654" y="195073"/>
                            <a:pt x="154799" y="202435"/>
                            <a:pt x="163073" y="205792"/>
                          </a:cubicBezTo>
                          <a:cubicBezTo>
                            <a:pt x="172698" y="181083"/>
                            <a:pt x="176160" y="151333"/>
                            <a:pt x="163749" y="116152"/>
                          </a:cubicBezTo>
                          <a:cubicBezTo>
                            <a:pt x="168295" y="114697"/>
                            <a:pt x="166621" y="114412"/>
                            <a:pt x="171024" y="113061"/>
                          </a:cubicBezTo>
                          <a:cubicBezTo>
                            <a:pt x="191701" y="151028"/>
                            <a:pt x="198901" y="184669"/>
                            <a:pt x="192928" y="216663"/>
                          </a:cubicBezTo>
                          <a:cubicBezTo>
                            <a:pt x="203561" y="219811"/>
                            <a:pt x="225950" y="222627"/>
                            <a:pt x="237991" y="223226"/>
                          </a:cubicBezTo>
                          <a:cubicBezTo>
                            <a:pt x="244449" y="187940"/>
                            <a:pt x="231400" y="144580"/>
                            <a:pt x="205872" y="104872"/>
                          </a:cubicBezTo>
                          <a:cubicBezTo>
                            <a:pt x="211408" y="103322"/>
                            <a:pt x="208716" y="104092"/>
                            <a:pt x="213985" y="102713"/>
                          </a:cubicBezTo>
                          <a:cubicBezTo>
                            <a:pt x="244040" y="138122"/>
                            <a:pt x="260845" y="180683"/>
                            <a:pt x="263347" y="219564"/>
                          </a:cubicBezTo>
                          <a:cubicBezTo>
                            <a:pt x="271136" y="217947"/>
                            <a:pt x="279411" y="215693"/>
                            <a:pt x="288256" y="212659"/>
                          </a:cubicBezTo>
                          <a:cubicBezTo>
                            <a:pt x="289987" y="212069"/>
                            <a:pt x="300135" y="208826"/>
                            <a:pt x="301780" y="208217"/>
                          </a:cubicBezTo>
                          <a:cubicBezTo>
                            <a:pt x="300924" y="170459"/>
                            <a:pt x="272477" y="129914"/>
                            <a:pt x="239294" y="94762"/>
                          </a:cubicBezTo>
                          <a:cubicBezTo>
                            <a:pt x="245894" y="93316"/>
                            <a:pt x="242708" y="93868"/>
                            <a:pt x="248795" y="92765"/>
                          </a:cubicBezTo>
                          <a:cubicBezTo>
                            <a:pt x="297396" y="125168"/>
                            <a:pt x="313412" y="158571"/>
                            <a:pt x="315143" y="203167"/>
                          </a:cubicBezTo>
                          <a:cubicBezTo>
                            <a:pt x="393132" y="158932"/>
                            <a:pt x="331407" y="95628"/>
                            <a:pt x="289292" y="87334"/>
                          </a:cubicBezTo>
                          <a:close/>
                        </a:path>
                      </a:pathLst>
                    </a:custGeom>
                    <a:solidFill>
                      <a:srgbClr val="A1C048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21" name="Freeform 420">
                      <a:extLst>
                        <a:ext uri="{FF2B5EF4-FFF2-40B4-BE49-F238E27FC236}">
                          <a16:creationId xmlns:a16="http://schemas.microsoft.com/office/drawing/2014/main" id="{FAB28703-31EA-2896-F580-29D8BD3B79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45092" y="3088184"/>
                      <a:ext cx="347252" cy="87259"/>
                    </a:xfrm>
                    <a:custGeom>
                      <a:avLst/>
                      <a:gdLst>
                        <a:gd name="connsiteX0" fmla="*/ 18451 w 347252"/>
                        <a:gd name="connsiteY0" fmla="*/ 26409 h 87259"/>
                        <a:gd name="connsiteX1" fmla="*/ 0 w 347252"/>
                        <a:gd name="connsiteY1" fmla="*/ 43177 h 87259"/>
                        <a:gd name="connsiteX2" fmla="*/ 0 w 347252"/>
                        <a:gd name="connsiteY2" fmla="*/ 44185 h 87259"/>
                        <a:gd name="connsiteX3" fmla="*/ 52823 w 347252"/>
                        <a:gd name="connsiteY3" fmla="*/ 43072 h 87259"/>
                        <a:gd name="connsiteX4" fmla="*/ 64893 w 347252"/>
                        <a:gd name="connsiteY4" fmla="*/ 43529 h 87259"/>
                        <a:gd name="connsiteX5" fmla="*/ 85046 w 347252"/>
                        <a:gd name="connsiteY5" fmla="*/ 6665 h 87259"/>
                        <a:gd name="connsiteX6" fmla="*/ 18451 w 347252"/>
                        <a:gd name="connsiteY6" fmla="*/ 26409 h 87259"/>
                        <a:gd name="connsiteX7" fmla="*/ 18451 w 347252"/>
                        <a:gd name="connsiteY7" fmla="*/ 26409 h 87259"/>
                        <a:gd name="connsiteX8" fmla="*/ 94900 w 347252"/>
                        <a:gd name="connsiteY8" fmla="*/ 5038 h 87259"/>
                        <a:gd name="connsiteX9" fmla="*/ 88175 w 347252"/>
                        <a:gd name="connsiteY9" fmla="*/ 46144 h 87259"/>
                        <a:gd name="connsiteX10" fmla="*/ 114017 w 347252"/>
                        <a:gd name="connsiteY10" fmla="*/ 51937 h 87259"/>
                        <a:gd name="connsiteX11" fmla="*/ 124412 w 347252"/>
                        <a:gd name="connsiteY11" fmla="*/ 1614 h 87259"/>
                        <a:gd name="connsiteX12" fmla="*/ 94900 w 347252"/>
                        <a:gd name="connsiteY12" fmla="*/ 5038 h 87259"/>
                        <a:gd name="connsiteX13" fmla="*/ 94900 w 347252"/>
                        <a:gd name="connsiteY13" fmla="*/ 5038 h 87259"/>
                        <a:gd name="connsiteX14" fmla="*/ 137052 w 347252"/>
                        <a:gd name="connsiteY14" fmla="*/ 749 h 87259"/>
                        <a:gd name="connsiteX15" fmla="*/ 126400 w 347252"/>
                        <a:gd name="connsiteY15" fmla="*/ 55750 h 87259"/>
                        <a:gd name="connsiteX16" fmla="*/ 162741 w 347252"/>
                        <a:gd name="connsiteY16" fmla="*/ 69826 h 87259"/>
                        <a:gd name="connsiteX17" fmla="*/ 168923 w 347252"/>
                        <a:gd name="connsiteY17" fmla="*/ 17 h 87259"/>
                        <a:gd name="connsiteX18" fmla="*/ 137052 w 347252"/>
                        <a:gd name="connsiteY18" fmla="*/ 749 h 87259"/>
                        <a:gd name="connsiteX19" fmla="*/ 137052 w 347252"/>
                        <a:gd name="connsiteY19" fmla="*/ 749 h 87259"/>
                        <a:gd name="connsiteX20" fmla="*/ 181877 w 347252"/>
                        <a:gd name="connsiteY20" fmla="*/ 293 h 87259"/>
                        <a:gd name="connsiteX21" fmla="*/ 192605 w 347252"/>
                        <a:gd name="connsiteY21" fmla="*/ 80717 h 87259"/>
                        <a:gd name="connsiteX22" fmla="*/ 237649 w 347252"/>
                        <a:gd name="connsiteY22" fmla="*/ 87260 h 87259"/>
                        <a:gd name="connsiteX23" fmla="*/ 224134 w 347252"/>
                        <a:gd name="connsiteY23" fmla="*/ 3374 h 87259"/>
                        <a:gd name="connsiteX24" fmla="*/ 190018 w 347252"/>
                        <a:gd name="connsiteY24" fmla="*/ 616 h 87259"/>
                        <a:gd name="connsiteX25" fmla="*/ 181877 w 347252"/>
                        <a:gd name="connsiteY25" fmla="*/ 293 h 87259"/>
                        <a:gd name="connsiteX26" fmla="*/ 181877 w 347252"/>
                        <a:gd name="connsiteY26" fmla="*/ 293 h 87259"/>
                        <a:gd name="connsiteX27" fmla="*/ 239950 w 347252"/>
                        <a:gd name="connsiteY27" fmla="*/ 5438 h 87259"/>
                        <a:gd name="connsiteX28" fmla="*/ 281751 w 347252"/>
                        <a:gd name="connsiteY28" fmla="*/ 13560 h 87259"/>
                        <a:gd name="connsiteX29" fmla="*/ 301448 w 347252"/>
                        <a:gd name="connsiteY29" fmla="*/ 72252 h 87259"/>
                        <a:gd name="connsiteX30" fmla="*/ 287904 w 347252"/>
                        <a:gd name="connsiteY30" fmla="*/ 76703 h 87259"/>
                        <a:gd name="connsiteX31" fmla="*/ 263024 w 347252"/>
                        <a:gd name="connsiteY31" fmla="*/ 83598 h 87259"/>
                        <a:gd name="connsiteX32" fmla="*/ 239950 w 347252"/>
                        <a:gd name="connsiteY32" fmla="*/ 5438 h 87259"/>
                        <a:gd name="connsiteX33" fmla="*/ 239950 w 347252"/>
                        <a:gd name="connsiteY33" fmla="*/ 5438 h 87259"/>
                        <a:gd name="connsiteX34" fmla="*/ 305433 w 347252"/>
                        <a:gd name="connsiteY34" fmla="*/ 20170 h 87259"/>
                        <a:gd name="connsiteX35" fmla="*/ 314791 w 347252"/>
                        <a:gd name="connsiteY35" fmla="*/ 67211 h 87259"/>
                        <a:gd name="connsiteX36" fmla="*/ 347252 w 347252"/>
                        <a:gd name="connsiteY36" fmla="*/ 36843 h 87259"/>
                        <a:gd name="connsiteX37" fmla="*/ 305433 w 347252"/>
                        <a:gd name="connsiteY37" fmla="*/ 20170 h 872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347252" h="87259">
                          <a:moveTo>
                            <a:pt x="18451" y="26409"/>
                          </a:moveTo>
                          <a:cubicBezTo>
                            <a:pt x="8807" y="36510"/>
                            <a:pt x="1503" y="41199"/>
                            <a:pt x="0" y="43177"/>
                          </a:cubicBezTo>
                          <a:lnTo>
                            <a:pt x="0" y="44185"/>
                          </a:lnTo>
                          <a:cubicBezTo>
                            <a:pt x="2149" y="45298"/>
                            <a:pt x="16768" y="42597"/>
                            <a:pt x="52823" y="43072"/>
                          </a:cubicBezTo>
                          <a:cubicBezTo>
                            <a:pt x="56961" y="43139"/>
                            <a:pt x="60974" y="43282"/>
                            <a:pt x="64893" y="43529"/>
                          </a:cubicBezTo>
                          <a:cubicBezTo>
                            <a:pt x="80205" y="29035"/>
                            <a:pt x="86606" y="18487"/>
                            <a:pt x="85046" y="6665"/>
                          </a:cubicBezTo>
                          <a:cubicBezTo>
                            <a:pt x="59443" y="11220"/>
                            <a:pt x="36817" y="17954"/>
                            <a:pt x="18451" y="26409"/>
                          </a:cubicBezTo>
                          <a:lnTo>
                            <a:pt x="18451" y="26409"/>
                          </a:lnTo>
                          <a:close/>
                          <a:moveTo>
                            <a:pt x="94900" y="5038"/>
                          </a:moveTo>
                          <a:cubicBezTo>
                            <a:pt x="93093" y="21131"/>
                            <a:pt x="93882" y="33590"/>
                            <a:pt x="88175" y="46144"/>
                          </a:cubicBezTo>
                          <a:cubicBezTo>
                            <a:pt x="97391" y="47647"/>
                            <a:pt x="105942" y="49635"/>
                            <a:pt x="114017" y="51937"/>
                          </a:cubicBezTo>
                          <a:cubicBezTo>
                            <a:pt x="121825" y="37880"/>
                            <a:pt x="124165" y="21797"/>
                            <a:pt x="124412" y="1614"/>
                          </a:cubicBezTo>
                          <a:cubicBezTo>
                            <a:pt x="114254" y="2451"/>
                            <a:pt x="104392" y="3602"/>
                            <a:pt x="94900" y="5038"/>
                          </a:cubicBezTo>
                          <a:lnTo>
                            <a:pt x="94900" y="5038"/>
                          </a:lnTo>
                          <a:close/>
                          <a:moveTo>
                            <a:pt x="137052" y="749"/>
                          </a:moveTo>
                          <a:cubicBezTo>
                            <a:pt x="140552" y="21178"/>
                            <a:pt x="140057" y="34722"/>
                            <a:pt x="126400" y="55750"/>
                          </a:cubicBezTo>
                          <a:cubicBezTo>
                            <a:pt x="135321" y="59098"/>
                            <a:pt x="154466" y="66450"/>
                            <a:pt x="162741" y="69826"/>
                          </a:cubicBezTo>
                          <a:cubicBezTo>
                            <a:pt x="170511" y="49901"/>
                            <a:pt x="174268" y="26695"/>
                            <a:pt x="168923" y="17"/>
                          </a:cubicBezTo>
                          <a:cubicBezTo>
                            <a:pt x="158062" y="-69"/>
                            <a:pt x="147409" y="178"/>
                            <a:pt x="137052" y="749"/>
                          </a:cubicBezTo>
                          <a:lnTo>
                            <a:pt x="137052" y="749"/>
                          </a:lnTo>
                          <a:close/>
                          <a:moveTo>
                            <a:pt x="181877" y="293"/>
                          </a:moveTo>
                          <a:cubicBezTo>
                            <a:pt x="193803" y="29015"/>
                            <a:pt x="197322" y="55380"/>
                            <a:pt x="192605" y="80717"/>
                          </a:cubicBezTo>
                          <a:cubicBezTo>
                            <a:pt x="203229" y="83846"/>
                            <a:pt x="225636" y="86661"/>
                            <a:pt x="237649" y="87260"/>
                          </a:cubicBezTo>
                          <a:cubicBezTo>
                            <a:pt x="242280" y="62009"/>
                            <a:pt x="236916" y="32610"/>
                            <a:pt x="224134" y="3374"/>
                          </a:cubicBezTo>
                          <a:cubicBezTo>
                            <a:pt x="213044" y="2109"/>
                            <a:pt x="201640" y="1177"/>
                            <a:pt x="190018" y="616"/>
                          </a:cubicBezTo>
                          <a:cubicBezTo>
                            <a:pt x="187279" y="492"/>
                            <a:pt x="184578" y="387"/>
                            <a:pt x="181877" y="293"/>
                          </a:cubicBezTo>
                          <a:lnTo>
                            <a:pt x="181877" y="293"/>
                          </a:lnTo>
                          <a:close/>
                          <a:moveTo>
                            <a:pt x="239950" y="5438"/>
                          </a:moveTo>
                          <a:cubicBezTo>
                            <a:pt x="254540" y="7578"/>
                            <a:pt x="268521" y="10317"/>
                            <a:pt x="281751" y="13560"/>
                          </a:cubicBezTo>
                          <a:cubicBezTo>
                            <a:pt x="293449" y="33124"/>
                            <a:pt x="301020" y="53059"/>
                            <a:pt x="301448" y="72252"/>
                          </a:cubicBezTo>
                          <a:cubicBezTo>
                            <a:pt x="299802" y="72851"/>
                            <a:pt x="289654" y="76113"/>
                            <a:pt x="287904" y="76703"/>
                          </a:cubicBezTo>
                          <a:cubicBezTo>
                            <a:pt x="279088" y="79727"/>
                            <a:pt x="270804" y="81981"/>
                            <a:pt x="263024" y="83598"/>
                          </a:cubicBezTo>
                          <a:cubicBezTo>
                            <a:pt x="261369" y="58119"/>
                            <a:pt x="253589" y="31051"/>
                            <a:pt x="239950" y="5438"/>
                          </a:cubicBezTo>
                          <a:lnTo>
                            <a:pt x="239950" y="5438"/>
                          </a:lnTo>
                          <a:close/>
                          <a:moveTo>
                            <a:pt x="305433" y="20170"/>
                          </a:moveTo>
                          <a:cubicBezTo>
                            <a:pt x="311348" y="34579"/>
                            <a:pt x="314126" y="50072"/>
                            <a:pt x="314791" y="67211"/>
                          </a:cubicBezTo>
                          <a:cubicBezTo>
                            <a:pt x="331521" y="57719"/>
                            <a:pt x="341802" y="47343"/>
                            <a:pt x="347252" y="36843"/>
                          </a:cubicBezTo>
                          <a:cubicBezTo>
                            <a:pt x="334916" y="30651"/>
                            <a:pt x="320869" y="25040"/>
                            <a:pt x="305433" y="20170"/>
                          </a:cubicBezTo>
                          <a:close/>
                        </a:path>
                      </a:pathLst>
                    </a:custGeom>
                    <a:solidFill>
                      <a:srgbClr val="87AC43"/>
                    </a:solidFill>
                    <a:ln w="950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422" name="Freeform 421">
                    <a:extLst>
                      <a:ext uri="{FF2B5EF4-FFF2-40B4-BE49-F238E27FC236}">
                        <a16:creationId xmlns:a16="http://schemas.microsoft.com/office/drawing/2014/main" id="{FC3DA661-37B7-FC8F-BB29-9DC25E29B43B}"/>
                      </a:ext>
                    </a:extLst>
                  </p:cNvPr>
                  <p:cNvSpPr/>
                  <p:nvPr/>
                </p:nvSpPr>
                <p:spPr>
                  <a:xfrm>
                    <a:off x="8754056" y="2555829"/>
                    <a:ext cx="451424" cy="438414"/>
                  </a:xfrm>
                  <a:custGeom>
                    <a:avLst/>
                    <a:gdLst>
                      <a:gd name="connsiteX0" fmla="*/ 0 w 451424"/>
                      <a:gd name="connsiteY0" fmla="*/ 0 h 438414"/>
                      <a:gd name="connsiteX1" fmla="*/ 393285 w 451424"/>
                      <a:gd name="connsiteY1" fmla="*/ 0 h 438414"/>
                      <a:gd name="connsiteX2" fmla="*/ 451425 w 451424"/>
                      <a:gd name="connsiteY2" fmla="*/ 438414 h 438414"/>
                      <a:gd name="connsiteX3" fmla="*/ 58140 w 451424"/>
                      <a:gd name="connsiteY3" fmla="*/ 438414 h 438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51424" h="438414">
                        <a:moveTo>
                          <a:pt x="0" y="0"/>
                        </a:moveTo>
                        <a:lnTo>
                          <a:pt x="393285" y="0"/>
                        </a:lnTo>
                        <a:lnTo>
                          <a:pt x="451425" y="438414"/>
                        </a:lnTo>
                        <a:lnTo>
                          <a:pt x="58140" y="438414"/>
                        </a:lnTo>
                        <a:close/>
                      </a:path>
                    </a:pathLst>
                  </a:custGeom>
                  <a:solidFill>
                    <a:srgbClr val="0095D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3" name="Freeform 422">
                    <a:extLst>
                      <a:ext uri="{FF2B5EF4-FFF2-40B4-BE49-F238E27FC236}">
                        <a16:creationId xmlns:a16="http://schemas.microsoft.com/office/drawing/2014/main" id="{93C08C69-4822-4547-9572-D31BF4FE1EED}"/>
                      </a:ext>
                    </a:extLst>
                  </p:cNvPr>
                  <p:cNvSpPr/>
                  <p:nvPr/>
                </p:nvSpPr>
                <p:spPr>
                  <a:xfrm>
                    <a:off x="8739903" y="2555829"/>
                    <a:ext cx="72292" cy="438414"/>
                  </a:xfrm>
                  <a:custGeom>
                    <a:avLst/>
                    <a:gdLst>
                      <a:gd name="connsiteX0" fmla="*/ 0 w 72292"/>
                      <a:gd name="connsiteY0" fmla="*/ 0 h 438414"/>
                      <a:gd name="connsiteX1" fmla="*/ 14152 w 72292"/>
                      <a:gd name="connsiteY1" fmla="*/ 0 h 438414"/>
                      <a:gd name="connsiteX2" fmla="*/ 72292 w 72292"/>
                      <a:gd name="connsiteY2" fmla="*/ 438414 h 438414"/>
                      <a:gd name="connsiteX3" fmla="*/ 58140 w 72292"/>
                      <a:gd name="connsiteY3" fmla="*/ 438414 h 438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292" h="438414">
                        <a:moveTo>
                          <a:pt x="0" y="0"/>
                        </a:moveTo>
                        <a:lnTo>
                          <a:pt x="14152" y="0"/>
                        </a:lnTo>
                        <a:lnTo>
                          <a:pt x="72292" y="438414"/>
                        </a:lnTo>
                        <a:lnTo>
                          <a:pt x="58140" y="438414"/>
                        </a:lnTo>
                        <a:close/>
                      </a:path>
                    </a:pathLst>
                  </a:custGeom>
                  <a:solidFill>
                    <a:srgbClr val="A7A9AC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4" name="Freeform 423">
                    <a:extLst>
                      <a:ext uri="{FF2B5EF4-FFF2-40B4-BE49-F238E27FC236}">
                        <a16:creationId xmlns:a16="http://schemas.microsoft.com/office/drawing/2014/main" id="{77B8E921-7FEF-0FF5-83D4-0AF31957B418}"/>
                      </a:ext>
                    </a:extLst>
                  </p:cNvPr>
                  <p:cNvSpPr/>
                  <p:nvPr/>
                </p:nvSpPr>
                <p:spPr>
                  <a:xfrm>
                    <a:off x="8783539" y="2778203"/>
                    <a:ext cx="421941" cy="216039"/>
                  </a:xfrm>
                  <a:custGeom>
                    <a:avLst/>
                    <a:gdLst>
                      <a:gd name="connsiteX0" fmla="*/ 0 w 421941"/>
                      <a:gd name="connsiteY0" fmla="*/ 0 h 216039"/>
                      <a:gd name="connsiteX1" fmla="*/ 393285 w 421941"/>
                      <a:gd name="connsiteY1" fmla="*/ 0 h 216039"/>
                      <a:gd name="connsiteX2" fmla="*/ 421941 w 421941"/>
                      <a:gd name="connsiteY2" fmla="*/ 216040 h 216039"/>
                      <a:gd name="connsiteX3" fmla="*/ 28656 w 421941"/>
                      <a:gd name="connsiteY3" fmla="*/ 216040 h 2160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1941" h="216039">
                        <a:moveTo>
                          <a:pt x="0" y="0"/>
                        </a:moveTo>
                        <a:lnTo>
                          <a:pt x="393285" y="0"/>
                        </a:lnTo>
                        <a:lnTo>
                          <a:pt x="421941" y="216040"/>
                        </a:lnTo>
                        <a:lnTo>
                          <a:pt x="28656" y="21604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5" name="Freeform 424">
                    <a:extLst>
                      <a:ext uri="{FF2B5EF4-FFF2-40B4-BE49-F238E27FC236}">
                        <a16:creationId xmlns:a16="http://schemas.microsoft.com/office/drawing/2014/main" id="{EAB86625-45DD-80ED-B052-56BF661884A1}"/>
                      </a:ext>
                    </a:extLst>
                  </p:cNvPr>
                  <p:cNvSpPr/>
                  <p:nvPr/>
                </p:nvSpPr>
                <p:spPr>
                  <a:xfrm>
                    <a:off x="8806259" y="2571103"/>
                    <a:ext cx="104012" cy="210590"/>
                  </a:xfrm>
                  <a:custGeom>
                    <a:avLst/>
                    <a:gdLst>
                      <a:gd name="connsiteX0" fmla="*/ 102776 w 104012"/>
                      <a:gd name="connsiteY0" fmla="*/ 152098 h 210590"/>
                      <a:gd name="connsiteX1" fmla="*/ 98011 w 104012"/>
                      <a:gd name="connsiteY1" fmla="*/ 196257 h 210590"/>
                      <a:gd name="connsiteX2" fmla="*/ 66454 w 104012"/>
                      <a:gd name="connsiteY2" fmla="*/ 210590 h 210590"/>
                      <a:gd name="connsiteX3" fmla="*/ 30322 w 104012"/>
                      <a:gd name="connsiteY3" fmla="*/ 195297 h 210590"/>
                      <a:gd name="connsiteX4" fmla="*/ 13193 w 104012"/>
                      <a:gd name="connsiteY4" fmla="*/ 151375 h 210590"/>
                      <a:gd name="connsiteX5" fmla="*/ 1295 w 104012"/>
                      <a:gd name="connsiteY5" fmla="*/ 61650 h 210590"/>
                      <a:gd name="connsiteX6" fmla="*/ 17796 w 104012"/>
                      <a:gd name="connsiteY6" fmla="*/ 4232 h 210590"/>
                      <a:gd name="connsiteX7" fmla="*/ 38758 w 104012"/>
                      <a:gd name="connsiteY7" fmla="*/ 0 h 210590"/>
                      <a:gd name="connsiteX8" fmla="*/ 89423 w 104012"/>
                      <a:gd name="connsiteY8" fmla="*/ 54745 h 210590"/>
                      <a:gd name="connsiteX9" fmla="*/ 93180 w 104012"/>
                      <a:gd name="connsiteY9" fmla="*/ 83059 h 210590"/>
                      <a:gd name="connsiteX10" fmla="*/ 62869 w 104012"/>
                      <a:gd name="connsiteY10" fmla="*/ 83059 h 210590"/>
                      <a:gd name="connsiteX11" fmla="*/ 59378 w 104012"/>
                      <a:gd name="connsiteY11" fmla="*/ 56742 h 210590"/>
                      <a:gd name="connsiteX12" fmla="*/ 53681 w 104012"/>
                      <a:gd name="connsiteY12" fmla="*/ 33982 h 210590"/>
                      <a:gd name="connsiteX13" fmla="*/ 42230 w 104012"/>
                      <a:gd name="connsiteY13" fmla="*/ 27154 h 210590"/>
                      <a:gd name="connsiteX14" fmla="*/ 32291 w 104012"/>
                      <a:gd name="connsiteY14" fmla="*/ 34382 h 210590"/>
                      <a:gd name="connsiteX15" fmla="*/ 32205 w 104012"/>
                      <a:gd name="connsiteY15" fmla="*/ 56618 h 210590"/>
                      <a:gd name="connsiteX16" fmla="*/ 44960 w 104012"/>
                      <a:gd name="connsiteY16" fmla="*/ 152773 h 210590"/>
                      <a:gd name="connsiteX17" fmla="*/ 51066 w 104012"/>
                      <a:gd name="connsiteY17" fmla="*/ 176532 h 210590"/>
                      <a:gd name="connsiteX18" fmla="*/ 62640 w 104012"/>
                      <a:gd name="connsiteY18" fmla="*/ 183674 h 210590"/>
                      <a:gd name="connsiteX19" fmla="*/ 72341 w 104012"/>
                      <a:gd name="connsiteY19" fmla="*/ 176408 h 210590"/>
                      <a:gd name="connsiteX20" fmla="*/ 72085 w 104012"/>
                      <a:gd name="connsiteY20" fmla="*/ 152450 h 210590"/>
                      <a:gd name="connsiteX21" fmla="*/ 68176 w 104012"/>
                      <a:gd name="connsiteY21" fmla="*/ 122947 h 210590"/>
                      <a:gd name="connsiteX22" fmla="*/ 98924 w 104012"/>
                      <a:gd name="connsiteY22" fmla="*/ 122947 h 210590"/>
                      <a:gd name="connsiteX23" fmla="*/ 102776 w 104012"/>
                      <a:gd name="connsiteY23" fmla="*/ 152098 h 2105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04012" h="210590">
                        <a:moveTo>
                          <a:pt x="102776" y="152098"/>
                        </a:moveTo>
                        <a:cubicBezTo>
                          <a:pt x="105411" y="171985"/>
                          <a:pt x="103841" y="186680"/>
                          <a:pt x="98011" y="196257"/>
                        </a:cubicBezTo>
                        <a:cubicBezTo>
                          <a:pt x="92172" y="205806"/>
                          <a:pt x="81662" y="210590"/>
                          <a:pt x="66454" y="210590"/>
                        </a:cubicBezTo>
                        <a:cubicBezTo>
                          <a:pt x="51237" y="210590"/>
                          <a:pt x="39177" y="205483"/>
                          <a:pt x="30322" y="195297"/>
                        </a:cubicBezTo>
                        <a:cubicBezTo>
                          <a:pt x="21468" y="185120"/>
                          <a:pt x="15733" y="170502"/>
                          <a:pt x="13193" y="151375"/>
                        </a:cubicBezTo>
                        <a:lnTo>
                          <a:pt x="1295" y="61650"/>
                        </a:lnTo>
                        <a:cubicBezTo>
                          <a:pt x="-2766" y="31024"/>
                          <a:pt x="2722" y="11860"/>
                          <a:pt x="17796" y="4232"/>
                        </a:cubicBezTo>
                        <a:cubicBezTo>
                          <a:pt x="23332" y="1398"/>
                          <a:pt x="30332" y="0"/>
                          <a:pt x="38758" y="0"/>
                        </a:cubicBezTo>
                        <a:cubicBezTo>
                          <a:pt x="67672" y="0"/>
                          <a:pt x="84582" y="18251"/>
                          <a:pt x="89423" y="54745"/>
                        </a:cubicBezTo>
                        <a:lnTo>
                          <a:pt x="93180" y="83059"/>
                        </a:lnTo>
                        <a:lnTo>
                          <a:pt x="62869" y="83059"/>
                        </a:lnTo>
                        <a:lnTo>
                          <a:pt x="59378" y="56742"/>
                        </a:lnTo>
                        <a:cubicBezTo>
                          <a:pt x="57970" y="46118"/>
                          <a:pt x="56087" y="38538"/>
                          <a:pt x="53681" y="33982"/>
                        </a:cubicBezTo>
                        <a:cubicBezTo>
                          <a:pt x="51284" y="29427"/>
                          <a:pt x="47461" y="27154"/>
                          <a:pt x="42230" y="27154"/>
                        </a:cubicBezTo>
                        <a:cubicBezTo>
                          <a:pt x="36999" y="27154"/>
                          <a:pt x="33680" y="29550"/>
                          <a:pt x="32291" y="34382"/>
                        </a:cubicBezTo>
                        <a:cubicBezTo>
                          <a:pt x="30940" y="39251"/>
                          <a:pt x="30883" y="46641"/>
                          <a:pt x="32205" y="56618"/>
                        </a:cubicBezTo>
                        <a:lnTo>
                          <a:pt x="44960" y="152773"/>
                        </a:lnTo>
                        <a:cubicBezTo>
                          <a:pt x="46434" y="163873"/>
                          <a:pt x="48479" y="171776"/>
                          <a:pt x="51066" y="176532"/>
                        </a:cubicBezTo>
                        <a:cubicBezTo>
                          <a:pt x="53614" y="181287"/>
                          <a:pt x="57485" y="183674"/>
                          <a:pt x="62640" y="183674"/>
                        </a:cubicBezTo>
                        <a:cubicBezTo>
                          <a:pt x="67786" y="183674"/>
                          <a:pt x="71019" y="181240"/>
                          <a:pt x="72341" y="176408"/>
                        </a:cubicBezTo>
                        <a:cubicBezTo>
                          <a:pt x="73654" y="171576"/>
                          <a:pt x="73559" y="163587"/>
                          <a:pt x="72085" y="152450"/>
                        </a:cubicBezTo>
                        <a:lnTo>
                          <a:pt x="68176" y="122947"/>
                        </a:lnTo>
                        <a:lnTo>
                          <a:pt x="98924" y="122947"/>
                        </a:lnTo>
                        <a:lnTo>
                          <a:pt x="102776" y="15209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6" name="Freeform 425">
                    <a:extLst>
                      <a:ext uri="{FF2B5EF4-FFF2-40B4-BE49-F238E27FC236}">
                        <a16:creationId xmlns:a16="http://schemas.microsoft.com/office/drawing/2014/main" id="{6E904179-E281-E130-DF78-9506499DA2A4}"/>
                      </a:ext>
                    </a:extLst>
                  </p:cNvPr>
                  <p:cNvSpPr/>
                  <p:nvPr/>
                </p:nvSpPr>
                <p:spPr>
                  <a:xfrm>
                    <a:off x="8932604" y="2573472"/>
                    <a:ext cx="102023" cy="205872"/>
                  </a:xfrm>
                  <a:custGeom>
                    <a:avLst/>
                    <a:gdLst>
                      <a:gd name="connsiteX0" fmla="*/ 56409 w 102023"/>
                      <a:gd name="connsiteY0" fmla="*/ 143985 h 205872"/>
                      <a:gd name="connsiteX1" fmla="*/ 42409 w 102023"/>
                      <a:gd name="connsiteY1" fmla="*/ 91390 h 205872"/>
                      <a:gd name="connsiteX2" fmla="*/ 42409 w 102023"/>
                      <a:gd name="connsiteY2" fmla="*/ 0 h 205872"/>
                      <a:gd name="connsiteX3" fmla="*/ 43503 w 102023"/>
                      <a:gd name="connsiteY3" fmla="*/ 0 h 205872"/>
                      <a:gd name="connsiteX4" fmla="*/ 102023 w 102023"/>
                      <a:gd name="connsiteY4" fmla="*/ 205873 h 205872"/>
                      <a:gd name="connsiteX5" fmla="*/ 72796 w 102023"/>
                      <a:gd name="connsiteY5" fmla="*/ 205873 h 205872"/>
                      <a:gd name="connsiteX6" fmla="*/ 63010 w 102023"/>
                      <a:gd name="connsiteY6" fmla="*/ 169132 h 205872"/>
                      <a:gd name="connsiteX7" fmla="*/ 42400 w 102023"/>
                      <a:gd name="connsiteY7" fmla="*/ 169132 h 205872"/>
                      <a:gd name="connsiteX8" fmla="*/ 42400 w 102023"/>
                      <a:gd name="connsiteY8" fmla="*/ 143976 h 205872"/>
                      <a:gd name="connsiteX9" fmla="*/ 56409 w 102023"/>
                      <a:gd name="connsiteY9" fmla="*/ 143976 h 205872"/>
                      <a:gd name="connsiteX10" fmla="*/ 42400 w 102023"/>
                      <a:gd name="connsiteY10" fmla="*/ 91381 h 205872"/>
                      <a:gd name="connsiteX11" fmla="*/ 28875 w 102023"/>
                      <a:gd name="connsiteY11" fmla="*/ 40564 h 205872"/>
                      <a:gd name="connsiteX12" fmla="*/ 28400 w 102023"/>
                      <a:gd name="connsiteY12" fmla="*/ 40564 h 205872"/>
                      <a:gd name="connsiteX13" fmla="*/ 29493 w 102023"/>
                      <a:gd name="connsiteY13" fmla="*/ 143976 h 205872"/>
                      <a:gd name="connsiteX14" fmla="*/ 42400 w 102023"/>
                      <a:gd name="connsiteY14" fmla="*/ 143976 h 205872"/>
                      <a:gd name="connsiteX15" fmla="*/ 42400 w 102023"/>
                      <a:gd name="connsiteY15" fmla="*/ 169132 h 205872"/>
                      <a:gd name="connsiteX16" fmla="*/ 29788 w 102023"/>
                      <a:gd name="connsiteY16" fmla="*/ 169132 h 205872"/>
                      <a:gd name="connsiteX17" fmla="*/ 30188 w 102023"/>
                      <a:gd name="connsiteY17" fmla="*/ 205873 h 205872"/>
                      <a:gd name="connsiteX18" fmla="*/ 0 w 102023"/>
                      <a:gd name="connsiteY18" fmla="*/ 205873 h 205872"/>
                      <a:gd name="connsiteX19" fmla="*/ 2083 w 102023"/>
                      <a:gd name="connsiteY19" fmla="*/ 0 h 205872"/>
                      <a:gd name="connsiteX20" fmla="*/ 42390 w 102023"/>
                      <a:gd name="connsiteY20" fmla="*/ 0 h 205872"/>
                      <a:gd name="connsiteX21" fmla="*/ 42390 w 102023"/>
                      <a:gd name="connsiteY21" fmla="*/ 91381 h 2058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02023" h="205872">
                        <a:moveTo>
                          <a:pt x="56409" y="143985"/>
                        </a:moveTo>
                        <a:lnTo>
                          <a:pt x="42409" y="91390"/>
                        </a:lnTo>
                        <a:lnTo>
                          <a:pt x="42409" y="0"/>
                        </a:lnTo>
                        <a:lnTo>
                          <a:pt x="43503" y="0"/>
                        </a:lnTo>
                        <a:lnTo>
                          <a:pt x="102023" y="205873"/>
                        </a:lnTo>
                        <a:lnTo>
                          <a:pt x="72796" y="205873"/>
                        </a:lnTo>
                        <a:lnTo>
                          <a:pt x="63010" y="169132"/>
                        </a:lnTo>
                        <a:lnTo>
                          <a:pt x="42400" y="169132"/>
                        </a:lnTo>
                        <a:lnTo>
                          <a:pt x="42400" y="143976"/>
                        </a:lnTo>
                        <a:lnTo>
                          <a:pt x="56409" y="143976"/>
                        </a:lnTo>
                        <a:close/>
                        <a:moveTo>
                          <a:pt x="42400" y="91381"/>
                        </a:moveTo>
                        <a:lnTo>
                          <a:pt x="28875" y="40564"/>
                        </a:lnTo>
                        <a:lnTo>
                          <a:pt x="28400" y="40564"/>
                        </a:lnTo>
                        <a:lnTo>
                          <a:pt x="29493" y="143976"/>
                        </a:lnTo>
                        <a:lnTo>
                          <a:pt x="42400" y="143976"/>
                        </a:lnTo>
                        <a:lnTo>
                          <a:pt x="42400" y="169132"/>
                        </a:lnTo>
                        <a:lnTo>
                          <a:pt x="29788" y="169132"/>
                        </a:lnTo>
                        <a:lnTo>
                          <a:pt x="30188" y="205873"/>
                        </a:lnTo>
                        <a:lnTo>
                          <a:pt x="0" y="205873"/>
                        </a:lnTo>
                        <a:lnTo>
                          <a:pt x="2083" y="0"/>
                        </a:lnTo>
                        <a:lnTo>
                          <a:pt x="42390" y="0"/>
                        </a:lnTo>
                        <a:lnTo>
                          <a:pt x="42390" y="9138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7" name="Freeform 426">
                    <a:extLst>
                      <a:ext uri="{FF2B5EF4-FFF2-40B4-BE49-F238E27FC236}">
                        <a16:creationId xmlns:a16="http://schemas.microsoft.com/office/drawing/2014/main" id="{F038507D-2471-D6E3-36E9-95C8F67BE925}"/>
                      </a:ext>
                    </a:extLst>
                  </p:cNvPr>
                  <p:cNvSpPr/>
                  <p:nvPr/>
                </p:nvSpPr>
                <p:spPr>
                  <a:xfrm>
                    <a:off x="9028854" y="2573462"/>
                    <a:ext cx="117716" cy="205882"/>
                  </a:xfrm>
                  <a:custGeom>
                    <a:avLst/>
                    <a:gdLst>
                      <a:gd name="connsiteX0" fmla="*/ 55876 w 117716"/>
                      <a:gd name="connsiteY0" fmla="*/ 109137 h 205882"/>
                      <a:gd name="connsiteX1" fmla="*/ 50541 w 117716"/>
                      <a:gd name="connsiteY1" fmla="*/ 108881 h 205882"/>
                      <a:gd name="connsiteX2" fmla="*/ 50541 w 117716"/>
                      <a:gd name="connsiteY2" fmla="*/ 84333 h 205882"/>
                      <a:gd name="connsiteX3" fmla="*/ 55144 w 117716"/>
                      <a:gd name="connsiteY3" fmla="*/ 84333 h 205882"/>
                      <a:gd name="connsiteX4" fmla="*/ 63618 w 117716"/>
                      <a:gd name="connsiteY4" fmla="*/ 81660 h 205882"/>
                      <a:gd name="connsiteX5" fmla="*/ 66386 w 117716"/>
                      <a:gd name="connsiteY5" fmla="*/ 72397 h 205882"/>
                      <a:gd name="connsiteX6" fmla="*/ 64855 w 117716"/>
                      <a:gd name="connsiteY6" fmla="*/ 52396 h 205882"/>
                      <a:gd name="connsiteX7" fmla="*/ 64684 w 117716"/>
                      <a:gd name="connsiteY7" fmla="*/ 51121 h 205882"/>
                      <a:gd name="connsiteX8" fmla="*/ 58986 w 117716"/>
                      <a:gd name="connsiteY8" fmla="*/ 29237 h 205882"/>
                      <a:gd name="connsiteX9" fmla="*/ 50550 w 117716"/>
                      <a:gd name="connsiteY9" fmla="*/ 24510 h 205882"/>
                      <a:gd name="connsiteX10" fmla="*/ 50550 w 117716"/>
                      <a:gd name="connsiteY10" fmla="*/ 9 h 205882"/>
                      <a:gd name="connsiteX11" fmla="*/ 51834 w 117716"/>
                      <a:gd name="connsiteY11" fmla="*/ 9 h 205882"/>
                      <a:gd name="connsiteX12" fmla="*/ 76772 w 117716"/>
                      <a:gd name="connsiteY12" fmla="*/ 6477 h 205882"/>
                      <a:gd name="connsiteX13" fmla="*/ 89631 w 117716"/>
                      <a:gd name="connsiteY13" fmla="*/ 24605 h 205882"/>
                      <a:gd name="connsiteX14" fmla="*/ 96184 w 117716"/>
                      <a:gd name="connsiteY14" fmla="*/ 55030 h 205882"/>
                      <a:gd name="connsiteX15" fmla="*/ 96022 w 117716"/>
                      <a:gd name="connsiteY15" fmla="*/ 83620 h 205882"/>
                      <a:gd name="connsiteX16" fmla="*/ 83049 w 117716"/>
                      <a:gd name="connsiteY16" fmla="*/ 96878 h 205882"/>
                      <a:gd name="connsiteX17" fmla="*/ 99807 w 117716"/>
                      <a:gd name="connsiteY17" fmla="*/ 111249 h 205882"/>
                      <a:gd name="connsiteX18" fmla="*/ 110916 w 117716"/>
                      <a:gd name="connsiteY18" fmla="*/ 163359 h 205882"/>
                      <a:gd name="connsiteX19" fmla="*/ 117716 w 117716"/>
                      <a:gd name="connsiteY19" fmla="*/ 205882 h 205882"/>
                      <a:gd name="connsiteX20" fmla="*/ 86368 w 117716"/>
                      <a:gd name="connsiteY20" fmla="*/ 205882 h 205882"/>
                      <a:gd name="connsiteX21" fmla="*/ 75412 w 117716"/>
                      <a:gd name="connsiteY21" fmla="*/ 132049 h 205882"/>
                      <a:gd name="connsiteX22" fmla="*/ 69734 w 117716"/>
                      <a:gd name="connsiteY22" fmla="*/ 113883 h 205882"/>
                      <a:gd name="connsiteX23" fmla="*/ 55876 w 117716"/>
                      <a:gd name="connsiteY23" fmla="*/ 109137 h 205882"/>
                      <a:gd name="connsiteX24" fmla="*/ 55876 w 117716"/>
                      <a:gd name="connsiteY24" fmla="*/ 109137 h 205882"/>
                      <a:gd name="connsiteX25" fmla="*/ 50541 w 117716"/>
                      <a:gd name="connsiteY25" fmla="*/ 144746 h 205882"/>
                      <a:gd name="connsiteX26" fmla="*/ 58644 w 117716"/>
                      <a:gd name="connsiteY26" fmla="*/ 205882 h 205882"/>
                      <a:gd name="connsiteX27" fmla="*/ 50541 w 117716"/>
                      <a:gd name="connsiteY27" fmla="*/ 205882 h 205882"/>
                      <a:gd name="connsiteX28" fmla="*/ 50541 w 117716"/>
                      <a:gd name="connsiteY28" fmla="*/ 144746 h 205882"/>
                      <a:gd name="connsiteX29" fmla="*/ 50541 w 117716"/>
                      <a:gd name="connsiteY29" fmla="*/ 108881 h 205882"/>
                      <a:gd name="connsiteX30" fmla="*/ 45757 w 117716"/>
                      <a:gd name="connsiteY30" fmla="*/ 108652 h 205882"/>
                      <a:gd name="connsiteX31" fmla="*/ 50541 w 117716"/>
                      <a:gd name="connsiteY31" fmla="*/ 144737 h 205882"/>
                      <a:gd name="connsiteX32" fmla="*/ 50541 w 117716"/>
                      <a:gd name="connsiteY32" fmla="*/ 205873 h 205882"/>
                      <a:gd name="connsiteX33" fmla="*/ 27306 w 117716"/>
                      <a:gd name="connsiteY33" fmla="*/ 205873 h 205882"/>
                      <a:gd name="connsiteX34" fmla="*/ 0 w 117716"/>
                      <a:gd name="connsiteY34" fmla="*/ 0 h 205882"/>
                      <a:gd name="connsiteX35" fmla="*/ 50541 w 117716"/>
                      <a:gd name="connsiteY35" fmla="*/ 0 h 205882"/>
                      <a:gd name="connsiteX36" fmla="*/ 50541 w 117716"/>
                      <a:gd name="connsiteY36" fmla="*/ 24500 h 205882"/>
                      <a:gd name="connsiteX37" fmla="*/ 45281 w 117716"/>
                      <a:gd name="connsiteY37" fmla="*/ 24082 h 205882"/>
                      <a:gd name="connsiteX38" fmla="*/ 34658 w 117716"/>
                      <a:gd name="connsiteY38" fmla="*/ 24082 h 205882"/>
                      <a:gd name="connsiteX39" fmla="*/ 42647 w 117716"/>
                      <a:gd name="connsiteY39" fmla="*/ 84333 h 205882"/>
                      <a:gd name="connsiteX40" fmla="*/ 50541 w 117716"/>
                      <a:gd name="connsiteY40" fmla="*/ 84333 h 205882"/>
                      <a:gd name="connsiteX41" fmla="*/ 50541 w 117716"/>
                      <a:gd name="connsiteY41" fmla="*/ 108881 h 2058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117716" h="205882">
                        <a:moveTo>
                          <a:pt x="55876" y="109137"/>
                        </a:moveTo>
                        <a:lnTo>
                          <a:pt x="50541" y="108881"/>
                        </a:lnTo>
                        <a:lnTo>
                          <a:pt x="50541" y="84333"/>
                        </a:lnTo>
                        <a:lnTo>
                          <a:pt x="55144" y="84333"/>
                        </a:lnTo>
                        <a:cubicBezTo>
                          <a:pt x="59139" y="84333"/>
                          <a:pt x="61973" y="83458"/>
                          <a:pt x="63618" y="81660"/>
                        </a:cubicBezTo>
                        <a:cubicBezTo>
                          <a:pt x="65302" y="79863"/>
                          <a:pt x="66243" y="76791"/>
                          <a:pt x="66386" y="72397"/>
                        </a:cubicBezTo>
                        <a:cubicBezTo>
                          <a:pt x="66567" y="68041"/>
                          <a:pt x="66044" y="61374"/>
                          <a:pt x="64855" y="52396"/>
                        </a:cubicBezTo>
                        <a:lnTo>
                          <a:pt x="64684" y="51121"/>
                        </a:lnTo>
                        <a:cubicBezTo>
                          <a:pt x="63209" y="39984"/>
                          <a:pt x="61279" y="32670"/>
                          <a:pt x="58986" y="29237"/>
                        </a:cubicBezTo>
                        <a:cubicBezTo>
                          <a:pt x="57322" y="26783"/>
                          <a:pt x="54507" y="25204"/>
                          <a:pt x="50550" y="24510"/>
                        </a:cubicBezTo>
                        <a:lnTo>
                          <a:pt x="50550" y="9"/>
                        </a:lnTo>
                        <a:lnTo>
                          <a:pt x="51834" y="9"/>
                        </a:lnTo>
                        <a:cubicBezTo>
                          <a:pt x="62572" y="9"/>
                          <a:pt x="70885" y="2168"/>
                          <a:pt x="76772" y="6477"/>
                        </a:cubicBezTo>
                        <a:cubicBezTo>
                          <a:pt x="82659" y="10833"/>
                          <a:pt x="86930" y="16853"/>
                          <a:pt x="89631" y="24605"/>
                        </a:cubicBezTo>
                        <a:cubicBezTo>
                          <a:pt x="92341" y="32394"/>
                          <a:pt x="94519" y="42533"/>
                          <a:pt x="96184" y="55030"/>
                        </a:cubicBezTo>
                        <a:cubicBezTo>
                          <a:pt x="97848" y="67565"/>
                          <a:pt x="97791" y="77076"/>
                          <a:pt x="96022" y="83620"/>
                        </a:cubicBezTo>
                        <a:cubicBezTo>
                          <a:pt x="94224" y="90211"/>
                          <a:pt x="89887" y="94605"/>
                          <a:pt x="83049" y="96878"/>
                        </a:cubicBezTo>
                        <a:cubicBezTo>
                          <a:pt x="90277" y="98114"/>
                          <a:pt x="95870" y="102908"/>
                          <a:pt x="99807" y="111249"/>
                        </a:cubicBezTo>
                        <a:cubicBezTo>
                          <a:pt x="103707" y="119590"/>
                          <a:pt x="107416" y="136966"/>
                          <a:pt x="110916" y="163359"/>
                        </a:cubicBezTo>
                        <a:cubicBezTo>
                          <a:pt x="114416" y="189752"/>
                          <a:pt x="116699" y="203923"/>
                          <a:pt x="117716" y="205882"/>
                        </a:cubicBezTo>
                        <a:lnTo>
                          <a:pt x="86368" y="205882"/>
                        </a:lnTo>
                        <a:cubicBezTo>
                          <a:pt x="85398" y="204322"/>
                          <a:pt x="81746" y="179727"/>
                          <a:pt x="75412" y="132049"/>
                        </a:cubicBezTo>
                        <a:cubicBezTo>
                          <a:pt x="74204" y="122947"/>
                          <a:pt x="72321" y="116879"/>
                          <a:pt x="69734" y="113883"/>
                        </a:cubicBezTo>
                        <a:cubicBezTo>
                          <a:pt x="67128" y="110897"/>
                          <a:pt x="62525" y="109299"/>
                          <a:pt x="55876" y="109137"/>
                        </a:cubicBezTo>
                        <a:lnTo>
                          <a:pt x="55876" y="109137"/>
                        </a:lnTo>
                        <a:close/>
                        <a:moveTo>
                          <a:pt x="50541" y="144746"/>
                        </a:moveTo>
                        <a:lnTo>
                          <a:pt x="58644" y="205882"/>
                        </a:lnTo>
                        <a:lnTo>
                          <a:pt x="50541" y="205882"/>
                        </a:lnTo>
                        <a:lnTo>
                          <a:pt x="50541" y="144746"/>
                        </a:lnTo>
                        <a:close/>
                        <a:moveTo>
                          <a:pt x="50541" y="108881"/>
                        </a:moveTo>
                        <a:lnTo>
                          <a:pt x="45757" y="108652"/>
                        </a:lnTo>
                        <a:lnTo>
                          <a:pt x="50541" y="144737"/>
                        </a:lnTo>
                        <a:lnTo>
                          <a:pt x="50541" y="205873"/>
                        </a:lnTo>
                        <a:lnTo>
                          <a:pt x="27306" y="205873"/>
                        </a:lnTo>
                        <a:lnTo>
                          <a:pt x="0" y="0"/>
                        </a:lnTo>
                        <a:lnTo>
                          <a:pt x="50541" y="0"/>
                        </a:lnTo>
                        <a:lnTo>
                          <a:pt x="50541" y="24500"/>
                        </a:lnTo>
                        <a:cubicBezTo>
                          <a:pt x="48972" y="24224"/>
                          <a:pt x="47212" y="24082"/>
                          <a:pt x="45281" y="24082"/>
                        </a:cubicBezTo>
                        <a:lnTo>
                          <a:pt x="34658" y="24082"/>
                        </a:lnTo>
                        <a:lnTo>
                          <a:pt x="42647" y="84333"/>
                        </a:lnTo>
                        <a:lnTo>
                          <a:pt x="50541" y="84333"/>
                        </a:lnTo>
                        <a:lnTo>
                          <a:pt x="50541" y="10888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8" name="Freeform 427">
                    <a:extLst>
                      <a:ext uri="{FF2B5EF4-FFF2-40B4-BE49-F238E27FC236}">
                        <a16:creationId xmlns:a16="http://schemas.microsoft.com/office/drawing/2014/main" id="{DCBE8C74-7D5E-8FEC-3489-4AD0DEDCEEFC}"/>
                      </a:ext>
                    </a:extLst>
                  </p:cNvPr>
                  <p:cNvSpPr/>
                  <p:nvPr/>
                </p:nvSpPr>
                <p:spPr>
                  <a:xfrm>
                    <a:off x="8824531" y="2789930"/>
                    <a:ext cx="21180" cy="76724"/>
                  </a:xfrm>
                  <a:custGeom>
                    <a:avLst/>
                    <a:gdLst>
                      <a:gd name="connsiteX0" fmla="*/ 10291 w 21180"/>
                      <a:gd name="connsiteY0" fmla="*/ 76724 h 76724"/>
                      <a:gd name="connsiteX1" fmla="*/ 2121 w 21180"/>
                      <a:gd name="connsiteY1" fmla="*/ 15113 h 76724"/>
                      <a:gd name="connsiteX2" fmla="*/ 13011 w 21180"/>
                      <a:gd name="connsiteY2" fmla="*/ 15113 h 76724"/>
                      <a:gd name="connsiteX3" fmla="*/ 21181 w 21180"/>
                      <a:gd name="connsiteY3" fmla="*/ 76724 h 76724"/>
                      <a:gd name="connsiteX4" fmla="*/ 10291 w 21180"/>
                      <a:gd name="connsiteY4" fmla="*/ 76724 h 76724"/>
                      <a:gd name="connsiteX5" fmla="*/ 10291 w 21180"/>
                      <a:gd name="connsiteY5" fmla="*/ 76724 h 76724"/>
                      <a:gd name="connsiteX6" fmla="*/ 1255 w 21180"/>
                      <a:gd name="connsiteY6" fmla="*/ 9444 h 76724"/>
                      <a:gd name="connsiteX7" fmla="*/ 0 w 21180"/>
                      <a:gd name="connsiteY7" fmla="*/ 0 h 76724"/>
                      <a:gd name="connsiteX8" fmla="*/ 10966 w 21180"/>
                      <a:gd name="connsiteY8" fmla="*/ 0 h 76724"/>
                      <a:gd name="connsiteX9" fmla="*/ 12221 w 21180"/>
                      <a:gd name="connsiteY9" fmla="*/ 9444 h 76724"/>
                      <a:gd name="connsiteX10" fmla="*/ 1255 w 21180"/>
                      <a:gd name="connsiteY10" fmla="*/ 9444 h 767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1180" h="76724">
                        <a:moveTo>
                          <a:pt x="10291" y="76724"/>
                        </a:moveTo>
                        <a:lnTo>
                          <a:pt x="2121" y="15113"/>
                        </a:lnTo>
                        <a:lnTo>
                          <a:pt x="13011" y="15113"/>
                        </a:lnTo>
                        <a:lnTo>
                          <a:pt x="21181" y="76724"/>
                        </a:lnTo>
                        <a:lnTo>
                          <a:pt x="10291" y="76724"/>
                        </a:lnTo>
                        <a:lnTo>
                          <a:pt x="10291" y="76724"/>
                        </a:lnTo>
                        <a:close/>
                        <a:moveTo>
                          <a:pt x="1255" y="9444"/>
                        </a:moveTo>
                        <a:lnTo>
                          <a:pt x="0" y="0"/>
                        </a:lnTo>
                        <a:lnTo>
                          <a:pt x="10966" y="0"/>
                        </a:lnTo>
                        <a:lnTo>
                          <a:pt x="12221" y="9444"/>
                        </a:lnTo>
                        <a:lnTo>
                          <a:pt x="1255" y="9444"/>
                        </a:lnTo>
                        <a:close/>
                      </a:path>
                    </a:pathLst>
                  </a:custGeom>
                  <a:solidFill>
                    <a:srgbClr val="58595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9" name="Freeform 428">
                    <a:extLst>
                      <a:ext uri="{FF2B5EF4-FFF2-40B4-BE49-F238E27FC236}">
                        <a16:creationId xmlns:a16="http://schemas.microsoft.com/office/drawing/2014/main" id="{5A12B67A-8EA8-F556-3E07-248C8588152A}"/>
                      </a:ext>
                    </a:extLst>
                  </p:cNvPr>
                  <p:cNvSpPr/>
                  <p:nvPr/>
                </p:nvSpPr>
                <p:spPr>
                  <a:xfrm>
                    <a:off x="8848423" y="2804311"/>
                    <a:ext cx="39631" cy="62343"/>
                  </a:xfrm>
                  <a:custGeom>
                    <a:avLst/>
                    <a:gdLst>
                      <a:gd name="connsiteX0" fmla="*/ 20686 w 39631"/>
                      <a:gd name="connsiteY0" fmla="*/ 0 h 62343"/>
                      <a:gd name="connsiteX1" fmla="*/ 33203 w 39631"/>
                      <a:gd name="connsiteY1" fmla="*/ 13838 h 62343"/>
                      <a:gd name="connsiteX2" fmla="*/ 39632 w 39631"/>
                      <a:gd name="connsiteY2" fmla="*/ 62344 h 62343"/>
                      <a:gd name="connsiteX3" fmla="*/ 28751 w 39631"/>
                      <a:gd name="connsiteY3" fmla="*/ 62344 h 62343"/>
                      <a:gd name="connsiteX4" fmla="*/ 22408 w 39631"/>
                      <a:gd name="connsiteY4" fmla="*/ 14495 h 62343"/>
                      <a:gd name="connsiteX5" fmla="*/ 20629 w 39631"/>
                      <a:gd name="connsiteY5" fmla="*/ 10300 h 62343"/>
                      <a:gd name="connsiteX6" fmla="*/ 16929 w 39631"/>
                      <a:gd name="connsiteY6" fmla="*/ 8788 h 62343"/>
                      <a:gd name="connsiteX7" fmla="*/ 13544 w 39631"/>
                      <a:gd name="connsiteY7" fmla="*/ 10747 h 62343"/>
                      <a:gd name="connsiteX8" fmla="*/ 12916 w 39631"/>
                      <a:gd name="connsiteY8" fmla="*/ 16045 h 62343"/>
                      <a:gd name="connsiteX9" fmla="*/ 19050 w 39631"/>
                      <a:gd name="connsiteY9" fmla="*/ 62334 h 62343"/>
                      <a:gd name="connsiteX10" fmla="*/ 8170 w 39631"/>
                      <a:gd name="connsiteY10" fmla="*/ 62334 h 62343"/>
                      <a:gd name="connsiteX11" fmla="*/ 0 w 39631"/>
                      <a:gd name="connsiteY11" fmla="*/ 723 h 62343"/>
                      <a:gd name="connsiteX12" fmla="*/ 10881 w 39631"/>
                      <a:gd name="connsiteY12" fmla="*/ 723 h 62343"/>
                      <a:gd name="connsiteX13" fmla="*/ 11822 w 39631"/>
                      <a:gd name="connsiteY13" fmla="*/ 7789 h 62343"/>
                      <a:gd name="connsiteX14" fmla="*/ 14618 w 39631"/>
                      <a:gd name="connsiteY14" fmla="*/ 2254 h 62343"/>
                      <a:gd name="connsiteX15" fmla="*/ 20686 w 39631"/>
                      <a:gd name="connsiteY15" fmla="*/ 0 h 623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9631" h="62343">
                        <a:moveTo>
                          <a:pt x="20686" y="0"/>
                        </a:moveTo>
                        <a:cubicBezTo>
                          <a:pt x="27810" y="0"/>
                          <a:pt x="31976" y="4613"/>
                          <a:pt x="33203" y="13838"/>
                        </a:cubicBezTo>
                        <a:lnTo>
                          <a:pt x="39632" y="62344"/>
                        </a:lnTo>
                        <a:lnTo>
                          <a:pt x="28751" y="62344"/>
                        </a:lnTo>
                        <a:lnTo>
                          <a:pt x="22408" y="14495"/>
                        </a:lnTo>
                        <a:cubicBezTo>
                          <a:pt x="22170" y="12716"/>
                          <a:pt x="21580" y="11308"/>
                          <a:pt x="20629" y="10300"/>
                        </a:cubicBezTo>
                        <a:cubicBezTo>
                          <a:pt x="19678" y="9292"/>
                          <a:pt x="18451" y="8788"/>
                          <a:pt x="16929" y="8788"/>
                        </a:cubicBezTo>
                        <a:cubicBezTo>
                          <a:pt x="15389" y="8788"/>
                          <a:pt x="14266" y="9444"/>
                          <a:pt x="13544" y="10747"/>
                        </a:cubicBezTo>
                        <a:cubicBezTo>
                          <a:pt x="12840" y="12069"/>
                          <a:pt x="12621" y="13829"/>
                          <a:pt x="12916" y="16045"/>
                        </a:cubicBezTo>
                        <a:lnTo>
                          <a:pt x="19050" y="62334"/>
                        </a:lnTo>
                        <a:lnTo>
                          <a:pt x="8170" y="62334"/>
                        </a:lnTo>
                        <a:lnTo>
                          <a:pt x="0" y="723"/>
                        </a:lnTo>
                        <a:lnTo>
                          <a:pt x="10881" y="723"/>
                        </a:lnTo>
                        <a:lnTo>
                          <a:pt x="11822" y="7789"/>
                        </a:lnTo>
                        <a:cubicBezTo>
                          <a:pt x="12079" y="5602"/>
                          <a:pt x="13011" y="3747"/>
                          <a:pt x="14618" y="2254"/>
                        </a:cubicBezTo>
                        <a:cubicBezTo>
                          <a:pt x="16226" y="742"/>
                          <a:pt x="18242" y="0"/>
                          <a:pt x="20686" y="0"/>
                        </a:cubicBezTo>
                        <a:close/>
                      </a:path>
                    </a:pathLst>
                  </a:custGeom>
                  <a:solidFill>
                    <a:srgbClr val="58595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0" name="Freeform 429">
                    <a:extLst>
                      <a:ext uri="{FF2B5EF4-FFF2-40B4-BE49-F238E27FC236}">
                        <a16:creationId xmlns:a16="http://schemas.microsoft.com/office/drawing/2014/main" id="{9BAA867A-F201-60EB-1BD1-5019430C9A53}"/>
                      </a:ext>
                    </a:extLst>
                  </p:cNvPr>
                  <p:cNvSpPr/>
                  <p:nvPr/>
                </p:nvSpPr>
                <p:spPr>
                  <a:xfrm>
                    <a:off x="8889922" y="2804311"/>
                    <a:ext cx="34330" cy="63123"/>
                  </a:xfrm>
                  <a:custGeom>
                    <a:avLst/>
                    <a:gdLst>
                      <a:gd name="connsiteX0" fmla="*/ 244 w 34330"/>
                      <a:gd name="connsiteY0" fmla="*/ 15113 h 63123"/>
                      <a:gd name="connsiteX1" fmla="*/ 12779 w 34330"/>
                      <a:gd name="connsiteY1" fmla="*/ 0 h 63123"/>
                      <a:gd name="connsiteX2" fmla="*/ 23907 w 34330"/>
                      <a:gd name="connsiteY2" fmla="*/ 4118 h 63123"/>
                      <a:gd name="connsiteX3" fmla="*/ 29081 w 34330"/>
                      <a:gd name="connsiteY3" fmla="*/ 17852 h 63123"/>
                      <a:gd name="connsiteX4" fmla="*/ 29528 w 34330"/>
                      <a:gd name="connsiteY4" fmla="*/ 21219 h 63123"/>
                      <a:gd name="connsiteX5" fmla="*/ 19789 w 34330"/>
                      <a:gd name="connsiteY5" fmla="*/ 21219 h 63123"/>
                      <a:gd name="connsiteX6" fmla="*/ 19247 w 34330"/>
                      <a:gd name="connsiteY6" fmla="*/ 17148 h 63123"/>
                      <a:gd name="connsiteX7" fmla="*/ 17487 w 34330"/>
                      <a:gd name="connsiteY7" fmla="*/ 10928 h 63123"/>
                      <a:gd name="connsiteX8" fmla="*/ 14073 w 34330"/>
                      <a:gd name="connsiteY8" fmla="*/ 8893 h 63123"/>
                      <a:gd name="connsiteX9" fmla="*/ 10991 w 34330"/>
                      <a:gd name="connsiteY9" fmla="*/ 10167 h 63123"/>
                      <a:gd name="connsiteX10" fmla="*/ 10535 w 34330"/>
                      <a:gd name="connsiteY10" fmla="*/ 14523 h 63123"/>
                      <a:gd name="connsiteX11" fmla="*/ 16080 w 34330"/>
                      <a:gd name="connsiteY11" fmla="*/ 23596 h 63123"/>
                      <a:gd name="connsiteX12" fmla="*/ 22614 w 34330"/>
                      <a:gd name="connsiteY12" fmla="*/ 28894 h 63123"/>
                      <a:gd name="connsiteX13" fmla="*/ 34065 w 34330"/>
                      <a:gd name="connsiteY13" fmla="*/ 47345 h 63123"/>
                      <a:gd name="connsiteX14" fmla="*/ 32058 w 34330"/>
                      <a:gd name="connsiteY14" fmla="*/ 59167 h 63123"/>
                      <a:gd name="connsiteX15" fmla="*/ 21491 w 34330"/>
                      <a:gd name="connsiteY15" fmla="*/ 63124 h 63123"/>
                      <a:gd name="connsiteX16" fmla="*/ 9831 w 34330"/>
                      <a:gd name="connsiteY16" fmla="*/ 58834 h 63123"/>
                      <a:gd name="connsiteX17" fmla="*/ 4429 w 34330"/>
                      <a:gd name="connsiteY17" fmla="*/ 45053 h 63123"/>
                      <a:gd name="connsiteX18" fmla="*/ 3896 w 34330"/>
                      <a:gd name="connsiteY18" fmla="*/ 41059 h 63123"/>
                      <a:gd name="connsiteX19" fmla="*/ 14121 w 34330"/>
                      <a:gd name="connsiteY19" fmla="*/ 41059 h 63123"/>
                      <a:gd name="connsiteX20" fmla="*/ 14777 w 34330"/>
                      <a:gd name="connsiteY20" fmla="*/ 46033 h 63123"/>
                      <a:gd name="connsiteX21" fmla="*/ 20055 w 34330"/>
                      <a:gd name="connsiteY21" fmla="*/ 54250 h 63123"/>
                      <a:gd name="connsiteX22" fmla="*/ 23070 w 34330"/>
                      <a:gd name="connsiteY22" fmla="*/ 52795 h 63123"/>
                      <a:gd name="connsiteX23" fmla="*/ 23394 w 34330"/>
                      <a:gd name="connsiteY23" fmla="*/ 47849 h 63123"/>
                      <a:gd name="connsiteX24" fmla="*/ 16213 w 34330"/>
                      <a:gd name="connsiteY24" fmla="*/ 36427 h 63123"/>
                      <a:gd name="connsiteX25" fmla="*/ 13246 w 34330"/>
                      <a:gd name="connsiteY25" fmla="*/ 34039 h 63123"/>
                      <a:gd name="connsiteX26" fmla="*/ 9993 w 34330"/>
                      <a:gd name="connsiteY26" fmla="*/ 31414 h 63123"/>
                      <a:gd name="connsiteX27" fmla="*/ 244 w 34330"/>
                      <a:gd name="connsiteY27" fmla="*/ 15113 h 631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34330" h="63123">
                        <a:moveTo>
                          <a:pt x="244" y="15113"/>
                        </a:moveTo>
                        <a:cubicBezTo>
                          <a:pt x="-1097" y="5031"/>
                          <a:pt x="3088" y="0"/>
                          <a:pt x="12779" y="0"/>
                        </a:cubicBezTo>
                        <a:cubicBezTo>
                          <a:pt x="17602" y="0"/>
                          <a:pt x="21320" y="1370"/>
                          <a:pt x="23907" y="4118"/>
                        </a:cubicBezTo>
                        <a:cubicBezTo>
                          <a:pt x="26504" y="6867"/>
                          <a:pt x="28235" y="11451"/>
                          <a:pt x="29081" y="17852"/>
                        </a:cubicBezTo>
                        <a:lnTo>
                          <a:pt x="29528" y="21219"/>
                        </a:lnTo>
                        <a:lnTo>
                          <a:pt x="19789" y="21219"/>
                        </a:lnTo>
                        <a:lnTo>
                          <a:pt x="19247" y="17148"/>
                        </a:lnTo>
                        <a:cubicBezTo>
                          <a:pt x="18876" y="14361"/>
                          <a:pt x="18296" y="12288"/>
                          <a:pt x="17487" y="10928"/>
                        </a:cubicBezTo>
                        <a:cubicBezTo>
                          <a:pt x="16679" y="9577"/>
                          <a:pt x="15538" y="8893"/>
                          <a:pt x="14073" y="8893"/>
                        </a:cubicBezTo>
                        <a:cubicBezTo>
                          <a:pt x="12599" y="8893"/>
                          <a:pt x="11581" y="9330"/>
                          <a:pt x="10991" y="10167"/>
                        </a:cubicBezTo>
                        <a:cubicBezTo>
                          <a:pt x="10402" y="11023"/>
                          <a:pt x="10259" y="12469"/>
                          <a:pt x="10535" y="14523"/>
                        </a:cubicBezTo>
                        <a:cubicBezTo>
                          <a:pt x="10963" y="17776"/>
                          <a:pt x="12808" y="20800"/>
                          <a:pt x="16080" y="23596"/>
                        </a:cubicBezTo>
                        <a:lnTo>
                          <a:pt x="22614" y="28894"/>
                        </a:lnTo>
                        <a:cubicBezTo>
                          <a:pt x="29357" y="34486"/>
                          <a:pt x="33171" y="40630"/>
                          <a:pt x="34065" y="47345"/>
                        </a:cubicBezTo>
                        <a:cubicBezTo>
                          <a:pt x="34759" y="52605"/>
                          <a:pt x="34093" y="56542"/>
                          <a:pt x="32058" y="59167"/>
                        </a:cubicBezTo>
                        <a:cubicBezTo>
                          <a:pt x="30023" y="61802"/>
                          <a:pt x="26504" y="63124"/>
                          <a:pt x="21491" y="63124"/>
                        </a:cubicBezTo>
                        <a:cubicBezTo>
                          <a:pt x="16470" y="63124"/>
                          <a:pt x="12599" y="61697"/>
                          <a:pt x="9831" y="58834"/>
                        </a:cubicBezTo>
                        <a:cubicBezTo>
                          <a:pt x="7063" y="55962"/>
                          <a:pt x="5266" y="51378"/>
                          <a:pt x="4429" y="45053"/>
                        </a:cubicBezTo>
                        <a:lnTo>
                          <a:pt x="3896" y="41059"/>
                        </a:lnTo>
                        <a:lnTo>
                          <a:pt x="14121" y="41059"/>
                        </a:lnTo>
                        <a:lnTo>
                          <a:pt x="14777" y="46033"/>
                        </a:lnTo>
                        <a:cubicBezTo>
                          <a:pt x="15509" y="51520"/>
                          <a:pt x="17269" y="54250"/>
                          <a:pt x="20055" y="54250"/>
                        </a:cubicBezTo>
                        <a:cubicBezTo>
                          <a:pt x="21539" y="54250"/>
                          <a:pt x="22538" y="53755"/>
                          <a:pt x="23070" y="52795"/>
                        </a:cubicBezTo>
                        <a:cubicBezTo>
                          <a:pt x="23603" y="51825"/>
                          <a:pt x="23708" y="50170"/>
                          <a:pt x="23394" y="47849"/>
                        </a:cubicBezTo>
                        <a:cubicBezTo>
                          <a:pt x="22852" y="43741"/>
                          <a:pt x="20445" y="39927"/>
                          <a:pt x="16213" y="36427"/>
                        </a:cubicBezTo>
                        <a:cubicBezTo>
                          <a:pt x="16089" y="36332"/>
                          <a:pt x="15100" y="35533"/>
                          <a:pt x="13246" y="34039"/>
                        </a:cubicBezTo>
                        <a:cubicBezTo>
                          <a:pt x="11391" y="32565"/>
                          <a:pt x="10307" y="31681"/>
                          <a:pt x="9993" y="31414"/>
                        </a:cubicBezTo>
                        <a:cubicBezTo>
                          <a:pt x="4324" y="26792"/>
                          <a:pt x="1072" y="21352"/>
                          <a:pt x="244" y="15113"/>
                        </a:cubicBezTo>
                        <a:close/>
                      </a:path>
                    </a:pathLst>
                  </a:custGeom>
                  <a:solidFill>
                    <a:srgbClr val="58595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1" name="Freeform 430">
                    <a:extLst>
                      <a:ext uri="{FF2B5EF4-FFF2-40B4-BE49-F238E27FC236}">
                        <a16:creationId xmlns:a16="http://schemas.microsoft.com/office/drawing/2014/main" id="{9FA5762F-CCDE-DC24-8A3B-5D7E7586BD71}"/>
                      </a:ext>
                    </a:extLst>
                  </p:cNvPr>
                  <p:cNvSpPr/>
                  <p:nvPr/>
                </p:nvSpPr>
                <p:spPr>
                  <a:xfrm>
                    <a:off x="8925508" y="2805043"/>
                    <a:ext cx="39441" cy="62400"/>
                  </a:xfrm>
                  <a:custGeom>
                    <a:avLst/>
                    <a:gdLst>
                      <a:gd name="connsiteX0" fmla="*/ 19250 w 39441"/>
                      <a:gd name="connsiteY0" fmla="*/ 62401 h 62400"/>
                      <a:gd name="connsiteX1" fmla="*/ 6315 w 39441"/>
                      <a:gd name="connsiteY1" fmla="*/ 47650 h 62400"/>
                      <a:gd name="connsiteX2" fmla="*/ 0 w 39441"/>
                      <a:gd name="connsiteY2" fmla="*/ 0 h 62400"/>
                      <a:gd name="connsiteX3" fmla="*/ 10938 w 39441"/>
                      <a:gd name="connsiteY3" fmla="*/ 0 h 62400"/>
                      <a:gd name="connsiteX4" fmla="*/ 17034 w 39441"/>
                      <a:gd name="connsiteY4" fmla="*/ 45966 h 62400"/>
                      <a:gd name="connsiteX5" fmla="*/ 18727 w 39441"/>
                      <a:gd name="connsiteY5" fmla="*/ 51616 h 62400"/>
                      <a:gd name="connsiteX6" fmla="*/ 22503 w 39441"/>
                      <a:gd name="connsiteY6" fmla="*/ 53442 h 62400"/>
                      <a:gd name="connsiteX7" fmla="*/ 26497 w 39441"/>
                      <a:gd name="connsiteY7" fmla="*/ 46052 h 62400"/>
                      <a:gd name="connsiteX8" fmla="*/ 20420 w 39441"/>
                      <a:gd name="connsiteY8" fmla="*/ 0 h 62400"/>
                      <a:gd name="connsiteX9" fmla="*/ 31272 w 39441"/>
                      <a:gd name="connsiteY9" fmla="*/ 0 h 62400"/>
                      <a:gd name="connsiteX10" fmla="*/ 39442 w 39441"/>
                      <a:gd name="connsiteY10" fmla="*/ 61612 h 62400"/>
                      <a:gd name="connsiteX11" fmla="*/ 28561 w 39441"/>
                      <a:gd name="connsiteY11" fmla="*/ 61612 h 62400"/>
                      <a:gd name="connsiteX12" fmla="*/ 27715 w 39441"/>
                      <a:gd name="connsiteY12" fmla="*/ 55211 h 62400"/>
                      <a:gd name="connsiteX13" fmla="*/ 19250 w 39441"/>
                      <a:gd name="connsiteY13" fmla="*/ 62401 h 624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9441" h="62400">
                        <a:moveTo>
                          <a:pt x="19250" y="62401"/>
                        </a:moveTo>
                        <a:cubicBezTo>
                          <a:pt x="11936" y="62401"/>
                          <a:pt x="7618" y="57484"/>
                          <a:pt x="6315" y="47650"/>
                        </a:cubicBezTo>
                        <a:lnTo>
                          <a:pt x="0" y="0"/>
                        </a:lnTo>
                        <a:lnTo>
                          <a:pt x="10938" y="0"/>
                        </a:lnTo>
                        <a:lnTo>
                          <a:pt x="17034" y="45966"/>
                        </a:lnTo>
                        <a:cubicBezTo>
                          <a:pt x="17367" y="48506"/>
                          <a:pt x="17928" y="50398"/>
                          <a:pt x="18727" y="51616"/>
                        </a:cubicBezTo>
                        <a:cubicBezTo>
                          <a:pt x="19516" y="52833"/>
                          <a:pt x="20781" y="53442"/>
                          <a:pt x="22503" y="53442"/>
                        </a:cubicBezTo>
                        <a:cubicBezTo>
                          <a:pt x="25813" y="53442"/>
                          <a:pt x="27154" y="50978"/>
                          <a:pt x="26497" y="46052"/>
                        </a:cubicBezTo>
                        <a:lnTo>
                          <a:pt x="20420" y="0"/>
                        </a:lnTo>
                        <a:lnTo>
                          <a:pt x="31272" y="0"/>
                        </a:lnTo>
                        <a:lnTo>
                          <a:pt x="39442" y="61612"/>
                        </a:lnTo>
                        <a:lnTo>
                          <a:pt x="28561" y="61612"/>
                        </a:lnTo>
                        <a:lnTo>
                          <a:pt x="27715" y="55211"/>
                        </a:lnTo>
                        <a:cubicBezTo>
                          <a:pt x="26611" y="60004"/>
                          <a:pt x="23787" y="62401"/>
                          <a:pt x="19250" y="62401"/>
                        </a:cubicBezTo>
                        <a:close/>
                      </a:path>
                    </a:pathLst>
                  </a:custGeom>
                  <a:solidFill>
                    <a:srgbClr val="58595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2" name="Freeform 431">
                    <a:extLst>
                      <a:ext uri="{FF2B5EF4-FFF2-40B4-BE49-F238E27FC236}">
                        <a16:creationId xmlns:a16="http://schemas.microsoft.com/office/drawing/2014/main" id="{8DF6A6A4-9B44-8CDC-FE9A-BDC5E205B309}"/>
                      </a:ext>
                    </a:extLst>
                  </p:cNvPr>
                  <p:cNvSpPr/>
                  <p:nvPr/>
                </p:nvSpPr>
                <p:spPr>
                  <a:xfrm>
                    <a:off x="8967613" y="2804311"/>
                    <a:ext cx="22692" cy="62343"/>
                  </a:xfrm>
                  <a:custGeom>
                    <a:avLst/>
                    <a:gdLst>
                      <a:gd name="connsiteX0" fmla="*/ 21342 w 22692"/>
                      <a:gd name="connsiteY0" fmla="*/ 0 h 62343"/>
                      <a:gd name="connsiteX1" fmla="*/ 22427 w 22692"/>
                      <a:gd name="connsiteY1" fmla="*/ 6895 h 62343"/>
                      <a:gd name="connsiteX2" fmla="*/ 22693 w 22692"/>
                      <a:gd name="connsiteY2" fmla="*/ 9197 h 62343"/>
                      <a:gd name="connsiteX3" fmla="*/ 16387 w 22692"/>
                      <a:gd name="connsiteY3" fmla="*/ 10310 h 62343"/>
                      <a:gd name="connsiteX4" fmla="*/ 12659 w 22692"/>
                      <a:gd name="connsiteY4" fmla="*/ 13477 h 62343"/>
                      <a:gd name="connsiteX5" fmla="*/ 19136 w 22692"/>
                      <a:gd name="connsiteY5" fmla="*/ 62344 h 62343"/>
                      <a:gd name="connsiteX6" fmla="*/ 8170 w 22692"/>
                      <a:gd name="connsiteY6" fmla="*/ 62344 h 62343"/>
                      <a:gd name="connsiteX7" fmla="*/ 0 w 22692"/>
                      <a:gd name="connsiteY7" fmla="*/ 732 h 62343"/>
                      <a:gd name="connsiteX8" fmla="*/ 10966 w 22692"/>
                      <a:gd name="connsiteY8" fmla="*/ 732 h 62343"/>
                      <a:gd name="connsiteX9" fmla="*/ 11879 w 22692"/>
                      <a:gd name="connsiteY9" fmla="*/ 7599 h 62343"/>
                      <a:gd name="connsiteX10" fmla="*/ 14894 w 22692"/>
                      <a:gd name="connsiteY10" fmla="*/ 1988 h 62343"/>
                      <a:gd name="connsiteX11" fmla="*/ 21342 w 22692"/>
                      <a:gd name="connsiteY11" fmla="*/ 0 h 623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692" h="62343">
                        <a:moveTo>
                          <a:pt x="21342" y="0"/>
                        </a:moveTo>
                        <a:cubicBezTo>
                          <a:pt x="21457" y="0"/>
                          <a:pt x="21818" y="2302"/>
                          <a:pt x="22427" y="6895"/>
                        </a:cubicBezTo>
                        <a:lnTo>
                          <a:pt x="22693" y="9197"/>
                        </a:lnTo>
                        <a:cubicBezTo>
                          <a:pt x="20505" y="9197"/>
                          <a:pt x="18394" y="9558"/>
                          <a:pt x="16387" y="10310"/>
                        </a:cubicBezTo>
                        <a:cubicBezTo>
                          <a:pt x="14371" y="11052"/>
                          <a:pt x="13135" y="12107"/>
                          <a:pt x="12659" y="13477"/>
                        </a:cubicBezTo>
                        <a:lnTo>
                          <a:pt x="19136" y="62344"/>
                        </a:lnTo>
                        <a:lnTo>
                          <a:pt x="8170" y="62344"/>
                        </a:lnTo>
                        <a:lnTo>
                          <a:pt x="0" y="732"/>
                        </a:lnTo>
                        <a:lnTo>
                          <a:pt x="10966" y="732"/>
                        </a:lnTo>
                        <a:lnTo>
                          <a:pt x="11879" y="7599"/>
                        </a:lnTo>
                        <a:cubicBezTo>
                          <a:pt x="12279" y="5193"/>
                          <a:pt x="13277" y="3319"/>
                          <a:pt x="14894" y="1988"/>
                        </a:cubicBezTo>
                        <a:cubicBezTo>
                          <a:pt x="16511" y="666"/>
                          <a:pt x="18670" y="0"/>
                          <a:pt x="21342" y="0"/>
                        </a:cubicBezTo>
                        <a:close/>
                      </a:path>
                    </a:pathLst>
                  </a:custGeom>
                  <a:solidFill>
                    <a:srgbClr val="58595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3" name="Freeform 432">
                    <a:extLst>
                      <a:ext uri="{FF2B5EF4-FFF2-40B4-BE49-F238E27FC236}">
                        <a16:creationId xmlns:a16="http://schemas.microsoft.com/office/drawing/2014/main" id="{FC840056-D2CB-5189-90DB-960A872BCB18}"/>
                      </a:ext>
                    </a:extLst>
                  </p:cNvPr>
                  <p:cNvSpPr/>
                  <p:nvPr/>
                </p:nvSpPr>
                <p:spPr>
                  <a:xfrm>
                    <a:off x="8997594" y="2804328"/>
                    <a:ext cx="36433" cy="62944"/>
                  </a:xfrm>
                  <a:custGeom>
                    <a:avLst/>
                    <a:gdLst>
                      <a:gd name="connsiteX0" fmla="*/ 20865 w 36433"/>
                      <a:gd name="connsiteY0" fmla="*/ 28895 h 62944"/>
                      <a:gd name="connsiteX1" fmla="*/ 18496 w 36433"/>
                      <a:gd name="connsiteY1" fmla="*/ 30122 h 62944"/>
                      <a:gd name="connsiteX2" fmla="*/ 18496 w 36433"/>
                      <a:gd name="connsiteY2" fmla="*/ 23360 h 62944"/>
                      <a:gd name="connsiteX3" fmla="*/ 20047 w 36433"/>
                      <a:gd name="connsiteY3" fmla="*/ 22742 h 62944"/>
                      <a:gd name="connsiteX4" fmla="*/ 19333 w 36433"/>
                      <a:gd name="connsiteY4" fmla="*/ 17358 h 62944"/>
                      <a:gd name="connsiteX5" fmla="*/ 18496 w 36433"/>
                      <a:gd name="connsiteY5" fmla="*/ 12736 h 62944"/>
                      <a:gd name="connsiteX6" fmla="*/ 18496 w 36433"/>
                      <a:gd name="connsiteY6" fmla="*/ 638 h 62944"/>
                      <a:gd name="connsiteX7" fmla="*/ 25268 w 36433"/>
                      <a:gd name="connsiteY7" fmla="*/ 4585 h 62944"/>
                      <a:gd name="connsiteX8" fmla="*/ 30604 w 36433"/>
                      <a:gd name="connsiteY8" fmla="*/ 18386 h 62944"/>
                      <a:gd name="connsiteX9" fmla="*/ 36434 w 36433"/>
                      <a:gd name="connsiteY9" fmla="*/ 62335 h 62944"/>
                      <a:gd name="connsiteX10" fmla="*/ 25468 w 36433"/>
                      <a:gd name="connsiteY10" fmla="*/ 62335 h 62944"/>
                      <a:gd name="connsiteX11" fmla="*/ 24659 w 36433"/>
                      <a:gd name="connsiteY11" fmla="*/ 56210 h 62944"/>
                      <a:gd name="connsiteX12" fmla="*/ 22148 w 36433"/>
                      <a:gd name="connsiteY12" fmla="*/ 61004 h 62944"/>
                      <a:gd name="connsiteX13" fmla="*/ 18496 w 36433"/>
                      <a:gd name="connsiteY13" fmla="*/ 62811 h 62944"/>
                      <a:gd name="connsiteX14" fmla="*/ 18496 w 36433"/>
                      <a:gd name="connsiteY14" fmla="*/ 54213 h 62944"/>
                      <a:gd name="connsiteX15" fmla="*/ 19286 w 36433"/>
                      <a:gd name="connsiteY15" fmla="*/ 54280 h 62944"/>
                      <a:gd name="connsiteX16" fmla="*/ 22443 w 36433"/>
                      <a:gd name="connsiteY16" fmla="*/ 52910 h 62944"/>
                      <a:gd name="connsiteX17" fmla="*/ 23642 w 36433"/>
                      <a:gd name="connsiteY17" fmla="*/ 49800 h 62944"/>
                      <a:gd name="connsiteX18" fmla="*/ 20865 w 36433"/>
                      <a:gd name="connsiteY18" fmla="*/ 28895 h 62944"/>
                      <a:gd name="connsiteX19" fmla="*/ 18496 w 36433"/>
                      <a:gd name="connsiteY19" fmla="*/ 30122 h 62944"/>
                      <a:gd name="connsiteX20" fmla="*/ 14464 w 36433"/>
                      <a:gd name="connsiteY20" fmla="*/ 33251 h 62944"/>
                      <a:gd name="connsiteX21" fmla="*/ 13513 w 36433"/>
                      <a:gd name="connsiteY21" fmla="*/ 39614 h 62944"/>
                      <a:gd name="connsiteX22" fmla="*/ 14388 w 36433"/>
                      <a:gd name="connsiteY22" fmla="*/ 46233 h 62944"/>
                      <a:gd name="connsiteX23" fmla="*/ 16109 w 36433"/>
                      <a:gd name="connsiteY23" fmla="*/ 52397 h 62944"/>
                      <a:gd name="connsiteX24" fmla="*/ 18496 w 36433"/>
                      <a:gd name="connsiteY24" fmla="*/ 54204 h 62944"/>
                      <a:gd name="connsiteX25" fmla="*/ 18496 w 36433"/>
                      <a:gd name="connsiteY25" fmla="*/ 62801 h 62944"/>
                      <a:gd name="connsiteX26" fmla="*/ 16803 w 36433"/>
                      <a:gd name="connsiteY26" fmla="*/ 62944 h 62944"/>
                      <a:gd name="connsiteX27" fmla="*/ 7606 w 36433"/>
                      <a:gd name="connsiteY27" fmla="*/ 58607 h 62944"/>
                      <a:gd name="connsiteX28" fmla="*/ 3279 w 36433"/>
                      <a:gd name="connsiteY28" fmla="*/ 46148 h 62944"/>
                      <a:gd name="connsiteX29" fmla="*/ 2756 w 36433"/>
                      <a:gd name="connsiteY29" fmla="*/ 42191 h 62944"/>
                      <a:gd name="connsiteX30" fmla="*/ 5447 w 36433"/>
                      <a:gd name="connsiteY30" fmla="*/ 30246 h 62944"/>
                      <a:gd name="connsiteX31" fmla="*/ 14083 w 36433"/>
                      <a:gd name="connsiteY31" fmla="*/ 25072 h 62944"/>
                      <a:gd name="connsiteX32" fmla="*/ 17231 w 36433"/>
                      <a:gd name="connsiteY32" fmla="*/ 23835 h 62944"/>
                      <a:gd name="connsiteX33" fmla="*/ 18506 w 36433"/>
                      <a:gd name="connsiteY33" fmla="*/ 23350 h 62944"/>
                      <a:gd name="connsiteX34" fmla="*/ 18506 w 36433"/>
                      <a:gd name="connsiteY34" fmla="*/ 30122 h 62944"/>
                      <a:gd name="connsiteX35" fmla="*/ 18496 w 36433"/>
                      <a:gd name="connsiteY35" fmla="*/ 30122 h 62944"/>
                      <a:gd name="connsiteX36" fmla="*/ 18496 w 36433"/>
                      <a:gd name="connsiteY36" fmla="*/ 638 h 62944"/>
                      <a:gd name="connsiteX37" fmla="*/ 18496 w 36433"/>
                      <a:gd name="connsiteY37" fmla="*/ 12736 h 62944"/>
                      <a:gd name="connsiteX38" fmla="*/ 17716 w 36433"/>
                      <a:gd name="connsiteY38" fmla="*/ 10558 h 62944"/>
                      <a:gd name="connsiteX39" fmla="*/ 14197 w 36433"/>
                      <a:gd name="connsiteY39" fmla="*/ 8780 h 62944"/>
                      <a:gd name="connsiteX40" fmla="*/ 11011 w 36433"/>
                      <a:gd name="connsiteY40" fmla="*/ 10663 h 62944"/>
                      <a:gd name="connsiteX41" fmla="*/ 11002 w 36433"/>
                      <a:gd name="connsiteY41" fmla="*/ 17045 h 62944"/>
                      <a:gd name="connsiteX42" fmla="*/ 11363 w 36433"/>
                      <a:gd name="connsiteY42" fmla="*/ 19793 h 62944"/>
                      <a:gd name="connsiteX43" fmla="*/ 597 w 36433"/>
                      <a:gd name="connsiteY43" fmla="*/ 19793 h 62944"/>
                      <a:gd name="connsiteX44" fmla="*/ 350 w 36433"/>
                      <a:gd name="connsiteY44" fmla="*/ 17948 h 62944"/>
                      <a:gd name="connsiteX45" fmla="*/ 1852 w 36433"/>
                      <a:gd name="connsiteY45" fmla="*/ 4595 h 62944"/>
                      <a:gd name="connsiteX46" fmla="*/ 12818 w 36433"/>
                      <a:gd name="connsiteY46" fmla="*/ 1 h 62944"/>
                      <a:gd name="connsiteX47" fmla="*/ 18496 w 36433"/>
                      <a:gd name="connsiteY47" fmla="*/ 638 h 62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433" h="62944">
                        <a:moveTo>
                          <a:pt x="20865" y="28895"/>
                        </a:moveTo>
                        <a:cubicBezTo>
                          <a:pt x="19990" y="29314"/>
                          <a:pt x="19210" y="29723"/>
                          <a:pt x="18496" y="30122"/>
                        </a:cubicBezTo>
                        <a:lnTo>
                          <a:pt x="18496" y="23360"/>
                        </a:lnTo>
                        <a:lnTo>
                          <a:pt x="20047" y="22742"/>
                        </a:lnTo>
                        <a:lnTo>
                          <a:pt x="19333" y="17358"/>
                        </a:lnTo>
                        <a:cubicBezTo>
                          <a:pt x="19086" y="15475"/>
                          <a:pt x="18801" y="13944"/>
                          <a:pt x="18496" y="12736"/>
                        </a:cubicBezTo>
                        <a:lnTo>
                          <a:pt x="18496" y="638"/>
                        </a:lnTo>
                        <a:cubicBezTo>
                          <a:pt x="21302" y="1361"/>
                          <a:pt x="23556" y="2664"/>
                          <a:pt x="25268" y="4585"/>
                        </a:cubicBezTo>
                        <a:cubicBezTo>
                          <a:pt x="28017" y="7657"/>
                          <a:pt x="29786" y="12261"/>
                          <a:pt x="30604" y="18386"/>
                        </a:cubicBezTo>
                        <a:lnTo>
                          <a:pt x="36434" y="62335"/>
                        </a:lnTo>
                        <a:lnTo>
                          <a:pt x="25468" y="62335"/>
                        </a:lnTo>
                        <a:lnTo>
                          <a:pt x="24659" y="56210"/>
                        </a:lnTo>
                        <a:cubicBezTo>
                          <a:pt x="24365" y="58103"/>
                          <a:pt x="23518" y="59701"/>
                          <a:pt x="22148" y="61004"/>
                        </a:cubicBezTo>
                        <a:cubicBezTo>
                          <a:pt x="21150" y="61955"/>
                          <a:pt x="19933" y="62564"/>
                          <a:pt x="18496" y="62811"/>
                        </a:cubicBezTo>
                        <a:lnTo>
                          <a:pt x="18496" y="54213"/>
                        </a:lnTo>
                        <a:cubicBezTo>
                          <a:pt x="18753" y="54270"/>
                          <a:pt x="19010" y="54280"/>
                          <a:pt x="19286" y="54280"/>
                        </a:cubicBezTo>
                        <a:cubicBezTo>
                          <a:pt x="20646" y="54280"/>
                          <a:pt x="21692" y="53814"/>
                          <a:pt x="22443" y="52910"/>
                        </a:cubicBezTo>
                        <a:cubicBezTo>
                          <a:pt x="23176" y="51978"/>
                          <a:pt x="23585" y="50951"/>
                          <a:pt x="23642" y="49800"/>
                        </a:cubicBezTo>
                        <a:lnTo>
                          <a:pt x="20865" y="28895"/>
                        </a:lnTo>
                        <a:close/>
                        <a:moveTo>
                          <a:pt x="18496" y="30122"/>
                        </a:moveTo>
                        <a:cubicBezTo>
                          <a:pt x="16566" y="31216"/>
                          <a:pt x="15215" y="32252"/>
                          <a:pt x="14464" y="33251"/>
                        </a:cubicBezTo>
                        <a:cubicBezTo>
                          <a:pt x="13437" y="34611"/>
                          <a:pt x="13132" y="36742"/>
                          <a:pt x="13513" y="39614"/>
                        </a:cubicBezTo>
                        <a:lnTo>
                          <a:pt x="14388" y="46233"/>
                        </a:lnTo>
                        <a:cubicBezTo>
                          <a:pt x="14768" y="49106"/>
                          <a:pt x="15339" y="51170"/>
                          <a:pt x="16109" y="52397"/>
                        </a:cubicBezTo>
                        <a:cubicBezTo>
                          <a:pt x="16718" y="53386"/>
                          <a:pt x="17517" y="54004"/>
                          <a:pt x="18496" y="54204"/>
                        </a:cubicBezTo>
                        <a:lnTo>
                          <a:pt x="18496" y="62801"/>
                        </a:lnTo>
                        <a:cubicBezTo>
                          <a:pt x="17964" y="62897"/>
                          <a:pt x="17393" y="62944"/>
                          <a:pt x="16803" y="62944"/>
                        </a:cubicBezTo>
                        <a:cubicBezTo>
                          <a:pt x="12780" y="62944"/>
                          <a:pt x="9718" y="61498"/>
                          <a:pt x="7606" y="58607"/>
                        </a:cubicBezTo>
                        <a:cubicBezTo>
                          <a:pt x="5495" y="55725"/>
                          <a:pt x="4049" y="51550"/>
                          <a:pt x="3279" y="46148"/>
                        </a:cubicBezTo>
                        <a:lnTo>
                          <a:pt x="2756" y="42191"/>
                        </a:lnTo>
                        <a:cubicBezTo>
                          <a:pt x="2061" y="36932"/>
                          <a:pt x="2956" y="32956"/>
                          <a:pt x="5447" y="30246"/>
                        </a:cubicBezTo>
                        <a:cubicBezTo>
                          <a:pt x="7045" y="28467"/>
                          <a:pt x="9927" y="26746"/>
                          <a:pt x="14083" y="25072"/>
                        </a:cubicBezTo>
                        <a:cubicBezTo>
                          <a:pt x="14844" y="24758"/>
                          <a:pt x="15881" y="24358"/>
                          <a:pt x="17231" y="23835"/>
                        </a:cubicBezTo>
                        <a:lnTo>
                          <a:pt x="18506" y="23350"/>
                        </a:lnTo>
                        <a:lnTo>
                          <a:pt x="18506" y="30122"/>
                        </a:lnTo>
                        <a:lnTo>
                          <a:pt x="18496" y="30122"/>
                        </a:lnTo>
                        <a:close/>
                        <a:moveTo>
                          <a:pt x="18496" y="638"/>
                        </a:moveTo>
                        <a:lnTo>
                          <a:pt x="18496" y="12736"/>
                        </a:lnTo>
                        <a:cubicBezTo>
                          <a:pt x="18259" y="11804"/>
                          <a:pt x="17992" y="11081"/>
                          <a:pt x="17716" y="10558"/>
                        </a:cubicBezTo>
                        <a:cubicBezTo>
                          <a:pt x="17079" y="9369"/>
                          <a:pt x="15909" y="8780"/>
                          <a:pt x="14197" y="8780"/>
                        </a:cubicBezTo>
                        <a:cubicBezTo>
                          <a:pt x="12485" y="8780"/>
                          <a:pt x="11420" y="9407"/>
                          <a:pt x="11011" y="10663"/>
                        </a:cubicBezTo>
                        <a:cubicBezTo>
                          <a:pt x="10602" y="11928"/>
                          <a:pt x="10602" y="14058"/>
                          <a:pt x="11002" y="17045"/>
                        </a:cubicBezTo>
                        <a:lnTo>
                          <a:pt x="11363" y="19793"/>
                        </a:lnTo>
                        <a:lnTo>
                          <a:pt x="597" y="19793"/>
                        </a:lnTo>
                        <a:lnTo>
                          <a:pt x="350" y="17948"/>
                        </a:lnTo>
                        <a:cubicBezTo>
                          <a:pt x="-421" y="12118"/>
                          <a:pt x="83" y="7667"/>
                          <a:pt x="1852" y="4595"/>
                        </a:cubicBezTo>
                        <a:cubicBezTo>
                          <a:pt x="3621" y="1523"/>
                          <a:pt x="7283" y="1"/>
                          <a:pt x="12818" y="1"/>
                        </a:cubicBezTo>
                        <a:cubicBezTo>
                          <a:pt x="14911" y="-18"/>
                          <a:pt x="16803" y="210"/>
                          <a:pt x="18496" y="638"/>
                        </a:cubicBezTo>
                        <a:close/>
                      </a:path>
                    </a:pathLst>
                  </a:custGeom>
                  <a:solidFill>
                    <a:srgbClr val="58595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4" name="Freeform 433">
                    <a:extLst>
                      <a:ext uri="{FF2B5EF4-FFF2-40B4-BE49-F238E27FC236}">
                        <a16:creationId xmlns:a16="http://schemas.microsoft.com/office/drawing/2014/main" id="{C7EE37CA-31C8-7323-4038-D0E5ED23039A}"/>
                      </a:ext>
                    </a:extLst>
                  </p:cNvPr>
                  <p:cNvSpPr/>
                  <p:nvPr/>
                </p:nvSpPr>
                <p:spPr>
                  <a:xfrm>
                    <a:off x="9036168" y="2804311"/>
                    <a:ext cx="39631" cy="62343"/>
                  </a:xfrm>
                  <a:custGeom>
                    <a:avLst/>
                    <a:gdLst>
                      <a:gd name="connsiteX0" fmla="*/ 20686 w 39631"/>
                      <a:gd name="connsiteY0" fmla="*/ 0 h 62343"/>
                      <a:gd name="connsiteX1" fmla="*/ 33203 w 39631"/>
                      <a:gd name="connsiteY1" fmla="*/ 13838 h 62343"/>
                      <a:gd name="connsiteX2" fmla="*/ 39632 w 39631"/>
                      <a:gd name="connsiteY2" fmla="*/ 62344 h 62343"/>
                      <a:gd name="connsiteX3" fmla="*/ 28751 w 39631"/>
                      <a:gd name="connsiteY3" fmla="*/ 62344 h 62343"/>
                      <a:gd name="connsiteX4" fmla="*/ 22408 w 39631"/>
                      <a:gd name="connsiteY4" fmla="*/ 14495 h 62343"/>
                      <a:gd name="connsiteX5" fmla="*/ 20629 w 39631"/>
                      <a:gd name="connsiteY5" fmla="*/ 10300 h 62343"/>
                      <a:gd name="connsiteX6" fmla="*/ 16929 w 39631"/>
                      <a:gd name="connsiteY6" fmla="*/ 8788 h 62343"/>
                      <a:gd name="connsiteX7" fmla="*/ 13543 w 39631"/>
                      <a:gd name="connsiteY7" fmla="*/ 10747 h 62343"/>
                      <a:gd name="connsiteX8" fmla="*/ 12916 w 39631"/>
                      <a:gd name="connsiteY8" fmla="*/ 16045 h 62343"/>
                      <a:gd name="connsiteX9" fmla="*/ 19050 w 39631"/>
                      <a:gd name="connsiteY9" fmla="*/ 62334 h 62343"/>
                      <a:gd name="connsiteX10" fmla="*/ 8170 w 39631"/>
                      <a:gd name="connsiteY10" fmla="*/ 62334 h 62343"/>
                      <a:gd name="connsiteX11" fmla="*/ 0 w 39631"/>
                      <a:gd name="connsiteY11" fmla="*/ 723 h 62343"/>
                      <a:gd name="connsiteX12" fmla="*/ 10880 w 39631"/>
                      <a:gd name="connsiteY12" fmla="*/ 723 h 62343"/>
                      <a:gd name="connsiteX13" fmla="*/ 11822 w 39631"/>
                      <a:gd name="connsiteY13" fmla="*/ 7789 h 62343"/>
                      <a:gd name="connsiteX14" fmla="*/ 14618 w 39631"/>
                      <a:gd name="connsiteY14" fmla="*/ 2254 h 62343"/>
                      <a:gd name="connsiteX15" fmla="*/ 20686 w 39631"/>
                      <a:gd name="connsiteY15" fmla="*/ 0 h 623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9631" h="62343">
                        <a:moveTo>
                          <a:pt x="20686" y="0"/>
                        </a:moveTo>
                        <a:cubicBezTo>
                          <a:pt x="27810" y="0"/>
                          <a:pt x="31976" y="4613"/>
                          <a:pt x="33203" y="13838"/>
                        </a:cubicBezTo>
                        <a:lnTo>
                          <a:pt x="39632" y="62344"/>
                        </a:lnTo>
                        <a:lnTo>
                          <a:pt x="28751" y="62344"/>
                        </a:lnTo>
                        <a:lnTo>
                          <a:pt x="22408" y="14495"/>
                        </a:lnTo>
                        <a:cubicBezTo>
                          <a:pt x="22170" y="12716"/>
                          <a:pt x="21580" y="11308"/>
                          <a:pt x="20629" y="10300"/>
                        </a:cubicBezTo>
                        <a:cubicBezTo>
                          <a:pt x="19688" y="9292"/>
                          <a:pt x="18451" y="8788"/>
                          <a:pt x="16929" y="8788"/>
                        </a:cubicBezTo>
                        <a:cubicBezTo>
                          <a:pt x="15389" y="8788"/>
                          <a:pt x="14266" y="9444"/>
                          <a:pt x="13543" y="10747"/>
                        </a:cubicBezTo>
                        <a:cubicBezTo>
                          <a:pt x="12830" y="12069"/>
                          <a:pt x="12621" y="13829"/>
                          <a:pt x="12916" y="16045"/>
                        </a:cubicBezTo>
                        <a:lnTo>
                          <a:pt x="19050" y="62334"/>
                        </a:lnTo>
                        <a:lnTo>
                          <a:pt x="8170" y="62334"/>
                        </a:lnTo>
                        <a:lnTo>
                          <a:pt x="0" y="723"/>
                        </a:lnTo>
                        <a:lnTo>
                          <a:pt x="10880" y="723"/>
                        </a:lnTo>
                        <a:lnTo>
                          <a:pt x="11822" y="7789"/>
                        </a:lnTo>
                        <a:cubicBezTo>
                          <a:pt x="12079" y="5602"/>
                          <a:pt x="13011" y="3747"/>
                          <a:pt x="14618" y="2254"/>
                        </a:cubicBezTo>
                        <a:cubicBezTo>
                          <a:pt x="16226" y="742"/>
                          <a:pt x="18242" y="0"/>
                          <a:pt x="20686" y="0"/>
                        </a:cubicBezTo>
                        <a:close/>
                      </a:path>
                    </a:pathLst>
                  </a:custGeom>
                  <a:solidFill>
                    <a:srgbClr val="58595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5" name="Freeform 434">
                    <a:extLst>
                      <a:ext uri="{FF2B5EF4-FFF2-40B4-BE49-F238E27FC236}">
                        <a16:creationId xmlns:a16="http://schemas.microsoft.com/office/drawing/2014/main" id="{D6312D6A-69C0-D2D3-2CBF-C056B32B42C3}"/>
                      </a:ext>
                    </a:extLst>
                  </p:cNvPr>
                  <p:cNvSpPr/>
                  <p:nvPr/>
                </p:nvSpPr>
                <p:spPr>
                  <a:xfrm>
                    <a:off x="9079414" y="2804320"/>
                    <a:ext cx="34149" cy="63085"/>
                  </a:xfrm>
                  <a:custGeom>
                    <a:avLst/>
                    <a:gdLst>
                      <a:gd name="connsiteX0" fmla="*/ 21780 w 34149"/>
                      <a:gd name="connsiteY0" fmla="*/ 63086 h 63085"/>
                      <a:gd name="connsiteX1" fmla="*/ 8550 w 34149"/>
                      <a:gd name="connsiteY1" fmla="*/ 57617 h 63085"/>
                      <a:gd name="connsiteX2" fmla="*/ 3186 w 34149"/>
                      <a:gd name="connsiteY2" fmla="*/ 41800 h 63085"/>
                      <a:gd name="connsiteX3" fmla="*/ 542 w 34149"/>
                      <a:gd name="connsiteY3" fmla="*/ 21837 h 63085"/>
                      <a:gd name="connsiteX4" fmla="*/ 2824 w 34149"/>
                      <a:gd name="connsiteY4" fmla="*/ 3728 h 63085"/>
                      <a:gd name="connsiteX5" fmla="*/ 13629 w 34149"/>
                      <a:gd name="connsiteY5" fmla="*/ 0 h 63085"/>
                      <a:gd name="connsiteX6" fmla="*/ 25156 w 34149"/>
                      <a:gd name="connsiteY6" fmla="*/ 4565 h 63085"/>
                      <a:gd name="connsiteX7" fmla="*/ 30273 w 34149"/>
                      <a:gd name="connsiteY7" fmla="*/ 17766 h 63085"/>
                      <a:gd name="connsiteX8" fmla="*/ 31176 w 34149"/>
                      <a:gd name="connsiteY8" fmla="*/ 24557 h 63085"/>
                      <a:gd name="connsiteX9" fmla="*/ 20667 w 34149"/>
                      <a:gd name="connsiteY9" fmla="*/ 24557 h 63085"/>
                      <a:gd name="connsiteX10" fmla="*/ 19716 w 34149"/>
                      <a:gd name="connsiteY10" fmla="*/ 17405 h 63085"/>
                      <a:gd name="connsiteX11" fmla="*/ 17785 w 34149"/>
                      <a:gd name="connsiteY11" fmla="*/ 10338 h 63085"/>
                      <a:gd name="connsiteX12" fmla="*/ 14200 w 34149"/>
                      <a:gd name="connsiteY12" fmla="*/ 8893 h 63085"/>
                      <a:gd name="connsiteX13" fmla="*/ 11089 w 34149"/>
                      <a:gd name="connsiteY13" fmla="*/ 11033 h 63085"/>
                      <a:gd name="connsiteX14" fmla="*/ 10956 w 34149"/>
                      <a:gd name="connsiteY14" fmla="*/ 17567 h 63085"/>
                      <a:gd name="connsiteX15" fmla="*/ 14637 w 34149"/>
                      <a:gd name="connsiteY15" fmla="*/ 45329 h 63085"/>
                      <a:gd name="connsiteX16" fmla="*/ 16435 w 34149"/>
                      <a:gd name="connsiteY16" fmla="*/ 52034 h 63085"/>
                      <a:gd name="connsiteX17" fmla="*/ 20315 w 34149"/>
                      <a:gd name="connsiteY17" fmla="*/ 54165 h 63085"/>
                      <a:gd name="connsiteX18" fmla="*/ 23786 w 34149"/>
                      <a:gd name="connsiteY18" fmla="*/ 49038 h 63085"/>
                      <a:gd name="connsiteX19" fmla="*/ 23530 w 34149"/>
                      <a:gd name="connsiteY19" fmla="*/ 46252 h 63085"/>
                      <a:gd name="connsiteX20" fmla="*/ 23416 w 34149"/>
                      <a:gd name="connsiteY20" fmla="*/ 45386 h 63085"/>
                      <a:gd name="connsiteX21" fmla="*/ 22445 w 34149"/>
                      <a:gd name="connsiteY21" fmla="*/ 38082 h 63085"/>
                      <a:gd name="connsiteX22" fmla="*/ 32955 w 34149"/>
                      <a:gd name="connsiteY22" fmla="*/ 38082 h 63085"/>
                      <a:gd name="connsiteX23" fmla="*/ 33782 w 34149"/>
                      <a:gd name="connsiteY23" fmla="*/ 44321 h 63085"/>
                      <a:gd name="connsiteX24" fmla="*/ 32261 w 34149"/>
                      <a:gd name="connsiteY24" fmla="*/ 58226 h 63085"/>
                      <a:gd name="connsiteX25" fmla="*/ 21780 w 34149"/>
                      <a:gd name="connsiteY25" fmla="*/ 63086 h 630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34149" h="63085">
                        <a:moveTo>
                          <a:pt x="21780" y="63086"/>
                        </a:moveTo>
                        <a:cubicBezTo>
                          <a:pt x="15626" y="63086"/>
                          <a:pt x="11204" y="61260"/>
                          <a:pt x="8550" y="57617"/>
                        </a:cubicBezTo>
                        <a:cubicBezTo>
                          <a:pt x="5896" y="53974"/>
                          <a:pt x="4099" y="48696"/>
                          <a:pt x="3186" y="41800"/>
                        </a:cubicBezTo>
                        <a:lnTo>
                          <a:pt x="542" y="21837"/>
                        </a:lnTo>
                        <a:cubicBezTo>
                          <a:pt x="-647" y="12897"/>
                          <a:pt x="123" y="6848"/>
                          <a:pt x="2824" y="3728"/>
                        </a:cubicBezTo>
                        <a:cubicBezTo>
                          <a:pt x="4993" y="1246"/>
                          <a:pt x="8598" y="0"/>
                          <a:pt x="13629" y="0"/>
                        </a:cubicBezTo>
                        <a:cubicBezTo>
                          <a:pt x="18660" y="0"/>
                          <a:pt x="22512" y="1531"/>
                          <a:pt x="25156" y="4565"/>
                        </a:cubicBezTo>
                        <a:cubicBezTo>
                          <a:pt x="27810" y="7618"/>
                          <a:pt x="29512" y="12022"/>
                          <a:pt x="30273" y="17766"/>
                        </a:cubicBezTo>
                        <a:lnTo>
                          <a:pt x="31176" y="24557"/>
                        </a:lnTo>
                        <a:lnTo>
                          <a:pt x="20667" y="24557"/>
                        </a:lnTo>
                        <a:lnTo>
                          <a:pt x="19716" y="17405"/>
                        </a:lnTo>
                        <a:cubicBezTo>
                          <a:pt x="19221" y="13648"/>
                          <a:pt x="18584" y="11289"/>
                          <a:pt x="17785" y="10338"/>
                        </a:cubicBezTo>
                        <a:cubicBezTo>
                          <a:pt x="16986" y="9387"/>
                          <a:pt x="15788" y="8893"/>
                          <a:pt x="14200" y="8893"/>
                        </a:cubicBezTo>
                        <a:cubicBezTo>
                          <a:pt x="12611" y="8893"/>
                          <a:pt x="11574" y="9606"/>
                          <a:pt x="11089" y="11033"/>
                        </a:cubicBezTo>
                        <a:cubicBezTo>
                          <a:pt x="10604" y="12450"/>
                          <a:pt x="10576" y="14637"/>
                          <a:pt x="10956" y="17567"/>
                        </a:cubicBezTo>
                        <a:lnTo>
                          <a:pt x="14637" y="45329"/>
                        </a:lnTo>
                        <a:cubicBezTo>
                          <a:pt x="15036" y="48372"/>
                          <a:pt x="15636" y="50598"/>
                          <a:pt x="16435" y="52034"/>
                        </a:cubicBezTo>
                        <a:cubicBezTo>
                          <a:pt x="17243" y="53451"/>
                          <a:pt x="18536" y="54165"/>
                          <a:pt x="20315" y="54165"/>
                        </a:cubicBezTo>
                        <a:cubicBezTo>
                          <a:pt x="22750" y="54136"/>
                          <a:pt x="23901" y="52424"/>
                          <a:pt x="23786" y="49038"/>
                        </a:cubicBezTo>
                        <a:cubicBezTo>
                          <a:pt x="23758" y="48239"/>
                          <a:pt x="23672" y="47317"/>
                          <a:pt x="23530" y="46252"/>
                        </a:cubicBezTo>
                        <a:cubicBezTo>
                          <a:pt x="23492" y="45966"/>
                          <a:pt x="23454" y="45690"/>
                          <a:pt x="23416" y="45386"/>
                        </a:cubicBezTo>
                        <a:lnTo>
                          <a:pt x="22445" y="38082"/>
                        </a:lnTo>
                        <a:lnTo>
                          <a:pt x="32955" y="38082"/>
                        </a:lnTo>
                        <a:lnTo>
                          <a:pt x="33782" y="44321"/>
                        </a:lnTo>
                        <a:cubicBezTo>
                          <a:pt x="34581" y="50351"/>
                          <a:pt x="34077" y="54973"/>
                          <a:pt x="32261" y="58226"/>
                        </a:cubicBezTo>
                        <a:cubicBezTo>
                          <a:pt x="30454" y="61450"/>
                          <a:pt x="26954" y="63086"/>
                          <a:pt x="21780" y="63086"/>
                        </a:cubicBezTo>
                        <a:close/>
                      </a:path>
                    </a:pathLst>
                  </a:custGeom>
                  <a:solidFill>
                    <a:srgbClr val="58595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6" name="Freeform 435">
                    <a:extLst>
                      <a:ext uri="{FF2B5EF4-FFF2-40B4-BE49-F238E27FC236}">
                        <a16:creationId xmlns:a16="http://schemas.microsoft.com/office/drawing/2014/main" id="{CC88B326-E70D-F9BD-EAA2-BDC083141810}"/>
                      </a:ext>
                    </a:extLst>
                  </p:cNvPr>
                  <p:cNvSpPr/>
                  <p:nvPr/>
                </p:nvSpPr>
                <p:spPr>
                  <a:xfrm>
                    <a:off x="9117952" y="2804311"/>
                    <a:ext cx="34571" cy="63095"/>
                  </a:xfrm>
                  <a:custGeom>
                    <a:avLst/>
                    <a:gdLst>
                      <a:gd name="connsiteX0" fmla="*/ 21485 w 34571"/>
                      <a:gd name="connsiteY0" fmla="*/ 63095 h 63095"/>
                      <a:gd name="connsiteX1" fmla="*/ 15893 w 34571"/>
                      <a:gd name="connsiteY1" fmla="*/ 62401 h 63095"/>
                      <a:gd name="connsiteX2" fmla="*/ 15893 w 34571"/>
                      <a:gd name="connsiteY2" fmla="*/ 50379 h 63095"/>
                      <a:gd name="connsiteX3" fmla="*/ 16891 w 34571"/>
                      <a:gd name="connsiteY3" fmla="*/ 52548 h 63095"/>
                      <a:gd name="connsiteX4" fmla="*/ 20448 w 34571"/>
                      <a:gd name="connsiteY4" fmla="*/ 54298 h 63095"/>
                      <a:gd name="connsiteX5" fmla="*/ 23187 w 34571"/>
                      <a:gd name="connsiteY5" fmla="*/ 53280 h 63095"/>
                      <a:gd name="connsiteX6" fmla="*/ 23967 w 34571"/>
                      <a:gd name="connsiteY6" fmla="*/ 49580 h 63095"/>
                      <a:gd name="connsiteX7" fmla="*/ 23454 w 34571"/>
                      <a:gd name="connsiteY7" fmla="*/ 44406 h 63095"/>
                      <a:gd name="connsiteX8" fmla="*/ 22740 w 34571"/>
                      <a:gd name="connsiteY8" fmla="*/ 38985 h 63095"/>
                      <a:gd name="connsiteX9" fmla="*/ 33497 w 34571"/>
                      <a:gd name="connsiteY9" fmla="*/ 38985 h 63095"/>
                      <a:gd name="connsiteX10" fmla="*/ 33935 w 34571"/>
                      <a:gd name="connsiteY10" fmla="*/ 42266 h 63095"/>
                      <a:gd name="connsiteX11" fmla="*/ 34211 w 34571"/>
                      <a:gd name="connsiteY11" fmla="*/ 54307 h 63095"/>
                      <a:gd name="connsiteX12" fmla="*/ 31890 w 34571"/>
                      <a:gd name="connsiteY12" fmla="*/ 59605 h 63095"/>
                      <a:gd name="connsiteX13" fmla="*/ 21485 w 34571"/>
                      <a:gd name="connsiteY13" fmla="*/ 63095 h 63095"/>
                      <a:gd name="connsiteX14" fmla="*/ 21485 w 34571"/>
                      <a:gd name="connsiteY14" fmla="*/ 63095 h 63095"/>
                      <a:gd name="connsiteX15" fmla="*/ 15893 w 34571"/>
                      <a:gd name="connsiteY15" fmla="*/ 114 h 63095"/>
                      <a:gd name="connsiteX16" fmla="*/ 25831 w 34571"/>
                      <a:gd name="connsiteY16" fmla="*/ 4965 h 63095"/>
                      <a:gd name="connsiteX17" fmla="*/ 30929 w 34571"/>
                      <a:gd name="connsiteY17" fmla="*/ 19098 h 63095"/>
                      <a:gd name="connsiteX18" fmla="*/ 32679 w 34571"/>
                      <a:gd name="connsiteY18" fmla="*/ 32280 h 63095"/>
                      <a:gd name="connsiteX19" fmla="*/ 15902 w 34571"/>
                      <a:gd name="connsiteY19" fmla="*/ 32280 h 63095"/>
                      <a:gd name="connsiteX20" fmla="*/ 15902 w 34571"/>
                      <a:gd name="connsiteY20" fmla="*/ 25917 h 63095"/>
                      <a:gd name="connsiteX21" fmla="*/ 21009 w 34571"/>
                      <a:gd name="connsiteY21" fmla="*/ 25917 h 63095"/>
                      <a:gd name="connsiteX22" fmla="*/ 19963 w 34571"/>
                      <a:gd name="connsiteY22" fmla="*/ 18042 h 63095"/>
                      <a:gd name="connsiteX23" fmla="*/ 18185 w 34571"/>
                      <a:gd name="connsiteY23" fmla="*/ 10795 h 63095"/>
                      <a:gd name="connsiteX24" fmla="*/ 15902 w 34571"/>
                      <a:gd name="connsiteY24" fmla="*/ 8769 h 63095"/>
                      <a:gd name="connsiteX25" fmla="*/ 15902 w 34571"/>
                      <a:gd name="connsiteY25" fmla="*/ 114 h 63095"/>
                      <a:gd name="connsiteX26" fmla="*/ 15893 w 34571"/>
                      <a:gd name="connsiteY26" fmla="*/ 62401 h 63095"/>
                      <a:gd name="connsiteX27" fmla="*/ 7038 w 34571"/>
                      <a:gd name="connsiteY27" fmla="*/ 55154 h 63095"/>
                      <a:gd name="connsiteX28" fmla="*/ 3386 w 34571"/>
                      <a:gd name="connsiteY28" fmla="*/ 41848 h 63095"/>
                      <a:gd name="connsiteX29" fmla="*/ 342 w 34571"/>
                      <a:gd name="connsiteY29" fmla="*/ 18879 h 63095"/>
                      <a:gd name="connsiteX30" fmla="*/ 13572 w 34571"/>
                      <a:gd name="connsiteY30" fmla="*/ 0 h 63095"/>
                      <a:gd name="connsiteX31" fmla="*/ 15902 w 34571"/>
                      <a:gd name="connsiteY31" fmla="*/ 114 h 63095"/>
                      <a:gd name="connsiteX32" fmla="*/ 15902 w 34571"/>
                      <a:gd name="connsiteY32" fmla="*/ 8759 h 63095"/>
                      <a:gd name="connsiteX33" fmla="*/ 14628 w 34571"/>
                      <a:gd name="connsiteY33" fmla="*/ 8588 h 63095"/>
                      <a:gd name="connsiteX34" fmla="*/ 14599 w 34571"/>
                      <a:gd name="connsiteY34" fmla="*/ 8588 h 63095"/>
                      <a:gd name="connsiteX35" fmla="*/ 10852 w 34571"/>
                      <a:gd name="connsiteY35" fmla="*/ 15122 h 63095"/>
                      <a:gd name="connsiteX36" fmla="*/ 11204 w 34571"/>
                      <a:gd name="connsiteY36" fmla="*/ 18318 h 63095"/>
                      <a:gd name="connsiteX37" fmla="*/ 12212 w 34571"/>
                      <a:gd name="connsiteY37" fmla="*/ 25917 h 63095"/>
                      <a:gd name="connsiteX38" fmla="*/ 15902 w 34571"/>
                      <a:gd name="connsiteY38" fmla="*/ 25917 h 63095"/>
                      <a:gd name="connsiteX39" fmla="*/ 15902 w 34571"/>
                      <a:gd name="connsiteY39" fmla="*/ 32280 h 63095"/>
                      <a:gd name="connsiteX40" fmla="*/ 13106 w 34571"/>
                      <a:gd name="connsiteY40" fmla="*/ 32280 h 63095"/>
                      <a:gd name="connsiteX41" fmla="*/ 14713 w 34571"/>
                      <a:gd name="connsiteY41" fmla="*/ 44406 h 63095"/>
                      <a:gd name="connsiteX42" fmla="*/ 15912 w 34571"/>
                      <a:gd name="connsiteY42" fmla="*/ 50389 h 63095"/>
                      <a:gd name="connsiteX43" fmla="*/ 15912 w 34571"/>
                      <a:gd name="connsiteY43" fmla="*/ 62401 h 6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34571" h="63095">
                        <a:moveTo>
                          <a:pt x="21485" y="63095"/>
                        </a:moveTo>
                        <a:cubicBezTo>
                          <a:pt x="19431" y="63095"/>
                          <a:pt x="17576" y="62876"/>
                          <a:pt x="15893" y="62401"/>
                        </a:cubicBezTo>
                        <a:lnTo>
                          <a:pt x="15893" y="50379"/>
                        </a:lnTo>
                        <a:cubicBezTo>
                          <a:pt x="16197" y="51359"/>
                          <a:pt x="16530" y="52072"/>
                          <a:pt x="16891" y="52548"/>
                        </a:cubicBezTo>
                        <a:cubicBezTo>
                          <a:pt x="17776" y="53708"/>
                          <a:pt x="18955" y="54298"/>
                          <a:pt x="20448" y="54298"/>
                        </a:cubicBezTo>
                        <a:cubicBezTo>
                          <a:pt x="21923" y="54298"/>
                          <a:pt x="22845" y="53946"/>
                          <a:pt x="23187" y="53280"/>
                        </a:cubicBezTo>
                        <a:cubicBezTo>
                          <a:pt x="23768" y="52072"/>
                          <a:pt x="24024" y="50836"/>
                          <a:pt x="23967" y="49580"/>
                        </a:cubicBezTo>
                        <a:cubicBezTo>
                          <a:pt x="23910" y="48315"/>
                          <a:pt x="23739" y="46594"/>
                          <a:pt x="23454" y="44406"/>
                        </a:cubicBezTo>
                        <a:lnTo>
                          <a:pt x="22740" y="38985"/>
                        </a:lnTo>
                        <a:lnTo>
                          <a:pt x="33497" y="38985"/>
                        </a:lnTo>
                        <a:lnTo>
                          <a:pt x="33935" y="42266"/>
                        </a:lnTo>
                        <a:cubicBezTo>
                          <a:pt x="34677" y="47859"/>
                          <a:pt x="34772" y="51872"/>
                          <a:pt x="34211" y="54307"/>
                        </a:cubicBezTo>
                        <a:cubicBezTo>
                          <a:pt x="33669" y="56751"/>
                          <a:pt x="32889" y="58511"/>
                          <a:pt x="31890" y="59605"/>
                        </a:cubicBezTo>
                        <a:cubicBezTo>
                          <a:pt x="29769" y="61925"/>
                          <a:pt x="26307" y="63095"/>
                          <a:pt x="21485" y="63095"/>
                        </a:cubicBezTo>
                        <a:lnTo>
                          <a:pt x="21485" y="63095"/>
                        </a:lnTo>
                        <a:close/>
                        <a:moveTo>
                          <a:pt x="15893" y="114"/>
                        </a:moveTo>
                        <a:cubicBezTo>
                          <a:pt x="20315" y="523"/>
                          <a:pt x="23615" y="2130"/>
                          <a:pt x="25831" y="4965"/>
                        </a:cubicBezTo>
                        <a:cubicBezTo>
                          <a:pt x="28418" y="8293"/>
                          <a:pt x="30121" y="12982"/>
                          <a:pt x="30929" y="19098"/>
                        </a:cubicBezTo>
                        <a:lnTo>
                          <a:pt x="32679" y="32280"/>
                        </a:lnTo>
                        <a:lnTo>
                          <a:pt x="15902" y="32280"/>
                        </a:lnTo>
                        <a:lnTo>
                          <a:pt x="15902" y="25917"/>
                        </a:lnTo>
                        <a:lnTo>
                          <a:pt x="21009" y="25917"/>
                        </a:lnTo>
                        <a:lnTo>
                          <a:pt x="19963" y="18042"/>
                        </a:lnTo>
                        <a:cubicBezTo>
                          <a:pt x="19516" y="14675"/>
                          <a:pt x="18917" y="12250"/>
                          <a:pt x="18185" y="10795"/>
                        </a:cubicBezTo>
                        <a:cubicBezTo>
                          <a:pt x="17662" y="9730"/>
                          <a:pt x="16910" y="9064"/>
                          <a:pt x="15902" y="8769"/>
                        </a:cubicBezTo>
                        <a:lnTo>
                          <a:pt x="15902" y="114"/>
                        </a:lnTo>
                        <a:close/>
                        <a:moveTo>
                          <a:pt x="15893" y="62401"/>
                        </a:moveTo>
                        <a:cubicBezTo>
                          <a:pt x="11898" y="61298"/>
                          <a:pt x="8950" y="58872"/>
                          <a:pt x="7038" y="55154"/>
                        </a:cubicBezTo>
                        <a:cubicBezTo>
                          <a:pt x="5326" y="51787"/>
                          <a:pt x="4109" y="47364"/>
                          <a:pt x="3386" y="41848"/>
                        </a:cubicBezTo>
                        <a:lnTo>
                          <a:pt x="342" y="18879"/>
                        </a:lnTo>
                        <a:cubicBezTo>
                          <a:pt x="-1322" y="6287"/>
                          <a:pt x="3081" y="0"/>
                          <a:pt x="13572" y="0"/>
                        </a:cubicBezTo>
                        <a:cubicBezTo>
                          <a:pt x="14380" y="0"/>
                          <a:pt x="15160" y="47"/>
                          <a:pt x="15902" y="114"/>
                        </a:cubicBezTo>
                        <a:lnTo>
                          <a:pt x="15902" y="8759"/>
                        </a:lnTo>
                        <a:cubicBezTo>
                          <a:pt x="15512" y="8645"/>
                          <a:pt x="15084" y="8588"/>
                          <a:pt x="14628" y="8588"/>
                        </a:cubicBezTo>
                        <a:cubicBezTo>
                          <a:pt x="14609" y="8588"/>
                          <a:pt x="14599" y="8588"/>
                          <a:pt x="14599" y="8588"/>
                        </a:cubicBezTo>
                        <a:cubicBezTo>
                          <a:pt x="11736" y="8588"/>
                          <a:pt x="10500" y="10766"/>
                          <a:pt x="10852" y="15122"/>
                        </a:cubicBezTo>
                        <a:cubicBezTo>
                          <a:pt x="10918" y="15940"/>
                          <a:pt x="11033" y="17015"/>
                          <a:pt x="11204" y="18318"/>
                        </a:cubicBezTo>
                        <a:lnTo>
                          <a:pt x="12212" y="25917"/>
                        </a:lnTo>
                        <a:lnTo>
                          <a:pt x="15902" y="25917"/>
                        </a:lnTo>
                        <a:lnTo>
                          <a:pt x="15902" y="32280"/>
                        </a:lnTo>
                        <a:lnTo>
                          <a:pt x="13106" y="32280"/>
                        </a:lnTo>
                        <a:lnTo>
                          <a:pt x="14713" y="44406"/>
                        </a:lnTo>
                        <a:cubicBezTo>
                          <a:pt x="15046" y="46946"/>
                          <a:pt x="15455" y="48943"/>
                          <a:pt x="15912" y="50389"/>
                        </a:cubicBezTo>
                        <a:lnTo>
                          <a:pt x="15912" y="62401"/>
                        </a:lnTo>
                        <a:close/>
                      </a:path>
                    </a:pathLst>
                  </a:custGeom>
                  <a:solidFill>
                    <a:srgbClr val="58595B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37" name="Freeform 436">
                    <a:extLst>
                      <a:ext uri="{FF2B5EF4-FFF2-40B4-BE49-F238E27FC236}">
                        <a16:creationId xmlns:a16="http://schemas.microsoft.com/office/drawing/2014/main" id="{D787784D-13FD-FFED-E7E5-9B781B678010}"/>
                      </a:ext>
                    </a:extLst>
                  </p:cNvPr>
                  <p:cNvSpPr/>
                  <p:nvPr/>
                </p:nvSpPr>
                <p:spPr>
                  <a:xfrm>
                    <a:off x="8829353" y="2887036"/>
                    <a:ext cx="330531" cy="91808"/>
                  </a:xfrm>
                  <a:custGeom>
                    <a:avLst/>
                    <a:gdLst>
                      <a:gd name="connsiteX0" fmla="*/ 177435 w 330531"/>
                      <a:gd name="connsiteY0" fmla="*/ 91809 h 91808"/>
                      <a:gd name="connsiteX1" fmla="*/ 253979 w 330531"/>
                      <a:gd name="connsiteY1" fmla="*/ 45900 h 91808"/>
                      <a:gd name="connsiteX2" fmla="*/ 330532 w 330531"/>
                      <a:gd name="connsiteY2" fmla="*/ 0 h 91808"/>
                      <a:gd name="connsiteX3" fmla="*/ 165261 w 330531"/>
                      <a:gd name="connsiteY3" fmla="*/ 0 h 91808"/>
                      <a:gd name="connsiteX4" fmla="*/ 0 w 330531"/>
                      <a:gd name="connsiteY4" fmla="*/ 0 h 91808"/>
                      <a:gd name="connsiteX5" fmla="*/ 88727 w 330531"/>
                      <a:gd name="connsiteY5" fmla="*/ 45900 h 918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0531" h="91808">
                        <a:moveTo>
                          <a:pt x="177435" y="91809"/>
                        </a:moveTo>
                        <a:lnTo>
                          <a:pt x="253979" y="45900"/>
                        </a:lnTo>
                        <a:lnTo>
                          <a:pt x="330532" y="0"/>
                        </a:lnTo>
                        <a:lnTo>
                          <a:pt x="165261" y="0"/>
                        </a:lnTo>
                        <a:lnTo>
                          <a:pt x="0" y="0"/>
                        </a:lnTo>
                        <a:lnTo>
                          <a:pt x="88727" y="45900"/>
                        </a:lnTo>
                        <a:close/>
                      </a:path>
                    </a:pathLst>
                  </a:custGeom>
                  <a:solidFill>
                    <a:srgbClr val="0095DA"/>
                  </a:solidFill>
                  <a:ln w="950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465" name="Group 464">
            <a:extLst>
              <a:ext uri="{FF2B5EF4-FFF2-40B4-BE49-F238E27FC236}">
                <a16:creationId xmlns:a16="http://schemas.microsoft.com/office/drawing/2014/main" id="{C8B93B4B-D1DF-F15E-FC92-A29F96937927}"/>
              </a:ext>
            </a:extLst>
          </p:cNvPr>
          <p:cNvGrpSpPr/>
          <p:nvPr/>
        </p:nvGrpSpPr>
        <p:grpSpPr>
          <a:xfrm>
            <a:off x="318640" y="2404364"/>
            <a:ext cx="2874022" cy="2624007"/>
            <a:chOff x="166243" y="2404364"/>
            <a:chExt cx="2874022" cy="262400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417DBA8-8854-A0C3-2A33-576D414A01A0}"/>
                </a:ext>
              </a:extLst>
            </p:cNvPr>
            <p:cNvSpPr txBox="1"/>
            <p:nvPr/>
          </p:nvSpPr>
          <p:spPr>
            <a:xfrm>
              <a:off x="542226" y="4628261"/>
              <a:ext cx="21220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Monetization</a:t>
              </a:r>
            </a:p>
          </p:txBody>
        </p:sp>
        <p:grpSp>
          <p:nvGrpSpPr>
            <p:cNvPr id="462" name="Group 461">
              <a:extLst>
                <a:ext uri="{FF2B5EF4-FFF2-40B4-BE49-F238E27FC236}">
                  <a16:creationId xmlns:a16="http://schemas.microsoft.com/office/drawing/2014/main" id="{6B49DBFF-1373-7D2E-45A2-CA7068CF2A51}"/>
                </a:ext>
              </a:extLst>
            </p:cNvPr>
            <p:cNvGrpSpPr/>
            <p:nvPr/>
          </p:nvGrpSpPr>
          <p:grpSpPr>
            <a:xfrm>
              <a:off x="166243" y="2404364"/>
              <a:ext cx="2874022" cy="1800055"/>
              <a:chOff x="906631" y="1678796"/>
              <a:chExt cx="3049925" cy="1800055"/>
            </a:xfrm>
          </p:grpSpPr>
          <p:cxnSp>
            <p:nvCxnSpPr>
              <p:cNvPr id="444" name="Straight Arrow Connector 443">
                <a:extLst>
                  <a:ext uri="{FF2B5EF4-FFF2-40B4-BE49-F238E27FC236}">
                    <a16:creationId xmlns:a16="http://schemas.microsoft.com/office/drawing/2014/main" id="{228D4AD1-F951-B94A-1BC7-CDF16753ACBD}"/>
                  </a:ext>
                </a:extLst>
              </p:cNvPr>
              <p:cNvCxnSpPr/>
              <p:nvPr/>
            </p:nvCxnSpPr>
            <p:spPr>
              <a:xfrm>
                <a:off x="2058558" y="2813844"/>
                <a:ext cx="837198" cy="0"/>
              </a:xfrm>
              <a:prstGeom prst="straightConnector1">
                <a:avLst/>
              </a:prstGeom>
              <a:ln w="381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pic>
            <p:nvPicPr>
              <p:cNvPr id="448" name="Graphic 447">
                <a:extLst>
                  <a:ext uri="{FF2B5EF4-FFF2-40B4-BE49-F238E27FC236}">
                    <a16:creationId xmlns:a16="http://schemas.microsoft.com/office/drawing/2014/main" id="{54A2178C-37FF-4150-3885-D4FC721095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3079112" y="2324571"/>
                <a:ext cx="877447" cy="877447"/>
              </a:xfrm>
              <a:prstGeom prst="rect">
                <a:avLst/>
              </a:prstGeom>
            </p:spPr>
          </p:pic>
          <p:pic>
            <p:nvPicPr>
              <p:cNvPr id="450" name="Graphic 449">
                <a:extLst>
                  <a:ext uri="{FF2B5EF4-FFF2-40B4-BE49-F238E27FC236}">
                    <a16:creationId xmlns:a16="http://schemas.microsoft.com/office/drawing/2014/main" id="{17E17E5C-1E1A-8A98-500C-F323EFB751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906632" y="2412611"/>
                <a:ext cx="828795" cy="828795"/>
              </a:xfrm>
              <a:prstGeom prst="rect">
                <a:avLst/>
              </a:prstGeom>
            </p:spPr>
          </p:pic>
          <p:sp>
            <p:nvSpPr>
              <p:cNvPr id="451" name="TextBox 450">
                <a:extLst>
                  <a:ext uri="{FF2B5EF4-FFF2-40B4-BE49-F238E27FC236}">
                    <a16:creationId xmlns:a16="http://schemas.microsoft.com/office/drawing/2014/main" id="{59689E0E-210F-7292-D7C8-FB94491557ED}"/>
                  </a:ext>
                </a:extLst>
              </p:cNvPr>
              <p:cNvSpPr txBox="1"/>
              <p:nvPr/>
            </p:nvSpPr>
            <p:spPr>
              <a:xfrm>
                <a:off x="1028375" y="3383998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OEM</a:t>
                </a:r>
              </a:p>
            </p:txBody>
          </p:sp>
          <p:sp>
            <p:nvSpPr>
              <p:cNvPr id="452" name="TextBox 451">
                <a:extLst>
                  <a:ext uri="{FF2B5EF4-FFF2-40B4-BE49-F238E27FC236}">
                    <a16:creationId xmlns:a16="http://schemas.microsoft.com/office/drawing/2014/main" id="{D40202F0-8CC4-C069-0756-C49A497753CD}"/>
                  </a:ext>
                </a:extLst>
              </p:cNvPr>
              <p:cNvSpPr txBox="1"/>
              <p:nvPr/>
            </p:nvSpPr>
            <p:spPr>
              <a:xfrm>
                <a:off x="3167001" y="3318673"/>
                <a:ext cx="70166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Insurer</a:t>
                </a:r>
              </a:p>
            </p:txBody>
          </p:sp>
          <p:cxnSp>
            <p:nvCxnSpPr>
              <p:cNvPr id="453" name="Straight Arrow Connector 452">
                <a:extLst>
                  <a:ext uri="{FF2B5EF4-FFF2-40B4-BE49-F238E27FC236}">
                    <a16:creationId xmlns:a16="http://schemas.microsoft.com/office/drawing/2014/main" id="{F8420287-779A-2C28-6392-B939FE50AF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26670" y="3097378"/>
                <a:ext cx="841248" cy="0"/>
              </a:xfrm>
              <a:prstGeom prst="straightConnector1">
                <a:avLst/>
              </a:prstGeom>
              <a:ln w="381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455" name="TextBox 454">
                <a:extLst>
                  <a:ext uri="{FF2B5EF4-FFF2-40B4-BE49-F238E27FC236}">
                    <a16:creationId xmlns:a16="http://schemas.microsoft.com/office/drawing/2014/main" id="{3C13E386-75DF-75D1-54A4-298049D39A25}"/>
                  </a:ext>
                </a:extLst>
              </p:cNvPr>
              <p:cNvSpPr txBox="1"/>
              <p:nvPr/>
            </p:nvSpPr>
            <p:spPr>
              <a:xfrm>
                <a:off x="1817503" y="2354788"/>
                <a:ext cx="10833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Driving Data</a:t>
                </a:r>
              </a:p>
            </p:txBody>
          </p:sp>
          <p:pic>
            <p:nvPicPr>
              <p:cNvPr id="459" name="Graphic 458">
                <a:extLst>
                  <a:ext uri="{FF2B5EF4-FFF2-40B4-BE49-F238E27FC236}">
                    <a16:creationId xmlns:a16="http://schemas.microsoft.com/office/drawing/2014/main" id="{25650ECB-9208-DDDC-088D-9DA2266074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175143" y="3202019"/>
                <a:ext cx="474306" cy="474306"/>
              </a:xfrm>
              <a:prstGeom prst="rect">
                <a:avLst/>
              </a:prstGeom>
            </p:spPr>
          </p:pic>
          <p:pic>
            <p:nvPicPr>
              <p:cNvPr id="461" name="Graphic 460">
                <a:extLst>
                  <a:ext uri="{FF2B5EF4-FFF2-40B4-BE49-F238E27FC236}">
                    <a16:creationId xmlns:a16="http://schemas.microsoft.com/office/drawing/2014/main" id="{F933F660-1ACD-F6E9-FF34-37DCDAB276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2109895" y="1781547"/>
                <a:ext cx="594750" cy="594750"/>
              </a:xfrm>
              <a:prstGeom prst="rect">
                <a:avLst/>
              </a:prstGeom>
            </p:spPr>
          </p:pic>
        </p:grpSp>
      </p:grpSp>
      <p:grpSp>
        <p:nvGrpSpPr>
          <p:cNvPr id="468" name="Group 467">
            <a:extLst>
              <a:ext uri="{FF2B5EF4-FFF2-40B4-BE49-F238E27FC236}">
                <a16:creationId xmlns:a16="http://schemas.microsoft.com/office/drawing/2014/main" id="{DF4BAB68-2899-AD1C-E09F-6FADF83225DC}"/>
              </a:ext>
            </a:extLst>
          </p:cNvPr>
          <p:cNvGrpSpPr/>
          <p:nvPr/>
        </p:nvGrpSpPr>
        <p:grpSpPr>
          <a:xfrm>
            <a:off x="9190747" y="2233448"/>
            <a:ext cx="2800597" cy="2794923"/>
            <a:chOff x="9190747" y="2233448"/>
            <a:chExt cx="2800597" cy="2794923"/>
          </a:xfrm>
        </p:grpSpPr>
        <p:pic>
          <p:nvPicPr>
            <p:cNvPr id="440" name="Picture 439" descr="A person balancing on a cliff&#10;&#10;Description automatically generated">
              <a:extLst>
                <a:ext uri="{FF2B5EF4-FFF2-40B4-BE49-F238E27FC236}">
                  <a16:creationId xmlns:a16="http://schemas.microsoft.com/office/drawing/2014/main" id="{4B74BCB0-8492-5923-9D7E-FE9CCAECB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190747" y="2233448"/>
              <a:ext cx="2800597" cy="2013857"/>
            </a:xfrm>
            <a:prstGeom prst="rect">
              <a:avLst/>
            </a:prstGeom>
          </p:spPr>
        </p:pic>
        <p:sp>
          <p:nvSpPr>
            <p:cNvPr id="464" name="TextBox 463">
              <a:extLst>
                <a:ext uri="{FF2B5EF4-FFF2-40B4-BE49-F238E27FC236}">
                  <a16:creationId xmlns:a16="http://schemas.microsoft.com/office/drawing/2014/main" id="{6CB37F5E-73F1-6CAA-ED8D-313675AE4D93}"/>
                </a:ext>
              </a:extLst>
            </p:cNvPr>
            <p:cNvSpPr txBox="1"/>
            <p:nvPr/>
          </p:nvSpPr>
          <p:spPr>
            <a:xfrm>
              <a:off x="9472983" y="4628261"/>
              <a:ext cx="22361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Insurance Company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28832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8536" y="3151224"/>
            <a:ext cx="5514153" cy="555551"/>
          </a:xfrm>
        </p:spPr>
        <p:txBody>
          <a:bodyPr>
            <a:normAutofit fontScale="90000"/>
          </a:bodyPr>
          <a:lstStyle/>
          <a:p>
            <a:r>
              <a:rPr lang="en-US">
                <a:ea typeface="Calibri"/>
                <a:cs typeface="Calibri"/>
              </a:rPr>
              <a:t>Thank You!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1D76621-A39C-A9AA-6FA7-3DEFFC215868}"/>
              </a:ext>
            </a:extLst>
          </p:cNvPr>
          <p:cNvGrpSpPr/>
          <p:nvPr/>
        </p:nvGrpSpPr>
        <p:grpSpPr>
          <a:xfrm>
            <a:off x="1287961" y="2198332"/>
            <a:ext cx="2763879" cy="4188971"/>
            <a:chOff x="8587566" y="1873922"/>
            <a:chExt cx="2763879" cy="418897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6010BD8-38A3-C099-6E51-8F34FE4C3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87566" y="1873922"/>
              <a:ext cx="2099080" cy="2567029"/>
            </a:xfrm>
            <a:prstGeom prst="rect">
              <a:avLst/>
            </a:prstGeom>
          </p:spPr>
        </p:pic>
        <p:sp>
          <p:nvSpPr>
            <p:cNvPr id="7" name="Google Shape;106;p21">
              <a:extLst>
                <a:ext uri="{FF2B5EF4-FFF2-40B4-BE49-F238E27FC236}">
                  <a16:creationId xmlns:a16="http://schemas.microsoft.com/office/drawing/2014/main" id="{13CCD847-2F96-9D07-E7F2-838AD02AF560}"/>
                </a:ext>
              </a:extLst>
            </p:cNvPr>
            <p:cNvSpPr txBox="1"/>
            <p:nvPr/>
          </p:nvSpPr>
          <p:spPr>
            <a:xfrm>
              <a:off x="8587566" y="4703818"/>
              <a:ext cx="2620887" cy="4308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Michael O’Shea</a:t>
              </a:r>
            </a:p>
          </p:txBody>
        </p:sp>
        <p:sp>
          <p:nvSpPr>
            <p:cNvPr id="8" name="Google Shape;106;p21">
              <a:extLst>
                <a:ext uri="{FF2B5EF4-FFF2-40B4-BE49-F238E27FC236}">
                  <a16:creationId xmlns:a16="http://schemas.microsoft.com/office/drawing/2014/main" id="{67F6F3E1-1324-6C3F-67F1-60FD1D0EE915}"/>
                </a:ext>
              </a:extLst>
            </p:cNvPr>
            <p:cNvSpPr txBox="1"/>
            <p:nvPr/>
          </p:nvSpPr>
          <p:spPr>
            <a:xfrm>
              <a:off x="8587566" y="5165663"/>
              <a:ext cx="1618805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COO &amp; CTO</a:t>
              </a:r>
            </a:p>
          </p:txBody>
        </p:sp>
        <p:sp>
          <p:nvSpPr>
            <p:cNvPr id="9" name="Google Shape;106;p21">
              <a:extLst>
                <a:ext uri="{FF2B5EF4-FFF2-40B4-BE49-F238E27FC236}">
                  <a16:creationId xmlns:a16="http://schemas.microsoft.com/office/drawing/2014/main" id="{B1FF5FC5-B7E5-A46A-9065-A29A4B26C454}"/>
                </a:ext>
              </a:extLst>
            </p:cNvPr>
            <p:cNvSpPr txBox="1"/>
            <p:nvPr/>
          </p:nvSpPr>
          <p:spPr>
            <a:xfrm>
              <a:off x="8587566" y="5504398"/>
              <a:ext cx="2470575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MOTER Technologies</a:t>
              </a:r>
            </a:p>
          </p:txBody>
        </p:sp>
        <p:sp>
          <p:nvSpPr>
            <p:cNvPr id="10" name="Google Shape;106;p21">
              <a:extLst>
                <a:ext uri="{FF2B5EF4-FFF2-40B4-BE49-F238E27FC236}">
                  <a16:creationId xmlns:a16="http://schemas.microsoft.com/office/drawing/2014/main" id="{9DCC1CC0-57E7-BE86-5D4F-C9771778DD2C}"/>
                </a:ext>
              </a:extLst>
            </p:cNvPr>
            <p:cNvSpPr txBox="1"/>
            <p:nvPr/>
          </p:nvSpPr>
          <p:spPr>
            <a:xfrm>
              <a:off x="8587566" y="5816672"/>
              <a:ext cx="2763879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michael.oshea@moter.ai</a:t>
              </a: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CF315B-E93E-0FB6-AA40-23DFA3503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4B29F0-8CDB-E310-1AD5-BBDF1BF6CB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DC9A4B-9E16-C040-618F-C00CBD61DDC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E54885-F5DD-8145-A519-454713646F3E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B4F3AFF-12DC-49A6-B328-D2B5653B709F}"/>
              </a:ext>
            </a:extLst>
          </p:cNvPr>
          <p:cNvGrpSpPr/>
          <p:nvPr/>
        </p:nvGrpSpPr>
        <p:grpSpPr>
          <a:xfrm>
            <a:off x="9284479" y="1445297"/>
            <a:ext cx="2763879" cy="4188971"/>
            <a:chOff x="8587566" y="1873922"/>
            <a:chExt cx="2763879" cy="418897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49E4B36-06DA-F861-8CD7-C60A78B642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87566" y="1873922"/>
              <a:ext cx="2099080" cy="2567029"/>
            </a:xfrm>
            <a:prstGeom prst="rect">
              <a:avLst/>
            </a:prstGeom>
          </p:spPr>
        </p:pic>
        <p:sp>
          <p:nvSpPr>
            <p:cNvPr id="9" name="Google Shape;106;p21">
              <a:extLst>
                <a:ext uri="{FF2B5EF4-FFF2-40B4-BE49-F238E27FC236}">
                  <a16:creationId xmlns:a16="http://schemas.microsoft.com/office/drawing/2014/main" id="{8696E48D-2AFE-F05C-8B42-8A0697E8E465}"/>
                </a:ext>
              </a:extLst>
            </p:cNvPr>
            <p:cNvSpPr txBox="1"/>
            <p:nvPr/>
          </p:nvSpPr>
          <p:spPr>
            <a:xfrm>
              <a:off x="8587566" y="4703818"/>
              <a:ext cx="2620887" cy="4308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Michael O’Shea</a:t>
              </a:r>
            </a:p>
          </p:txBody>
        </p:sp>
        <p:sp>
          <p:nvSpPr>
            <p:cNvPr id="10" name="Google Shape;106;p21">
              <a:extLst>
                <a:ext uri="{FF2B5EF4-FFF2-40B4-BE49-F238E27FC236}">
                  <a16:creationId xmlns:a16="http://schemas.microsoft.com/office/drawing/2014/main" id="{A21EA239-4A59-3543-6DE8-71FD8F023E89}"/>
                </a:ext>
              </a:extLst>
            </p:cNvPr>
            <p:cNvSpPr txBox="1"/>
            <p:nvPr/>
          </p:nvSpPr>
          <p:spPr>
            <a:xfrm>
              <a:off x="8587566" y="5165663"/>
              <a:ext cx="1618805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COO &amp; CTO</a:t>
              </a:r>
            </a:p>
          </p:txBody>
        </p:sp>
        <p:sp>
          <p:nvSpPr>
            <p:cNvPr id="11" name="Google Shape;106;p21">
              <a:extLst>
                <a:ext uri="{FF2B5EF4-FFF2-40B4-BE49-F238E27FC236}">
                  <a16:creationId xmlns:a16="http://schemas.microsoft.com/office/drawing/2014/main" id="{20B6D68C-5FC7-9FA6-7F96-13CA8B8D8F24}"/>
                </a:ext>
              </a:extLst>
            </p:cNvPr>
            <p:cNvSpPr txBox="1"/>
            <p:nvPr/>
          </p:nvSpPr>
          <p:spPr>
            <a:xfrm>
              <a:off x="8587566" y="5504398"/>
              <a:ext cx="2470575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MOTER Technologies</a:t>
              </a:r>
            </a:p>
          </p:txBody>
        </p:sp>
        <p:sp>
          <p:nvSpPr>
            <p:cNvPr id="12" name="Google Shape;106;p21">
              <a:extLst>
                <a:ext uri="{FF2B5EF4-FFF2-40B4-BE49-F238E27FC236}">
                  <a16:creationId xmlns:a16="http://schemas.microsoft.com/office/drawing/2014/main" id="{F3682EBD-A4D3-82CC-6694-961B083F7D72}"/>
                </a:ext>
              </a:extLst>
            </p:cNvPr>
            <p:cNvSpPr txBox="1"/>
            <p:nvPr/>
          </p:nvSpPr>
          <p:spPr>
            <a:xfrm>
              <a:off x="8587566" y="5816672"/>
              <a:ext cx="2763879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michael.oshea@moter.ai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7302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9EFFB4-D7A8-0302-4A45-0D2204908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3863CA-2AB9-BA71-FCB6-517187208F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E7E9BD-16E3-A23E-DFAD-70721FD60F0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E54885-F5DD-8145-A519-454713646F3E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Picture 15" descr="A line of cars in a car factory&#10;&#10;Description automatically generated">
            <a:extLst>
              <a:ext uri="{FF2B5EF4-FFF2-40B4-BE49-F238E27FC236}">
                <a16:creationId xmlns:a16="http://schemas.microsoft.com/office/drawing/2014/main" id="{EA4B6471-6C7D-EBC3-8FFC-5D27321AF9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721" y="932293"/>
            <a:ext cx="8016558" cy="5255427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8490B3DA-80C2-F4F5-571B-FB1C5CAD4E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2365" y="5697107"/>
            <a:ext cx="1752600" cy="2286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BD581E6-0CFB-20A9-1BE5-BE5554A93B2C}"/>
              </a:ext>
            </a:extLst>
          </p:cNvPr>
          <p:cNvSpPr txBox="1"/>
          <p:nvPr/>
        </p:nvSpPr>
        <p:spPr>
          <a:xfrm>
            <a:off x="7613904" y="5887140"/>
            <a:ext cx="1268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 Kashmir Hill</a:t>
            </a:r>
          </a:p>
        </p:txBody>
      </p:sp>
      <p:sp>
        <p:nvSpPr>
          <p:cNvPr id="18" name="Title 2">
            <a:extLst>
              <a:ext uri="{FF2B5EF4-FFF2-40B4-BE49-F238E27FC236}">
                <a16:creationId xmlns:a16="http://schemas.microsoft.com/office/drawing/2014/main" id="{CCB5DA06-4FD4-7860-688B-45D8E48EB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333375"/>
            <a:ext cx="10554710" cy="612556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Vehicle Data Sharing Concerns Make the Headlines Again!  </a:t>
            </a:r>
          </a:p>
        </p:txBody>
      </p:sp>
    </p:spTree>
    <p:extLst>
      <p:ext uri="{BB962C8B-B14F-4D97-AF65-F5344CB8AC3E}">
        <p14:creationId xmlns:p14="http://schemas.microsoft.com/office/powerpoint/2010/main" val="697505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6F5E5C-7AEF-D1BA-07CB-9D17A394F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D54D3-EF63-3E63-E70D-411F7B91F7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FAE63B-DFAF-1750-D9A5-60267CC5B6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E54885-F5DD-8145-A519-454713646F3E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0CB2C1D-4089-E353-5AD4-8F75E80BA167}"/>
              </a:ext>
            </a:extLst>
          </p:cNvPr>
          <p:cNvGrpSpPr/>
          <p:nvPr/>
        </p:nvGrpSpPr>
        <p:grpSpPr>
          <a:xfrm>
            <a:off x="6318985" y="1723371"/>
            <a:ext cx="5724000" cy="1944658"/>
            <a:chOff x="6211326" y="2144299"/>
            <a:chExt cx="5724000" cy="1944658"/>
          </a:xfrm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447D39F4-9B42-3CF1-90B8-B2D26584F0D9}"/>
                </a:ext>
              </a:extLst>
            </p:cNvPr>
            <p:cNvSpPr/>
            <p:nvPr/>
          </p:nvSpPr>
          <p:spPr>
            <a:xfrm>
              <a:off x="6211326" y="2509942"/>
              <a:ext cx="5724000" cy="1579015"/>
            </a:xfrm>
            <a:custGeom>
              <a:avLst/>
              <a:gdLst>
                <a:gd name="connsiteX0" fmla="*/ 1381646 w 4166373"/>
                <a:gd name="connsiteY0" fmla="*/ 143799 h 1834787"/>
                <a:gd name="connsiteX1" fmla="*/ 1281962 w 4166373"/>
                <a:gd name="connsiteY1" fmla="*/ 211436 h 1834787"/>
                <a:gd name="connsiteX2" fmla="*/ 1189146 w 4166373"/>
                <a:gd name="connsiteY2" fmla="*/ 201178 h 1834787"/>
                <a:gd name="connsiteX3" fmla="*/ 1106358 w 4166373"/>
                <a:gd name="connsiteY3" fmla="*/ 220180 h 1834787"/>
                <a:gd name="connsiteX4" fmla="*/ 1007263 w 4166373"/>
                <a:gd name="connsiteY4" fmla="*/ 181442 h 1834787"/>
                <a:gd name="connsiteX5" fmla="*/ 923095 w 4166373"/>
                <a:gd name="connsiteY5" fmla="*/ 213541 h 1834787"/>
                <a:gd name="connsiteX6" fmla="*/ 829671 w 4166373"/>
                <a:gd name="connsiteY6" fmla="*/ 224209 h 1834787"/>
                <a:gd name="connsiteX7" fmla="*/ 765282 w 4166373"/>
                <a:gd name="connsiteY7" fmla="*/ 273091 h 1834787"/>
                <a:gd name="connsiteX8" fmla="*/ 664247 w 4166373"/>
                <a:gd name="connsiteY8" fmla="*/ 276425 h 1834787"/>
                <a:gd name="connsiteX9" fmla="*/ 579375 w 4166373"/>
                <a:gd name="connsiteY9" fmla="*/ 312058 h 1834787"/>
                <a:gd name="connsiteX10" fmla="*/ 488158 w 4166373"/>
                <a:gd name="connsiteY10" fmla="*/ 340347 h 1834787"/>
                <a:gd name="connsiteX11" fmla="*/ 404789 w 4166373"/>
                <a:gd name="connsiteY11" fmla="*/ 377723 h 1834787"/>
                <a:gd name="connsiteX12" fmla="*/ 322267 w 4166373"/>
                <a:gd name="connsiteY12" fmla="*/ 416071 h 1834787"/>
                <a:gd name="connsiteX13" fmla="*/ 222126 w 4166373"/>
                <a:gd name="connsiteY13" fmla="*/ 431063 h 1834787"/>
                <a:gd name="connsiteX14" fmla="*/ 122498 w 4166373"/>
                <a:gd name="connsiteY14" fmla="*/ 454447 h 1834787"/>
                <a:gd name="connsiteX15" fmla="*/ 63685 w 4166373"/>
                <a:gd name="connsiteY15" fmla="*/ 509064 h 1834787"/>
                <a:gd name="connsiteX16" fmla="*/ 35733 w 4166373"/>
                <a:gd name="connsiteY16" fmla="*/ 569586 h 1834787"/>
                <a:gd name="connsiteX17" fmla="*/ 9457 w 4166373"/>
                <a:gd name="connsiteY17" fmla="*/ 629907 h 1834787"/>
                <a:gd name="connsiteX18" fmla="*/ 59670 w 4166373"/>
                <a:gd name="connsiteY18" fmla="*/ 695201 h 1834787"/>
                <a:gd name="connsiteX19" fmla="*/ 51060 w 4166373"/>
                <a:gd name="connsiteY19" fmla="*/ 759390 h 1834787"/>
                <a:gd name="connsiteX20" fmla="*/ 23042 w 4166373"/>
                <a:gd name="connsiteY20" fmla="*/ 823217 h 1834787"/>
                <a:gd name="connsiteX21" fmla="*/ 7497 w 4166373"/>
                <a:gd name="connsiteY21" fmla="*/ 887273 h 1834787"/>
                <a:gd name="connsiteX22" fmla="*/ 22072 w 4166373"/>
                <a:gd name="connsiteY22" fmla="*/ 951900 h 1834787"/>
                <a:gd name="connsiteX23" fmla="*/ 45133 w 4166373"/>
                <a:gd name="connsiteY23" fmla="*/ 1016689 h 1834787"/>
                <a:gd name="connsiteX24" fmla="*/ 50366 w 4166373"/>
                <a:gd name="connsiteY24" fmla="*/ 1081135 h 1834787"/>
                <a:gd name="connsiteX25" fmla="*/ 54180 w 4166373"/>
                <a:gd name="connsiteY25" fmla="*/ 1145562 h 1834787"/>
                <a:gd name="connsiteX26" fmla="*/ 52297 w 4166373"/>
                <a:gd name="connsiteY26" fmla="*/ 1209875 h 1834787"/>
                <a:gd name="connsiteX27" fmla="*/ 4700 w 4166373"/>
                <a:gd name="connsiteY27" fmla="*/ 1273331 h 1834787"/>
                <a:gd name="connsiteX28" fmla="*/ 23061 w 4166373"/>
                <a:gd name="connsiteY28" fmla="*/ 1349016 h 1834787"/>
                <a:gd name="connsiteX29" fmla="*/ 0 w 4166373"/>
                <a:gd name="connsiteY29" fmla="*/ 1432503 h 1834787"/>
                <a:gd name="connsiteX30" fmla="*/ 85642 w 4166373"/>
                <a:gd name="connsiteY30" fmla="*/ 1492129 h 1834787"/>
                <a:gd name="connsiteX31" fmla="*/ 170657 w 4166373"/>
                <a:gd name="connsiteY31" fmla="*/ 1546936 h 1834787"/>
                <a:gd name="connsiteX32" fmla="*/ 271321 w 4166373"/>
                <a:gd name="connsiteY32" fmla="*/ 1590123 h 1834787"/>
                <a:gd name="connsiteX33" fmla="*/ 362358 w 4166373"/>
                <a:gd name="connsiteY33" fmla="*/ 1611125 h 1834787"/>
                <a:gd name="connsiteX34" fmla="*/ 468321 w 4166373"/>
                <a:gd name="connsiteY34" fmla="*/ 1607477 h 1834787"/>
                <a:gd name="connsiteX35" fmla="*/ 538190 w 4166373"/>
                <a:gd name="connsiteY35" fmla="*/ 1659341 h 1834787"/>
                <a:gd name="connsiteX36" fmla="*/ 645847 w 4166373"/>
                <a:gd name="connsiteY36" fmla="*/ 1645082 h 1834787"/>
                <a:gd name="connsiteX37" fmla="*/ 738729 w 4166373"/>
                <a:gd name="connsiteY37" fmla="*/ 1656198 h 1834787"/>
                <a:gd name="connsiteX38" fmla="*/ 827987 w 4166373"/>
                <a:gd name="connsiteY38" fmla="*/ 1675800 h 1834787"/>
                <a:gd name="connsiteX39" fmla="*/ 907426 w 4166373"/>
                <a:gd name="connsiteY39" fmla="*/ 1719834 h 1834787"/>
                <a:gd name="connsiteX40" fmla="*/ 999519 w 4166373"/>
                <a:gd name="connsiteY40" fmla="*/ 1736017 h 1834787"/>
                <a:gd name="connsiteX41" fmla="*/ 1098138 w 4166373"/>
                <a:gd name="connsiteY41" fmla="*/ 1736627 h 1834787"/>
                <a:gd name="connsiteX42" fmla="*/ 1191943 w 4166373"/>
                <a:gd name="connsiteY42" fmla="*/ 1748742 h 1834787"/>
                <a:gd name="connsiteX43" fmla="*/ 1295262 w 4166373"/>
                <a:gd name="connsiteY43" fmla="*/ 1738151 h 1834787"/>
                <a:gd name="connsiteX44" fmla="*/ 1371058 w 4166373"/>
                <a:gd name="connsiteY44" fmla="*/ 1793243 h 1834787"/>
                <a:gd name="connsiteX45" fmla="*/ 1484594 w 4166373"/>
                <a:gd name="connsiteY45" fmla="*/ 1779927 h 1834787"/>
                <a:gd name="connsiteX46" fmla="*/ 1581929 w 4166373"/>
                <a:gd name="connsiteY46" fmla="*/ 1809017 h 1834787"/>
                <a:gd name="connsiteX47" fmla="*/ 1686332 w 4166373"/>
                <a:gd name="connsiteY47" fmla="*/ 1826485 h 1834787"/>
                <a:gd name="connsiteX48" fmla="*/ 1790612 w 4166373"/>
                <a:gd name="connsiteY48" fmla="*/ 1792234 h 1834787"/>
                <a:gd name="connsiteX49" fmla="*/ 1889973 w 4166373"/>
                <a:gd name="connsiteY49" fmla="*/ 1796348 h 1834787"/>
                <a:gd name="connsiteX50" fmla="*/ 1992664 w 4166373"/>
                <a:gd name="connsiteY50" fmla="*/ 1793748 h 1834787"/>
                <a:gd name="connsiteX51" fmla="*/ 2066281 w 4166373"/>
                <a:gd name="connsiteY51" fmla="*/ 1740694 h 1834787"/>
                <a:gd name="connsiteX52" fmla="*/ 2171483 w 4166373"/>
                <a:gd name="connsiteY52" fmla="*/ 1738236 h 1834787"/>
                <a:gd name="connsiteX53" fmla="*/ 2278218 w 4166373"/>
                <a:gd name="connsiteY53" fmla="*/ 1738846 h 1834787"/>
                <a:gd name="connsiteX54" fmla="*/ 2361253 w 4166373"/>
                <a:gd name="connsiteY54" fmla="*/ 1701946 h 1834787"/>
                <a:gd name="connsiteX55" fmla="*/ 2449112 w 4166373"/>
                <a:gd name="connsiteY55" fmla="*/ 1660255 h 1834787"/>
                <a:gd name="connsiteX56" fmla="*/ 2554343 w 4166373"/>
                <a:gd name="connsiteY56" fmla="*/ 1677400 h 1834787"/>
                <a:gd name="connsiteX57" fmla="*/ 2653086 w 4166373"/>
                <a:gd name="connsiteY57" fmla="*/ 1653407 h 1834787"/>
                <a:gd name="connsiteX58" fmla="*/ 2752085 w 4166373"/>
                <a:gd name="connsiteY58" fmla="*/ 1668751 h 1834787"/>
                <a:gd name="connsiteX59" fmla="*/ 2851019 w 4166373"/>
                <a:gd name="connsiteY59" fmla="*/ 1663246 h 1834787"/>
                <a:gd name="connsiteX60" fmla="*/ 2954804 w 4166373"/>
                <a:gd name="connsiteY60" fmla="*/ 1662417 h 1834787"/>
                <a:gd name="connsiteX61" fmla="*/ 3059121 w 4166373"/>
                <a:gd name="connsiteY61" fmla="*/ 1690783 h 1834787"/>
                <a:gd name="connsiteX62" fmla="*/ 3163239 w 4166373"/>
                <a:gd name="connsiteY62" fmla="*/ 1678667 h 1834787"/>
                <a:gd name="connsiteX63" fmla="*/ 3267186 w 4166373"/>
                <a:gd name="connsiteY63" fmla="*/ 1672495 h 1834787"/>
                <a:gd name="connsiteX64" fmla="*/ 3372740 w 4166373"/>
                <a:gd name="connsiteY64" fmla="*/ 1679029 h 1834787"/>
                <a:gd name="connsiteX65" fmla="*/ 3446776 w 4166373"/>
                <a:gd name="connsiteY65" fmla="*/ 1653769 h 1834787"/>
                <a:gd name="connsiteX66" fmla="*/ 3511640 w 4166373"/>
                <a:gd name="connsiteY66" fmla="*/ 1634814 h 1834787"/>
                <a:gd name="connsiteX67" fmla="*/ 3558191 w 4166373"/>
                <a:gd name="connsiteY67" fmla="*/ 1604848 h 1834787"/>
                <a:gd name="connsiteX68" fmla="*/ 3631285 w 4166373"/>
                <a:gd name="connsiteY68" fmla="*/ 1579683 h 1834787"/>
                <a:gd name="connsiteX69" fmla="*/ 3702571 w 4166373"/>
                <a:gd name="connsiteY69" fmla="*/ 1527181 h 1834787"/>
                <a:gd name="connsiteX70" fmla="*/ 3685541 w 4166373"/>
                <a:gd name="connsiteY70" fmla="*/ 1455534 h 1834787"/>
                <a:gd name="connsiteX71" fmla="*/ 3720076 w 4166373"/>
                <a:gd name="connsiteY71" fmla="*/ 1395003 h 1834787"/>
                <a:gd name="connsiteX72" fmla="*/ 3785920 w 4166373"/>
                <a:gd name="connsiteY72" fmla="*/ 1336520 h 1834787"/>
                <a:gd name="connsiteX73" fmla="*/ 3745820 w 4166373"/>
                <a:gd name="connsiteY73" fmla="*/ 1267397 h 1834787"/>
                <a:gd name="connsiteX74" fmla="*/ 3747866 w 4166373"/>
                <a:gd name="connsiteY74" fmla="*/ 1202017 h 1834787"/>
                <a:gd name="connsiteX75" fmla="*/ 3833822 w 4166373"/>
                <a:gd name="connsiteY75" fmla="*/ 1146667 h 1834787"/>
                <a:gd name="connsiteX76" fmla="*/ 3795396 w 4166373"/>
                <a:gd name="connsiteY76" fmla="*/ 1073668 h 1834787"/>
                <a:gd name="connsiteX77" fmla="*/ 3901617 w 4166373"/>
                <a:gd name="connsiteY77" fmla="*/ 1029119 h 1834787"/>
                <a:gd name="connsiteX78" fmla="*/ 3914641 w 4166373"/>
                <a:gd name="connsiteY78" fmla="*/ 962101 h 1834787"/>
                <a:gd name="connsiteX79" fmla="*/ 3967946 w 4166373"/>
                <a:gd name="connsiteY79" fmla="*/ 906713 h 1834787"/>
                <a:gd name="connsiteX80" fmla="*/ 4037891 w 4166373"/>
                <a:gd name="connsiteY80" fmla="*/ 859336 h 1834787"/>
                <a:gd name="connsiteX81" fmla="*/ 4104506 w 4166373"/>
                <a:gd name="connsiteY81" fmla="*/ 810149 h 1834787"/>
                <a:gd name="connsiteX82" fmla="*/ 4166373 w 4166373"/>
                <a:gd name="connsiteY82" fmla="*/ 754999 h 1834787"/>
                <a:gd name="connsiteX83" fmla="*/ 4154072 w 4166373"/>
                <a:gd name="connsiteY83" fmla="*/ 689381 h 1834787"/>
                <a:gd name="connsiteX84" fmla="*/ 4105952 w 4166373"/>
                <a:gd name="connsiteY84" fmla="*/ 632431 h 1834787"/>
                <a:gd name="connsiteX85" fmla="*/ 4116712 w 4166373"/>
                <a:gd name="connsiteY85" fmla="*/ 567738 h 1834787"/>
                <a:gd name="connsiteX86" fmla="*/ 4095011 w 4166373"/>
                <a:gd name="connsiteY86" fmla="*/ 505139 h 1834787"/>
                <a:gd name="connsiteX87" fmla="*/ 4004840 w 4166373"/>
                <a:gd name="connsiteY87" fmla="*/ 462124 h 1834787"/>
                <a:gd name="connsiteX88" fmla="*/ 3938996 w 4166373"/>
                <a:gd name="connsiteY88" fmla="*/ 415414 h 1834787"/>
                <a:gd name="connsiteX89" fmla="*/ 3871915 w 4166373"/>
                <a:gd name="connsiteY89" fmla="*/ 372237 h 1834787"/>
                <a:gd name="connsiteX90" fmla="*/ 3816307 w 4166373"/>
                <a:gd name="connsiteY90" fmla="*/ 312010 h 1834787"/>
                <a:gd name="connsiteX91" fmla="*/ 3729590 w 4166373"/>
                <a:gd name="connsiteY91" fmla="*/ 280692 h 1834787"/>
                <a:gd name="connsiteX92" fmla="*/ 3634757 w 4166373"/>
                <a:gd name="connsiteY92" fmla="*/ 267643 h 1834787"/>
                <a:gd name="connsiteX93" fmla="*/ 3548458 w 4166373"/>
                <a:gd name="connsiteY93" fmla="*/ 246545 h 1834787"/>
                <a:gd name="connsiteX94" fmla="*/ 3453093 w 4166373"/>
                <a:gd name="connsiteY94" fmla="*/ 205207 h 1834787"/>
                <a:gd name="connsiteX95" fmla="*/ 3348233 w 4166373"/>
                <a:gd name="connsiteY95" fmla="*/ 166430 h 1834787"/>
                <a:gd name="connsiteX96" fmla="*/ 3254580 w 4166373"/>
                <a:gd name="connsiteY96" fmla="*/ 136960 h 1834787"/>
                <a:gd name="connsiteX97" fmla="*/ 3171173 w 4166373"/>
                <a:gd name="connsiteY97" fmla="*/ 97022 h 1834787"/>
                <a:gd name="connsiteX98" fmla="*/ 3057666 w 4166373"/>
                <a:gd name="connsiteY98" fmla="*/ 95945 h 1834787"/>
                <a:gd name="connsiteX99" fmla="*/ 2956107 w 4166373"/>
                <a:gd name="connsiteY99" fmla="*/ 85506 h 1834787"/>
                <a:gd name="connsiteX100" fmla="*/ 2868895 w 4166373"/>
                <a:gd name="connsiteY100" fmla="*/ 44301 h 1834787"/>
                <a:gd name="connsiteX101" fmla="*/ 2764758 w 4166373"/>
                <a:gd name="connsiteY101" fmla="*/ 40681 h 1834787"/>
                <a:gd name="connsiteX102" fmla="*/ 2665853 w 4166373"/>
                <a:gd name="connsiteY102" fmla="*/ 5001 h 1834787"/>
                <a:gd name="connsiteX103" fmla="*/ 2559290 w 4166373"/>
                <a:gd name="connsiteY103" fmla="*/ 10411 h 1834787"/>
                <a:gd name="connsiteX104" fmla="*/ 2445193 w 4166373"/>
                <a:gd name="connsiteY104" fmla="*/ 25498 h 1834787"/>
                <a:gd name="connsiteX105" fmla="*/ 2330524 w 4166373"/>
                <a:gd name="connsiteY105" fmla="*/ 21365 h 1834787"/>
                <a:gd name="connsiteX106" fmla="*/ 2218462 w 4166373"/>
                <a:gd name="connsiteY106" fmla="*/ 14897 h 1834787"/>
                <a:gd name="connsiteX107" fmla="*/ 2112498 w 4166373"/>
                <a:gd name="connsiteY107" fmla="*/ 0 h 1834787"/>
                <a:gd name="connsiteX108" fmla="*/ 2011082 w 4166373"/>
                <a:gd name="connsiteY108" fmla="*/ 20393 h 1834787"/>
                <a:gd name="connsiteX109" fmla="*/ 1921130 w 4166373"/>
                <a:gd name="connsiteY109" fmla="*/ 14326 h 1834787"/>
                <a:gd name="connsiteX110" fmla="*/ 1835888 w 4166373"/>
                <a:gd name="connsiteY110" fmla="*/ 26470 h 1834787"/>
                <a:gd name="connsiteX111" fmla="*/ 1743338 w 4166373"/>
                <a:gd name="connsiteY111" fmla="*/ 15926 h 1834787"/>
                <a:gd name="connsiteX112" fmla="*/ 1629412 w 4166373"/>
                <a:gd name="connsiteY112" fmla="*/ 23536 h 1834787"/>
                <a:gd name="connsiteX113" fmla="*/ 1578751 w 4166373"/>
                <a:gd name="connsiteY113" fmla="*/ 93212 h 1834787"/>
                <a:gd name="connsiteX114" fmla="*/ 1464035 w 4166373"/>
                <a:gd name="connsiteY114" fmla="*/ 105280 h 1834787"/>
                <a:gd name="connsiteX115" fmla="*/ 1381646 w 4166373"/>
                <a:gd name="connsiteY115" fmla="*/ 143799 h 183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4166373" h="1834787">
                  <a:moveTo>
                    <a:pt x="1381646" y="143799"/>
                  </a:moveTo>
                  <a:cubicBezTo>
                    <a:pt x="1381646" y="174850"/>
                    <a:pt x="1281962" y="198082"/>
                    <a:pt x="1281962" y="211436"/>
                  </a:cubicBezTo>
                  <a:cubicBezTo>
                    <a:pt x="1281962" y="205654"/>
                    <a:pt x="1189146" y="219523"/>
                    <a:pt x="1189146" y="201178"/>
                  </a:cubicBezTo>
                  <a:cubicBezTo>
                    <a:pt x="1189146" y="192195"/>
                    <a:pt x="1106358" y="230419"/>
                    <a:pt x="1106358" y="220180"/>
                  </a:cubicBezTo>
                  <a:cubicBezTo>
                    <a:pt x="1106358" y="233601"/>
                    <a:pt x="1007263" y="232496"/>
                    <a:pt x="1007263" y="181442"/>
                  </a:cubicBezTo>
                  <a:cubicBezTo>
                    <a:pt x="1007263" y="200044"/>
                    <a:pt x="923095" y="181423"/>
                    <a:pt x="923095" y="213541"/>
                  </a:cubicBezTo>
                  <a:cubicBezTo>
                    <a:pt x="923095" y="186519"/>
                    <a:pt x="829671" y="222361"/>
                    <a:pt x="829671" y="224209"/>
                  </a:cubicBezTo>
                  <a:cubicBezTo>
                    <a:pt x="829671" y="209217"/>
                    <a:pt x="765282" y="294884"/>
                    <a:pt x="765282" y="273091"/>
                  </a:cubicBezTo>
                  <a:cubicBezTo>
                    <a:pt x="765282" y="233067"/>
                    <a:pt x="664247" y="281626"/>
                    <a:pt x="664247" y="276425"/>
                  </a:cubicBezTo>
                  <a:cubicBezTo>
                    <a:pt x="664247" y="301723"/>
                    <a:pt x="579375" y="314563"/>
                    <a:pt x="579375" y="312058"/>
                  </a:cubicBezTo>
                  <a:cubicBezTo>
                    <a:pt x="579375" y="294637"/>
                    <a:pt x="488158" y="343338"/>
                    <a:pt x="488158" y="340347"/>
                  </a:cubicBezTo>
                  <a:cubicBezTo>
                    <a:pt x="488158" y="324926"/>
                    <a:pt x="404789" y="417652"/>
                    <a:pt x="404789" y="377723"/>
                  </a:cubicBezTo>
                  <a:cubicBezTo>
                    <a:pt x="404789" y="353035"/>
                    <a:pt x="322267" y="422777"/>
                    <a:pt x="322267" y="416071"/>
                  </a:cubicBezTo>
                  <a:cubicBezTo>
                    <a:pt x="322267" y="410385"/>
                    <a:pt x="222126" y="462715"/>
                    <a:pt x="222126" y="431063"/>
                  </a:cubicBezTo>
                  <a:cubicBezTo>
                    <a:pt x="222126" y="431502"/>
                    <a:pt x="122498" y="451314"/>
                    <a:pt x="122498" y="454447"/>
                  </a:cubicBezTo>
                  <a:cubicBezTo>
                    <a:pt x="122498" y="441827"/>
                    <a:pt x="63685" y="511835"/>
                    <a:pt x="63685" y="509064"/>
                  </a:cubicBezTo>
                  <a:cubicBezTo>
                    <a:pt x="63685" y="517589"/>
                    <a:pt x="35733" y="587416"/>
                    <a:pt x="35733" y="569586"/>
                  </a:cubicBezTo>
                  <a:cubicBezTo>
                    <a:pt x="35733" y="572243"/>
                    <a:pt x="9457" y="624802"/>
                    <a:pt x="9457" y="629907"/>
                  </a:cubicBezTo>
                  <a:cubicBezTo>
                    <a:pt x="9457" y="636060"/>
                    <a:pt x="59670" y="691725"/>
                    <a:pt x="59670" y="695201"/>
                  </a:cubicBezTo>
                  <a:cubicBezTo>
                    <a:pt x="59670" y="689724"/>
                    <a:pt x="51060" y="768248"/>
                    <a:pt x="51060" y="759390"/>
                  </a:cubicBezTo>
                  <a:cubicBezTo>
                    <a:pt x="51060" y="739683"/>
                    <a:pt x="23042" y="785174"/>
                    <a:pt x="23042" y="823217"/>
                  </a:cubicBezTo>
                  <a:cubicBezTo>
                    <a:pt x="23042" y="823046"/>
                    <a:pt x="7497" y="882968"/>
                    <a:pt x="7497" y="887273"/>
                  </a:cubicBezTo>
                  <a:cubicBezTo>
                    <a:pt x="7497" y="917610"/>
                    <a:pt x="22072" y="954176"/>
                    <a:pt x="22072" y="951900"/>
                  </a:cubicBezTo>
                  <a:cubicBezTo>
                    <a:pt x="22072" y="924878"/>
                    <a:pt x="45133" y="1012660"/>
                    <a:pt x="45133" y="1016689"/>
                  </a:cubicBezTo>
                  <a:cubicBezTo>
                    <a:pt x="45133" y="1008440"/>
                    <a:pt x="50366" y="1082345"/>
                    <a:pt x="50366" y="1081135"/>
                  </a:cubicBezTo>
                  <a:cubicBezTo>
                    <a:pt x="50366" y="1059428"/>
                    <a:pt x="54180" y="1129455"/>
                    <a:pt x="54180" y="1145562"/>
                  </a:cubicBezTo>
                  <a:cubicBezTo>
                    <a:pt x="54180" y="1131827"/>
                    <a:pt x="52297" y="1194940"/>
                    <a:pt x="52297" y="1209875"/>
                  </a:cubicBezTo>
                  <a:cubicBezTo>
                    <a:pt x="52297" y="1190034"/>
                    <a:pt x="4700" y="1273597"/>
                    <a:pt x="4700" y="1273331"/>
                  </a:cubicBezTo>
                  <a:cubicBezTo>
                    <a:pt x="4700" y="1257452"/>
                    <a:pt x="23061" y="1366276"/>
                    <a:pt x="23061" y="1349016"/>
                  </a:cubicBezTo>
                  <a:cubicBezTo>
                    <a:pt x="23061" y="1348302"/>
                    <a:pt x="0" y="1425721"/>
                    <a:pt x="0" y="1432503"/>
                  </a:cubicBezTo>
                  <a:cubicBezTo>
                    <a:pt x="0" y="1389650"/>
                    <a:pt x="85642" y="1526505"/>
                    <a:pt x="85642" y="1492129"/>
                  </a:cubicBezTo>
                  <a:cubicBezTo>
                    <a:pt x="85642" y="1530972"/>
                    <a:pt x="170657" y="1541745"/>
                    <a:pt x="170657" y="1546936"/>
                  </a:cubicBezTo>
                  <a:cubicBezTo>
                    <a:pt x="170657" y="1548860"/>
                    <a:pt x="271321" y="1629508"/>
                    <a:pt x="271321" y="1590123"/>
                  </a:cubicBezTo>
                  <a:cubicBezTo>
                    <a:pt x="271321" y="1592904"/>
                    <a:pt x="362358" y="1619593"/>
                    <a:pt x="362358" y="1611125"/>
                  </a:cubicBezTo>
                  <a:cubicBezTo>
                    <a:pt x="362358" y="1623546"/>
                    <a:pt x="468321" y="1568320"/>
                    <a:pt x="468321" y="1607477"/>
                  </a:cubicBezTo>
                  <a:cubicBezTo>
                    <a:pt x="468321" y="1629547"/>
                    <a:pt x="538190" y="1648282"/>
                    <a:pt x="538190" y="1659341"/>
                  </a:cubicBezTo>
                  <a:cubicBezTo>
                    <a:pt x="538190" y="1684687"/>
                    <a:pt x="645847" y="1665570"/>
                    <a:pt x="645847" y="1645082"/>
                  </a:cubicBezTo>
                  <a:cubicBezTo>
                    <a:pt x="645847" y="1675343"/>
                    <a:pt x="738729" y="1635166"/>
                    <a:pt x="738729" y="1656198"/>
                  </a:cubicBezTo>
                  <a:cubicBezTo>
                    <a:pt x="738729" y="1669876"/>
                    <a:pt x="827987" y="1695879"/>
                    <a:pt x="827987" y="1675800"/>
                  </a:cubicBezTo>
                  <a:cubicBezTo>
                    <a:pt x="827987" y="1664675"/>
                    <a:pt x="907426" y="1727549"/>
                    <a:pt x="907426" y="1719834"/>
                  </a:cubicBezTo>
                  <a:cubicBezTo>
                    <a:pt x="907426" y="1713462"/>
                    <a:pt x="999519" y="1743066"/>
                    <a:pt x="999519" y="1736017"/>
                  </a:cubicBezTo>
                  <a:cubicBezTo>
                    <a:pt x="999519" y="1731112"/>
                    <a:pt x="1098138" y="1757143"/>
                    <a:pt x="1098138" y="1736627"/>
                  </a:cubicBezTo>
                  <a:cubicBezTo>
                    <a:pt x="1098138" y="1723501"/>
                    <a:pt x="1191943" y="1731426"/>
                    <a:pt x="1191943" y="1748742"/>
                  </a:cubicBezTo>
                  <a:cubicBezTo>
                    <a:pt x="1191943" y="1762773"/>
                    <a:pt x="1295262" y="1732569"/>
                    <a:pt x="1295262" y="1738151"/>
                  </a:cubicBezTo>
                  <a:cubicBezTo>
                    <a:pt x="1295262" y="1761049"/>
                    <a:pt x="1371058" y="1798511"/>
                    <a:pt x="1371058" y="1793243"/>
                  </a:cubicBezTo>
                  <a:cubicBezTo>
                    <a:pt x="1371058" y="1780403"/>
                    <a:pt x="1484594" y="1794691"/>
                    <a:pt x="1484594" y="1779927"/>
                  </a:cubicBezTo>
                  <a:cubicBezTo>
                    <a:pt x="1484594" y="1772498"/>
                    <a:pt x="1581929" y="1802835"/>
                    <a:pt x="1581929" y="1809017"/>
                  </a:cubicBezTo>
                  <a:cubicBezTo>
                    <a:pt x="1581929" y="1803102"/>
                    <a:pt x="1686332" y="1854213"/>
                    <a:pt x="1686332" y="1826485"/>
                  </a:cubicBezTo>
                  <a:cubicBezTo>
                    <a:pt x="1686332" y="1813331"/>
                    <a:pt x="1790612" y="1785861"/>
                    <a:pt x="1790612" y="1792234"/>
                  </a:cubicBezTo>
                  <a:cubicBezTo>
                    <a:pt x="1790612" y="1786204"/>
                    <a:pt x="1889973" y="1776679"/>
                    <a:pt x="1889973" y="1796348"/>
                  </a:cubicBezTo>
                  <a:cubicBezTo>
                    <a:pt x="1889973" y="1783975"/>
                    <a:pt x="1992664" y="1780880"/>
                    <a:pt x="1992664" y="1793748"/>
                  </a:cubicBezTo>
                  <a:cubicBezTo>
                    <a:pt x="1992664" y="1790329"/>
                    <a:pt x="2066281" y="1750581"/>
                    <a:pt x="2066281" y="1740694"/>
                  </a:cubicBezTo>
                  <a:cubicBezTo>
                    <a:pt x="2066281" y="1755648"/>
                    <a:pt x="2171483" y="1730712"/>
                    <a:pt x="2171483" y="1738236"/>
                  </a:cubicBezTo>
                  <a:cubicBezTo>
                    <a:pt x="2171483" y="1723977"/>
                    <a:pt x="2278218" y="1732893"/>
                    <a:pt x="2278218" y="1738846"/>
                  </a:cubicBezTo>
                  <a:cubicBezTo>
                    <a:pt x="2278218" y="1746247"/>
                    <a:pt x="2361253" y="1703222"/>
                    <a:pt x="2361253" y="1701946"/>
                  </a:cubicBezTo>
                  <a:cubicBezTo>
                    <a:pt x="2361253" y="1685230"/>
                    <a:pt x="2449112" y="1653778"/>
                    <a:pt x="2449112" y="1660255"/>
                  </a:cubicBezTo>
                  <a:cubicBezTo>
                    <a:pt x="2449112" y="1656502"/>
                    <a:pt x="2554343" y="1657960"/>
                    <a:pt x="2554343" y="1677400"/>
                  </a:cubicBezTo>
                  <a:cubicBezTo>
                    <a:pt x="2554343" y="1658807"/>
                    <a:pt x="2653086" y="1661655"/>
                    <a:pt x="2653086" y="1653407"/>
                  </a:cubicBezTo>
                  <a:cubicBezTo>
                    <a:pt x="2653086" y="1651216"/>
                    <a:pt x="2752085" y="1661398"/>
                    <a:pt x="2752085" y="1668751"/>
                  </a:cubicBezTo>
                  <a:cubicBezTo>
                    <a:pt x="2752085" y="1677991"/>
                    <a:pt x="2851019" y="1663770"/>
                    <a:pt x="2851019" y="1663246"/>
                  </a:cubicBezTo>
                  <a:cubicBezTo>
                    <a:pt x="2851019" y="1669980"/>
                    <a:pt x="2954804" y="1667304"/>
                    <a:pt x="2954804" y="1662417"/>
                  </a:cubicBezTo>
                  <a:cubicBezTo>
                    <a:pt x="2954804" y="1668094"/>
                    <a:pt x="3059121" y="1678686"/>
                    <a:pt x="3059121" y="1690783"/>
                  </a:cubicBezTo>
                  <a:cubicBezTo>
                    <a:pt x="3059121" y="1697069"/>
                    <a:pt x="3163239" y="1716100"/>
                    <a:pt x="3163239" y="1678667"/>
                  </a:cubicBezTo>
                  <a:cubicBezTo>
                    <a:pt x="3163239" y="1692173"/>
                    <a:pt x="3267186" y="1687763"/>
                    <a:pt x="3267186" y="1672495"/>
                  </a:cubicBezTo>
                  <a:cubicBezTo>
                    <a:pt x="3267186" y="1686154"/>
                    <a:pt x="3372740" y="1700051"/>
                    <a:pt x="3372740" y="1679029"/>
                  </a:cubicBezTo>
                  <a:cubicBezTo>
                    <a:pt x="3372740" y="1694507"/>
                    <a:pt x="3446776" y="1647092"/>
                    <a:pt x="3446776" y="1653769"/>
                  </a:cubicBezTo>
                  <a:cubicBezTo>
                    <a:pt x="3446776" y="1643567"/>
                    <a:pt x="3511640" y="1653026"/>
                    <a:pt x="3511640" y="1634814"/>
                  </a:cubicBezTo>
                  <a:cubicBezTo>
                    <a:pt x="3511640" y="1609001"/>
                    <a:pt x="3558191" y="1597324"/>
                    <a:pt x="3558191" y="1604848"/>
                  </a:cubicBezTo>
                  <a:cubicBezTo>
                    <a:pt x="3558191" y="1585674"/>
                    <a:pt x="3631285" y="1582331"/>
                    <a:pt x="3631285" y="1579683"/>
                  </a:cubicBezTo>
                  <a:cubicBezTo>
                    <a:pt x="3631285" y="1599124"/>
                    <a:pt x="3702571" y="1515532"/>
                    <a:pt x="3702571" y="1527181"/>
                  </a:cubicBezTo>
                  <a:cubicBezTo>
                    <a:pt x="3702571" y="1519380"/>
                    <a:pt x="3685541" y="1452067"/>
                    <a:pt x="3685541" y="1455534"/>
                  </a:cubicBezTo>
                  <a:cubicBezTo>
                    <a:pt x="3685541" y="1466088"/>
                    <a:pt x="3720076" y="1359961"/>
                    <a:pt x="3720076" y="1395003"/>
                  </a:cubicBezTo>
                  <a:cubicBezTo>
                    <a:pt x="3720076" y="1390583"/>
                    <a:pt x="3785920" y="1357189"/>
                    <a:pt x="3785920" y="1336520"/>
                  </a:cubicBezTo>
                  <a:cubicBezTo>
                    <a:pt x="3785920" y="1313621"/>
                    <a:pt x="3745820" y="1245318"/>
                    <a:pt x="3745820" y="1267397"/>
                  </a:cubicBezTo>
                  <a:cubicBezTo>
                    <a:pt x="3745820" y="1267378"/>
                    <a:pt x="3747866" y="1239498"/>
                    <a:pt x="3747866" y="1202017"/>
                  </a:cubicBezTo>
                  <a:cubicBezTo>
                    <a:pt x="3747866" y="1156364"/>
                    <a:pt x="3833822" y="1166117"/>
                    <a:pt x="3833822" y="1146667"/>
                  </a:cubicBezTo>
                  <a:cubicBezTo>
                    <a:pt x="3833822" y="1165736"/>
                    <a:pt x="3795396" y="1073391"/>
                    <a:pt x="3795396" y="1073668"/>
                  </a:cubicBezTo>
                  <a:cubicBezTo>
                    <a:pt x="3795396" y="1070286"/>
                    <a:pt x="3901617" y="1007183"/>
                    <a:pt x="3901617" y="1029119"/>
                  </a:cubicBezTo>
                  <a:cubicBezTo>
                    <a:pt x="3901617" y="1015632"/>
                    <a:pt x="3914641" y="1021404"/>
                    <a:pt x="3914641" y="962101"/>
                  </a:cubicBezTo>
                  <a:cubicBezTo>
                    <a:pt x="3914641" y="990905"/>
                    <a:pt x="3967946" y="953605"/>
                    <a:pt x="3967946" y="906713"/>
                  </a:cubicBezTo>
                  <a:cubicBezTo>
                    <a:pt x="3967946" y="954967"/>
                    <a:pt x="4037891" y="854183"/>
                    <a:pt x="4037891" y="859336"/>
                  </a:cubicBezTo>
                  <a:cubicBezTo>
                    <a:pt x="4037891" y="865451"/>
                    <a:pt x="4104506" y="788089"/>
                    <a:pt x="4104506" y="810149"/>
                  </a:cubicBezTo>
                  <a:cubicBezTo>
                    <a:pt x="4104506" y="834638"/>
                    <a:pt x="4166373" y="785889"/>
                    <a:pt x="4166373" y="754999"/>
                  </a:cubicBezTo>
                  <a:cubicBezTo>
                    <a:pt x="4166373" y="752770"/>
                    <a:pt x="4154072" y="716080"/>
                    <a:pt x="4154072" y="689381"/>
                  </a:cubicBezTo>
                  <a:cubicBezTo>
                    <a:pt x="4154072" y="691753"/>
                    <a:pt x="4105952" y="641785"/>
                    <a:pt x="4105952" y="632431"/>
                  </a:cubicBezTo>
                  <a:cubicBezTo>
                    <a:pt x="4105952" y="652691"/>
                    <a:pt x="4116712" y="565880"/>
                    <a:pt x="4116712" y="567738"/>
                  </a:cubicBezTo>
                  <a:cubicBezTo>
                    <a:pt x="4116712" y="584949"/>
                    <a:pt x="4095011" y="490623"/>
                    <a:pt x="4095011" y="505139"/>
                  </a:cubicBezTo>
                  <a:cubicBezTo>
                    <a:pt x="4095011" y="533362"/>
                    <a:pt x="4004840" y="469344"/>
                    <a:pt x="4004840" y="462124"/>
                  </a:cubicBezTo>
                  <a:cubicBezTo>
                    <a:pt x="4004840" y="461353"/>
                    <a:pt x="3938996" y="410575"/>
                    <a:pt x="3938996" y="415414"/>
                  </a:cubicBezTo>
                  <a:cubicBezTo>
                    <a:pt x="3938996" y="416909"/>
                    <a:pt x="3871915" y="346319"/>
                    <a:pt x="3871915" y="372237"/>
                  </a:cubicBezTo>
                  <a:cubicBezTo>
                    <a:pt x="3871915" y="372151"/>
                    <a:pt x="3816307" y="323698"/>
                    <a:pt x="3816307" y="312010"/>
                  </a:cubicBezTo>
                  <a:cubicBezTo>
                    <a:pt x="3816307" y="288084"/>
                    <a:pt x="3729590" y="306800"/>
                    <a:pt x="3729590" y="280692"/>
                  </a:cubicBezTo>
                  <a:cubicBezTo>
                    <a:pt x="3729590" y="289331"/>
                    <a:pt x="3634757" y="256737"/>
                    <a:pt x="3634757" y="267643"/>
                  </a:cubicBezTo>
                  <a:cubicBezTo>
                    <a:pt x="3634757" y="268996"/>
                    <a:pt x="3548458" y="241621"/>
                    <a:pt x="3548458" y="246545"/>
                  </a:cubicBezTo>
                  <a:cubicBezTo>
                    <a:pt x="3548458" y="234267"/>
                    <a:pt x="3453093" y="186719"/>
                    <a:pt x="3453093" y="205207"/>
                  </a:cubicBezTo>
                  <a:cubicBezTo>
                    <a:pt x="3453093" y="207683"/>
                    <a:pt x="3348233" y="168259"/>
                    <a:pt x="3348233" y="166430"/>
                  </a:cubicBezTo>
                  <a:cubicBezTo>
                    <a:pt x="3348233" y="180794"/>
                    <a:pt x="3254580" y="145913"/>
                    <a:pt x="3254580" y="136960"/>
                  </a:cubicBezTo>
                  <a:cubicBezTo>
                    <a:pt x="3254580" y="120558"/>
                    <a:pt x="3171173" y="57541"/>
                    <a:pt x="3171173" y="97022"/>
                  </a:cubicBezTo>
                  <a:cubicBezTo>
                    <a:pt x="3171173" y="87792"/>
                    <a:pt x="3057666" y="123253"/>
                    <a:pt x="3057666" y="95945"/>
                  </a:cubicBezTo>
                  <a:cubicBezTo>
                    <a:pt x="3057666" y="89725"/>
                    <a:pt x="2956107" y="46072"/>
                    <a:pt x="2956107" y="85506"/>
                  </a:cubicBezTo>
                  <a:cubicBezTo>
                    <a:pt x="2956107" y="92497"/>
                    <a:pt x="2868895" y="73181"/>
                    <a:pt x="2868895" y="44301"/>
                  </a:cubicBezTo>
                  <a:cubicBezTo>
                    <a:pt x="2868895" y="48301"/>
                    <a:pt x="2764758" y="40262"/>
                    <a:pt x="2764758" y="40681"/>
                  </a:cubicBezTo>
                  <a:cubicBezTo>
                    <a:pt x="2764758" y="40672"/>
                    <a:pt x="2665853" y="257"/>
                    <a:pt x="2665853" y="5001"/>
                  </a:cubicBezTo>
                  <a:cubicBezTo>
                    <a:pt x="2665853" y="219"/>
                    <a:pt x="2559290" y="2267"/>
                    <a:pt x="2559290" y="10411"/>
                  </a:cubicBezTo>
                  <a:cubicBezTo>
                    <a:pt x="2559290" y="-5048"/>
                    <a:pt x="2445193" y="4620"/>
                    <a:pt x="2445193" y="25498"/>
                  </a:cubicBezTo>
                  <a:cubicBezTo>
                    <a:pt x="2445193" y="25813"/>
                    <a:pt x="2330524" y="32671"/>
                    <a:pt x="2330524" y="21365"/>
                  </a:cubicBezTo>
                  <a:cubicBezTo>
                    <a:pt x="2330524" y="4315"/>
                    <a:pt x="2218462" y="28746"/>
                    <a:pt x="2218462" y="14897"/>
                  </a:cubicBezTo>
                  <a:cubicBezTo>
                    <a:pt x="2218462" y="-12687"/>
                    <a:pt x="2112498" y="10516"/>
                    <a:pt x="2112498" y="0"/>
                  </a:cubicBezTo>
                  <a:cubicBezTo>
                    <a:pt x="2112498" y="7182"/>
                    <a:pt x="2011082" y="17278"/>
                    <a:pt x="2011082" y="20393"/>
                  </a:cubicBezTo>
                  <a:cubicBezTo>
                    <a:pt x="2011082" y="2953"/>
                    <a:pt x="1921130" y="22727"/>
                    <a:pt x="1921130" y="14326"/>
                  </a:cubicBezTo>
                  <a:cubicBezTo>
                    <a:pt x="1921130" y="29889"/>
                    <a:pt x="1835888" y="13078"/>
                    <a:pt x="1835888" y="26470"/>
                  </a:cubicBezTo>
                  <a:cubicBezTo>
                    <a:pt x="1835888" y="44501"/>
                    <a:pt x="1743338" y="20031"/>
                    <a:pt x="1743338" y="15926"/>
                  </a:cubicBezTo>
                  <a:cubicBezTo>
                    <a:pt x="1743338" y="25175"/>
                    <a:pt x="1629412" y="17374"/>
                    <a:pt x="1629412" y="23536"/>
                  </a:cubicBezTo>
                  <a:cubicBezTo>
                    <a:pt x="1629412" y="20450"/>
                    <a:pt x="1578751" y="98108"/>
                    <a:pt x="1578751" y="93212"/>
                  </a:cubicBezTo>
                  <a:cubicBezTo>
                    <a:pt x="1578751" y="80934"/>
                    <a:pt x="1464035" y="106566"/>
                    <a:pt x="1464035" y="105280"/>
                  </a:cubicBezTo>
                  <a:cubicBezTo>
                    <a:pt x="1464006" y="122349"/>
                    <a:pt x="1381646" y="131435"/>
                    <a:pt x="1381646" y="143799"/>
                  </a:cubicBezTo>
                  <a:close/>
                </a:path>
              </a:pathLst>
            </a:custGeom>
            <a:solidFill>
              <a:schemeClr val="bg1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6" name="Graphic 7506">
              <a:extLst>
                <a:ext uri="{FF2B5EF4-FFF2-40B4-BE49-F238E27FC236}">
                  <a16:creationId xmlns:a16="http://schemas.microsoft.com/office/drawing/2014/main" id="{8225C786-CE2B-B7CB-05F0-96BCB2CE8221}"/>
                </a:ext>
              </a:extLst>
            </p:cNvPr>
            <p:cNvGrpSpPr/>
            <p:nvPr/>
          </p:nvGrpSpPr>
          <p:grpSpPr>
            <a:xfrm>
              <a:off x="8975794" y="2144299"/>
              <a:ext cx="542705" cy="694762"/>
              <a:chOff x="8838937" y="6672220"/>
              <a:chExt cx="402612" cy="495652"/>
            </a:xfrm>
          </p:grpSpPr>
          <p:grpSp>
            <p:nvGrpSpPr>
              <p:cNvPr id="17" name="Graphic 7506">
                <a:extLst>
                  <a:ext uri="{FF2B5EF4-FFF2-40B4-BE49-F238E27FC236}">
                    <a16:creationId xmlns:a16="http://schemas.microsoft.com/office/drawing/2014/main" id="{26FE5102-282C-EBFC-B4CA-6D179EE18B66}"/>
                  </a:ext>
                </a:extLst>
              </p:cNvPr>
              <p:cNvGrpSpPr/>
              <p:nvPr/>
            </p:nvGrpSpPr>
            <p:grpSpPr>
              <a:xfrm>
                <a:off x="8838937" y="6981061"/>
                <a:ext cx="156705" cy="186811"/>
                <a:chOff x="8838937" y="6981061"/>
                <a:chExt cx="156705" cy="186811"/>
              </a:xfrm>
            </p:grpSpPr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0EA21D46-4C33-C16B-5E11-4FA337E466A3}"/>
                    </a:ext>
                  </a:extLst>
                </p:cNvPr>
                <p:cNvSpPr/>
                <p:nvPr/>
              </p:nvSpPr>
              <p:spPr>
                <a:xfrm>
                  <a:off x="8838937" y="6981061"/>
                  <a:ext cx="156705" cy="186811"/>
                </a:xfrm>
                <a:custGeom>
                  <a:avLst/>
                  <a:gdLst>
                    <a:gd name="connsiteX0" fmla="*/ 156706 w 156705"/>
                    <a:gd name="connsiteY0" fmla="*/ 43623 h 186811"/>
                    <a:gd name="connsiteX1" fmla="*/ 95824 w 156705"/>
                    <a:gd name="connsiteY1" fmla="*/ 0 h 186811"/>
                    <a:gd name="connsiteX2" fmla="*/ 0 w 156705"/>
                    <a:gd name="connsiteY2" fmla="*/ 155482 h 186811"/>
                    <a:gd name="connsiteX3" fmla="*/ 8047 w 156705"/>
                    <a:gd name="connsiteY3" fmla="*/ 186812 h 186811"/>
                    <a:gd name="connsiteX4" fmla="*/ 40297 w 156705"/>
                    <a:gd name="connsiteY4" fmla="*/ 184354 h 186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6705" h="186811">
                      <a:moveTo>
                        <a:pt x="156706" y="43623"/>
                      </a:moveTo>
                      <a:lnTo>
                        <a:pt x="95824" y="0"/>
                      </a:lnTo>
                      <a:lnTo>
                        <a:pt x="0" y="155482"/>
                      </a:lnTo>
                      <a:lnTo>
                        <a:pt x="8047" y="186812"/>
                      </a:lnTo>
                      <a:lnTo>
                        <a:pt x="40297" y="184354"/>
                      </a:lnTo>
                      <a:close/>
                    </a:path>
                  </a:pathLst>
                </a:custGeom>
                <a:solidFill>
                  <a:srgbClr val="E0DEDE"/>
                </a:solidFill>
                <a:ln w="5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D20A7E72-BF12-A377-4F0E-3145095A86BD}"/>
                    </a:ext>
                  </a:extLst>
                </p:cNvPr>
                <p:cNvSpPr/>
                <p:nvPr/>
              </p:nvSpPr>
              <p:spPr>
                <a:xfrm>
                  <a:off x="8856008" y="7014893"/>
                  <a:ext cx="139634" cy="152293"/>
                </a:xfrm>
                <a:custGeom>
                  <a:avLst/>
                  <a:gdLst>
                    <a:gd name="connsiteX0" fmla="*/ 125970 w 139634"/>
                    <a:gd name="connsiteY0" fmla="*/ 0 h 152293"/>
                    <a:gd name="connsiteX1" fmla="*/ 0 w 139634"/>
                    <a:gd name="connsiteY1" fmla="*/ 152293 h 152293"/>
                    <a:gd name="connsiteX2" fmla="*/ 23226 w 139634"/>
                    <a:gd name="connsiteY2" fmla="*/ 150522 h 152293"/>
                    <a:gd name="connsiteX3" fmla="*/ 139635 w 139634"/>
                    <a:gd name="connsiteY3" fmla="*/ 9790 h 152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634" h="152293">
                      <a:moveTo>
                        <a:pt x="125970" y="0"/>
                      </a:moveTo>
                      <a:lnTo>
                        <a:pt x="0" y="152293"/>
                      </a:lnTo>
                      <a:lnTo>
                        <a:pt x="23226" y="150522"/>
                      </a:lnTo>
                      <a:lnTo>
                        <a:pt x="139635" y="9790"/>
                      </a:lnTo>
                      <a:close/>
                    </a:path>
                  </a:pathLst>
                </a:custGeom>
                <a:solidFill>
                  <a:srgbClr val="D1D1D1"/>
                </a:solidFill>
                <a:ln w="5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A99A9DCD-70ED-15F9-C10A-091EFBB7F551}"/>
                  </a:ext>
                </a:extLst>
              </p:cNvPr>
              <p:cNvSpPr/>
              <p:nvPr/>
            </p:nvSpPr>
            <p:spPr>
              <a:xfrm>
                <a:off x="8867648" y="6861048"/>
                <a:ext cx="238490" cy="220377"/>
              </a:xfrm>
              <a:custGeom>
                <a:avLst/>
                <a:gdLst>
                  <a:gd name="connsiteX0" fmla="*/ 221943 w 238490"/>
                  <a:gd name="connsiteY0" fmla="*/ 186861 h 220377"/>
                  <a:gd name="connsiteX1" fmla="*/ 179212 w 238490"/>
                  <a:gd name="connsiteY1" fmla="*/ 27853 h 220377"/>
                  <a:gd name="connsiteX2" fmla="*/ 14906 w 238490"/>
                  <a:gd name="connsiteY2" fmla="*/ 38523 h 220377"/>
                  <a:gd name="connsiteX3" fmla="*/ 64472 w 238490"/>
                  <a:gd name="connsiteY3" fmla="*/ 187999 h 220377"/>
                  <a:gd name="connsiteX4" fmla="*/ 221943 w 238490"/>
                  <a:gd name="connsiteY4" fmla="*/ 186861 h 220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490" h="220377">
                    <a:moveTo>
                      <a:pt x="221943" y="186861"/>
                    </a:moveTo>
                    <a:cubicBezTo>
                      <a:pt x="255513" y="140004"/>
                      <a:pt x="236385" y="68812"/>
                      <a:pt x="179212" y="27853"/>
                    </a:cubicBezTo>
                    <a:cubicBezTo>
                      <a:pt x="122039" y="-13112"/>
                      <a:pt x="48482" y="-8335"/>
                      <a:pt x="14906" y="38523"/>
                    </a:cubicBezTo>
                    <a:cubicBezTo>
                      <a:pt x="-18664" y="85380"/>
                      <a:pt x="7299" y="147034"/>
                      <a:pt x="64472" y="187999"/>
                    </a:cubicBezTo>
                    <a:cubicBezTo>
                      <a:pt x="121640" y="228964"/>
                      <a:pt x="188374" y="233719"/>
                      <a:pt x="221943" y="186861"/>
                    </a:cubicBezTo>
                    <a:close/>
                  </a:path>
                </a:pathLst>
              </a:custGeom>
              <a:solidFill>
                <a:srgbClr val="00B69F"/>
              </a:solidFill>
              <a:ln w="5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E5055D06-A5DC-29E5-3A50-C2C1A2BB8E7A}"/>
                  </a:ext>
                </a:extLst>
              </p:cNvPr>
              <p:cNvSpPr/>
              <p:nvPr/>
            </p:nvSpPr>
            <p:spPr>
              <a:xfrm>
                <a:off x="8867648" y="6889752"/>
                <a:ext cx="228590" cy="191672"/>
              </a:xfrm>
              <a:custGeom>
                <a:avLst/>
                <a:gdLst>
                  <a:gd name="connsiteX0" fmla="*/ 79246 w 228590"/>
                  <a:gd name="connsiteY0" fmla="*/ 138669 h 191672"/>
                  <a:gd name="connsiteX1" fmla="*/ 23153 w 228590"/>
                  <a:gd name="connsiteY1" fmla="*/ 0 h 191672"/>
                  <a:gd name="connsiteX2" fmla="*/ 14906 w 228590"/>
                  <a:gd name="connsiteY2" fmla="*/ 9818 h 191672"/>
                  <a:gd name="connsiteX3" fmla="*/ 64472 w 228590"/>
                  <a:gd name="connsiteY3" fmla="*/ 159294 h 191672"/>
                  <a:gd name="connsiteX4" fmla="*/ 221943 w 228590"/>
                  <a:gd name="connsiteY4" fmla="*/ 158157 h 191672"/>
                  <a:gd name="connsiteX5" fmla="*/ 228590 w 228590"/>
                  <a:gd name="connsiteY5" fmla="*/ 147190 h 191672"/>
                  <a:gd name="connsiteX6" fmla="*/ 79246 w 228590"/>
                  <a:gd name="connsiteY6" fmla="*/ 138669 h 191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590" h="191672">
                    <a:moveTo>
                      <a:pt x="79246" y="138669"/>
                    </a:moveTo>
                    <a:cubicBezTo>
                      <a:pt x="26370" y="100784"/>
                      <a:pt x="230" y="45206"/>
                      <a:pt x="23153" y="0"/>
                    </a:cubicBezTo>
                    <a:cubicBezTo>
                      <a:pt x="20204" y="3046"/>
                      <a:pt x="17432" y="6298"/>
                      <a:pt x="14906" y="9818"/>
                    </a:cubicBezTo>
                    <a:cubicBezTo>
                      <a:pt x="-18664" y="56676"/>
                      <a:pt x="7299" y="118329"/>
                      <a:pt x="64472" y="159294"/>
                    </a:cubicBezTo>
                    <a:cubicBezTo>
                      <a:pt x="121645" y="200259"/>
                      <a:pt x="188374" y="205014"/>
                      <a:pt x="221943" y="158157"/>
                    </a:cubicBezTo>
                    <a:cubicBezTo>
                      <a:pt x="224464" y="154636"/>
                      <a:pt x="226653" y="150967"/>
                      <a:pt x="228590" y="147190"/>
                    </a:cubicBezTo>
                    <a:cubicBezTo>
                      <a:pt x="193151" y="183434"/>
                      <a:pt x="132121" y="176559"/>
                      <a:pt x="79246" y="138669"/>
                    </a:cubicBezTo>
                    <a:close/>
                  </a:path>
                </a:pathLst>
              </a:custGeom>
              <a:solidFill>
                <a:srgbClr val="049983"/>
              </a:solidFill>
              <a:ln w="5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489323CD-6FA5-BF00-8186-49C1AD390459}"/>
                  </a:ext>
                </a:extLst>
              </p:cNvPr>
              <p:cNvSpPr/>
              <p:nvPr/>
            </p:nvSpPr>
            <p:spPr>
              <a:xfrm>
                <a:off x="8946741" y="6728863"/>
                <a:ext cx="245423" cy="266669"/>
              </a:xfrm>
              <a:custGeom>
                <a:avLst/>
                <a:gdLst>
                  <a:gd name="connsiteX0" fmla="*/ 245423 w 245423"/>
                  <a:gd name="connsiteY0" fmla="*/ 90080 h 266669"/>
                  <a:gd name="connsiteX1" fmla="*/ 119693 w 245423"/>
                  <a:gd name="connsiteY1" fmla="*/ 0 h 266669"/>
                  <a:gd name="connsiteX2" fmla="*/ 3959 w 245423"/>
                  <a:gd name="connsiteY2" fmla="*/ 161529 h 266669"/>
                  <a:gd name="connsiteX3" fmla="*/ 3902 w 245423"/>
                  <a:gd name="connsiteY3" fmla="*/ 161489 h 266669"/>
                  <a:gd name="connsiteX4" fmla="*/ 35243 w 245423"/>
                  <a:gd name="connsiteY4" fmla="*/ 250523 h 266669"/>
                  <a:gd name="connsiteX5" fmla="*/ 129534 w 245423"/>
                  <a:gd name="connsiteY5" fmla="*/ 251637 h 266669"/>
                  <a:gd name="connsiteX6" fmla="*/ 129626 w 245423"/>
                  <a:gd name="connsiteY6" fmla="*/ 251700 h 266669"/>
                  <a:gd name="connsiteX7" fmla="*/ 245423 w 245423"/>
                  <a:gd name="connsiteY7" fmla="*/ 90080 h 266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5423" h="266669">
                    <a:moveTo>
                      <a:pt x="245423" y="90080"/>
                    </a:moveTo>
                    <a:lnTo>
                      <a:pt x="119693" y="0"/>
                    </a:lnTo>
                    <a:lnTo>
                      <a:pt x="3959" y="161529"/>
                    </a:lnTo>
                    <a:lnTo>
                      <a:pt x="3902" y="161489"/>
                    </a:lnTo>
                    <a:cubicBezTo>
                      <a:pt x="-6894" y="192075"/>
                      <a:pt x="5084" y="228914"/>
                      <a:pt x="35243" y="250523"/>
                    </a:cubicBezTo>
                    <a:cubicBezTo>
                      <a:pt x="65366" y="272108"/>
                      <a:pt x="104046" y="271623"/>
                      <a:pt x="129534" y="251637"/>
                    </a:cubicBezTo>
                    <a:lnTo>
                      <a:pt x="129626" y="251700"/>
                    </a:lnTo>
                    <a:lnTo>
                      <a:pt x="245423" y="90080"/>
                    </a:lnTo>
                    <a:close/>
                  </a:path>
                </a:pathLst>
              </a:custGeom>
              <a:solidFill>
                <a:srgbClr val="04A58E"/>
              </a:solidFill>
              <a:ln w="5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C7A0ED5E-F335-CEB1-5545-F6664BC620C2}"/>
                  </a:ext>
                </a:extLst>
              </p:cNvPr>
              <p:cNvSpPr/>
              <p:nvPr/>
            </p:nvSpPr>
            <p:spPr>
              <a:xfrm rot="-3262824">
                <a:off x="9045182" y="6689558"/>
                <a:ext cx="145423" cy="200047"/>
              </a:xfrm>
              <a:custGeom>
                <a:avLst/>
                <a:gdLst>
                  <a:gd name="connsiteX0" fmla="*/ 145424 w 145423"/>
                  <a:gd name="connsiteY0" fmla="*/ 100024 h 200047"/>
                  <a:gd name="connsiteX1" fmla="*/ 72712 w 145423"/>
                  <a:gd name="connsiteY1" fmla="*/ 200047 h 200047"/>
                  <a:gd name="connsiteX2" fmla="*/ 0 w 145423"/>
                  <a:gd name="connsiteY2" fmla="*/ 100024 h 200047"/>
                  <a:gd name="connsiteX3" fmla="*/ 72712 w 145423"/>
                  <a:gd name="connsiteY3" fmla="*/ 0 h 200047"/>
                  <a:gd name="connsiteX4" fmla="*/ 145424 w 145423"/>
                  <a:gd name="connsiteY4" fmla="*/ 100024 h 200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423" h="200047">
                    <a:moveTo>
                      <a:pt x="145424" y="100024"/>
                    </a:moveTo>
                    <a:cubicBezTo>
                      <a:pt x="145424" y="155265"/>
                      <a:pt x="112869" y="200047"/>
                      <a:pt x="72712" y="200047"/>
                    </a:cubicBezTo>
                    <a:cubicBezTo>
                      <a:pt x="32554" y="200047"/>
                      <a:pt x="0" y="155265"/>
                      <a:pt x="0" y="100024"/>
                    </a:cubicBezTo>
                    <a:cubicBezTo>
                      <a:pt x="0" y="44782"/>
                      <a:pt x="32554" y="0"/>
                      <a:pt x="72712" y="0"/>
                    </a:cubicBezTo>
                    <a:cubicBezTo>
                      <a:pt x="112869" y="0"/>
                      <a:pt x="145424" y="44782"/>
                      <a:pt x="145424" y="100024"/>
                    </a:cubicBezTo>
                    <a:close/>
                  </a:path>
                </a:pathLst>
              </a:custGeom>
              <a:solidFill>
                <a:srgbClr val="00B69F"/>
              </a:solidFill>
              <a:ln w="5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EF64DF45-090D-627E-4963-197BB1E81C84}"/>
                  </a:ext>
                </a:extLst>
              </p:cNvPr>
              <p:cNvSpPr/>
              <p:nvPr/>
            </p:nvSpPr>
            <p:spPr>
              <a:xfrm>
                <a:off x="9015504" y="6739367"/>
                <a:ext cx="177758" cy="148306"/>
              </a:xfrm>
              <a:custGeom>
                <a:avLst/>
                <a:gdLst>
                  <a:gd name="connsiteX0" fmla="*/ 173015 w 177758"/>
                  <a:gd name="connsiteY0" fmla="*/ 123575 h 148306"/>
                  <a:gd name="connsiteX1" fmla="*/ 49365 w 177758"/>
                  <a:gd name="connsiteY1" fmla="*/ 124427 h 148306"/>
                  <a:gd name="connsiteX2" fmla="*/ 10383 w 177758"/>
                  <a:gd name="connsiteY2" fmla="*/ 7058 h 148306"/>
                  <a:gd name="connsiteX3" fmla="*/ 16418 w 177758"/>
                  <a:gd name="connsiteY3" fmla="*/ 0 h 148306"/>
                  <a:gd name="connsiteX4" fmla="*/ 60143 w 177758"/>
                  <a:gd name="connsiteY4" fmla="*/ 109385 h 148306"/>
                  <a:gd name="connsiteX5" fmla="*/ 177758 w 177758"/>
                  <a:gd name="connsiteY5" fmla="*/ 115597 h 148306"/>
                  <a:gd name="connsiteX6" fmla="*/ 173015 w 177758"/>
                  <a:gd name="connsiteY6" fmla="*/ 123575 h 148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7758" h="148306">
                    <a:moveTo>
                      <a:pt x="173015" y="123575"/>
                    </a:moveTo>
                    <a:cubicBezTo>
                      <a:pt x="149623" y="156220"/>
                      <a:pt x="94262" y="156591"/>
                      <a:pt x="49365" y="124427"/>
                    </a:cubicBezTo>
                    <a:cubicBezTo>
                      <a:pt x="4445" y="92246"/>
                      <a:pt x="-13003" y="39702"/>
                      <a:pt x="10383" y="7058"/>
                    </a:cubicBezTo>
                    <a:cubicBezTo>
                      <a:pt x="12218" y="4503"/>
                      <a:pt x="14229" y="2137"/>
                      <a:pt x="16418" y="0"/>
                    </a:cubicBezTo>
                    <a:cubicBezTo>
                      <a:pt x="662" y="32747"/>
                      <a:pt x="18727" y="79713"/>
                      <a:pt x="60143" y="109385"/>
                    </a:cubicBezTo>
                    <a:cubicBezTo>
                      <a:pt x="101537" y="139040"/>
                      <a:pt x="151818" y="141046"/>
                      <a:pt x="177758" y="115597"/>
                    </a:cubicBezTo>
                    <a:cubicBezTo>
                      <a:pt x="176432" y="118352"/>
                      <a:pt x="174844" y="121015"/>
                      <a:pt x="173015" y="123575"/>
                    </a:cubicBezTo>
                    <a:close/>
                  </a:path>
                </a:pathLst>
              </a:custGeom>
              <a:solidFill>
                <a:srgbClr val="049983"/>
              </a:solidFill>
              <a:ln w="5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AA96AE3D-9A95-F0FC-5858-77093C67CC05}"/>
              </a:ext>
            </a:extLst>
          </p:cNvPr>
          <p:cNvSpPr txBox="1"/>
          <p:nvPr/>
        </p:nvSpPr>
        <p:spPr>
          <a:xfrm>
            <a:off x="6318985" y="2472936"/>
            <a:ext cx="555008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MX"/>
            </a:defPPr>
            <a:lvl1pPr>
              <a:defRPr u="none" strike="noStrike">
                <a:solidFill>
                  <a:schemeClr val="accent3"/>
                </a:solidFill>
                <a:effectLst/>
                <a:latin typeface="Neue Haas Unica Med" panose="020B0504030206020203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55EA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Automakers Sold Driver Data To Insurance Companies For Next To Nothing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01B1D51-EA7E-FEC3-C859-0622F6FE6FB6}"/>
              </a:ext>
            </a:extLst>
          </p:cNvPr>
          <p:cNvGrpSpPr/>
          <p:nvPr/>
        </p:nvGrpSpPr>
        <p:grpSpPr>
          <a:xfrm>
            <a:off x="2343858" y="4163319"/>
            <a:ext cx="8627081" cy="1680366"/>
            <a:chOff x="2576732" y="4983575"/>
            <a:chExt cx="8627081" cy="168036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FBA2985-6D29-ED12-FFDB-636B2F97482B}"/>
                </a:ext>
              </a:extLst>
            </p:cNvPr>
            <p:cNvGrpSpPr/>
            <p:nvPr/>
          </p:nvGrpSpPr>
          <p:grpSpPr>
            <a:xfrm>
              <a:off x="3138132" y="5028973"/>
              <a:ext cx="7483434" cy="1569658"/>
              <a:chOff x="563544" y="2749903"/>
              <a:chExt cx="7483434" cy="1569658"/>
            </a:xfrm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9FB72D36-B0F0-2678-03B2-A0CC7F3C05B0}"/>
                  </a:ext>
                </a:extLst>
              </p:cNvPr>
              <p:cNvSpPr/>
              <p:nvPr/>
            </p:nvSpPr>
            <p:spPr>
              <a:xfrm rot="10800000">
                <a:off x="563544" y="2749903"/>
                <a:ext cx="7483434" cy="1569658"/>
              </a:xfrm>
              <a:custGeom>
                <a:avLst/>
                <a:gdLst>
                  <a:gd name="connsiteX0" fmla="*/ 0 w 4963478"/>
                  <a:gd name="connsiteY0" fmla="*/ 1062961 h 1111213"/>
                  <a:gd name="connsiteX1" fmla="*/ 11512 w 4963478"/>
                  <a:gd name="connsiteY1" fmla="*/ 1066914 h 1111213"/>
                  <a:gd name="connsiteX2" fmla="*/ 123402 w 4963478"/>
                  <a:gd name="connsiteY2" fmla="*/ 1066504 h 1111213"/>
                  <a:gd name="connsiteX3" fmla="*/ 212041 w 4963478"/>
                  <a:gd name="connsiteY3" fmla="*/ 1075562 h 1111213"/>
                  <a:gd name="connsiteX4" fmla="*/ 283680 w 4963478"/>
                  <a:gd name="connsiteY4" fmla="*/ 1060741 h 1111213"/>
                  <a:gd name="connsiteX5" fmla="*/ 390480 w 4963478"/>
                  <a:gd name="connsiteY5" fmla="*/ 1048959 h 1111213"/>
                  <a:gd name="connsiteX6" fmla="*/ 472308 w 4963478"/>
                  <a:gd name="connsiteY6" fmla="*/ 1025242 h 1111213"/>
                  <a:gd name="connsiteX7" fmla="*/ 576806 w 4963478"/>
                  <a:gd name="connsiteY7" fmla="*/ 1008192 h 1111213"/>
                  <a:gd name="connsiteX8" fmla="*/ 687137 w 4963478"/>
                  <a:gd name="connsiteY8" fmla="*/ 1009430 h 1111213"/>
                  <a:gd name="connsiteX9" fmla="*/ 779886 w 4963478"/>
                  <a:gd name="connsiteY9" fmla="*/ 1017746 h 1111213"/>
                  <a:gd name="connsiteX10" fmla="*/ 873700 w 4963478"/>
                  <a:gd name="connsiteY10" fmla="*/ 1038091 h 1111213"/>
                  <a:gd name="connsiteX11" fmla="*/ 967686 w 4963478"/>
                  <a:gd name="connsiteY11" fmla="*/ 1058189 h 1111213"/>
                  <a:gd name="connsiteX12" fmla="*/ 1082203 w 4963478"/>
                  <a:gd name="connsiteY12" fmla="*/ 1070543 h 1111213"/>
                  <a:gd name="connsiteX13" fmla="*/ 1147181 w 4963478"/>
                  <a:gd name="connsiteY13" fmla="*/ 1043530 h 1111213"/>
                  <a:gd name="connsiteX14" fmla="*/ 1202142 w 4963478"/>
                  <a:gd name="connsiteY14" fmla="*/ 1040644 h 1111213"/>
                  <a:gd name="connsiteX15" fmla="*/ 1297602 w 4963478"/>
                  <a:gd name="connsiteY15" fmla="*/ 1027385 h 1111213"/>
                  <a:gd name="connsiteX16" fmla="*/ 1423212 w 4963478"/>
                  <a:gd name="connsiteY16" fmla="*/ 1013545 h 1111213"/>
                  <a:gd name="connsiteX17" fmla="*/ 1573795 w 4963478"/>
                  <a:gd name="connsiteY17" fmla="*/ 1000610 h 1111213"/>
                  <a:gd name="connsiteX18" fmla="*/ 1723474 w 4963478"/>
                  <a:gd name="connsiteY18" fmla="*/ 1040806 h 1111213"/>
                  <a:gd name="connsiteX19" fmla="*/ 1812284 w 4963478"/>
                  <a:gd name="connsiteY19" fmla="*/ 1068476 h 1111213"/>
                  <a:gd name="connsiteX20" fmla="*/ 1824937 w 4963478"/>
                  <a:gd name="connsiteY20" fmla="*/ 998143 h 1111213"/>
                  <a:gd name="connsiteX21" fmla="*/ 1920150 w 4963478"/>
                  <a:gd name="connsiteY21" fmla="*/ 1002677 h 1111213"/>
                  <a:gd name="connsiteX22" fmla="*/ 2015934 w 4963478"/>
                  <a:gd name="connsiteY22" fmla="*/ 1001277 h 1111213"/>
                  <a:gd name="connsiteX23" fmla="*/ 2066214 w 4963478"/>
                  <a:gd name="connsiteY23" fmla="*/ 1002182 h 1111213"/>
                  <a:gd name="connsiteX24" fmla="*/ 2150829 w 4963478"/>
                  <a:gd name="connsiteY24" fmla="*/ 978541 h 1111213"/>
                  <a:gd name="connsiteX25" fmla="*/ 2237994 w 4963478"/>
                  <a:gd name="connsiteY25" fmla="*/ 954328 h 1111213"/>
                  <a:gd name="connsiteX26" fmla="*/ 2283012 w 4963478"/>
                  <a:gd name="connsiteY26" fmla="*/ 951937 h 1111213"/>
                  <a:gd name="connsiteX27" fmla="*/ 2417080 w 4963478"/>
                  <a:gd name="connsiteY27" fmla="*/ 970549 h 1111213"/>
                  <a:gd name="connsiteX28" fmla="*/ 2520265 w 4963478"/>
                  <a:gd name="connsiteY28" fmla="*/ 1008430 h 1111213"/>
                  <a:gd name="connsiteX29" fmla="*/ 2625991 w 4963478"/>
                  <a:gd name="connsiteY29" fmla="*/ 1041949 h 1111213"/>
                  <a:gd name="connsiteX30" fmla="*/ 2668631 w 4963478"/>
                  <a:gd name="connsiteY30" fmla="*/ 1060970 h 1111213"/>
                  <a:gd name="connsiteX31" fmla="*/ 2808616 w 4963478"/>
                  <a:gd name="connsiteY31" fmla="*/ 1068304 h 1111213"/>
                  <a:gd name="connsiteX32" fmla="*/ 2878199 w 4963478"/>
                  <a:gd name="connsiteY32" fmla="*/ 1083297 h 1111213"/>
                  <a:gd name="connsiteX33" fmla="*/ 3037078 w 4963478"/>
                  <a:gd name="connsiteY33" fmla="*/ 1083135 h 1111213"/>
                  <a:gd name="connsiteX34" fmla="*/ 3152669 w 4963478"/>
                  <a:gd name="connsiteY34" fmla="*/ 1085364 h 1111213"/>
                  <a:gd name="connsiteX35" fmla="*/ 3285424 w 4963478"/>
                  <a:gd name="connsiteY35" fmla="*/ 1083963 h 1111213"/>
                  <a:gd name="connsiteX36" fmla="*/ 3418263 w 4963478"/>
                  <a:gd name="connsiteY36" fmla="*/ 1083554 h 1111213"/>
                  <a:gd name="connsiteX37" fmla="*/ 3509861 w 4963478"/>
                  <a:gd name="connsiteY37" fmla="*/ 1068971 h 1111213"/>
                  <a:gd name="connsiteX38" fmla="*/ 3552330 w 4963478"/>
                  <a:gd name="connsiteY38" fmla="*/ 1051759 h 1111213"/>
                  <a:gd name="connsiteX39" fmla="*/ 3658884 w 4963478"/>
                  <a:gd name="connsiteY39" fmla="*/ 1046568 h 1111213"/>
                  <a:gd name="connsiteX40" fmla="*/ 3807412 w 4963478"/>
                  <a:gd name="connsiteY40" fmla="*/ 1035862 h 1111213"/>
                  <a:gd name="connsiteX41" fmla="*/ 3849881 w 4963478"/>
                  <a:gd name="connsiteY41" fmla="*/ 1022194 h 1111213"/>
                  <a:gd name="connsiteX42" fmla="*/ 3921843 w 4963478"/>
                  <a:gd name="connsiteY42" fmla="*/ 1000858 h 1111213"/>
                  <a:gd name="connsiteX43" fmla="*/ 4039727 w 4963478"/>
                  <a:gd name="connsiteY43" fmla="*/ 976064 h 1111213"/>
                  <a:gd name="connsiteX44" fmla="*/ 4208053 w 4963478"/>
                  <a:gd name="connsiteY44" fmla="*/ 984303 h 1111213"/>
                  <a:gd name="connsiteX45" fmla="*/ 4372516 w 4963478"/>
                  <a:gd name="connsiteY45" fmla="*/ 1018155 h 1111213"/>
                  <a:gd name="connsiteX46" fmla="*/ 4438484 w 4963478"/>
                  <a:gd name="connsiteY46" fmla="*/ 1026223 h 1111213"/>
                  <a:gd name="connsiteX47" fmla="*/ 4522195 w 4963478"/>
                  <a:gd name="connsiteY47" fmla="*/ 1049197 h 1111213"/>
                  <a:gd name="connsiteX48" fmla="*/ 4690445 w 4963478"/>
                  <a:gd name="connsiteY48" fmla="*/ 1083459 h 1111213"/>
                  <a:gd name="connsiteX49" fmla="*/ 4843577 w 4963478"/>
                  <a:gd name="connsiteY49" fmla="*/ 1083125 h 1111213"/>
                  <a:gd name="connsiteX50" fmla="*/ 4963479 w 4963478"/>
                  <a:gd name="connsiteY50" fmla="*/ 1101899 h 1111213"/>
                  <a:gd name="connsiteX51" fmla="*/ 4963479 w 4963478"/>
                  <a:gd name="connsiteY51" fmla="*/ 30679 h 1111213"/>
                  <a:gd name="connsiteX52" fmla="*/ 4954564 w 4963478"/>
                  <a:gd name="connsiteY52" fmla="*/ 33213 h 1111213"/>
                  <a:gd name="connsiteX53" fmla="*/ 4826653 w 4963478"/>
                  <a:gd name="connsiteY53" fmla="*/ 33299 h 1111213"/>
                  <a:gd name="connsiteX54" fmla="*/ 4767011 w 4963478"/>
                  <a:gd name="connsiteY54" fmla="*/ 32556 h 1111213"/>
                  <a:gd name="connsiteX55" fmla="*/ 4721089 w 4963478"/>
                  <a:gd name="connsiteY55" fmla="*/ 56025 h 1111213"/>
                  <a:gd name="connsiteX56" fmla="*/ 4699892 w 4963478"/>
                  <a:gd name="connsiteY56" fmla="*/ 73151 h 1111213"/>
                  <a:gd name="connsiteX57" fmla="*/ 4602053 w 4963478"/>
                  <a:gd name="connsiteY57" fmla="*/ 75047 h 1111213"/>
                  <a:gd name="connsiteX58" fmla="*/ 4504043 w 4963478"/>
                  <a:gd name="connsiteY58" fmla="*/ 74961 h 1111213"/>
                  <a:gd name="connsiteX59" fmla="*/ 4386406 w 4963478"/>
                  <a:gd name="connsiteY59" fmla="*/ 75618 h 1111213"/>
                  <a:gd name="connsiteX60" fmla="*/ 4282317 w 4963478"/>
                  <a:gd name="connsiteY60" fmla="*/ 53711 h 1111213"/>
                  <a:gd name="connsiteX61" fmla="*/ 4262928 w 4963478"/>
                  <a:gd name="connsiteY61" fmla="*/ 34108 h 1111213"/>
                  <a:gd name="connsiteX62" fmla="*/ 4215198 w 4963478"/>
                  <a:gd name="connsiteY62" fmla="*/ 33203 h 1111213"/>
                  <a:gd name="connsiteX63" fmla="*/ 4108730 w 4963478"/>
                  <a:gd name="connsiteY63" fmla="*/ 71580 h 1111213"/>
                  <a:gd name="connsiteX64" fmla="*/ 3993633 w 4963478"/>
                  <a:gd name="connsiteY64" fmla="*/ 77838 h 1111213"/>
                  <a:gd name="connsiteX65" fmla="*/ 3901702 w 4963478"/>
                  <a:gd name="connsiteY65" fmla="*/ 90601 h 1111213"/>
                  <a:gd name="connsiteX66" fmla="*/ 3805090 w 4963478"/>
                  <a:gd name="connsiteY66" fmla="*/ 90601 h 1111213"/>
                  <a:gd name="connsiteX67" fmla="*/ 3662394 w 4963478"/>
                  <a:gd name="connsiteY67" fmla="*/ 89201 h 1111213"/>
                  <a:gd name="connsiteX68" fmla="*/ 3607519 w 4963478"/>
                  <a:gd name="connsiteY68" fmla="*/ 73637 h 1111213"/>
                  <a:gd name="connsiteX69" fmla="*/ 3553386 w 4963478"/>
                  <a:gd name="connsiteY69" fmla="*/ 74209 h 1111213"/>
                  <a:gd name="connsiteX70" fmla="*/ 3467373 w 4963478"/>
                  <a:gd name="connsiteY70" fmla="*/ 74209 h 1111213"/>
                  <a:gd name="connsiteX71" fmla="*/ 3333962 w 4963478"/>
                  <a:gd name="connsiteY71" fmla="*/ 74047 h 1111213"/>
                  <a:gd name="connsiteX72" fmla="*/ 3221006 w 4963478"/>
                  <a:gd name="connsiteY72" fmla="*/ 90763 h 1111213"/>
                  <a:gd name="connsiteX73" fmla="*/ 3090716 w 4963478"/>
                  <a:gd name="connsiteY73" fmla="*/ 82448 h 1111213"/>
                  <a:gd name="connsiteX74" fmla="*/ 2970197 w 4963478"/>
                  <a:gd name="connsiteY74" fmla="*/ 66389 h 1111213"/>
                  <a:gd name="connsiteX75" fmla="*/ 2883032 w 4963478"/>
                  <a:gd name="connsiteY75" fmla="*/ 26688 h 1111213"/>
                  <a:gd name="connsiteX76" fmla="*/ 2829308 w 4963478"/>
                  <a:gd name="connsiteY76" fmla="*/ 16887 h 1111213"/>
                  <a:gd name="connsiteX77" fmla="*/ 2770076 w 4963478"/>
                  <a:gd name="connsiteY77" fmla="*/ 6753 h 1111213"/>
                  <a:gd name="connsiteX78" fmla="*/ 2672722 w 4963478"/>
                  <a:gd name="connsiteY78" fmla="*/ 1723 h 1111213"/>
                  <a:gd name="connsiteX79" fmla="*/ 2644381 w 4963478"/>
                  <a:gd name="connsiteY79" fmla="*/ 17373 h 1111213"/>
                  <a:gd name="connsiteX80" fmla="*/ 2604452 w 4963478"/>
                  <a:gd name="connsiteY80" fmla="*/ 23879 h 1111213"/>
                  <a:gd name="connsiteX81" fmla="*/ 2507593 w 4963478"/>
                  <a:gd name="connsiteY81" fmla="*/ 24869 h 1111213"/>
                  <a:gd name="connsiteX82" fmla="*/ 2370814 w 4963478"/>
                  <a:gd name="connsiteY82" fmla="*/ 33270 h 1111213"/>
                  <a:gd name="connsiteX83" fmla="*/ 2233703 w 4963478"/>
                  <a:gd name="connsiteY83" fmla="*/ 33270 h 1111213"/>
                  <a:gd name="connsiteX84" fmla="*/ 2103660 w 4963478"/>
                  <a:gd name="connsiteY84" fmla="*/ 33680 h 1111213"/>
                  <a:gd name="connsiteX85" fmla="*/ 2016743 w 4963478"/>
                  <a:gd name="connsiteY85" fmla="*/ 16468 h 1111213"/>
                  <a:gd name="connsiteX86" fmla="*/ 1842585 w 4963478"/>
                  <a:gd name="connsiteY86" fmla="*/ 23307 h 1111213"/>
                  <a:gd name="connsiteX87" fmla="*/ 1737269 w 4963478"/>
                  <a:gd name="connsiteY87" fmla="*/ 23964 h 1111213"/>
                  <a:gd name="connsiteX88" fmla="*/ 1632608 w 4963478"/>
                  <a:gd name="connsiteY88" fmla="*/ 16468 h 1111213"/>
                  <a:gd name="connsiteX89" fmla="*/ 1549715 w 4963478"/>
                  <a:gd name="connsiteY89" fmla="*/ 16716 h 1111213"/>
                  <a:gd name="connsiteX90" fmla="*/ 1444151 w 4963478"/>
                  <a:gd name="connsiteY90" fmla="*/ 50406 h 1111213"/>
                  <a:gd name="connsiteX91" fmla="*/ 1506419 w 4963478"/>
                  <a:gd name="connsiteY91" fmla="*/ 101222 h 1111213"/>
                  <a:gd name="connsiteX92" fmla="*/ 1336447 w 4963478"/>
                  <a:gd name="connsiteY92" fmla="*/ 104108 h 1111213"/>
                  <a:gd name="connsiteX93" fmla="*/ 1234336 w 4963478"/>
                  <a:gd name="connsiteY93" fmla="*/ 125929 h 1111213"/>
                  <a:gd name="connsiteX94" fmla="*/ 1130418 w 4963478"/>
                  <a:gd name="connsiteY94" fmla="*/ 140426 h 1111213"/>
                  <a:gd name="connsiteX95" fmla="*/ 1049827 w 4963478"/>
                  <a:gd name="connsiteY95" fmla="*/ 126425 h 1111213"/>
                  <a:gd name="connsiteX96" fmla="*/ 957402 w 4963478"/>
                  <a:gd name="connsiteY96" fmla="*/ 113909 h 1111213"/>
                  <a:gd name="connsiteX97" fmla="*/ 917882 w 4963478"/>
                  <a:gd name="connsiteY97" fmla="*/ 126758 h 1111213"/>
                  <a:gd name="connsiteX98" fmla="*/ 848137 w 4963478"/>
                  <a:gd name="connsiteY98" fmla="*/ 123300 h 1111213"/>
                  <a:gd name="connsiteX99" fmla="*/ 749965 w 4963478"/>
                  <a:gd name="connsiteY99" fmla="*/ 121738 h 1111213"/>
                  <a:gd name="connsiteX100" fmla="*/ 679973 w 4963478"/>
                  <a:gd name="connsiteY100" fmla="*/ 114823 h 1111213"/>
                  <a:gd name="connsiteX101" fmla="*/ 572849 w 4963478"/>
                  <a:gd name="connsiteY101" fmla="*/ 110051 h 1111213"/>
                  <a:gd name="connsiteX102" fmla="*/ 472955 w 4963478"/>
                  <a:gd name="connsiteY102" fmla="*/ 73647 h 1111213"/>
                  <a:gd name="connsiteX103" fmla="*/ 396474 w 4963478"/>
                  <a:gd name="connsiteY103" fmla="*/ 72818 h 1111213"/>
                  <a:gd name="connsiteX104" fmla="*/ 299292 w 4963478"/>
                  <a:gd name="connsiteY104" fmla="*/ 56102 h 1111213"/>
                  <a:gd name="connsiteX105" fmla="*/ 209577 w 4963478"/>
                  <a:gd name="connsiteY105" fmla="*/ 48605 h 1111213"/>
                  <a:gd name="connsiteX106" fmla="*/ 117894 w 4963478"/>
                  <a:gd name="connsiteY106" fmla="*/ 49348 h 1111213"/>
                  <a:gd name="connsiteX107" fmla="*/ 47740 w 4963478"/>
                  <a:gd name="connsiteY107" fmla="*/ 81219 h 1111213"/>
                  <a:gd name="connsiteX108" fmla="*/ 0 w 4963478"/>
                  <a:gd name="connsiteY108" fmla="*/ 87848 h 1111213"/>
                  <a:gd name="connsiteX109" fmla="*/ 0 w 4963478"/>
                  <a:gd name="connsiteY109" fmla="*/ 1062961 h 1111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963478" h="1111213">
                    <a:moveTo>
                      <a:pt x="0" y="1062961"/>
                    </a:moveTo>
                    <a:cubicBezTo>
                      <a:pt x="3482" y="1064094"/>
                      <a:pt x="7202" y="1065352"/>
                      <a:pt x="11512" y="1066914"/>
                    </a:cubicBezTo>
                    <a:cubicBezTo>
                      <a:pt x="83473" y="1046654"/>
                      <a:pt x="99656" y="1056865"/>
                      <a:pt x="123402" y="1066504"/>
                    </a:cubicBezTo>
                    <a:cubicBezTo>
                      <a:pt x="167850" y="1065761"/>
                      <a:pt x="163246" y="1099118"/>
                      <a:pt x="212041" y="1075562"/>
                    </a:cubicBezTo>
                    <a:cubicBezTo>
                      <a:pt x="294278" y="1044349"/>
                      <a:pt x="238984" y="1029852"/>
                      <a:pt x="283680" y="1060741"/>
                    </a:cubicBezTo>
                    <a:cubicBezTo>
                      <a:pt x="339867" y="1026394"/>
                      <a:pt x="366896" y="1075077"/>
                      <a:pt x="390480" y="1048959"/>
                    </a:cubicBezTo>
                    <a:cubicBezTo>
                      <a:pt x="397216" y="1075810"/>
                      <a:pt x="446507" y="1047311"/>
                      <a:pt x="472308" y="1025242"/>
                    </a:cubicBezTo>
                    <a:cubicBezTo>
                      <a:pt x="518972" y="1051674"/>
                      <a:pt x="547390" y="985218"/>
                      <a:pt x="576806" y="1008192"/>
                    </a:cubicBezTo>
                    <a:cubicBezTo>
                      <a:pt x="613776" y="1029852"/>
                      <a:pt x="651727" y="973683"/>
                      <a:pt x="687137" y="1009430"/>
                    </a:cubicBezTo>
                    <a:cubicBezTo>
                      <a:pt x="722708" y="1025242"/>
                      <a:pt x="744228" y="1017746"/>
                      <a:pt x="779886" y="1017746"/>
                    </a:cubicBezTo>
                    <a:cubicBezTo>
                      <a:pt x="811186" y="1019232"/>
                      <a:pt x="842400" y="1014536"/>
                      <a:pt x="873700" y="1038091"/>
                    </a:cubicBezTo>
                    <a:cubicBezTo>
                      <a:pt x="905086" y="1041710"/>
                      <a:pt x="936386" y="1052998"/>
                      <a:pt x="967686" y="1058189"/>
                    </a:cubicBezTo>
                    <a:cubicBezTo>
                      <a:pt x="1004733" y="1093107"/>
                      <a:pt x="1042939" y="1107766"/>
                      <a:pt x="1082203" y="1070543"/>
                    </a:cubicBezTo>
                    <a:cubicBezTo>
                      <a:pt x="1104379" y="1055055"/>
                      <a:pt x="1121475" y="1092041"/>
                      <a:pt x="1147181" y="1043530"/>
                    </a:cubicBezTo>
                    <a:cubicBezTo>
                      <a:pt x="1165419" y="987275"/>
                      <a:pt x="1183818" y="1051026"/>
                      <a:pt x="1202142" y="1040644"/>
                    </a:cubicBezTo>
                    <a:cubicBezTo>
                      <a:pt x="1233851" y="1042949"/>
                      <a:pt x="1265646" y="1034300"/>
                      <a:pt x="1297602" y="1027385"/>
                    </a:cubicBezTo>
                    <a:cubicBezTo>
                      <a:pt x="1344096" y="1009345"/>
                      <a:pt x="1377698" y="1017917"/>
                      <a:pt x="1423212" y="1013545"/>
                    </a:cubicBezTo>
                    <a:cubicBezTo>
                      <a:pt x="1478990" y="1006297"/>
                      <a:pt x="1516617" y="1010497"/>
                      <a:pt x="1573795" y="1000610"/>
                    </a:cubicBezTo>
                    <a:cubicBezTo>
                      <a:pt x="1640010" y="995914"/>
                      <a:pt x="1671719" y="1014117"/>
                      <a:pt x="1723474" y="1040806"/>
                    </a:cubicBezTo>
                    <a:cubicBezTo>
                      <a:pt x="1748780" y="1056865"/>
                      <a:pt x="1779005" y="1057694"/>
                      <a:pt x="1812284" y="1068476"/>
                    </a:cubicBezTo>
                    <a:cubicBezTo>
                      <a:pt x="1817707" y="995752"/>
                      <a:pt x="1811628" y="1082640"/>
                      <a:pt x="1824937" y="998143"/>
                    </a:cubicBezTo>
                    <a:cubicBezTo>
                      <a:pt x="1855828" y="1030919"/>
                      <a:pt x="1887946" y="999705"/>
                      <a:pt x="1920150" y="1002677"/>
                    </a:cubicBezTo>
                    <a:cubicBezTo>
                      <a:pt x="1952354" y="1025651"/>
                      <a:pt x="1984644" y="1015602"/>
                      <a:pt x="2015934" y="1001277"/>
                    </a:cubicBezTo>
                    <a:cubicBezTo>
                      <a:pt x="2025876" y="1036119"/>
                      <a:pt x="2054465" y="973769"/>
                      <a:pt x="2066214" y="1002182"/>
                    </a:cubicBezTo>
                    <a:cubicBezTo>
                      <a:pt x="2095868" y="986866"/>
                      <a:pt x="2123144" y="1041710"/>
                      <a:pt x="2150829" y="978541"/>
                    </a:cubicBezTo>
                    <a:cubicBezTo>
                      <a:pt x="2178600" y="944365"/>
                      <a:pt x="2206694" y="970140"/>
                      <a:pt x="2237994" y="954328"/>
                    </a:cubicBezTo>
                    <a:cubicBezTo>
                      <a:pt x="2253682" y="972283"/>
                      <a:pt x="2267572" y="930278"/>
                      <a:pt x="2283012" y="951937"/>
                    </a:cubicBezTo>
                    <a:cubicBezTo>
                      <a:pt x="2339942" y="965777"/>
                      <a:pt x="2369682" y="955643"/>
                      <a:pt x="2417080" y="970549"/>
                    </a:cubicBezTo>
                    <a:cubicBezTo>
                      <a:pt x="2450349" y="1008926"/>
                      <a:pt x="2485102" y="966596"/>
                      <a:pt x="2520265" y="1008430"/>
                    </a:cubicBezTo>
                    <a:cubicBezTo>
                      <a:pt x="2555428" y="1030671"/>
                      <a:pt x="2591000" y="1093507"/>
                      <a:pt x="2625991" y="1041949"/>
                    </a:cubicBezTo>
                    <a:cubicBezTo>
                      <a:pt x="2642098" y="1030833"/>
                      <a:pt x="2652448" y="1023089"/>
                      <a:pt x="2668631" y="1060970"/>
                    </a:cubicBezTo>
                    <a:cubicBezTo>
                      <a:pt x="2711595" y="1072257"/>
                      <a:pt x="2764663" y="1068628"/>
                      <a:pt x="2808616" y="1068304"/>
                    </a:cubicBezTo>
                    <a:cubicBezTo>
                      <a:pt x="2847717" y="1081982"/>
                      <a:pt x="2833180" y="1097460"/>
                      <a:pt x="2878199" y="1083297"/>
                    </a:cubicBezTo>
                    <a:cubicBezTo>
                      <a:pt x="2931190" y="1076458"/>
                      <a:pt x="2984172" y="1149515"/>
                      <a:pt x="3037078" y="1083135"/>
                    </a:cubicBezTo>
                    <a:cubicBezTo>
                      <a:pt x="3075608" y="1103147"/>
                      <a:pt x="3116517" y="1066914"/>
                      <a:pt x="3152669" y="1085364"/>
                    </a:cubicBezTo>
                    <a:cubicBezTo>
                      <a:pt x="3196870" y="1055141"/>
                      <a:pt x="3241147" y="1106528"/>
                      <a:pt x="3285424" y="1083963"/>
                    </a:cubicBezTo>
                    <a:cubicBezTo>
                      <a:pt x="3329700" y="1092450"/>
                      <a:pt x="3373987" y="1093107"/>
                      <a:pt x="3418263" y="1083554"/>
                    </a:cubicBezTo>
                    <a:cubicBezTo>
                      <a:pt x="3453588" y="1101175"/>
                      <a:pt x="3480455" y="1109167"/>
                      <a:pt x="3509861" y="1068971"/>
                    </a:cubicBezTo>
                    <a:cubicBezTo>
                      <a:pt x="3523257" y="1071200"/>
                      <a:pt x="3537213" y="1033395"/>
                      <a:pt x="3552330" y="1051759"/>
                    </a:cubicBezTo>
                    <a:cubicBezTo>
                      <a:pt x="3582889" y="1048959"/>
                      <a:pt x="3626347" y="1050112"/>
                      <a:pt x="3658884" y="1046568"/>
                    </a:cubicBezTo>
                    <a:cubicBezTo>
                      <a:pt x="3708175" y="1008268"/>
                      <a:pt x="3758616" y="964539"/>
                      <a:pt x="3807412" y="1035862"/>
                    </a:cubicBezTo>
                    <a:cubicBezTo>
                      <a:pt x="3834849" y="1072019"/>
                      <a:pt x="3829598" y="1017412"/>
                      <a:pt x="3849881" y="1022194"/>
                    </a:cubicBezTo>
                    <a:cubicBezTo>
                      <a:pt x="3875102" y="983570"/>
                      <a:pt x="3892683" y="1014536"/>
                      <a:pt x="3921843" y="1000858"/>
                    </a:cubicBezTo>
                    <a:cubicBezTo>
                      <a:pt x="3960288" y="1081163"/>
                      <a:pt x="4000711" y="971702"/>
                      <a:pt x="4039727" y="976064"/>
                    </a:cubicBezTo>
                    <a:cubicBezTo>
                      <a:pt x="4095591" y="987923"/>
                      <a:pt x="4154824" y="1021937"/>
                      <a:pt x="4208053" y="984303"/>
                    </a:cubicBezTo>
                    <a:cubicBezTo>
                      <a:pt x="4260302" y="1018479"/>
                      <a:pt x="4317318" y="1022108"/>
                      <a:pt x="4372516" y="1018155"/>
                    </a:cubicBezTo>
                    <a:cubicBezTo>
                      <a:pt x="4399383" y="975245"/>
                      <a:pt x="4412445" y="1027214"/>
                      <a:pt x="4438484" y="1026223"/>
                    </a:cubicBezTo>
                    <a:cubicBezTo>
                      <a:pt x="4466826" y="1022270"/>
                      <a:pt x="4490895" y="1019384"/>
                      <a:pt x="4522195" y="1049197"/>
                    </a:cubicBezTo>
                    <a:cubicBezTo>
                      <a:pt x="4581999" y="1063532"/>
                      <a:pt x="4625134" y="1069866"/>
                      <a:pt x="4690445" y="1083459"/>
                    </a:cubicBezTo>
                    <a:cubicBezTo>
                      <a:pt x="4741458" y="1052407"/>
                      <a:pt x="4792556" y="1083954"/>
                      <a:pt x="4843577" y="1083125"/>
                    </a:cubicBezTo>
                    <a:cubicBezTo>
                      <a:pt x="4884230" y="1109729"/>
                      <a:pt x="4926280" y="1109252"/>
                      <a:pt x="4963479" y="1101899"/>
                    </a:cubicBezTo>
                    <a:lnTo>
                      <a:pt x="4963479" y="30679"/>
                    </a:lnTo>
                    <a:cubicBezTo>
                      <a:pt x="4960587" y="31518"/>
                      <a:pt x="4957676" y="32346"/>
                      <a:pt x="4954564" y="33213"/>
                    </a:cubicBezTo>
                    <a:cubicBezTo>
                      <a:pt x="4927698" y="22831"/>
                      <a:pt x="4879149" y="21516"/>
                      <a:pt x="4826653" y="33299"/>
                    </a:cubicBezTo>
                    <a:cubicBezTo>
                      <a:pt x="4810061" y="12048"/>
                      <a:pt x="4813590" y="47139"/>
                      <a:pt x="4767011" y="32556"/>
                    </a:cubicBezTo>
                    <a:cubicBezTo>
                      <a:pt x="4703098" y="31975"/>
                      <a:pt x="4707208" y="27698"/>
                      <a:pt x="4721089" y="56025"/>
                    </a:cubicBezTo>
                    <a:cubicBezTo>
                      <a:pt x="4731354" y="56768"/>
                      <a:pt x="4713859" y="68627"/>
                      <a:pt x="4699892" y="73151"/>
                    </a:cubicBezTo>
                    <a:cubicBezTo>
                      <a:pt x="4612404" y="52730"/>
                      <a:pt x="4597782" y="66646"/>
                      <a:pt x="4602053" y="75047"/>
                    </a:cubicBezTo>
                    <a:cubicBezTo>
                      <a:pt x="4627189" y="112604"/>
                      <a:pt x="4551203" y="61626"/>
                      <a:pt x="4504043" y="74961"/>
                    </a:cubicBezTo>
                    <a:cubicBezTo>
                      <a:pt x="4448759" y="77514"/>
                      <a:pt x="4424766" y="70513"/>
                      <a:pt x="4386406" y="75618"/>
                    </a:cubicBezTo>
                    <a:cubicBezTo>
                      <a:pt x="4339171" y="60797"/>
                      <a:pt x="4316328" y="70018"/>
                      <a:pt x="4282317" y="53711"/>
                    </a:cubicBezTo>
                    <a:cubicBezTo>
                      <a:pt x="4276980" y="68046"/>
                      <a:pt x="4270491" y="50749"/>
                      <a:pt x="4262928" y="34108"/>
                    </a:cubicBezTo>
                    <a:cubicBezTo>
                      <a:pt x="4251426" y="28841"/>
                      <a:pt x="4227195" y="32622"/>
                      <a:pt x="4215198" y="33203"/>
                    </a:cubicBezTo>
                    <a:cubicBezTo>
                      <a:pt x="4168457" y="63102"/>
                      <a:pt x="4151779" y="61369"/>
                      <a:pt x="4108730" y="71580"/>
                    </a:cubicBezTo>
                    <a:cubicBezTo>
                      <a:pt x="4070532" y="95716"/>
                      <a:pt x="4031260" y="79895"/>
                      <a:pt x="3993633" y="77838"/>
                    </a:cubicBezTo>
                    <a:cubicBezTo>
                      <a:pt x="3957976" y="73228"/>
                      <a:pt x="3940566" y="84010"/>
                      <a:pt x="3901702" y="90601"/>
                    </a:cubicBezTo>
                    <a:cubicBezTo>
                      <a:pt x="3869498" y="78247"/>
                      <a:pt x="3837294" y="111023"/>
                      <a:pt x="3805090" y="90601"/>
                    </a:cubicBezTo>
                    <a:cubicBezTo>
                      <a:pt x="3760975" y="121653"/>
                      <a:pt x="3704293" y="148989"/>
                      <a:pt x="3662394" y="89201"/>
                    </a:cubicBezTo>
                    <a:cubicBezTo>
                      <a:pt x="3641607" y="105346"/>
                      <a:pt x="3630105" y="75695"/>
                      <a:pt x="3607519" y="73637"/>
                    </a:cubicBezTo>
                    <a:cubicBezTo>
                      <a:pt x="3591089" y="67379"/>
                      <a:pt x="3570302" y="55844"/>
                      <a:pt x="3553386" y="74209"/>
                    </a:cubicBezTo>
                    <a:cubicBezTo>
                      <a:pt x="3524712" y="93154"/>
                      <a:pt x="3496047" y="106003"/>
                      <a:pt x="3467373" y="74209"/>
                    </a:cubicBezTo>
                    <a:cubicBezTo>
                      <a:pt x="3423011" y="68275"/>
                      <a:pt x="3378239" y="58397"/>
                      <a:pt x="3333962" y="74047"/>
                    </a:cubicBezTo>
                    <a:cubicBezTo>
                      <a:pt x="3293054" y="83848"/>
                      <a:pt x="3260850" y="83848"/>
                      <a:pt x="3221006" y="90763"/>
                    </a:cubicBezTo>
                    <a:cubicBezTo>
                      <a:pt x="3178204" y="76352"/>
                      <a:pt x="3131463" y="104679"/>
                      <a:pt x="3090716" y="82448"/>
                    </a:cubicBezTo>
                    <a:cubicBezTo>
                      <a:pt x="3050958" y="77838"/>
                      <a:pt x="3003713" y="104765"/>
                      <a:pt x="2970197" y="66389"/>
                    </a:cubicBezTo>
                    <a:cubicBezTo>
                      <a:pt x="2942017" y="36985"/>
                      <a:pt x="2916720" y="43491"/>
                      <a:pt x="2883032" y="26688"/>
                    </a:cubicBezTo>
                    <a:cubicBezTo>
                      <a:pt x="2865774" y="1733"/>
                      <a:pt x="2846804" y="12106"/>
                      <a:pt x="2829308" y="16887"/>
                    </a:cubicBezTo>
                    <a:cubicBezTo>
                      <a:pt x="2807541" y="-11031"/>
                      <a:pt x="2793166" y="17459"/>
                      <a:pt x="2770076" y="6753"/>
                    </a:cubicBezTo>
                    <a:cubicBezTo>
                      <a:pt x="2741896" y="-744"/>
                      <a:pt x="2701891" y="-1315"/>
                      <a:pt x="2672722" y="1723"/>
                    </a:cubicBezTo>
                    <a:cubicBezTo>
                      <a:pt x="2666557" y="1476"/>
                      <a:pt x="2657110" y="-3049"/>
                      <a:pt x="2644381" y="17373"/>
                    </a:cubicBezTo>
                    <a:cubicBezTo>
                      <a:pt x="2631071" y="5514"/>
                      <a:pt x="2617761" y="18611"/>
                      <a:pt x="2604452" y="23879"/>
                    </a:cubicBezTo>
                    <a:cubicBezTo>
                      <a:pt x="2571677" y="16630"/>
                      <a:pt x="2540130" y="30632"/>
                      <a:pt x="2507593" y="24869"/>
                    </a:cubicBezTo>
                    <a:cubicBezTo>
                      <a:pt x="2461832" y="14239"/>
                      <a:pt x="2418868" y="55921"/>
                      <a:pt x="2370814" y="33270"/>
                    </a:cubicBezTo>
                    <a:cubicBezTo>
                      <a:pt x="2325139" y="40185"/>
                      <a:pt x="2279378" y="35575"/>
                      <a:pt x="2233703" y="33270"/>
                    </a:cubicBezTo>
                    <a:cubicBezTo>
                      <a:pt x="2190901" y="35080"/>
                      <a:pt x="2145968" y="56330"/>
                      <a:pt x="2103660" y="33680"/>
                    </a:cubicBezTo>
                    <a:cubicBezTo>
                      <a:pt x="2072446" y="82686"/>
                      <a:pt x="2046568" y="-1734"/>
                      <a:pt x="2016743" y="16468"/>
                    </a:cubicBezTo>
                    <a:cubicBezTo>
                      <a:pt x="1961706" y="-18127"/>
                      <a:pt x="1896062" y="78323"/>
                      <a:pt x="1842585" y="23307"/>
                    </a:cubicBezTo>
                    <a:cubicBezTo>
                      <a:pt x="1806928" y="38709"/>
                      <a:pt x="1772022" y="29317"/>
                      <a:pt x="1737269" y="23964"/>
                    </a:cubicBezTo>
                    <a:cubicBezTo>
                      <a:pt x="1702439" y="39119"/>
                      <a:pt x="1667847" y="-6754"/>
                      <a:pt x="1632608" y="16468"/>
                    </a:cubicBezTo>
                    <a:cubicBezTo>
                      <a:pt x="1605418" y="-7992"/>
                      <a:pt x="1576906" y="5848"/>
                      <a:pt x="1549715" y="16716"/>
                    </a:cubicBezTo>
                    <a:cubicBezTo>
                      <a:pt x="1520137" y="12677"/>
                      <a:pt x="1451382" y="40519"/>
                      <a:pt x="1444151" y="50406"/>
                    </a:cubicBezTo>
                    <a:cubicBezTo>
                      <a:pt x="1458526" y="74618"/>
                      <a:pt x="1500016" y="103450"/>
                      <a:pt x="1506419" y="101222"/>
                    </a:cubicBezTo>
                    <a:cubicBezTo>
                      <a:pt x="1451543" y="139026"/>
                      <a:pt x="1390342" y="93887"/>
                      <a:pt x="1336447" y="104108"/>
                    </a:cubicBezTo>
                    <a:cubicBezTo>
                      <a:pt x="1302521" y="120995"/>
                      <a:pt x="1268585" y="129720"/>
                      <a:pt x="1234336" y="125929"/>
                    </a:cubicBezTo>
                    <a:cubicBezTo>
                      <a:pt x="1200077" y="108794"/>
                      <a:pt x="1165571" y="117862"/>
                      <a:pt x="1130418" y="140426"/>
                    </a:cubicBezTo>
                    <a:cubicBezTo>
                      <a:pt x="1101259" y="87144"/>
                      <a:pt x="1077018" y="177574"/>
                      <a:pt x="1049827" y="126425"/>
                    </a:cubicBezTo>
                    <a:cubicBezTo>
                      <a:pt x="1023865" y="159372"/>
                      <a:pt x="986323" y="91668"/>
                      <a:pt x="957402" y="113909"/>
                    </a:cubicBezTo>
                    <a:cubicBezTo>
                      <a:pt x="938175" y="118433"/>
                      <a:pt x="934322" y="84753"/>
                      <a:pt x="917882" y="126758"/>
                    </a:cubicBezTo>
                    <a:cubicBezTo>
                      <a:pt x="888475" y="160696"/>
                      <a:pt x="870894" y="162829"/>
                      <a:pt x="848137" y="123300"/>
                    </a:cubicBezTo>
                    <a:cubicBezTo>
                      <a:pt x="802709" y="139036"/>
                      <a:pt x="789647" y="174945"/>
                      <a:pt x="749965" y="121738"/>
                    </a:cubicBezTo>
                    <a:cubicBezTo>
                      <a:pt x="721215" y="151218"/>
                      <a:pt x="707572" y="155009"/>
                      <a:pt x="679973" y="114823"/>
                    </a:cubicBezTo>
                    <a:cubicBezTo>
                      <a:pt x="638655" y="80971"/>
                      <a:pt x="600039" y="159876"/>
                      <a:pt x="572849" y="110051"/>
                    </a:cubicBezTo>
                    <a:cubicBezTo>
                      <a:pt x="515833" y="50177"/>
                      <a:pt x="483382" y="114995"/>
                      <a:pt x="472955" y="73647"/>
                    </a:cubicBezTo>
                    <a:cubicBezTo>
                      <a:pt x="420867" y="61626"/>
                      <a:pt x="456439" y="68865"/>
                      <a:pt x="396474" y="72818"/>
                    </a:cubicBezTo>
                    <a:cubicBezTo>
                      <a:pt x="385058" y="46796"/>
                      <a:pt x="334036" y="53711"/>
                      <a:pt x="299292" y="56102"/>
                    </a:cubicBezTo>
                    <a:cubicBezTo>
                      <a:pt x="287295" y="80067"/>
                      <a:pt x="239650" y="76447"/>
                      <a:pt x="209577" y="48605"/>
                    </a:cubicBezTo>
                    <a:cubicBezTo>
                      <a:pt x="189370" y="51320"/>
                      <a:pt x="123155" y="43500"/>
                      <a:pt x="117894" y="49348"/>
                    </a:cubicBezTo>
                    <a:cubicBezTo>
                      <a:pt x="40757" y="59226"/>
                      <a:pt x="57919" y="81143"/>
                      <a:pt x="47740" y="81219"/>
                    </a:cubicBezTo>
                    <a:cubicBezTo>
                      <a:pt x="38407" y="94859"/>
                      <a:pt x="30900" y="86963"/>
                      <a:pt x="0" y="87848"/>
                    </a:cubicBezTo>
                    <a:lnTo>
                      <a:pt x="0" y="1062961"/>
                    </a:lnTo>
                    <a:close/>
                  </a:path>
                </a:pathLst>
              </a:custGeom>
              <a:solidFill>
                <a:srgbClr val="FFFFFF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1FC16CC-FFEC-35F7-501E-F9FAEC47AF7D}"/>
                  </a:ext>
                </a:extLst>
              </p:cNvPr>
              <p:cNvSpPr txBox="1"/>
              <p:nvPr/>
            </p:nvSpPr>
            <p:spPr>
              <a:xfrm>
                <a:off x="707004" y="3101946"/>
                <a:ext cx="7317839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Franklin Gothic Demi" panose="020B0603020102020204" pitchFamily="34" charset="0"/>
                    <a:ea typeface="+mn-ea"/>
                    <a:cs typeface="Gill Sans" panose="020B0502020104020203" pitchFamily="34" charset="-79"/>
                  </a:rPr>
                  <a:t>Over half of Americans feel uncomfortable sharing personal data with auto and insurance companies.</a:t>
                </a:r>
              </a:p>
            </p:txBody>
          </p:sp>
        </p:grp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0187E831-AD14-9754-9AF1-355BDA912BB0}"/>
                </a:ext>
              </a:extLst>
            </p:cNvPr>
            <p:cNvSpPr/>
            <p:nvPr/>
          </p:nvSpPr>
          <p:spPr>
            <a:xfrm rot="20406695">
              <a:off x="2576732" y="4983575"/>
              <a:ext cx="1164496" cy="601532"/>
            </a:xfrm>
            <a:custGeom>
              <a:avLst/>
              <a:gdLst>
                <a:gd name="connsiteX0" fmla="*/ 1113856 w 1164496"/>
                <a:gd name="connsiteY0" fmla="*/ 121090 h 601532"/>
                <a:gd name="connsiteX1" fmla="*/ 1103717 w 1164496"/>
                <a:gd name="connsiteY1" fmla="*/ 100755 h 601532"/>
                <a:gd name="connsiteX2" fmla="*/ 1095985 w 1164496"/>
                <a:gd name="connsiteY2" fmla="*/ 71329 h 601532"/>
                <a:gd name="connsiteX3" fmla="*/ 1086167 w 1164496"/>
                <a:gd name="connsiteY3" fmla="*/ 12516 h 601532"/>
                <a:gd name="connsiteX4" fmla="*/ 1086144 w 1164496"/>
                <a:gd name="connsiteY4" fmla="*/ 0 h 601532"/>
                <a:gd name="connsiteX5" fmla="*/ 362 w 1164496"/>
                <a:gd name="connsiteY5" fmla="*/ 195842 h 601532"/>
                <a:gd name="connsiteX6" fmla="*/ 14 w 1164496"/>
                <a:gd name="connsiteY6" fmla="*/ 200019 h 601532"/>
                <a:gd name="connsiteX7" fmla="*/ 9089 w 1164496"/>
                <a:gd name="connsiteY7" fmla="*/ 235698 h 601532"/>
                <a:gd name="connsiteX8" fmla="*/ 34852 w 1164496"/>
                <a:gd name="connsiteY8" fmla="*/ 386957 h 601532"/>
                <a:gd name="connsiteX9" fmla="*/ 41768 w 1164496"/>
                <a:gd name="connsiteY9" fmla="*/ 425327 h 601532"/>
                <a:gd name="connsiteX10" fmla="*/ 51609 w 1164496"/>
                <a:gd name="connsiteY10" fmla="*/ 445701 h 601532"/>
                <a:gd name="connsiteX11" fmla="*/ 59353 w 1164496"/>
                <a:gd name="connsiteY11" fmla="*/ 477717 h 601532"/>
                <a:gd name="connsiteX12" fmla="*/ 78858 w 1164496"/>
                <a:gd name="connsiteY12" fmla="*/ 601532 h 601532"/>
                <a:gd name="connsiteX13" fmla="*/ 1164496 w 1164496"/>
                <a:gd name="connsiteY13" fmla="*/ 405719 h 601532"/>
                <a:gd name="connsiteX14" fmla="*/ 1119417 w 1164496"/>
                <a:gd name="connsiteY14" fmla="*/ 153716 h 601532"/>
                <a:gd name="connsiteX15" fmla="*/ 1113856 w 1164496"/>
                <a:gd name="connsiteY15" fmla="*/ 121090 h 60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64496" h="601532">
                  <a:moveTo>
                    <a:pt x="1113856" y="121090"/>
                  </a:moveTo>
                  <a:cubicBezTo>
                    <a:pt x="1111073" y="114043"/>
                    <a:pt x="1106781" y="107688"/>
                    <a:pt x="1103717" y="100755"/>
                  </a:cubicBezTo>
                  <a:cubicBezTo>
                    <a:pt x="1099603" y="91457"/>
                    <a:pt x="1097774" y="81342"/>
                    <a:pt x="1095985" y="71329"/>
                  </a:cubicBezTo>
                  <a:cubicBezTo>
                    <a:pt x="1088075" y="27181"/>
                    <a:pt x="1090127" y="57167"/>
                    <a:pt x="1086167" y="12516"/>
                  </a:cubicBezTo>
                  <a:cubicBezTo>
                    <a:pt x="1085687" y="7098"/>
                    <a:pt x="1085624" y="3195"/>
                    <a:pt x="1086144" y="0"/>
                  </a:cubicBezTo>
                  <a:lnTo>
                    <a:pt x="362" y="195842"/>
                  </a:lnTo>
                  <a:cubicBezTo>
                    <a:pt x="145" y="197248"/>
                    <a:pt x="-55" y="198653"/>
                    <a:pt x="14" y="200019"/>
                  </a:cubicBezTo>
                  <a:cubicBezTo>
                    <a:pt x="602" y="211787"/>
                    <a:pt x="6175" y="224314"/>
                    <a:pt x="9089" y="235698"/>
                  </a:cubicBezTo>
                  <a:cubicBezTo>
                    <a:pt x="21794" y="285298"/>
                    <a:pt x="30429" y="335945"/>
                    <a:pt x="34852" y="386957"/>
                  </a:cubicBezTo>
                  <a:cubicBezTo>
                    <a:pt x="35978" y="399959"/>
                    <a:pt x="36887" y="413229"/>
                    <a:pt x="41768" y="425327"/>
                  </a:cubicBezTo>
                  <a:cubicBezTo>
                    <a:pt x="44591" y="432328"/>
                    <a:pt x="48671" y="438752"/>
                    <a:pt x="51609" y="445701"/>
                  </a:cubicBezTo>
                  <a:cubicBezTo>
                    <a:pt x="55895" y="455840"/>
                    <a:pt x="57644" y="466841"/>
                    <a:pt x="59353" y="477717"/>
                  </a:cubicBezTo>
                  <a:cubicBezTo>
                    <a:pt x="65856" y="518991"/>
                    <a:pt x="72360" y="560259"/>
                    <a:pt x="78858" y="601532"/>
                  </a:cubicBezTo>
                  <a:lnTo>
                    <a:pt x="1164496" y="405719"/>
                  </a:lnTo>
                  <a:cubicBezTo>
                    <a:pt x="1148666" y="348004"/>
                    <a:pt x="1123869" y="213398"/>
                    <a:pt x="1119417" y="153716"/>
                  </a:cubicBezTo>
                  <a:cubicBezTo>
                    <a:pt x="1118599" y="142664"/>
                    <a:pt x="1117925" y="131388"/>
                    <a:pt x="1113856" y="121090"/>
                  </a:cubicBezTo>
                  <a:close/>
                </a:path>
              </a:pathLst>
            </a:custGeom>
            <a:solidFill>
              <a:srgbClr val="00C3CC">
                <a:alpha val="80000"/>
              </a:srgbClr>
            </a:solidFill>
            <a:ln w="571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2678F628-BCEA-19EA-7D3A-B837FE052CE5}"/>
                </a:ext>
              </a:extLst>
            </p:cNvPr>
            <p:cNvSpPr/>
            <p:nvPr/>
          </p:nvSpPr>
          <p:spPr>
            <a:xfrm rot="9965727">
              <a:off x="10039317" y="6062409"/>
              <a:ext cx="1164496" cy="601532"/>
            </a:xfrm>
            <a:custGeom>
              <a:avLst/>
              <a:gdLst>
                <a:gd name="connsiteX0" fmla="*/ 1113856 w 1164496"/>
                <a:gd name="connsiteY0" fmla="*/ 121090 h 601532"/>
                <a:gd name="connsiteX1" fmla="*/ 1103717 w 1164496"/>
                <a:gd name="connsiteY1" fmla="*/ 100755 h 601532"/>
                <a:gd name="connsiteX2" fmla="*/ 1095985 w 1164496"/>
                <a:gd name="connsiteY2" fmla="*/ 71329 h 601532"/>
                <a:gd name="connsiteX3" fmla="*/ 1086167 w 1164496"/>
                <a:gd name="connsiteY3" fmla="*/ 12516 h 601532"/>
                <a:gd name="connsiteX4" fmla="*/ 1086144 w 1164496"/>
                <a:gd name="connsiteY4" fmla="*/ 0 h 601532"/>
                <a:gd name="connsiteX5" fmla="*/ 362 w 1164496"/>
                <a:gd name="connsiteY5" fmla="*/ 195842 h 601532"/>
                <a:gd name="connsiteX6" fmla="*/ 14 w 1164496"/>
                <a:gd name="connsiteY6" fmla="*/ 200019 h 601532"/>
                <a:gd name="connsiteX7" fmla="*/ 9089 w 1164496"/>
                <a:gd name="connsiteY7" fmla="*/ 235698 h 601532"/>
                <a:gd name="connsiteX8" fmla="*/ 34852 w 1164496"/>
                <a:gd name="connsiteY8" fmla="*/ 386957 h 601532"/>
                <a:gd name="connsiteX9" fmla="*/ 41768 w 1164496"/>
                <a:gd name="connsiteY9" fmla="*/ 425327 h 601532"/>
                <a:gd name="connsiteX10" fmla="*/ 51609 w 1164496"/>
                <a:gd name="connsiteY10" fmla="*/ 445701 h 601532"/>
                <a:gd name="connsiteX11" fmla="*/ 59353 w 1164496"/>
                <a:gd name="connsiteY11" fmla="*/ 477717 h 601532"/>
                <a:gd name="connsiteX12" fmla="*/ 78858 w 1164496"/>
                <a:gd name="connsiteY12" fmla="*/ 601532 h 601532"/>
                <a:gd name="connsiteX13" fmla="*/ 1164496 w 1164496"/>
                <a:gd name="connsiteY13" fmla="*/ 405719 h 601532"/>
                <a:gd name="connsiteX14" fmla="*/ 1119417 w 1164496"/>
                <a:gd name="connsiteY14" fmla="*/ 153716 h 601532"/>
                <a:gd name="connsiteX15" fmla="*/ 1113856 w 1164496"/>
                <a:gd name="connsiteY15" fmla="*/ 121090 h 60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64496" h="601532">
                  <a:moveTo>
                    <a:pt x="1113856" y="121090"/>
                  </a:moveTo>
                  <a:cubicBezTo>
                    <a:pt x="1111073" y="114043"/>
                    <a:pt x="1106781" y="107688"/>
                    <a:pt x="1103717" y="100755"/>
                  </a:cubicBezTo>
                  <a:cubicBezTo>
                    <a:pt x="1099603" y="91457"/>
                    <a:pt x="1097774" y="81342"/>
                    <a:pt x="1095985" y="71329"/>
                  </a:cubicBezTo>
                  <a:cubicBezTo>
                    <a:pt x="1088075" y="27181"/>
                    <a:pt x="1090127" y="57167"/>
                    <a:pt x="1086167" y="12516"/>
                  </a:cubicBezTo>
                  <a:cubicBezTo>
                    <a:pt x="1085687" y="7098"/>
                    <a:pt x="1085624" y="3195"/>
                    <a:pt x="1086144" y="0"/>
                  </a:cubicBezTo>
                  <a:lnTo>
                    <a:pt x="362" y="195842"/>
                  </a:lnTo>
                  <a:cubicBezTo>
                    <a:pt x="145" y="197248"/>
                    <a:pt x="-55" y="198653"/>
                    <a:pt x="14" y="200019"/>
                  </a:cubicBezTo>
                  <a:cubicBezTo>
                    <a:pt x="602" y="211787"/>
                    <a:pt x="6175" y="224314"/>
                    <a:pt x="9089" y="235698"/>
                  </a:cubicBezTo>
                  <a:cubicBezTo>
                    <a:pt x="21794" y="285298"/>
                    <a:pt x="30429" y="335945"/>
                    <a:pt x="34852" y="386957"/>
                  </a:cubicBezTo>
                  <a:cubicBezTo>
                    <a:pt x="35978" y="399959"/>
                    <a:pt x="36887" y="413229"/>
                    <a:pt x="41768" y="425327"/>
                  </a:cubicBezTo>
                  <a:cubicBezTo>
                    <a:pt x="44591" y="432328"/>
                    <a:pt x="48671" y="438752"/>
                    <a:pt x="51609" y="445701"/>
                  </a:cubicBezTo>
                  <a:cubicBezTo>
                    <a:pt x="55895" y="455840"/>
                    <a:pt x="57644" y="466841"/>
                    <a:pt x="59353" y="477717"/>
                  </a:cubicBezTo>
                  <a:cubicBezTo>
                    <a:pt x="65856" y="518991"/>
                    <a:pt x="72360" y="560259"/>
                    <a:pt x="78858" y="601532"/>
                  </a:cubicBezTo>
                  <a:lnTo>
                    <a:pt x="1164496" y="405719"/>
                  </a:lnTo>
                  <a:cubicBezTo>
                    <a:pt x="1148666" y="348004"/>
                    <a:pt x="1123869" y="213398"/>
                    <a:pt x="1119417" y="153716"/>
                  </a:cubicBezTo>
                  <a:cubicBezTo>
                    <a:pt x="1118599" y="142664"/>
                    <a:pt x="1117925" y="131388"/>
                    <a:pt x="1113856" y="121090"/>
                  </a:cubicBezTo>
                  <a:close/>
                </a:path>
              </a:pathLst>
            </a:custGeom>
            <a:solidFill>
              <a:srgbClr val="00C3CC">
                <a:alpha val="80000"/>
              </a:srgbClr>
            </a:solidFill>
            <a:ln w="571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E2E87D1-596F-3031-402C-99D6F582F32D}"/>
              </a:ext>
            </a:extLst>
          </p:cNvPr>
          <p:cNvGrpSpPr/>
          <p:nvPr/>
        </p:nvGrpSpPr>
        <p:grpSpPr>
          <a:xfrm>
            <a:off x="149015" y="1723371"/>
            <a:ext cx="5724001" cy="2158278"/>
            <a:chOff x="382518" y="2159067"/>
            <a:chExt cx="5724001" cy="2158278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9F200CE0-764A-20D3-6EDD-EC90BD0CB59E}"/>
                </a:ext>
              </a:extLst>
            </p:cNvPr>
            <p:cNvSpPr/>
            <p:nvPr/>
          </p:nvSpPr>
          <p:spPr>
            <a:xfrm>
              <a:off x="653095" y="2159067"/>
              <a:ext cx="5135611" cy="2158278"/>
            </a:xfrm>
            <a:custGeom>
              <a:avLst/>
              <a:gdLst>
                <a:gd name="connsiteX0" fmla="*/ 3255346 w 3262227"/>
                <a:gd name="connsiteY0" fmla="*/ 1548876 h 1622666"/>
                <a:gd name="connsiteX1" fmla="*/ 3221151 w 3262227"/>
                <a:gd name="connsiteY1" fmla="*/ 1556201 h 1622666"/>
                <a:gd name="connsiteX2" fmla="*/ 3199596 w 3262227"/>
                <a:gd name="connsiteY2" fmla="*/ 1552972 h 1622666"/>
                <a:gd name="connsiteX3" fmla="*/ 3192966 w 3262227"/>
                <a:gd name="connsiteY3" fmla="*/ 1545695 h 1622666"/>
                <a:gd name="connsiteX4" fmla="*/ 3184937 w 3262227"/>
                <a:gd name="connsiteY4" fmla="*/ 1541885 h 1622666"/>
                <a:gd name="connsiteX5" fmla="*/ 3151875 w 3262227"/>
                <a:gd name="connsiteY5" fmla="*/ 1535341 h 1622666"/>
                <a:gd name="connsiteX6" fmla="*/ 3130302 w 3262227"/>
                <a:gd name="connsiteY6" fmla="*/ 1535322 h 1622666"/>
                <a:gd name="connsiteX7" fmla="*/ 3097450 w 3262227"/>
                <a:gd name="connsiteY7" fmla="*/ 1534093 h 1622666"/>
                <a:gd name="connsiteX8" fmla="*/ 3051730 w 3262227"/>
                <a:gd name="connsiteY8" fmla="*/ 1570298 h 1622666"/>
                <a:gd name="connsiteX9" fmla="*/ 3046462 w 3262227"/>
                <a:gd name="connsiteY9" fmla="*/ 1551362 h 1622666"/>
                <a:gd name="connsiteX10" fmla="*/ 2975320 w 3262227"/>
                <a:gd name="connsiteY10" fmla="*/ 1563068 h 1622666"/>
                <a:gd name="connsiteX11" fmla="*/ 2961690 w 3262227"/>
                <a:gd name="connsiteY11" fmla="*/ 1570031 h 1622666"/>
                <a:gd name="connsiteX12" fmla="*/ 2943459 w 3262227"/>
                <a:gd name="connsiteY12" fmla="*/ 1561335 h 1622666"/>
                <a:gd name="connsiteX13" fmla="*/ 2896129 w 3262227"/>
                <a:gd name="connsiteY13" fmla="*/ 1560821 h 1622666"/>
                <a:gd name="connsiteX14" fmla="*/ 2875632 w 3262227"/>
                <a:gd name="connsiteY14" fmla="*/ 1551419 h 1622666"/>
                <a:gd name="connsiteX15" fmla="*/ 2859410 w 3262227"/>
                <a:gd name="connsiteY15" fmla="*/ 1556791 h 1622666"/>
                <a:gd name="connsiteX16" fmla="*/ 2818444 w 3262227"/>
                <a:gd name="connsiteY16" fmla="*/ 1537208 h 1622666"/>
                <a:gd name="connsiteX17" fmla="*/ 2800946 w 3262227"/>
                <a:gd name="connsiteY17" fmla="*/ 1532903 h 1622666"/>
                <a:gd name="connsiteX18" fmla="*/ 2790335 w 3262227"/>
                <a:gd name="connsiteY18" fmla="*/ 1525626 h 1622666"/>
                <a:gd name="connsiteX19" fmla="*/ 2759312 w 3262227"/>
                <a:gd name="connsiteY19" fmla="*/ 1528121 h 1622666"/>
                <a:gd name="connsiteX20" fmla="*/ 2721098 w 3262227"/>
                <a:gd name="connsiteY20" fmla="*/ 1535360 h 1622666"/>
                <a:gd name="connsiteX21" fmla="*/ 2694695 w 3262227"/>
                <a:gd name="connsiteY21" fmla="*/ 1564792 h 1622666"/>
                <a:gd name="connsiteX22" fmla="*/ 2664119 w 3262227"/>
                <a:gd name="connsiteY22" fmla="*/ 1577089 h 1622666"/>
                <a:gd name="connsiteX23" fmla="*/ 2608112 w 3262227"/>
                <a:gd name="connsiteY23" fmla="*/ 1574003 h 1622666"/>
                <a:gd name="connsiteX24" fmla="*/ 2564164 w 3262227"/>
                <a:gd name="connsiteY24" fmla="*/ 1577680 h 1622666"/>
                <a:gd name="connsiteX25" fmla="*/ 2521663 w 3262227"/>
                <a:gd name="connsiteY25" fmla="*/ 1568059 h 1622666"/>
                <a:gd name="connsiteX26" fmla="*/ 2500204 w 3262227"/>
                <a:gd name="connsiteY26" fmla="*/ 1572584 h 1622666"/>
                <a:gd name="connsiteX27" fmla="*/ 2481354 w 3262227"/>
                <a:gd name="connsiteY27" fmla="*/ 1558325 h 1622666"/>
                <a:gd name="connsiteX28" fmla="*/ 2472981 w 3262227"/>
                <a:gd name="connsiteY28" fmla="*/ 1549410 h 1622666"/>
                <a:gd name="connsiteX29" fmla="*/ 2449997 w 3262227"/>
                <a:gd name="connsiteY29" fmla="*/ 1567955 h 1622666"/>
                <a:gd name="connsiteX30" fmla="*/ 2417803 w 3262227"/>
                <a:gd name="connsiteY30" fmla="*/ 1568050 h 1622666"/>
                <a:gd name="connsiteX31" fmla="*/ 2416088 w 3262227"/>
                <a:gd name="connsiteY31" fmla="*/ 1577232 h 1622666"/>
                <a:gd name="connsiteX32" fmla="*/ 2399600 w 3262227"/>
                <a:gd name="connsiteY32" fmla="*/ 1584223 h 1622666"/>
                <a:gd name="connsiteX33" fmla="*/ 2377388 w 3262227"/>
                <a:gd name="connsiteY33" fmla="*/ 1578870 h 1622666"/>
                <a:gd name="connsiteX34" fmla="*/ 2345070 w 3262227"/>
                <a:gd name="connsiteY34" fmla="*/ 1561611 h 1622666"/>
                <a:gd name="connsiteX35" fmla="*/ 2333154 w 3262227"/>
                <a:gd name="connsiteY35" fmla="*/ 1557553 h 1622666"/>
                <a:gd name="connsiteX36" fmla="*/ 2291539 w 3262227"/>
                <a:gd name="connsiteY36" fmla="*/ 1546247 h 1622666"/>
                <a:gd name="connsiteX37" fmla="*/ 2272670 w 3262227"/>
                <a:gd name="connsiteY37" fmla="*/ 1550533 h 1622666"/>
                <a:gd name="connsiteX38" fmla="*/ 2247743 w 3262227"/>
                <a:gd name="connsiteY38" fmla="*/ 1554553 h 1622666"/>
                <a:gd name="connsiteX39" fmla="*/ 2238847 w 3262227"/>
                <a:gd name="connsiteY39" fmla="*/ 1561849 h 1622666"/>
                <a:gd name="connsiteX40" fmla="*/ 2157418 w 3262227"/>
                <a:gd name="connsiteY40" fmla="*/ 1552858 h 1622666"/>
                <a:gd name="connsiteX41" fmla="*/ 2135044 w 3262227"/>
                <a:gd name="connsiteY41" fmla="*/ 1550143 h 1622666"/>
                <a:gd name="connsiteX42" fmla="*/ 2124814 w 3262227"/>
                <a:gd name="connsiteY42" fmla="*/ 1566411 h 1622666"/>
                <a:gd name="connsiteX43" fmla="*/ 2091905 w 3262227"/>
                <a:gd name="connsiteY43" fmla="*/ 1566945 h 1622666"/>
                <a:gd name="connsiteX44" fmla="*/ 2079256 w 3262227"/>
                <a:gd name="connsiteY44" fmla="*/ 1572117 h 1622666"/>
                <a:gd name="connsiteX45" fmla="*/ 2062044 w 3262227"/>
                <a:gd name="connsiteY45" fmla="*/ 1562630 h 1622666"/>
                <a:gd name="connsiteX46" fmla="*/ 2049795 w 3262227"/>
                <a:gd name="connsiteY46" fmla="*/ 1561668 h 1622666"/>
                <a:gd name="connsiteX47" fmla="*/ 2017743 w 3262227"/>
                <a:gd name="connsiteY47" fmla="*/ 1555905 h 1622666"/>
                <a:gd name="connsiteX48" fmla="*/ 1993140 w 3262227"/>
                <a:gd name="connsiteY48" fmla="*/ 1555363 h 1622666"/>
                <a:gd name="connsiteX49" fmla="*/ 1956802 w 3262227"/>
                <a:gd name="connsiteY49" fmla="*/ 1579118 h 1622666"/>
                <a:gd name="connsiteX50" fmla="*/ 1906387 w 3262227"/>
                <a:gd name="connsiteY50" fmla="*/ 1578556 h 1622666"/>
                <a:gd name="connsiteX51" fmla="*/ 1874630 w 3262227"/>
                <a:gd name="connsiteY51" fmla="*/ 1561468 h 1622666"/>
                <a:gd name="connsiteX52" fmla="*/ 1831348 w 3262227"/>
                <a:gd name="connsiteY52" fmla="*/ 1594453 h 1622666"/>
                <a:gd name="connsiteX53" fmla="*/ 1786076 w 3262227"/>
                <a:gd name="connsiteY53" fmla="*/ 1598759 h 1622666"/>
                <a:gd name="connsiteX54" fmla="*/ 1731765 w 3262227"/>
                <a:gd name="connsiteY54" fmla="*/ 1606369 h 1622666"/>
                <a:gd name="connsiteX55" fmla="*/ 1715182 w 3262227"/>
                <a:gd name="connsiteY55" fmla="*/ 1594063 h 1622666"/>
                <a:gd name="connsiteX56" fmla="*/ 1699037 w 3262227"/>
                <a:gd name="connsiteY56" fmla="*/ 1610836 h 1622666"/>
                <a:gd name="connsiteX57" fmla="*/ 1687378 w 3262227"/>
                <a:gd name="connsiteY57" fmla="*/ 1609369 h 1622666"/>
                <a:gd name="connsiteX58" fmla="*/ 1681054 w 3262227"/>
                <a:gd name="connsiteY58" fmla="*/ 1622666 h 1622666"/>
                <a:gd name="connsiteX59" fmla="*/ 1649002 w 3262227"/>
                <a:gd name="connsiteY59" fmla="*/ 1591586 h 1622666"/>
                <a:gd name="connsiteX60" fmla="*/ 1618408 w 3262227"/>
                <a:gd name="connsiteY60" fmla="*/ 1583204 h 1622666"/>
                <a:gd name="connsiteX61" fmla="*/ 1578374 w 3262227"/>
                <a:gd name="connsiteY61" fmla="*/ 1568450 h 1622666"/>
                <a:gd name="connsiteX62" fmla="*/ 1573154 w 3262227"/>
                <a:gd name="connsiteY62" fmla="*/ 1572031 h 1622666"/>
                <a:gd name="connsiteX63" fmla="*/ 1566896 w 3262227"/>
                <a:gd name="connsiteY63" fmla="*/ 1569793 h 1622666"/>
                <a:gd name="connsiteX64" fmla="*/ 1559591 w 3262227"/>
                <a:gd name="connsiteY64" fmla="*/ 1562925 h 1622666"/>
                <a:gd name="connsiteX65" fmla="*/ 1522862 w 3262227"/>
                <a:gd name="connsiteY65" fmla="*/ 1554810 h 1622666"/>
                <a:gd name="connsiteX66" fmla="*/ 1473275 w 3262227"/>
                <a:gd name="connsiteY66" fmla="*/ 1546238 h 1622666"/>
                <a:gd name="connsiteX67" fmla="*/ 1460445 w 3262227"/>
                <a:gd name="connsiteY67" fmla="*/ 1556191 h 1622666"/>
                <a:gd name="connsiteX68" fmla="*/ 1434175 w 3262227"/>
                <a:gd name="connsiteY68" fmla="*/ 1562840 h 1622666"/>
                <a:gd name="connsiteX69" fmla="*/ 1427260 w 3262227"/>
                <a:gd name="connsiteY69" fmla="*/ 1580852 h 1622666"/>
                <a:gd name="connsiteX70" fmla="*/ 1400180 w 3262227"/>
                <a:gd name="connsiteY70" fmla="*/ 1583823 h 1622666"/>
                <a:gd name="connsiteX71" fmla="*/ 1355813 w 3262227"/>
                <a:gd name="connsiteY71" fmla="*/ 1589348 h 1622666"/>
                <a:gd name="connsiteX72" fmla="*/ 1339506 w 3262227"/>
                <a:gd name="connsiteY72" fmla="*/ 1592386 h 1622666"/>
                <a:gd name="connsiteX73" fmla="*/ 1334401 w 3262227"/>
                <a:gd name="connsiteY73" fmla="*/ 1600559 h 1622666"/>
                <a:gd name="connsiteX74" fmla="*/ 1321561 w 3262227"/>
                <a:gd name="connsiteY74" fmla="*/ 1607426 h 1622666"/>
                <a:gd name="connsiteX75" fmla="*/ 1299911 w 3262227"/>
                <a:gd name="connsiteY75" fmla="*/ 1616151 h 1622666"/>
                <a:gd name="connsiteX76" fmla="*/ 1278603 w 3262227"/>
                <a:gd name="connsiteY76" fmla="*/ 1607036 h 1622666"/>
                <a:gd name="connsiteX77" fmla="*/ 1235731 w 3262227"/>
                <a:gd name="connsiteY77" fmla="*/ 1604816 h 1622666"/>
                <a:gd name="connsiteX78" fmla="*/ 1190316 w 3262227"/>
                <a:gd name="connsiteY78" fmla="*/ 1585061 h 1622666"/>
                <a:gd name="connsiteX79" fmla="*/ 1168209 w 3262227"/>
                <a:gd name="connsiteY79" fmla="*/ 1580604 h 1622666"/>
                <a:gd name="connsiteX80" fmla="*/ 1146120 w 3262227"/>
                <a:gd name="connsiteY80" fmla="*/ 1572793 h 1622666"/>
                <a:gd name="connsiteX81" fmla="*/ 1123870 w 3262227"/>
                <a:gd name="connsiteY81" fmla="*/ 1566802 h 1622666"/>
                <a:gd name="connsiteX82" fmla="*/ 1111716 w 3262227"/>
                <a:gd name="connsiteY82" fmla="*/ 1569050 h 1622666"/>
                <a:gd name="connsiteX83" fmla="*/ 1093580 w 3262227"/>
                <a:gd name="connsiteY83" fmla="*/ 1561525 h 1622666"/>
                <a:gd name="connsiteX84" fmla="*/ 1073006 w 3262227"/>
                <a:gd name="connsiteY84" fmla="*/ 1561592 h 1622666"/>
                <a:gd name="connsiteX85" fmla="*/ 1042478 w 3262227"/>
                <a:gd name="connsiteY85" fmla="*/ 1567659 h 1622666"/>
                <a:gd name="connsiteX86" fmla="*/ 1020114 w 3262227"/>
                <a:gd name="connsiteY86" fmla="*/ 1562821 h 1622666"/>
                <a:gd name="connsiteX87" fmla="*/ 1004712 w 3262227"/>
                <a:gd name="connsiteY87" fmla="*/ 1566507 h 1622666"/>
                <a:gd name="connsiteX88" fmla="*/ 985700 w 3262227"/>
                <a:gd name="connsiteY88" fmla="*/ 1554658 h 1622666"/>
                <a:gd name="connsiteX89" fmla="*/ 953772 w 3262227"/>
                <a:gd name="connsiteY89" fmla="*/ 1528578 h 1622666"/>
                <a:gd name="connsiteX90" fmla="*/ 940675 w 3262227"/>
                <a:gd name="connsiteY90" fmla="*/ 1500908 h 1622666"/>
                <a:gd name="connsiteX91" fmla="*/ 915234 w 3262227"/>
                <a:gd name="connsiteY91" fmla="*/ 1467771 h 1622666"/>
                <a:gd name="connsiteX92" fmla="*/ 901699 w 3262227"/>
                <a:gd name="connsiteY92" fmla="*/ 1429242 h 1622666"/>
                <a:gd name="connsiteX93" fmla="*/ 875572 w 3262227"/>
                <a:gd name="connsiteY93" fmla="*/ 1498841 h 1622666"/>
                <a:gd name="connsiteX94" fmla="*/ 851702 w 3262227"/>
                <a:gd name="connsiteY94" fmla="*/ 1522749 h 1622666"/>
                <a:gd name="connsiteX95" fmla="*/ 844692 w 3262227"/>
                <a:gd name="connsiteY95" fmla="*/ 1558734 h 1622666"/>
                <a:gd name="connsiteX96" fmla="*/ 808992 w 3262227"/>
                <a:gd name="connsiteY96" fmla="*/ 1560620 h 1622666"/>
                <a:gd name="connsiteX97" fmla="*/ 773073 w 3262227"/>
                <a:gd name="connsiteY97" fmla="*/ 1550676 h 1622666"/>
                <a:gd name="connsiteX98" fmla="*/ 737155 w 3262227"/>
                <a:gd name="connsiteY98" fmla="*/ 1550543 h 1622666"/>
                <a:gd name="connsiteX99" fmla="*/ 700760 w 3262227"/>
                <a:gd name="connsiteY99" fmla="*/ 1556182 h 1622666"/>
                <a:gd name="connsiteX100" fmla="*/ 655487 w 3262227"/>
                <a:gd name="connsiteY100" fmla="*/ 1546380 h 1622666"/>
                <a:gd name="connsiteX101" fmla="*/ 615292 w 3262227"/>
                <a:gd name="connsiteY101" fmla="*/ 1541142 h 1622666"/>
                <a:gd name="connsiteX102" fmla="*/ 588784 w 3262227"/>
                <a:gd name="connsiteY102" fmla="*/ 1532979 h 1622666"/>
                <a:gd name="connsiteX103" fmla="*/ 593727 w 3262227"/>
                <a:gd name="connsiteY103" fmla="*/ 1495269 h 1622666"/>
                <a:gd name="connsiteX104" fmla="*/ 561685 w 3262227"/>
                <a:gd name="connsiteY104" fmla="*/ 1452331 h 1622666"/>
                <a:gd name="connsiteX105" fmla="*/ 549407 w 3262227"/>
                <a:gd name="connsiteY105" fmla="*/ 1474562 h 1622666"/>
                <a:gd name="connsiteX106" fmla="*/ 528081 w 3262227"/>
                <a:gd name="connsiteY106" fmla="*/ 1501584 h 1622666"/>
                <a:gd name="connsiteX107" fmla="*/ 502706 w 3262227"/>
                <a:gd name="connsiteY107" fmla="*/ 1523473 h 1622666"/>
                <a:gd name="connsiteX108" fmla="*/ 487380 w 3262227"/>
                <a:gd name="connsiteY108" fmla="*/ 1549619 h 1622666"/>
                <a:gd name="connsiteX109" fmla="*/ 473912 w 3262227"/>
                <a:gd name="connsiteY109" fmla="*/ 1558182 h 1622666"/>
                <a:gd name="connsiteX110" fmla="*/ 467435 w 3262227"/>
                <a:gd name="connsiteY110" fmla="*/ 1562811 h 1622666"/>
                <a:gd name="connsiteX111" fmla="*/ 465883 w 3262227"/>
                <a:gd name="connsiteY111" fmla="*/ 1572365 h 1622666"/>
                <a:gd name="connsiteX112" fmla="*/ 441022 w 3262227"/>
                <a:gd name="connsiteY112" fmla="*/ 1573260 h 1622666"/>
                <a:gd name="connsiteX113" fmla="*/ 406828 w 3262227"/>
                <a:gd name="connsiteY113" fmla="*/ 1567240 h 1622666"/>
                <a:gd name="connsiteX114" fmla="*/ 387616 w 3262227"/>
                <a:gd name="connsiteY114" fmla="*/ 1539894 h 1622666"/>
                <a:gd name="connsiteX115" fmla="*/ 366861 w 3262227"/>
                <a:gd name="connsiteY115" fmla="*/ 1550686 h 1622666"/>
                <a:gd name="connsiteX116" fmla="*/ 334561 w 3262227"/>
                <a:gd name="connsiteY116" fmla="*/ 1567116 h 1622666"/>
                <a:gd name="connsiteX117" fmla="*/ 318540 w 3262227"/>
                <a:gd name="connsiteY117" fmla="*/ 1582699 h 1622666"/>
                <a:gd name="connsiteX118" fmla="*/ 302672 w 3262227"/>
                <a:gd name="connsiteY118" fmla="*/ 1573469 h 1622666"/>
                <a:gd name="connsiteX119" fmla="*/ 286355 w 3262227"/>
                <a:gd name="connsiteY119" fmla="*/ 1559449 h 1622666"/>
                <a:gd name="connsiteX120" fmla="*/ 261781 w 3262227"/>
                <a:gd name="connsiteY120" fmla="*/ 1550533 h 1622666"/>
                <a:gd name="connsiteX121" fmla="*/ 212175 w 3262227"/>
                <a:gd name="connsiteY121" fmla="*/ 1545171 h 1622666"/>
                <a:gd name="connsiteX122" fmla="*/ 181780 w 3262227"/>
                <a:gd name="connsiteY122" fmla="*/ 1552924 h 1622666"/>
                <a:gd name="connsiteX123" fmla="*/ 156911 w 3262227"/>
                <a:gd name="connsiteY123" fmla="*/ 1562316 h 1622666"/>
                <a:gd name="connsiteX124" fmla="*/ 129012 w 3262227"/>
                <a:gd name="connsiteY124" fmla="*/ 1552210 h 1622666"/>
                <a:gd name="connsiteX125" fmla="*/ 112962 w 3262227"/>
                <a:gd name="connsiteY125" fmla="*/ 1539380 h 1622666"/>
                <a:gd name="connsiteX126" fmla="*/ 87778 w 3262227"/>
                <a:gd name="connsiteY126" fmla="*/ 1539389 h 1622666"/>
                <a:gd name="connsiteX127" fmla="*/ 68747 w 3262227"/>
                <a:gd name="connsiteY127" fmla="*/ 1553724 h 1622666"/>
                <a:gd name="connsiteX128" fmla="*/ 13378 w 3262227"/>
                <a:gd name="connsiteY128" fmla="*/ 1555115 h 1622666"/>
                <a:gd name="connsiteX129" fmla="*/ 2167 w 3262227"/>
                <a:gd name="connsiteY129" fmla="*/ 1537875 h 1622666"/>
                <a:gd name="connsiteX130" fmla="*/ 2167 w 3262227"/>
                <a:gd name="connsiteY130" fmla="*/ 1430404 h 1622666"/>
                <a:gd name="connsiteX131" fmla="*/ 2167 w 3262227"/>
                <a:gd name="connsiteY131" fmla="*/ 1334811 h 1622666"/>
                <a:gd name="connsiteX132" fmla="*/ 2167 w 3262227"/>
                <a:gd name="connsiteY132" fmla="*/ 501793 h 1622666"/>
                <a:gd name="connsiteX133" fmla="*/ 2167 w 3262227"/>
                <a:gd name="connsiteY133" fmla="*/ 161284 h 1622666"/>
                <a:gd name="connsiteX134" fmla="*/ 2167 w 3262227"/>
                <a:gd name="connsiteY134" fmla="*/ 79797 h 1622666"/>
                <a:gd name="connsiteX135" fmla="*/ 16093 w 3262227"/>
                <a:gd name="connsiteY135" fmla="*/ 69177 h 1622666"/>
                <a:gd name="connsiteX136" fmla="*/ 53136 w 3262227"/>
                <a:gd name="connsiteY136" fmla="*/ 69672 h 1622666"/>
                <a:gd name="connsiteX137" fmla="*/ 79644 w 3262227"/>
                <a:gd name="connsiteY137" fmla="*/ 69796 h 1622666"/>
                <a:gd name="connsiteX138" fmla="*/ 95827 w 3262227"/>
                <a:gd name="connsiteY138" fmla="*/ 63728 h 1622666"/>
                <a:gd name="connsiteX139" fmla="*/ 134775 w 3262227"/>
                <a:gd name="connsiteY139" fmla="*/ 79635 h 1622666"/>
                <a:gd name="connsiteX140" fmla="*/ 152472 w 3262227"/>
                <a:gd name="connsiteY140" fmla="*/ 84884 h 1622666"/>
                <a:gd name="connsiteX141" fmla="*/ 179418 w 3262227"/>
                <a:gd name="connsiteY141" fmla="*/ 90932 h 1622666"/>
                <a:gd name="connsiteX142" fmla="*/ 212165 w 3262227"/>
                <a:gd name="connsiteY142" fmla="*/ 59709 h 1622666"/>
                <a:gd name="connsiteX143" fmla="*/ 245322 w 3262227"/>
                <a:gd name="connsiteY143" fmla="*/ 52794 h 1622666"/>
                <a:gd name="connsiteX144" fmla="*/ 267410 w 3262227"/>
                <a:gd name="connsiteY144" fmla="*/ 58623 h 1622666"/>
                <a:gd name="connsiteX145" fmla="*/ 285365 w 3262227"/>
                <a:gd name="connsiteY145" fmla="*/ 68586 h 1622666"/>
                <a:gd name="connsiteX146" fmla="*/ 319931 w 3262227"/>
                <a:gd name="connsiteY146" fmla="*/ 75435 h 1622666"/>
                <a:gd name="connsiteX147" fmla="*/ 361374 w 3262227"/>
                <a:gd name="connsiteY147" fmla="*/ 54042 h 1622666"/>
                <a:gd name="connsiteX148" fmla="*/ 383606 w 3262227"/>
                <a:gd name="connsiteY148" fmla="*/ 58604 h 1622666"/>
                <a:gd name="connsiteX149" fmla="*/ 398541 w 3262227"/>
                <a:gd name="connsiteY149" fmla="*/ 65643 h 1622666"/>
                <a:gd name="connsiteX150" fmla="*/ 433212 w 3262227"/>
                <a:gd name="connsiteY150" fmla="*/ 70596 h 1622666"/>
                <a:gd name="connsiteX151" fmla="*/ 455319 w 3262227"/>
                <a:gd name="connsiteY151" fmla="*/ 79607 h 1622666"/>
                <a:gd name="connsiteX152" fmla="*/ 477713 w 3262227"/>
                <a:gd name="connsiteY152" fmla="*/ 79216 h 1622666"/>
                <a:gd name="connsiteX153" fmla="*/ 544026 w 3262227"/>
                <a:gd name="connsiteY153" fmla="*/ 92199 h 1622666"/>
                <a:gd name="connsiteX154" fmla="*/ 559942 w 3262227"/>
                <a:gd name="connsiteY154" fmla="*/ 73834 h 1622666"/>
                <a:gd name="connsiteX155" fmla="*/ 596537 w 3262227"/>
                <a:gd name="connsiteY155" fmla="*/ 59861 h 1622666"/>
                <a:gd name="connsiteX156" fmla="*/ 628427 w 3262227"/>
                <a:gd name="connsiteY156" fmla="*/ 51841 h 1622666"/>
                <a:gd name="connsiteX157" fmla="*/ 647486 w 3262227"/>
                <a:gd name="connsiteY157" fmla="*/ 38725 h 1622666"/>
                <a:gd name="connsiteX158" fmla="*/ 659497 w 3262227"/>
                <a:gd name="connsiteY158" fmla="*/ 46050 h 1622666"/>
                <a:gd name="connsiteX159" fmla="*/ 677719 w 3262227"/>
                <a:gd name="connsiteY159" fmla="*/ 58776 h 1622666"/>
                <a:gd name="connsiteX160" fmla="*/ 692368 w 3262227"/>
                <a:gd name="connsiteY160" fmla="*/ 70063 h 1622666"/>
                <a:gd name="connsiteX161" fmla="*/ 719752 w 3262227"/>
                <a:gd name="connsiteY161" fmla="*/ 64824 h 1622666"/>
                <a:gd name="connsiteX162" fmla="*/ 770321 w 3262227"/>
                <a:gd name="connsiteY162" fmla="*/ 81959 h 1622666"/>
                <a:gd name="connsiteX163" fmla="*/ 813412 w 3262227"/>
                <a:gd name="connsiteY163" fmla="*/ 80854 h 1622666"/>
                <a:gd name="connsiteX164" fmla="*/ 844911 w 3262227"/>
                <a:gd name="connsiteY164" fmla="*/ 72330 h 1622666"/>
                <a:gd name="connsiteX165" fmla="*/ 876534 w 3262227"/>
                <a:gd name="connsiteY165" fmla="*/ 79092 h 1622666"/>
                <a:gd name="connsiteX166" fmla="*/ 914186 w 3262227"/>
                <a:gd name="connsiteY166" fmla="*/ 58185 h 1622666"/>
                <a:gd name="connsiteX167" fmla="*/ 935960 w 3262227"/>
                <a:gd name="connsiteY167" fmla="*/ 71311 h 1622666"/>
                <a:gd name="connsiteX168" fmla="*/ 948648 w 3262227"/>
                <a:gd name="connsiteY168" fmla="*/ 67748 h 1622666"/>
                <a:gd name="connsiteX169" fmla="*/ 956992 w 3262227"/>
                <a:gd name="connsiteY169" fmla="*/ 78930 h 1622666"/>
                <a:gd name="connsiteX170" fmla="*/ 980595 w 3262227"/>
                <a:gd name="connsiteY170" fmla="*/ 59480 h 1622666"/>
                <a:gd name="connsiteX171" fmla="*/ 1002435 w 3262227"/>
                <a:gd name="connsiteY171" fmla="*/ 75492 h 1622666"/>
                <a:gd name="connsiteX172" fmla="*/ 1019018 w 3262227"/>
                <a:gd name="connsiteY172" fmla="*/ 76435 h 1622666"/>
                <a:gd name="connsiteX173" fmla="*/ 1036783 w 3262227"/>
                <a:gd name="connsiteY173" fmla="*/ 81254 h 1622666"/>
                <a:gd name="connsiteX174" fmla="*/ 1062919 w 3262227"/>
                <a:gd name="connsiteY174" fmla="*/ 62795 h 1622666"/>
                <a:gd name="connsiteX175" fmla="*/ 1096095 w 3262227"/>
                <a:gd name="connsiteY175" fmla="*/ 47317 h 1622666"/>
                <a:gd name="connsiteX176" fmla="*/ 1135309 w 3262227"/>
                <a:gd name="connsiteY176" fmla="*/ 47984 h 1622666"/>
                <a:gd name="connsiteX177" fmla="*/ 1168304 w 3262227"/>
                <a:gd name="connsiteY177" fmla="*/ 40583 h 1622666"/>
                <a:gd name="connsiteX178" fmla="*/ 1178981 w 3262227"/>
                <a:gd name="connsiteY178" fmla="*/ 47841 h 1622666"/>
                <a:gd name="connsiteX179" fmla="*/ 1182429 w 3262227"/>
                <a:gd name="connsiteY179" fmla="*/ 66567 h 1622666"/>
                <a:gd name="connsiteX180" fmla="*/ 1211214 w 3262227"/>
                <a:gd name="connsiteY180" fmla="*/ 81026 h 1622666"/>
                <a:gd name="connsiteX181" fmla="*/ 1248800 w 3262227"/>
                <a:gd name="connsiteY181" fmla="*/ 86684 h 1622666"/>
                <a:gd name="connsiteX182" fmla="*/ 1289357 w 3262227"/>
                <a:gd name="connsiteY182" fmla="*/ 78216 h 1622666"/>
                <a:gd name="connsiteX183" fmla="*/ 1317827 w 3262227"/>
                <a:gd name="connsiteY183" fmla="*/ 65557 h 1622666"/>
                <a:gd name="connsiteX184" fmla="*/ 1334229 w 3262227"/>
                <a:gd name="connsiteY184" fmla="*/ 53699 h 1622666"/>
                <a:gd name="connsiteX185" fmla="*/ 1356089 w 3262227"/>
                <a:gd name="connsiteY185" fmla="*/ 75339 h 1622666"/>
                <a:gd name="connsiteX186" fmla="*/ 1380854 w 3262227"/>
                <a:gd name="connsiteY186" fmla="*/ 89170 h 1622666"/>
                <a:gd name="connsiteX187" fmla="*/ 1397228 w 3262227"/>
                <a:gd name="connsiteY187" fmla="*/ 88646 h 1622666"/>
                <a:gd name="connsiteX188" fmla="*/ 1422659 w 3262227"/>
                <a:gd name="connsiteY188" fmla="*/ 64700 h 1622666"/>
                <a:gd name="connsiteX189" fmla="*/ 1439109 w 3262227"/>
                <a:gd name="connsiteY189" fmla="*/ 63386 h 1622666"/>
                <a:gd name="connsiteX190" fmla="*/ 1451263 w 3262227"/>
                <a:gd name="connsiteY190" fmla="*/ 49346 h 1622666"/>
                <a:gd name="connsiteX191" fmla="*/ 1483172 w 3262227"/>
                <a:gd name="connsiteY191" fmla="*/ 58528 h 1622666"/>
                <a:gd name="connsiteX192" fmla="*/ 1515452 w 3262227"/>
                <a:gd name="connsiteY192" fmla="*/ 74749 h 1622666"/>
                <a:gd name="connsiteX193" fmla="*/ 1537474 w 3262227"/>
                <a:gd name="connsiteY193" fmla="*/ 64691 h 1622666"/>
                <a:gd name="connsiteX194" fmla="*/ 1551980 w 3262227"/>
                <a:gd name="connsiteY194" fmla="*/ 75235 h 1622666"/>
                <a:gd name="connsiteX195" fmla="*/ 1582660 w 3262227"/>
                <a:gd name="connsiteY195" fmla="*/ 77502 h 1622666"/>
                <a:gd name="connsiteX196" fmla="*/ 1598558 w 3262227"/>
                <a:gd name="connsiteY196" fmla="*/ 69805 h 1622666"/>
                <a:gd name="connsiteX197" fmla="*/ 1631866 w 3262227"/>
                <a:gd name="connsiteY197" fmla="*/ 53822 h 1622666"/>
                <a:gd name="connsiteX198" fmla="*/ 1662756 w 3262227"/>
                <a:gd name="connsiteY198" fmla="*/ 74939 h 1622666"/>
                <a:gd name="connsiteX199" fmla="*/ 1731193 w 3262227"/>
                <a:gd name="connsiteY199" fmla="*/ 50498 h 1622666"/>
                <a:gd name="connsiteX200" fmla="*/ 1777313 w 3262227"/>
                <a:gd name="connsiteY200" fmla="*/ 67881 h 1622666"/>
                <a:gd name="connsiteX201" fmla="*/ 1792449 w 3262227"/>
                <a:gd name="connsiteY201" fmla="*/ 46945 h 1622666"/>
                <a:gd name="connsiteX202" fmla="*/ 1818652 w 3262227"/>
                <a:gd name="connsiteY202" fmla="*/ 34515 h 1622666"/>
                <a:gd name="connsiteX203" fmla="*/ 1864591 w 3262227"/>
                <a:gd name="connsiteY203" fmla="*/ 1682 h 1622666"/>
                <a:gd name="connsiteX204" fmla="*/ 1879850 w 3262227"/>
                <a:gd name="connsiteY204" fmla="*/ 7321 h 1622666"/>
                <a:gd name="connsiteX205" fmla="*/ 1892118 w 3262227"/>
                <a:gd name="connsiteY205" fmla="*/ 23828 h 1622666"/>
                <a:gd name="connsiteX206" fmla="*/ 1902653 w 3262227"/>
                <a:gd name="connsiteY206" fmla="*/ 42335 h 1622666"/>
                <a:gd name="connsiteX207" fmla="*/ 1903977 w 3262227"/>
                <a:gd name="connsiteY207" fmla="*/ 52156 h 1622666"/>
                <a:gd name="connsiteX208" fmla="*/ 1913549 w 3262227"/>
                <a:gd name="connsiteY208" fmla="*/ 56556 h 1622666"/>
                <a:gd name="connsiteX209" fmla="*/ 1924189 w 3262227"/>
                <a:gd name="connsiteY209" fmla="*/ 66624 h 1622666"/>
                <a:gd name="connsiteX210" fmla="*/ 1930685 w 3262227"/>
                <a:gd name="connsiteY210" fmla="*/ 85884 h 1622666"/>
                <a:gd name="connsiteX211" fmla="*/ 1941867 w 3262227"/>
                <a:gd name="connsiteY211" fmla="*/ 81378 h 1622666"/>
                <a:gd name="connsiteX212" fmla="*/ 1950630 w 3262227"/>
                <a:gd name="connsiteY212" fmla="*/ 91494 h 1622666"/>
                <a:gd name="connsiteX213" fmla="*/ 1964260 w 3262227"/>
                <a:gd name="connsiteY213" fmla="*/ 92742 h 1622666"/>
                <a:gd name="connsiteX214" fmla="*/ 1973662 w 3262227"/>
                <a:gd name="connsiteY214" fmla="*/ 104115 h 1622666"/>
                <a:gd name="connsiteX215" fmla="*/ 1995750 w 3262227"/>
                <a:gd name="connsiteY215" fmla="*/ 125870 h 1622666"/>
                <a:gd name="connsiteX216" fmla="*/ 2009723 w 3262227"/>
                <a:gd name="connsiteY216" fmla="*/ 140967 h 1622666"/>
                <a:gd name="connsiteX217" fmla="*/ 2033107 w 3262227"/>
                <a:gd name="connsiteY217" fmla="*/ 111353 h 1622666"/>
                <a:gd name="connsiteX218" fmla="*/ 2052129 w 3262227"/>
                <a:gd name="connsiteY218" fmla="*/ 80502 h 1622666"/>
                <a:gd name="connsiteX219" fmla="*/ 2091362 w 3262227"/>
                <a:gd name="connsiteY219" fmla="*/ 85150 h 1622666"/>
                <a:gd name="connsiteX220" fmla="*/ 2107088 w 3262227"/>
                <a:gd name="connsiteY220" fmla="*/ 80083 h 1622666"/>
                <a:gd name="connsiteX221" fmla="*/ 2139844 w 3262227"/>
                <a:gd name="connsiteY221" fmla="*/ 59061 h 1622666"/>
                <a:gd name="connsiteX222" fmla="*/ 2157284 w 3262227"/>
                <a:gd name="connsiteY222" fmla="*/ 69224 h 1622666"/>
                <a:gd name="connsiteX223" fmla="*/ 2169677 w 3262227"/>
                <a:gd name="connsiteY223" fmla="*/ 78168 h 1622666"/>
                <a:gd name="connsiteX224" fmla="*/ 2185307 w 3262227"/>
                <a:gd name="connsiteY224" fmla="*/ 81940 h 1622666"/>
                <a:gd name="connsiteX225" fmla="*/ 2207148 w 3262227"/>
                <a:gd name="connsiteY225" fmla="*/ 91884 h 1622666"/>
                <a:gd name="connsiteX226" fmla="*/ 2224826 w 3262227"/>
                <a:gd name="connsiteY226" fmla="*/ 90570 h 1622666"/>
                <a:gd name="connsiteX227" fmla="*/ 2261402 w 3262227"/>
                <a:gd name="connsiteY227" fmla="*/ 86274 h 1622666"/>
                <a:gd name="connsiteX228" fmla="*/ 2281138 w 3262227"/>
                <a:gd name="connsiteY228" fmla="*/ 81016 h 1622666"/>
                <a:gd name="connsiteX229" fmla="*/ 2328696 w 3262227"/>
                <a:gd name="connsiteY229" fmla="*/ 63910 h 1622666"/>
                <a:gd name="connsiteX230" fmla="*/ 2350823 w 3262227"/>
                <a:gd name="connsiteY230" fmla="*/ 70777 h 1622666"/>
                <a:gd name="connsiteX231" fmla="*/ 2361567 w 3262227"/>
                <a:gd name="connsiteY231" fmla="*/ 79683 h 1622666"/>
                <a:gd name="connsiteX232" fmla="*/ 2377198 w 3262227"/>
                <a:gd name="connsiteY232" fmla="*/ 82093 h 1622666"/>
                <a:gd name="connsiteX233" fmla="*/ 2401353 w 3262227"/>
                <a:gd name="connsiteY233" fmla="*/ 84112 h 1622666"/>
                <a:gd name="connsiteX234" fmla="*/ 2432748 w 3262227"/>
                <a:gd name="connsiteY234" fmla="*/ 70263 h 1622666"/>
                <a:gd name="connsiteX235" fmla="*/ 2461608 w 3262227"/>
                <a:gd name="connsiteY235" fmla="*/ 80607 h 1622666"/>
                <a:gd name="connsiteX236" fmla="*/ 2483154 w 3262227"/>
                <a:gd name="connsiteY236" fmla="*/ 92456 h 1622666"/>
                <a:gd name="connsiteX237" fmla="*/ 2512729 w 3262227"/>
                <a:gd name="connsiteY237" fmla="*/ 75711 h 1622666"/>
                <a:gd name="connsiteX238" fmla="*/ 2523169 w 3262227"/>
                <a:gd name="connsiteY238" fmla="*/ 78492 h 1622666"/>
                <a:gd name="connsiteX239" fmla="*/ 2535456 w 3262227"/>
                <a:gd name="connsiteY239" fmla="*/ 73158 h 1622666"/>
                <a:gd name="connsiteX240" fmla="*/ 2555392 w 3262227"/>
                <a:gd name="connsiteY240" fmla="*/ 69310 h 1622666"/>
                <a:gd name="connsiteX241" fmla="*/ 2570327 w 3262227"/>
                <a:gd name="connsiteY241" fmla="*/ 82397 h 1622666"/>
                <a:gd name="connsiteX242" fmla="*/ 2616208 w 3262227"/>
                <a:gd name="connsiteY242" fmla="*/ 70177 h 1622666"/>
                <a:gd name="connsiteX243" fmla="*/ 2685150 w 3262227"/>
                <a:gd name="connsiteY243" fmla="*/ 65567 h 1622666"/>
                <a:gd name="connsiteX244" fmla="*/ 2736967 w 3262227"/>
                <a:gd name="connsiteY244" fmla="*/ 69234 h 1622666"/>
                <a:gd name="connsiteX245" fmla="*/ 2772400 w 3262227"/>
                <a:gd name="connsiteY245" fmla="*/ 58585 h 1622666"/>
                <a:gd name="connsiteX246" fmla="*/ 2795050 w 3262227"/>
                <a:gd name="connsiteY246" fmla="*/ 62947 h 1622666"/>
                <a:gd name="connsiteX247" fmla="*/ 2845390 w 3262227"/>
                <a:gd name="connsiteY247" fmla="*/ 69710 h 1622666"/>
                <a:gd name="connsiteX248" fmla="*/ 2863506 w 3262227"/>
                <a:gd name="connsiteY248" fmla="*/ 76873 h 1622666"/>
                <a:gd name="connsiteX249" fmla="*/ 2882328 w 3262227"/>
                <a:gd name="connsiteY249" fmla="*/ 74930 h 1622666"/>
                <a:gd name="connsiteX250" fmla="*/ 2951927 w 3262227"/>
                <a:gd name="connsiteY250" fmla="*/ 71882 h 1622666"/>
                <a:gd name="connsiteX251" fmla="*/ 2986731 w 3262227"/>
                <a:gd name="connsiteY251" fmla="*/ 77768 h 1622666"/>
                <a:gd name="connsiteX252" fmla="*/ 3014373 w 3262227"/>
                <a:gd name="connsiteY252" fmla="*/ 79683 h 1622666"/>
                <a:gd name="connsiteX253" fmla="*/ 3037385 w 3262227"/>
                <a:gd name="connsiteY253" fmla="*/ 74663 h 1622666"/>
                <a:gd name="connsiteX254" fmla="*/ 3071380 w 3262227"/>
                <a:gd name="connsiteY254" fmla="*/ 87779 h 1622666"/>
                <a:gd name="connsiteX255" fmla="*/ 3116166 w 3262227"/>
                <a:gd name="connsiteY255" fmla="*/ 97533 h 1622666"/>
                <a:gd name="connsiteX256" fmla="*/ 3197948 w 3262227"/>
                <a:gd name="connsiteY256" fmla="*/ 96247 h 1622666"/>
                <a:gd name="connsiteX257" fmla="*/ 3225313 w 3262227"/>
                <a:gd name="connsiteY257" fmla="*/ 81569 h 1622666"/>
                <a:gd name="connsiteX258" fmla="*/ 3259860 w 3262227"/>
                <a:gd name="connsiteY258" fmla="*/ 95066 h 1622666"/>
                <a:gd name="connsiteX259" fmla="*/ 3259851 w 3262227"/>
                <a:gd name="connsiteY259" fmla="*/ 106715 h 1622666"/>
                <a:gd name="connsiteX260" fmla="*/ 3259851 w 3262227"/>
                <a:gd name="connsiteY260" fmla="*/ 136214 h 1622666"/>
                <a:gd name="connsiteX261" fmla="*/ 3259851 w 3262227"/>
                <a:gd name="connsiteY261" fmla="*/ 217005 h 1622666"/>
                <a:gd name="connsiteX262" fmla="*/ 3259851 w 3262227"/>
                <a:gd name="connsiteY262" fmla="*/ 446786 h 1622666"/>
                <a:gd name="connsiteX263" fmla="*/ 3259851 w 3262227"/>
                <a:gd name="connsiteY263" fmla="*/ 731450 h 1622666"/>
                <a:gd name="connsiteX264" fmla="*/ 3259851 w 3262227"/>
                <a:gd name="connsiteY264" fmla="*/ 1027725 h 1622666"/>
                <a:gd name="connsiteX265" fmla="*/ 3259851 w 3262227"/>
                <a:gd name="connsiteY265" fmla="*/ 1292339 h 1622666"/>
                <a:gd name="connsiteX266" fmla="*/ 3259851 w 3262227"/>
                <a:gd name="connsiteY266" fmla="*/ 1482011 h 1622666"/>
                <a:gd name="connsiteX267" fmla="*/ 3257555 w 3262227"/>
                <a:gd name="connsiteY267" fmla="*/ 1545971 h 1622666"/>
                <a:gd name="connsiteX268" fmla="*/ 3255346 w 3262227"/>
                <a:gd name="connsiteY268" fmla="*/ 1548876 h 1622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</a:cxnLst>
              <a:rect l="l" t="t" r="r" b="b"/>
              <a:pathLst>
                <a:path w="3262227" h="1622666">
                  <a:moveTo>
                    <a:pt x="3255346" y="1548876"/>
                  </a:moveTo>
                  <a:cubicBezTo>
                    <a:pt x="3247354" y="1557144"/>
                    <a:pt x="3231724" y="1556163"/>
                    <a:pt x="3221151" y="1556201"/>
                  </a:cubicBezTo>
                  <a:cubicBezTo>
                    <a:pt x="3212635" y="1556239"/>
                    <a:pt x="3206730" y="1557106"/>
                    <a:pt x="3199596" y="1552972"/>
                  </a:cubicBezTo>
                  <a:cubicBezTo>
                    <a:pt x="3197177" y="1551572"/>
                    <a:pt x="3194986" y="1547352"/>
                    <a:pt x="3192966" y="1545695"/>
                  </a:cubicBezTo>
                  <a:cubicBezTo>
                    <a:pt x="3191442" y="1544438"/>
                    <a:pt x="3186699" y="1542932"/>
                    <a:pt x="3184937" y="1541885"/>
                  </a:cubicBezTo>
                  <a:cubicBezTo>
                    <a:pt x="3173345" y="1535055"/>
                    <a:pt x="3165839" y="1531236"/>
                    <a:pt x="3151875" y="1535341"/>
                  </a:cubicBezTo>
                  <a:cubicBezTo>
                    <a:pt x="3140350" y="1538732"/>
                    <a:pt x="3141798" y="1538561"/>
                    <a:pt x="3130302" y="1535322"/>
                  </a:cubicBezTo>
                  <a:cubicBezTo>
                    <a:pt x="3121691" y="1532893"/>
                    <a:pt x="3106079" y="1531388"/>
                    <a:pt x="3097450" y="1534093"/>
                  </a:cubicBezTo>
                  <a:cubicBezTo>
                    <a:pt x="3079895" y="1539589"/>
                    <a:pt x="3070485" y="1571003"/>
                    <a:pt x="3051730" y="1570298"/>
                  </a:cubicBezTo>
                  <a:cubicBezTo>
                    <a:pt x="3046681" y="1565002"/>
                    <a:pt x="3047786" y="1557896"/>
                    <a:pt x="3046462" y="1551362"/>
                  </a:cubicBezTo>
                  <a:cubicBezTo>
                    <a:pt x="3023040" y="1544590"/>
                    <a:pt x="2993865" y="1548943"/>
                    <a:pt x="2975320" y="1563068"/>
                  </a:cubicBezTo>
                  <a:cubicBezTo>
                    <a:pt x="2967986" y="1568650"/>
                    <a:pt x="2971501" y="1572889"/>
                    <a:pt x="2961690" y="1570031"/>
                  </a:cubicBezTo>
                  <a:cubicBezTo>
                    <a:pt x="2954279" y="1567869"/>
                    <a:pt x="2952813" y="1562602"/>
                    <a:pt x="2943459" y="1561335"/>
                  </a:cubicBezTo>
                  <a:cubicBezTo>
                    <a:pt x="2928191" y="1559258"/>
                    <a:pt x="2911074" y="1565964"/>
                    <a:pt x="2896129" y="1560821"/>
                  </a:cubicBezTo>
                  <a:cubicBezTo>
                    <a:pt x="2888300" y="1558125"/>
                    <a:pt x="2884156" y="1551343"/>
                    <a:pt x="2875632" y="1551419"/>
                  </a:cubicBezTo>
                  <a:cubicBezTo>
                    <a:pt x="2869383" y="1551476"/>
                    <a:pt x="2865335" y="1556439"/>
                    <a:pt x="2859410" y="1556791"/>
                  </a:cubicBezTo>
                  <a:cubicBezTo>
                    <a:pt x="2843751" y="1557706"/>
                    <a:pt x="2831169" y="1543037"/>
                    <a:pt x="2818444" y="1537208"/>
                  </a:cubicBezTo>
                  <a:cubicBezTo>
                    <a:pt x="2812652" y="1534560"/>
                    <a:pt x="2806785" y="1535255"/>
                    <a:pt x="2800946" y="1532903"/>
                  </a:cubicBezTo>
                  <a:cubicBezTo>
                    <a:pt x="2797012" y="1531321"/>
                    <a:pt x="2794269" y="1527397"/>
                    <a:pt x="2790335" y="1525626"/>
                  </a:cubicBezTo>
                  <a:cubicBezTo>
                    <a:pt x="2778086" y="1520111"/>
                    <a:pt x="2771342" y="1525873"/>
                    <a:pt x="2759312" y="1528121"/>
                  </a:cubicBezTo>
                  <a:cubicBezTo>
                    <a:pt x="2744444" y="1530902"/>
                    <a:pt x="2734614" y="1526969"/>
                    <a:pt x="2721098" y="1535360"/>
                  </a:cubicBezTo>
                  <a:cubicBezTo>
                    <a:pt x="2707410" y="1543856"/>
                    <a:pt x="2700734" y="1549619"/>
                    <a:pt x="2694695" y="1564792"/>
                  </a:cubicBezTo>
                  <a:cubicBezTo>
                    <a:pt x="2688113" y="1581337"/>
                    <a:pt x="2681750" y="1579699"/>
                    <a:pt x="2664119" y="1577089"/>
                  </a:cubicBezTo>
                  <a:cubicBezTo>
                    <a:pt x="2644060" y="1574127"/>
                    <a:pt x="2628477" y="1571298"/>
                    <a:pt x="2608112" y="1574003"/>
                  </a:cubicBezTo>
                  <a:cubicBezTo>
                    <a:pt x="2593758" y="1575908"/>
                    <a:pt x="2578775" y="1579661"/>
                    <a:pt x="2564164" y="1577680"/>
                  </a:cubicBezTo>
                  <a:cubicBezTo>
                    <a:pt x="2548724" y="1575584"/>
                    <a:pt x="2537294" y="1566859"/>
                    <a:pt x="2521663" y="1568059"/>
                  </a:cubicBezTo>
                  <a:cubicBezTo>
                    <a:pt x="2514015" y="1568650"/>
                    <a:pt x="2508633" y="1574775"/>
                    <a:pt x="2500204" y="1572584"/>
                  </a:cubicBezTo>
                  <a:cubicBezTo>
                    <a:pt x="2493822" y="1570926"/>
                    <a:pt x="2486202" y="1562897"/>
                    <a:pt x="2481354" y="1558325"/>
                  </a:cubicBezTo>
                  <a:cubicBezTo>
                    <a:pt x="2478315" y="1555467"/>
                    <a:pt x="2477801" y="1549943"/>
                    <a:pt x="2472981" y="1549410"/>
                  </a:cubicBezTo>
                  <a:cubicBezTo>
                    <a:pt x="2466895" y="1548724"/>
                    <a:pt x="2455893" y="1565526"/>
                    <a:pt x="2449997" y="1567955"/>
                  </a:cubicBezTo>
                  <a:cubicBezTo>
                    <a:pt x="2438805" y="1572565"/>
                    <a:pt x="2428595" y="1564469"/>
                    <a:pt x="2417803" y="1568050"/>
                  </a:cubicBezTo>
                  <a:cubicBezTo>
                    <a:pt x="2417393" y="1571136"/>
                    <a:pt x="2416822" y="1574203"/>
                    <a:pt x="2416088" y="1577232"/>
                  </a:cubicBezTo>
                  <a:cubicBezTo>
                    <a:pt x="2409002" y="1577632"/>
                    <a:pt x="2406125" y="1582928"/>
                    <a:pt x="2399600" y="1584223"/>
                  </a:cubicBezTo>
                  <a:cubicBezTo>
                    <a:pt x="2390714" y="1585986"/>
                    <a:pt x="2384523" y="1583109"/>
                    <a:pt x="2377388" y="1578870"/>
                  </a:cubicBezTo>
                  <a:cubicBezTo>
                    <a:pt x="2364863" y="1571441"/>
                    <a:pt x="2358500" y="1564945"/>
                    <a:pt x="2345070" y="1561611"/>
                  </a:cubicBezTo>
                  <a:cubicBezTo>
                    <a:pt x="2340288" y="1560420"/>
                    <a:pt x="2337107" y="1558744"/>
                    <a:pt x="2333154" y="1557553"/>
                  </a:cubicBezTo>
                  <a:cubicBezTo>
                    <a:pt x="2321581" y="1554048"/>
                    <a:pt x="2302712" y="1544390"/>
                    <a:pt x="2291539" y="1546247"/>
                  </a:cubicBezTo>
                  <a:cubicBezTo>
                    <a:pt x="2285739" y="1547209"/>
                    <a:pt x="2279605" y="1549971"/>
                    <a:pt x="2272670" y="1550533"/>
                  </a:cubicBezTo>
                  <a:cubicBezTo>
                    <a:pt x="2264222" y="1551019"/>
                    <a:pt x="2255916" y="1552353"/>
                    <a:pt x="2247743" y="1554553"/>
                  </a:cubicBezTo>
                  <a:cubicBezTo>
                    <a:pt x="2242676" y="1554820"/>
                    <a:pt x="2239704" y="1557249"/>
                    <a:pt x="2238847" y="1561849"/>
                  </a:cubicBezTo>
                  <a:cubicBezTo>
                    <a:pt x="2218111" y="1576661"/>
                    <a:pt x="2179316" y="1562697"/>
                    <a:pt x="2157418" y="1552858"/>
                  </a:cubicBezTo>
                  <a:cubicBezTo>
                    <a:pt x="2147388" y="1548352"/>
                    <a:pt x="2144912" y="1541304"/>
                    <a:pt x="2135044" y="1550143"/>
                  </a:cubicBezTo>
                  <a:cubicBezTo>
                    <a:pt x="2129843" y="1554791"/>
                    <a:pt x="2130691" y="1562430"/>
                    <a:pt x="2124814" y="1566411"/>
                  </a:cubicBezTo>
                  <a:cubicBezTo>
                    <a:pt x="2116708" y="1571898"/>
                    <a:pt x="2100982" y="1565259"/>
                    <a:pt x="2091905" y="1566945"/>
                  </a:cubicBezTo>
                  <a:cubicBezTo>
                    <a:pt x="2085666" y="1568097"/>
                    <a:pt x="2085971" y="1571993"/>
                    <a:pt x="2079256" y="1572117"/>
                  </a:cubicBezTo>
                  <a:cubicBezTo>
                    <a:pt x="2073512" y="1568974"/>
                    <a:pt x="2067769" y="1565812"/>
                    <a:pt x="2062044" y="1562630"/>
                  </a:cubicBezTo>
                  <a:cubicBezTo>
                    <a:pt x="2057996" y="1561487"/>
                    <a:pt x="2053919" y="1561163"/>
                    <a:pt x="2049795" y="1561668"/>
                  </a:cubicBezTo>
                  <a:cubicBezTo>
                    <a:pt x="2038717" y="1560782"/>
                    <a:pt x="2028726" y="1557182"/>
                    <a:pt x="2017743" y="1555905"/>
                  </a:cubicBezTo>
                  <a:cubicBezTo>
                    <a:pt x="2011533" y="1555182"/>
                    <a:pt x="1999446" y="1553924"/>
                    <a:pt x="1993140" y="1555363"/>
                  </a:cubicBezTo>
                  <a:cubicBezTo>
                    <a:pt x="1977538" y="1558925"/>
                    <a:pt x="1972528" y="1575936"/>
                    <a:pt x="1956802" y="1579118"/>
                  </a:cubicBezTo>
                  <a:cubicBezTo>
                    <a:pt x="1943477" y="1581813"/>
                    <a:pt x="1919712" y="1580337"/>
                    <a:pt x="1906387" y="1578556"/>
                  </a:cubicBezTo>
                  <a:cubicBezTo>
                    <a:pt x="1893032" y="1576765"/>
                    <a:pt x="1886746" y="1565069"/>
                    <a:pt x="1874630" y="1561468"/>
                  </a:cubicBezTo>
                  <a:cubicBezTo>
                    <a:pt x="1844141" y="1552410"/>
                    <a:pt x="1849932" y="1583947"/>
                    <a:pt x="1831348" y="1594453"/>
                  </a:cubicBezTo>
                  <a:cubicBezTo>
                    <a:pt x="1820233" y="1600740"/>
                    <a:pt x="1799516" y="1593720"/>
                    <a:pt x="1786076" y="1598759"/>
                  </a:cubicBezTo>
                  <a:cubicBezTo>
                    <a:pt x="1765969" y="1606293"/>
                    <a:pt x="1753586" y="1614646"/>
                    <a:pt x="1731765" y="1606369"/>
                  </a:cubicBezTo>
                  <a:cubicBezTo>
                    <a:pt x="1725431" y="1603959"/>
                    <a:pt x="1721878" y="1595044"/>
                    <a:pt x="1715182" y="1594063"/>
                  </a:cubicBezTo>
                  <a:cubicBezTo>
                    <a:pt x="1703066" y="1592301"/>
                    <a:pt x="1705238" y="1603712"/>
                    <a:pt x="1699037" y="1610836"/>
                  </a:cubicBezTo>
                  <a:cubicBezTo>
                    <a:pt x="1695160" y="1610284"/>
                    <a:pt x="1691274" y="1609798"/>
                    <a:pt x="1687378" y="1609369"/>
                  </a:cubicBezTo>
                  <a:cubicBezTo>
                    <a:pt x="1684149" y="1613265"/>
                    <a:pt x="1682044" y="1617694"/>
                    <a:pt x="1681054" y="1622666"/>
                  </a:cubicBezTo>
                  <a:cubicBezTo>
                    <a:pt x="1667604" y="1616866"/>
                    <a:pt x="1664547" y="1597835"/>
                    <a:pt x="1649002" y="1591586"/>
                  </a:cubicBezTo>
                  <a:cubicBezTo>
                    <a:pt x="1639201" y="1587643"/>
                    <a:pt x="1628276" y="1586605"/>
                    <a:pt x="1618408" y="1583204"/>
                  </a:cubicBezTo>
                  <a:cubicBezTo>
                    <a:pt x="1603358" y="1578023"/>
                    <a:pt x="1594100" y="1567393"/>
                    <a:pt x="1578374" y="1568450"/>
                  </a:cubicBezTo>
                  <a:cubicBezTo>
                    <a:pt x="1577650" y="1571527"/>
                    <a:pt x="1575907" y="1572717"/>
                    <a:pt x="1573154" y="1572031"/>
                  </a:cubicBezTo>
                  <a:cubicBezTo>
                    <a:pt x="1570687" y="1572612"/>
                    <a:pt x="1568601" y="1571869"/>
                    <a:pt x="1566896" y="1569793"/>
                  </a:cubicBezTo>
                  <a:cubicBezTo>
                    <a:pt x="1562877" y="1568498"/>
                    <a:pt x="1562743" y="1564716"/>
                    <a:pt x="1559591" y="1562925"/>
                  </a:cubicBezTo>
                  <a:cubicBezTo>
                    <a:pt x="1548323" y="1556544"/>
                    <a:pt x="1535026" y="1557811"/>
                    <a:pt x="1522862" y="1554810"/>
                  </a:cubicBezTo>
                  <a:cubicBezTo>
                    <a:pt x="1508851" y="1551352"/>
                    <a:pt x="1487801" y="1538046"/>
                    <a:pt x="1473275" y="1546238"/>
                  </a:cubicBezTo>
                  <a:cubicBezTo>
                    <a:pt x="1467493" y="1549495"/>
                    <a:pt x="1467246" y="1553458"/>
                    <a:pt x="1460445" y="1556191"/>
                  </a:cubicBezTo>
                  <a:cubicBezTo>
                    <a:pt x="1452558" y="1559363"/>
                    <a:pt x="1441128" y="1556420"/>
                    <a:pt x="1434175" y="1562840"/>
                  </a:cubicBezTo>
                  <a:cubicBezTo>
                    <a:pt x="1428955" y="1567659"/>
                    <a:pt x="1431461" y="1576403"/>
                    <a:pt x="1427260" y="1580852"/>
                  </a:cubicBezTo>
                  <a:cubicBezTo>
                    <a:pt x="1421478" y="1586976"/>
                    <a:pt x="1408477" y="1583995"/>
                    <a:pt x="1400180" y="1583823"/>
                  </a:cubicBezTo>
                  <a:cubicBezTo>
                    <a:pt x="1383264" y="1583490"/>
                    <a:pt x="1372777" y="1589405"/>
                    <a:pt x="1355813" y="1589348"/>
                  </a:cubicBezTo>
                  <a:cubicBezTo>
                    <a:pt x="1347974" y="1589319"/>
                    <a:pt x="1345307" y="1588833"/>
                    <a:pt x="1339506" y="1592386"/>
                  </a:cubicBezTo>
                  <a:cubicBezTo>
                    <a:pt x="1337363" y="1593701"/>
                    <a:pt x="1336268" y="1598711"/>
                    <a:pt x="1334401" y="1600559"/>
                  </a:cubicBezTo>
                  <a:cubicBezTo>
                    <a:pt x="1329933" y="1604978"/>
                    <a:pt x="1326800" y="1605150"/>
                    <a:pt x="1321561" y="1607426"/>
                  </a:cubicBezTo>
                  <a:cubicBezTo>
                    <a:pt x="1315122" y="1610227"/>
                    <a:pt x="1306073" y="1615970"/>
                    <a:pt x="1299911" y="1616151"/>
                  </a:cubicBezTo>
                  <a:cubicBezTo>
                    <a:pt x="1292472" y="1616370"/>
                    <a:pt x="1285423" y="1608902"/>
                    <a:pt x="1278603" y="1607036"/>
                  </a:cubicBezTo>
                  <a:cubicBezTo>
                    <a:pt x="1264782" y="1603245"/>
                    <a:pt x="1249219" y="1609341"/>
                    <a:pt x="1235731" y="1604816"/>
                  </a:cubicBezTo>
                  <a:cubicBezTo>
                    <a:pt x="1221396" y="1600006"/>
                    <a:pt x="1206127" y="1589071"/>
                    <a:pt x="1190316" y="1585061"/>
                  </a:cubicBezTo>
                  <a:cubicBezTo>
                    <a:pt x="1182439" y="1583061"/>
                    <a:pt x="1175876" y="1584004"/>
                    <a:pt x="1168209" y="1580604"/>
                  </a:cubicBezTo>
                  <a:cubicBezTo>
                    <a:pt x="1159646" y="1576813"/>
                    <a:pt x="1155245" y="1574184"/>
                    <a:pt x="1146120" y="1572793"/>
                  </a:cubicBezTo>
                  <a:cubicBezTo>
                    <a:pt x="1138795" y="1571679"/>
                    <a:pt x="1130956" y="1567307"/>
                    <a:pt x="1123870" y="1566802"/>
                  </a:cubicBezTo>
                  <a:cubicBezTo>
                    <a:pt x="1118907" y="1566450"/>
                    <a:pt x="1116488" y="1570174"/>
                    <a:pt x="1111716" y="1569050"/>
                  </a:cubicBezTo>
                  <a:cubicBezTo>
                    <a:pt x="1105286" y="1567526"/>
                    <a:pt x="1101029" y="1562430"/>
                    <a:pt x="1093580" y="1561525"/>
                  </a:cubicBezTo>
                  <a:cubicBezTo>
                    <a:pt x="1087065" y="1560735"/>
                    <a:pt x="1079588" y="1561459"/>
                    <a:pt x="1073006" y="1561592"/>
                  </a:cubicBezTo>
                  <a:cubicBezTo>
                    <a:pt x="1061786" y="1561820"/>
                    <a:pt x="1053366" y="1566726"/>
                    <a:pt x="1042478" y="1567659"/>
                  </a:cubicBezTo>
                  <a:cubicBezTo>
                    <a:pt x="1033954" y="1568393"/>
                    <a:pt x="1028086" y="1564059"/>
                    <a:pt x="1020114" y="1562821"/>
                  </a:cubicBezTo>
                  <a:cubicBezTo>
                    <a:pt x="1013180" y="1561744"/>
                    <a:pt x="1008122" y="1567240"/>
                    <a:pt x="1004712" y="1566507"/>
                  </a:cubicBezTo>
                  <a:cubicBezTo>
                    <a:pt x="998578" y="1565192"/>
                    <a:pt x="991167" y="1558439"/>
                    <a:pt x="985700" y="1554658"/>
                  </a:cubicBezTo>
                  <a:cubicBezTo>
                    <a:pt x="974594" y="1546971"/>
                    <a:pt x="964088" y="1537808"/>
                    <a:pt x="953772" y="1528578"/>
                  </a:cubicBezTo>
                  <a:cubicBezTo>
                    <a:pt x="943323" y="1519225"/>
                    <a:pt x="945066" y="1512824"/>
                    <a:pt x="940675" y="1500908"/>
                  </a:cubicBezTo>
                  <a:cubicBezTo>
                    <a:pt x="935960" y="1488126"/>
                    <a:pt x="923664" y="1477677"/>
                    <a:pt x="915234" y="1467771"/>
                  </a:cubicBezTo>
                  <a:cubicBezTo>
                    <a:pt x="905985" y="1456903"/>
                    <a:pt x="904623" y="1442977"/>
                    <a:pt x="901699" y="1429242"/>
                  </a:cubicBezTo>
                  <a:cubicBezTo>
                    <a:pt x="880182" y="1435605"/>
                    <a:pt x="888364" y="1483096"/>
                    <a:pt x="875572" y="1498841"/>
                  </a:cubicBezTo>
                  <a:cubicBezTo>
                    <a:pt x="868285" y="1507804"/>
                    <a:pt x="857770" y="1512167"/>
                    <a:pt x="851702" y="1522749"/>
                  </a:cubicBezTo>
                  <a:cubicBezTo>
                    <a:pt x="845711" y="1533198"/>
                    <a:pt x="852398" y="1551038"/>
                    <a:pt x="844692" y="1558734"/>
                  </a:cubicBezTo>
                  <a:cubicBezTo>
                    <a:pt x="838463" y="1564954"/>
                    <a:pt x="817536" y="1563192"/>
                    <a:pt x="808992" y="1560620"/>
                  </a:cubicBezTo>
                  <a:cubicBezTo>
                    <a:pt x="794543" y="1556258"/>
                    <a:pt x="789275" y="1550524"/>
                    <a:pt x="773073" y="1550676"/>
                  </a:cubicBezTo>
                  <a:cubicBezTo>
                    <a:pt x="761167" y="1550791"/>
                    <a:pt x="749042" y="1549895"/>
                    <a:pt x="737155" y="1550543"/>
                  </a:cubicBezTo>
                  <a:cubicBezTo>
                    <a:pt x="724315" y="1551238"/>
                    <a:pt x="714237" y="1556220"/>
                    <a:pt x="700760" y="1556182"/>
                  </a:cubicBezTo>
                  <a:cubicBezTo>
                    <a:pt x="682291" y="1556125"/>
                    <a:pt x="672594" y="1551153"/>
                    <a:pt x="655487" y="1546380"/>
                  </a:cubicBezTo>
                  <a:cubicBezTo>
                    <a:pt x="640438" y="1542180"/>
                    <a:pt x="630589" y="1540923"/>
                    <a:pt x="615292" y="1541142"/>
                  </a:cubicBezTo>
                  <a:cubicBezTo>
                    <a:pt x="608834" y="1541237"/>
                    <a:pt x="593613" y="1539913"/>
                    <a:pt x="588784" y="1532979"/>
                  </a:cubicBezTo>
                  <a:cubicBezTo>
                    <a:pt x="581259" y="1522187"/>
                    <a:pt x="594289" y="1506071"/>
                    <a:pt x="593727" y="1495269"/>
                  </a:cubicBezTo>
                  <a:cubicBezTo>
                    <a:pt x="592756" y="1476553"/>
                    <a:pt x="582240" y="1450264"/>
                    <a:pt x="561685" y="1452331"/>
                  </a:cubicBezTo>
                  <a:cubicBezTo>
                    <a:pt x="548721" y="1453635"/>
                    <a:pt x="549503" y="1464237"/>
                    <a:pt x="549407" y="1474562"/>
                  </a:cubicBezTo>
                  <a:cubicBezTo>
                    <a:pt x="549217" y="1494431"/>
                    <a:pt x="546340" y="1499946"/>
                    <a:pt x="528081" y="1501584"/>
                  </a:cubicBezTo>
                  <a:cubicBezTo>
                    <a:pt x="524318" y="1524835"/>
                    <a:pt x="517727" y="1512129"/>
                    <a:pt x="502706" y="1523473"/>
                  </a:cubicBezTo>
                  <a:cubicBezTo>
                    <a:pt x="497325" y="1527540"/>
                    <a:pt x="487866" y="1541609"/>
                    <a:pt x="487380" y="1549619"/>
                  </a:cubicBezTo>
                  <a:cubicBezTo>
                    <a:pt x="480103" y="1549543"/>
                    <a:pt x="478256" y="1553705"/>
                    <a:pt x="473912" y="1558182"/>
                  </a:cubicBezTo>
                  <a:cubicBezTo>
                    <a:pt x="472131" y="1560220"/>
                    <a:pt x="469969" y="1561763"/>
                    <a:pt x="467435" y="1562811"/>
                  </a:cubicBezTo>
                  <a:cubicBezTo>
                    <a:pt x="466711" y="1565964"/>
                    <a:pt x="466197" y="1569145"/>
                    <a:pt x="465883" y="1572365"/>
                  </a:cubicBezTo>
                  <a:cubicBezTo>
                    <a:pt x="455738" y="1583776"/>
                    <a:pt x="453129" y="1576098"/>
                    <a:pt x="441022" y="1573260"/>
                  </a:cubicBezTo>
                  <a:cubicBezTo>
                    <a:pt x="428411" y="1570307"/>
                    <a:pt x="419029" y="1572974"/>
                    <a:pt x="406828" y="1567240"/>
                  </a:cubicBezTo>
                  <a:cubicBezTo>
                    <a:pt x="392969" y="1560735"/>
                    <a:pt x="394836" y="1553858"/>
                    <a:pt x="387616" y="1539894"/>
                  </a:cubicBezTo>
                  <a:cubicBezTo>
                    <a:pt x="380786" y="1542494"/>
                    <a:pt x="374643" y="1547914"/>
                    <a:pt x="366861" y="1550686"/>
                  </a:cubicBezTo>
                  <a:cubicBezTo>
                    <a:pt x="356107" y="1554505"/>
                    <a:pt x="341696" y="1557496"/>
                    <a:pt x="334561" y="1567116"/>
                  </a:cubicBezTo>
                  <a:cubicBezTo>
                    <a:pt x="327589" y="1576527"/>
                    <a:pt x="331647" y="1584823"/>
                    <a:pt x="318540" y="1582699"/>
                  </a:cubicBezTo>
                  <a:cubicBezTo>
                    <a:pt x="314473" y="1582042"/>
                    <a:pt x="306729" y="1575651"/>
                    <a:pt x="302672" y="1573469"/>
                  </a:cubicBezTo>
                  <a:cubicBezTo>
                    <a:pt x="294328" y="1568974"/>
                    <a:pt x="293632" y="1565069"/>
                    <a:pt x="286355" y="1559449"/>
                  </a:cubicBezTo>
                  <a:cubicBezTo>
                    <a:pt x="280164" y="1554667"/>
                    <a:pt x="269544" y="1552972"/>
                    <a:pt x="261781" y="1550533"/>
                  </a:cubicBezTo>
                  <a:cubicBezTo>
                    <a:pt x="245712" y="1545495"/>
                    <a:pt x="230434" y="1545266"/>
                    <a:pt x="212175" y="1545171"/>
                  </a:cubicBezTo>
                  <a:cubicBezTo>
                    <a:pt x="196096" y="1545095"/>
                    <a:pt x="195334" y="1546085"/>
                    <a:pt x="181780" y="1552924"/>
                  </a:cubicBezTo>
                  <a:cubicBezTo>
                    <a:pt x="175723" y="1555982"/>
                    <a:pt x="163950" y="1562306"/>
                    <a:pt x="156911" y="1562316"/>
                  </a:cubicBezTo>
                  <a:cubicBezTo>
                    <a:pt x="150824" y="1562316"/>
                    <a:pt x="134146" y="1555258"/>
                    <a:pt x="129012" y="1552210"/>
                  </a:cubicBezTo>
                  <a:cubicBezTo>
                    <a:pt x="122764" y="1548495"/>
                    <a:pt x="119925" y="1541532"/>
                    <a:pt x="112962" y="1539380"/>
                  </a:cubicBezTo>
                  <a:cubicBezTo>
                    <a:pt x="107066" y="1537551"/>
                    <a:pt x="93865" y="1538427"/>
                    <a:pt x="87778" y="1539389"/>
                  </a:cubicBezTo>
                  <a:cubicBezTo>
                    <a:pt x="74872" y="1541408"/>
                    <a:pt x="78101" y="1547876"/>
                    <a:pt x="68747" y="1553724"/>
                  </a:cubicBezTo>
                  <a:cubicBezTo>
                    <a:pt x="55946" y="1561744"/>
                    <a:pt x="27209" y="1560506"/>
                    <a:pt x="13378" y="1555115"/>
                  </a:cubicBezTo>
                  <a:cubicBezTo>
                    <a:pt x="3806" y="1551391"/>
                    <a:pt x="3549" y="1547533"/>
                    <a:pt x="2167" y="1537875"/>
                  </a:cubicBezTo>
                  <a:cubicBezTo>
                    <a:pt x="-2709" y="1503651"/>
                    <a:pt x="2167" y="1465028"/>
                    <a:pt x="2167" y="1430404"/>
                  </a:cubicBezTo>
                  <a:cubicBezTo>
                    <a:pt x="2167" y="1398543"/>
                    <a:pt x="2167" y="1366672"/>
                    <a:pt x="2167" y="1334811"/>
                  </a:cubicBezTo>
                  <a:cubicBezTo>
                    <a:pt x="2167" y="1057138"/>
                    <a:pt x="2167" y="779466"/>
                    <a:pt x="2167" y="501793"/>
                  </a:cubicBezTo>
                  <a:cubicBezTo>
                    <a:pt x="2167" y="388293"/>
                    <a:pt x="2167" y="274784"/>
                    <a:pt x="2167" y="161284"/>
                  </a:cubicBezTo>
                  <a:cubicBezTo>
                    <a:pt x="2167" y="135499"/>
                    <a:pt x="-2214" y="105286"/>
                    <a:pt x="2167" y="79797"/>
                  </a:cubicBezTo>
                  <a:cubicBezTo>
                    <a:pt x="3996" y="69158"/>
                    <a:pt x="4939" y="70034"/>
                    <a:pt x="16093" y="69177"/>
                  </a:cubicBezTo>
                  <a:cubicBezTo>
                    <a:pt x="28523" y="68224"/>
                    <a:pt x="40715" y="69672"/>
                    <a:pt x="53136" y="69672"/>
                  </a:cubicBezTo>
                  <a:cubicBezTo>
                    <a:pt x="61213" y="69672"/>
                    <a:pt x="71671" y="71320"/>
                    <a:pt x="79644" y="69796"/>
                  </a:cubicBezTo>
                  <a:cubicBezTo>
                    <a:pt x="86235" y="68539"/>
                    <a:pt x="89921" y="64843"/>
                    <a:pt x="95827" y="63728"/>
                  </a:cubicBezTo>
                  <a:cubicBezTo>
                    <a:pt x="110133" y="61023"/>
                    <a:pt x="122030" y="76006"/>
                    <a:pt x="134775" y="79635"/>
                  </a:cubicBezTo>
                  <a:cubicBezTo>
                    <a:pt x="140985" y="81407"/>
                    <a:pt x="147281" y="83283"/>
                    <a:pt x="152472" y="84884"/>
                  </a:cubicBezTo>
                  <a:cubicBezTo>
                    <a:pt x="160063" y="87227"/>
                    <a:pt x="171512" y="92951"/>
                    <a:pt x="179418" y="90932"/>
                  </a:cubicBezTo>
                  <a:cubicBezTo>
                    <a:pt x="192791" y="87512"/>
                    <a:pt x="203212" y="68596"/>
                    <a:pt x="212165" y="59709"/>
                  </a:cubicBezTo>
                  <a:cubicBezTo>
                    <a:pt x="220204" y="51736"/>
                    <a:pt x="234444" y="50460"/>
                    <a:pt x="245322" y="52794"/>
                  </a:cubicBezTo>
                  <a:cubicBezTo>
                    <a:pt x="253475" y="54546"/>
                    <a:pt x="259019" y="57804"/>
                    <a:pt x="267410" y="58623"/>
                  </a:cubicBezTo>
                  <a:cubicBezTo>
                    <a:pt x="279393" y="59785"/>
                    <a:pt x="276973" y="61471"/>
                    <a:pt x="285365" y="68586"/>
                  </a:cubicBezTo>
                  <a:cubicBezTo>
                    <a:pt x="293385" y="75377"/>
                    <a:pt x="309587" y="77206"/>
                    <a:pt x="319931" y="75435"/>
                  </a:cubicBezTo>
                  <a:cubicBezTo>
                    <a:pt x="335628" y="72758"/>
                    <a:pt x="344401" y="54966"/>
                    <a:pt x="361374" y="54042"/>
                  </a:cubicBezTo>
                  <a:cubicBezTo>
                    <a:pt x="368051" y="53680"/>
                    <a:pt x="376881" y="57270"/>
                    <a:pt x="383606" y="58604"/>
                  </a:cubicBezTo>
                  <a:cubicBezTo>
                    <a:pt x="392550" y="60376"/>
                    <a:pt x="391369" y="61633"/>
                    <a:pt x="398541" y="65643"/>
                  </a:cubicBezTo>
                  <a:cubicBezTo>
                    <a:pt x="409895" y="71987"/>
                    <a:pt x="421277" y="65986"/>
                    <a:pt x="433212" y="70596"/>
                  </a:cubicBezTo>
                  <a:cubicBezTo>
                    <a:pt x="443823" y="74692"/>
                    <a:pt x="442556" y="82502"/>
                    <a:pt x="455319" y="79607"/>
                  </a:cubicBezTo>
                  <a:cubicBezTo>
                    <a:pt x="466235" y="77130"/>
                    <a:pt x="466187" y="73244"/>
                    <a:pt x="477713" y="79216"/>
                  </a:cubicBezTo>
                  <a:cubicBezTo>
                    <a:pt x="496458" y="88941"/>
                    <a:pt x="522490" y="112163"/>
                    <a:pt x="544026" y="92199"/>
                  </a:cubicBezTo>
                  <a:cubicBezTo>
                    <a:pt x="551208" y="85541"/>
                    <a:pt x="551246" y="79473"/>
                    <a:pt x="559942" y="73834"/>
                  </a:cubicBezTo>
                  <a:cubicBezTo>
                    <a:pt x="571505" y="66329"/>
                    <a:pt x="583050" y="62566"/>
                    <a:pt x="596537" y="59861"/>
                  </a:cubicBezTo>
                  <a:cubicBezTo>
                    <a:pt x="606891" y="57785"/>
                    <a:pt x="618997" y="57128"/>
                    <a:pt x="628427" y="51841"/>
                  </a:cubicBezTo>
                  <a:cubicBezTo>
                    <a:pt x="635380" y="47946"/>
                    <a:pt x="639676" y="40649"/>
                    <a:pt x="647486" y="38725"/>
                  </a:cubicBezTo>
                  <a:cubicBezTo>
                    <a:pt x="650934" y="44878"/>
                    <a:pt x="653792" y="44031"/>
                    <a:pt x="659497" y="46050"/>
                  </a:cubicBezTo>
                  <a:cubicBezTo>
                    <a:pt x="671175" y="50184"/>
                    <a:pt x="669994" y="49612"/>
                    <a:pt x="677719" y="58776"/>
                  </a:cubicBezTo>
                  <a:cubicBezTo>
                    <a:pt x="681090" y="62776"/>
                    <a:pt x="687234" y="68624"/>
                    <a:pt x="692368" y="70063"/>
                  </a:cubicBezTo>
                  <a:cubicBezTo>
                    <a:pt x="702503" y="72911"/>
                    <a:pt x="710485" y="63986"/>
                    <a:pt x="719752" y="64824"/>
                  </a:cubicBezTo>
                  <a:cubicBezTo>
                    <a:pt x="718019" y="91694"/>
                    <a:pt x="756109" y="85598"/>
                    <a:pt x="770321" y="81959"/>
                  </a:cubicBezTo>
                  <a:cubicBezTo>
                    <a:pt x="784046" y="78435"/>
                    <a:pt x="799267" y="81578"/>
                    <a:pt x="813412" y="80854"/>
                  </a:cubicBezTo>
                  <a:cubicBezTo>
                    <a:pt x="824908" y="80273"/>
                    <a:pt x="833852" y="75197"/>
                    <a:pt x="844911" y="72330"/>
                  </a:cubicBezTo>
                  <a:cubicBezTo>
                    <a:pt x="859818" y="68472"/>
                    <a:pt x="862923" y="79778"/>
                    <a:pt x="876534" y="79092"/>
                  </a:cubicBezTo>
                  <a:cubicBezTo>
                    <a:pt x="893993" y="78216"/>
                    <a:pt x="892184" y="53775"/>
                    <a:pt x="914186" y="58185"/>
                  </a:cubicBezTo>
                  <a:cubicBezTo>
                    <a:pt x="926874" y="60728"/>
                    <a:pt x="924702" y="72558"/>
                    <a:pt x="935960" y="71311"/>
                  </a:cubicBezTo>
                  <a:cubicBezTo>
                    <a:pt x="943095" y="70520"/>
                    <a:pt x="941990" y="65262"/>
                    <a:pt x="948648" y="67748"/>
                  </a:cubicBezTo>
                  <a:cubicBezTo>
                    <a:pt x="951981" y="68996"/>
                    <a:pt x="954734" y="76301"/>
                    <a:pt x="956992" y="78930"/>
                  </a:cubicBezTo>
                  <a:cubicBezTo>
                    <a:pt x="958516" y="68691"/>
                    <a:pt x="967783" y="52460"/>
                    <a:pt x="980595" y="59480"/>
                  </a:cubicBezTo>
                  <a:cubicBezTo>
                    <a:pt x="989796" y="64519"/>
                    <a:pt x="989862" y="72815"/>
                    <a:pt x="1002435" y="75492"/>
                  </a:cubicBezTo>
                  <a:cubicBezTo>
                    <a:pt x="1008189" y="76721"/>
                    <a:pt x="1012999" y="74844"/>
                    <a:pt x="1019018" y="76435"/>
                  </a:cubicBezTo>
                  <a:cubicBezTo>
                    <a:pt x="1026915" y="78530"/>
                    <a:pt x="1027724" y="81797"/>
                    <a:pt x="1036783" y="81254"/>
                  </a:cubicBezTo>
                  <a:cubicBezTo>
                    <a:pt x="1050603" y="80426"/>
                    <a:pt x="1054318" y="70910"/>
                    <a:pt x="1062919" y="62795"/>
                  </a:cubicBezTo>
                  <a:cubicBezTo>
                    <a:pt x="1072111" y="54118"/>
                    <a:pt x="1083627" y="48069"/>
                    <a:pt x="1096095" y="47317"/>
                  </a:cubicBezTo>
                  <a:cubicBezTo>
                    <a:pt x="1111363" y="46393"/>
                    <a:pt x="1121345" y="56451"/>
                    <a:pt x="1135309" y="47984"/>
                  </a:cubicBezTo>
                  <a:cubicBezTo>
                    <a:pt x="1149635" y="39306"/>
                    <a:pt x="1150644" y="31925"/>
                    <a:pt x="1168304" y="40583"/>
                  </a:cubicBezTo>
                  <a:cubicBezTo>
                    <a:pt x="1174019" y="43383"/>
                    <a:pt x="1176210" y="41068"/>
                    <a:pt x="1178981" y="47841"/>
                  </a:cubicBezTo>
                  <a:cubicBezTo>
                    <a:pt x="1181763" y="54623"/>
                    <a:pt x="1177886" y="60080"/>
                    <a:pt x="1182429" y="66567"/>
                  </a:cubicBezTo>
                  <a:cubicBezTo>
                    <a:pt x="1188163" y="74749"/>
                    <a:pt x="1201918" y="80226"/>
                    <a:pt x="1211214" y="81026"/>
                  </a:cubicBezTo>
                  <a:cubicBezTo>
                    <a:pt x="1223654" y="82093"/>
                    <a:pt x="1236655" y="86360"/>
                    <a:pt x="1248800" y="86684"/>
                  </a:cubicBezTo>
                  <a:cubicBezTo>
                    <a:pt x="1262135" y="87036"/>
                    <a:pt x="1276336" y="81112"/>
                    <a:pt x="1289357" y="78216"/>
                  </a:cubicBezTo>
                  <a:cubicBezTo>
                    <a:pt x="1301473" y="75520"/>
                    <a:pt x="1306778" y="74987"/>
                    <a:pt x="1317827" y="65557"/>
                  </a:cubicBezTo>
                  <a:cubicBezTo>
                    <a:pt x="1322523" y="61557"/>
                    <a:pt x="1327790" y="53613"/>
                    <a:pt x="1334229" y="53699"/>
                  </a:cubicBezTo>
                  <a:cubicBezTo>
                    <a:pt x="1344383" y="53851"/>
                    <a:pt x="1351479" y="68110"/>
                    <a:pt x="1356089" y="75339"/>
                  </a:cubicBezTo>
                  <a:cubicBezTo>
                    <a:pt x="1362928" y="86046"/>
                    <a:pt x="1369053" y="86722"/>
                    <a:pt x="1380854" y="89170"/>
                  </a:cubicBezTo>
                  <a:cubicBezTo>
                    <a:pt x="1389417" y="90951"/>
                    <a:pt x="1388369" y="93018"/>
                    <a:pt x="1397228" y="88646"/>
                  </a:cubicBezTo>
                  <a:cubicBezTo>
                    <a:pt x="1407667" y="83483"/>
                    <a:pt x="1412182" y="69558"/>
                    <a:pt x="1422659" y="64700"/>
                  </a:cubicBezTo>
                  <a:cubicBezTo>
                    <a:pt x="1427974" y="62233"/>
                    <a:pt x="1433594" y="65710"/>
                    <a:pt x="1439109" y="63386"/>
                  </a:cubicBezTo>
                  <a:cubicBezTo>
                    <a:pt x="1445043" y="60881"/>
                    <a:pt x="1447348" y="53851"/>
                    <a:pt x="1451263" y="49346"/>
                  </a:cubicBezTo>
                  <a:cubicBezTo>
                    <a:pt x="1462617" y="58852"/>
                    <a:pt x="1469046" y="58013"/>
                    <a:pt x="1483172" y="58528"/>
                  </a:cubicBezTo>
                  <a:cubicBezTo>
                    <a:pt x="1498888" y="59109"/>
                    <a:pt x="1500155" y="74825"/>
                    <a:pt x="1515452" y="74749"/>
                  </a:cubicBezTo>
                  <a:cubicBezTo>
                    <a:pt x="1523958" y="74701"/>
                    <a:pt x="1530340" y="64500"/>
                    <a:pt x="1537474" y="64691"/>
                  </a:cubicBezTo>
                  <a:cubicBezTo>
                    <a:pt x="1546103" y="64919"/>
                    <a:pt x="1545722" y="69015"/>
                    <a:pt x="1551980" y="75235"/>
                  </a:cubicBezTo>
                  <a:cubicBezTo>
                    <a:pt x="1559048" y="82245"/>
                    <a:pt x="1579241" y="96199"/>
                    <a:pt x="1582660" y="77502"/>
                  </a:cubicBezTo>
                  <a:cubicBezTo>
                    <a:pt x="1588480" y="85303"/>
                    <a:pt x="1594090" y="73235"/>
                    <a:pt x="1598558" y="69805"/>
                  </a:cubicBezTo>
                  <a:cubicBezTo>
                    <a:pt x="1607482" y="62947"/>
                    <a:pt x="1620741" y="55089"/>
                    <a:pt x="1631866" y="53822"/>
                  </a:cubicBezTo>
                  <a:cubicBezTo>
                    <a:pt x="1647687" y="52022"/>
                    <a:pt x="1651564" y="65138"/>
                    <a:pt x="1662756" y="74939"/>
                  </a:cubicBezTo>
                  <a:cubicBezTo>
                    <a:pt x="1686854" y="96047"/>
                    <a:pt x="1710972" y="61290"/>
                    <a:pt x="1731193" y="50498"/>
                  </a:cubicBezTo>
                  <a:cubicBezTo>
                    <a:pt x="1750472" y="40202"/>
                    <a:pt x="1761692" y="58804"/>
                    <a:pt x="1777313" y="67881"/>
                  </a:cubicBezTo>
                  <a:cubicBezTo>
                    <a:pt x="1783923" y="62185"/>
                    <a:pt x="1785800" y="52384"/>
                    <a:pt x="1792449" y="46945"/>
                  </a:cubicBezTo>
                  <a:cubicBezTo>
                    <a:pt x="1800059" y="40725"/>
                    <a:pt x="1810194" y="40383"/>
                    <a:pt x="1818652" y="34515"/>
                  </a:cubicBezTo>
                  <a:cubicBezTo>
                    <a:pt x="1834949" y="23209"/>
                    <a:pt x="1844360" y="6455"/>
                    <a:pt x="1864591" y="1682"/>
                  </a:cubicBezTo>
                  <a:cubicBezTo>
                    <a:pt x="1876040" y="-1023"/>
                    <a:pt x="1872801" y="-1318"/>
                    <a:pt x="1879850" y="7321"/>
                  </a:cubicBezTo>
                  <a:cubicBezTo>
                    <a:pt x="1884003" y="12417"/>
                    <a:pt x="1887670" y="18466"/>
                    <a:pt x="1892118" y="23828"/>
                  </a:cubicBezTo>
                  <a:cubicBezTo>
                    <a:pt x="1897214" y="29991"/>
                    <a:pt x="1899557" y="35439"/>
                    <a:pt x="1902653" y="42335"/>
                  </a:cubicBezTo>
                  <a:cubicBezTo>
                    <a:pt x="1902843" y="45641"/>
                    <a:pt x="1903281" y="48917"/>
                    <a:pt x="1903977" y="52156"/>
                  </a:cubicBezTo>
                  <a:cubicBezTo>
                    <a:pt x="1907282" y="53384"/>
                    <a:pt x="1910473" y="54851"/>
                    <a:pt x="1913549" y="56556"/>
                  </a:cubicBezTo>
                  <a:cubicBezTo>
                    <a:pt x="1917435" y="59928"/>
                    <a:pt x="1921865" y="61499"/>
                    <a:pt x="1924189" y="66624"/>
                  </a:cubicBezTo>
                  <a:cubicBezTo>
                    <a:pt x="1926703" y="72177"/>
                    <a:pt x="1922970" y="82883"/>
                    <a:pt x="1930685" y="85884"/>
                  </a:cubicBezTo>
                  <a:cubicBezTo>
                    <a:pt x="1936095" y="87989"/>
                    <a:pt x="1936038" y="79311"/>
                    <a:pt x="1941867" y="81378"/>
                  </a:cubicBezTo>
                  <a:cubicBezTo>
                    <a:pt x="1945972" y="82826"/>
                    <a:pt x="1946887" y="89589"/>
                    <a:pt x="1950630" y="91494"/>
                  </a:cubicBezTo>
                  <a:cubicBezTo>
                    <a:pt x="1954735" y="93589"/>
                    <a:pt x="1959869" y="90351"/>
                    <a:pt x="1964260" y="92742"/>
                  </a:cubicBezTo>
                  <a:cubicBezTo>
                    <a:pt x="1966822" y="94132"/>
                    <a:pt x="1971823" y="101467"/>
                    <a:pt x="1973662" y="104115"/>
                  </a:cubicBezTo>
                  <a:cubicBezTo>
                    <a:pt x="1979177" y="112087"/>
                    <a:pt x="1983129" y="131004"/>
                    <a:pt x="1995750" y="125870"/>
                  </a:cubicBezTo>
                  <a:cubicBezTo>
                    <a:pt x="1998798" y="132223"/>
                    <a:pt x="2004704" y="136347"/>
                    <a:pt x="2009723" y="140967"/>
                  </a:cubicBezTo>
                  <a:cubicBezTo>
                    <a:pt x="2017343" y="131442"/>
                    <a:pt x="2025687" y="121459"/>
                    <a:pt x="2033107" y="111353"/>
                  </a:cubicBezTo>
                  <a:cubicBezTo>
                    <a:pt x="2040518" y="101267"/>
                    <a:pt x="2038593" y="84569"/>
                    <a:pt x="2052129" y="80502"/>
                  </a:cubicBezTo>
                  <a:cubicBezTo>
                    <a:pt x="2065635" y="76444"/>
                    <a:pt x="2077503" y="88303"/>
                    <a:pt x="2091362" y="85150"/>
                  </a:cubicBezTo>
                  <a:cubicBezTo>
                    <a:pt x="2094877" y="84350"/>
                    <a:pt x="2103478" y="81874"/>
                    <a:pt x="2107088" y="80083"/>
                  </a:cubicBezTo>
                  <a:cubicBezTo>
                    <a:pt x="2116099" y="75616"/>
                    <a:pt x="2129538" y="56556"/>
                    <a:pt x="2139844" y="59061"/>
                  </a:cubicBezTo>
                  <a:cubicBezTo>
                    <a:pt x="2143254" y="71244"/>
                    <a:pt x="2148741" y="66567"/>
                    <a:pt x="2157284" y="69224"/>
                  </a:cubicBezTo>
                  <a:cubicBezTo>
                    <a:pt x="2162018" y="71329"/>
                    <a:pt x="2166152" y="74311"/>
                    <a:pt x="2169677" y="78168"/>
                  </a:cubicBezTo>
                  <a:cubicBezTo>
                    <a:pt x="2174696" y="80264"/>
                    <a:pt x="2179906" y="81521"/>
                    <a:pt x="2185307" y="81940"/>
                  </a:cubicBezTo>
                  <a:cubicBezTo>
                    <a:pt x="2194889" y="86846"/>
                    <a:pt x="2195737" y="91437"/>
                    <a:pt x="2207148" y="91884"/>
                  </a:cubicBezTo>
                  <a:cubicBezTo>
                    <a:pt x="2213435" y="92132"/>
                    <a:pt x="2218730" y="91665"/>
                    <a:pt x="2224826" y="90570"/>
                  </a:cubicBezTo>
                  <a:cubicBezTo>
                    <a:pt x="2237857" y="88217"/>
                    <a:pt x="2247686" y="85931"/>
                    <a:pt x="2261402" y="86274"/>
                  </a:cubicBezTo>
                  <a:cubicBezTo>
                    <a:pt x="2273004" y="86569"/>
                    <a:pt x="2272299" y="85036"/>
                    <a:pt x="2281138" y="81016"/>
                  </a:cubicBezTo>
                  <a:cubicBezTo>
                    <a:pt x="2295607" y="74434"/>
                    <a:pt x="2311313" y="60671"/>
                    <a:pt x="2328696" y="63910"/>
                  </a:cubicBezTo>
                  <a:cubicBezTo>
                    <a:pt x="2334983" y="65081"/>
                    <a:pt x="2345041" y="68072"/>
                    <a:pt x="2350823" y="70777"/>
                  </a:cubicBezTo>
                  <a:cubicBezTo>
                    <a:pt x="2354404" y="73739"/>
                    <a:pt x="2357995" y="76711"/>
                    <a:pt x="2361567" y="79683"/>
                  </a:cubicBezTo>
                  <a:cubicBezTo>
                    <a:pt x="2366758" y="80635"/>
                    <a:pt x="2371968" y="81435"/>
                    <a:pt x="2377198" y="82093"/>
                  </a:cubicBezTo>
                  <a:cubicBezTo>
                    <a:pt x="2387675" y="84922"/>
                    <a:pt x="2390666" y="89208"/>
                    <a:pt x="2401353" y="84112"/>
                  </a:cubicBezTo>
                  <a:cubicBezTo>
                    <a:pt x="2412612" y="78740"/>
                    <a:pt x="2418746" y="67853"/>
                    <a:pt x="2432748" y="70263"/>
                  </a:cubicBezTo>
                  <a:cubicBezTo>
                    <a:pt x="2440558" y="71606"/>
                    <a:pt x="2454112" y="77654"/>
                    <a:pt x="2461608" y="80607"/>
                  </a:cubicBezTo>
                  <a:cubicBezTo>
                    <a:pt x="2469190" y="83598"/>
                    <a:pt x="2475057" y="90922"/>
                    <a:pt x="2483154" y="92456"/>
                  </a:cubicBezTo>
                  <a:cubicBezTo>
                    <a:pt x="2498099" y="95285"/>
                    <a:pt x="2502156" y="79873"/>
                    <a:pt x="2512729" y="75711"/>
                  </a:cubicBezTo>
                  <a:cubicBezTo>
                    <a:pt x="2516320" y="76187"/>
                    <a:pt x="2519797" y="77111"/>
                    <a:pt x="2523169" y="78492"/>
                  </a:cubicBezTo>
                  <a:cubicBezTo>
                    <a:pt x="2527807" y="77797"/>
                    <a:pt x="2531903" y="76025"/>
                    <a:pt x="2535456" y="73158"/>
                  </a:cubicBezTo>
                  <a:cubicBezTo>
                    <a:pt x="2541894" y="70891"/>
                    <a:pt x="2547867" y="67386"/>
                    <a:pt x="2555392" y="69310"/>
                  </a:cubicBezTo>
                  <a:cubicBezTo>
                    <a:pt x="2564669" y="71691"/>
                    <a:pt x="2563535" y="77730"/>
                    <a:pt x="2570327" y="82397"/>
                  </a:cubicBezTo>
                  <a:cubicBezTo>
                    <a:pt x="2588691" y="95008"/>
                    <a:pt x="2601273" y="80845"/>
                    <a:pt x="2616208" y="70177"/>
                  </a:cubicBezTo>
                  <a:cubicBezTo>
                    <a:pt x="2636135" y="55937"/>
                    <a:pt x="2663995" y="52241"/>
                    <a:pt x="2685150" y="65567"/>
                  </a:cubicBezTo>
                  <a:cubicBezTo>
                    <a:pt x="2703477" y="77111"/>
                    <a:pt x="2716192" y="78597"/>
                    <a:pt x="2736967" y="69234"/>
                  </a:cubicBezTo>
                  <a:cubicBezTo>
                    <a:pt x="2750759" y="63014"/>
                    <a:pt x="2757083" y="58956"/>
                    <a:pt x="2772400" y="58585"/>
                  </a:cubicBezTo>
                  <a:cubicBezTo>
                    <a:pt x="2782468" y="58337"/>
                    <a:pt x="2787040" y="61471"/>
                    <a:pt x="2795050" y="62947"/>
                  </a:cubicBezTo>
                  <a:cubicBezTo>
                    <a:pt x="2812700" y="66195"/>
                    <a:pt x="2828330" y="64652"/>
                    <a:pt x="2845390" y="69710"/>
                  </a:cubicBezTo>
                  <a:cubicBezTo>
                    <a:pt x="2851724" y="71587"/>
                    <a:pt x="2857467" y="74711"/>
                    <a:pt x="2863506" y="76873"/>
                  </a:cubicBezTo>
                  <a:cubicBezTo>
                    <a:pt x="2871564" y="79759"/>
                    <a:pt x="2872241" y="76949"/>
                    <a:pt x="2882328" y="74930"/>
                  </a:cubicBezTo>
                  <a:cubicBezTo>
                    <a:pt x="2903673" y="70644"/>
                    <a:pt x="2932248" y="83483"/>
                    <a:pt x="2951927" y="71882"/>
                  </a:cubicBezTo>
                  <a:cubicBezTo>
                    <a:pt x="2959090" y="86531"/>
                    <a:pt x="2974520" y="80026"/>
                    <a:pt x="2986731" y="77768"/>
                  </a:cubicBezTo>
                  <a:cubicBezTo>
                    <a:pt x="2997590" y="75768"/>
                    <a:pt x="3004152" y="78664"/>
                    <a:pt x="3014373" y="79683"/>
                  </a:cubicBezTo>
                  <a:cubicBezTo>
                    <a:pt x="3025365" y="80778"/>
                    <a:pt x="3027431" y="75749"/>
                    <a:pt x="3037385" y="74663"/>
                  </a:cubicBezTo>
                  <a:cubicBezTo>
                    <a:pt x="3050872" y="73206"/>
                    <a:pt x="3058807" y="84664"/>
                    <a:pt x="3071380" y="87779"/>
                  </a:cubicBezTo>
                  <a:cubicBezTo>
                    <a:pt x="3085524" y="91284"/>
                    <a:pt x="3102069" y="95675"/>
                    <a:pt x="3116166" y="97533"/>
                  </a:cubicBezTo>
                  <a:cubicBezTo>
                    <a:pt x="3143093" y="101085"/>
                    <a:pt x="3171249" y="102486"/>
                    <a:pt x="3197948" y="96247"/>
                  </a:cubicBezTo>
                  <a:cubicBezTo>
                    <a:pt x="3207759" y="93951"/>
                    <a:pt x="3216303" y="83217"/>
                    <a:pt x="3225313" y="81569"/>
                  </a:cubicBezTo>
                  <a:cubicBezTo>
                    <a:pt x="3233733" y="80026"/>
                    <a:pt x="3257298" y="89313"/>
                    <a:pt x="3259860" y="95066"/>
                  </a:cubicBezTo>
                  <a:cubicBezTo>
                    <a:pt x="3261041" y="97723"/>
                    <a:pt x="3259851" y="103781"/>
                    <a:pt x="3259851" y="106715"/>
                  </a:cubicBezTo>
                  <a:cubicBezTo>
                    <a:pt x="3259851" y="116545"/>
                    <a:pt x="3259851" y="126384"/>
                    <a:pt x="3259851" y="136214"/>
                  </a:cubicBezTo>
                  <a:cubicBezTo>
                    <a:pt x="3259851" y="163141"/>
                    <a:pt x="3259851" y="190068"/>
                    <a:pt x="3259851" y="217005"/>
                  </a:cubicBezTo>
                  <a:cubicBezTo>
                    <a:pt x="3259851" y="293595"/>
                    <a:pt x="3259851" y="370195"/>
                    <a:pt x="3259851" y="446786"/>
                  </a:cubicBezTo>
                  <a:cubicBezTo>
                    <a:pt x="3259851" y="541674"/>
                    <a:pt x="3259851" y="636562"/>
                    <a:pt x="3259851" y="731450"/>
                  </a:cubicBezTo>
                  <a:cubicBezTo>
                    <a:pt x="3259851" y="830205"/>
                    <a:pt x="3259851" y="928961"/>
                    <a:pt x="3259851" y="1027725"/>
                  </a:cubicBezTo>
                  <a:cubicBezTo>
                    <a:pt x="3259851" y="1115927"/>
                    <a:pt x="3259851" y="1204128"/>
                    <a:pt x="3259851" y="1292339"/>
                  </a:cubicBezTo>
                  <a:cubicBezTo>
                    <a:pt x="3259851" y="1355566"/>
                    <a:pt x="3259851" y="1418793"/>
                    <a:pt x="3259851" y="1482011"/>
                  </a:cubicBezTo>
                  <a:cubicBezTo>
                    <a:pt x="3259851" y="1498879"/>
                    <a:pt x="3266499" y="1531169"/>
                    <a:pt x="3257555" y="1545971"/>
                  </a:cubicBezTo>
                  <a:cubicBezTo>
                    <a:pt x="3256955" y="1547028"/>
                    <a:pt x="3256193" y="1548000"/>
                    <a:pt x="3255346" y="1548876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F279A12-17AC-2DB5-973D-43DDEA624029}"/>
                </a:ext>
              </a:extLst>
            </p:cNvPr>
            <p:cNvSpPr txBox="1"/>
            <p:nvPr/>
          </p:nvSpPr>
          <p:spPr>
            <a:xfrm>
              <a:off x="481181" y="2380860"/>
              <a:ext cx="5457199" cy="1631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onsolas" panose="020B0609020204030204" pitchFamily="49" charset="0"/>
                  <a:ea typeface="+mn-ea"/>
                  <a:cs typeface="Consolas" panose="020B0609020204030204" pitchFamily="49" charset="0"/>
                </a:rPr>
                <a:t>The vast majority (78%) of American drivers are uncomfortable or extremely uncomfortable with automakers collecting data such as location history from their cars.</a:t>
              </a:r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FB3FBD2-5316-D801-D0B6-94EABD943250}"/>
                </a:ext>
              </a:extLst>
            </p:cNvPr>
            <p:cNvSpPr/>
            <p:nvPr/>
          </p:nvSpPr>
          <p:spPr>
            <a:xfrm>
              <a:off x="382518" y="2566539"/>
              <a:ext cx="515092" cy="1196057"/>
            </a:xfrm>
            <a:custGeom>
              <a:avLst/>
              <a:gdLst>
                <a:gd name="connsiteX0" fmla="*/ 337537 w 340945"/>
                <a:gd name="connsiteY0" fmla="*/ 776970 h 791683"/>
                <a:gd name="connsiteX1" fmla="*/ 336537 w 340945"/>
                <a:gd name="connsiteY1" fmla="*/ 778827 h 791683"/>
                <a:gd name="connsiteX2" fmla="*/ 333718 w 340945"/>
                <a:gd name="connsiteY2" fmla="*/ 783837 h 791683"/>
                <a:gd name="connsiteX3" fmla="*/ 333004 w 340945"/>
                <a:gd name="connsiteY3" fmla="*/ 788752 h 791683"/>
                <a:gd name="connsiteX4" fmla="*/ 322050 w 340945"/>
                <a:gd name="connsiteY4" fmla="*/ 786523 h 791683"/>
                <a:gd name="connsiteX5" fmla="*/ 316040 w 340945"/>
                <a:gd name="connsiteY5" fmla="*/ 783294 h 791683"/>
                <a:gd name="connsiteX6" fmla="*/ 310325 w 340945"/>
                <a:gd name="connsiteY6" fmla="*/ 781237 h 791683"/>
                <a:gd name="connsiteX7" fmla="*/ 305610 w 340945"/>
                <a:gd name="connsiteY7" fmla="*/ 780637 h 791683"/>
                <a:gd name="connsiteX8" fmla="*/ 299942 w 340945"/>
                <a:gd name="connsiteY8" fmla="*/ 787352 h 791683"/>
                <a:gd name="connsiteX9" fmla="*/ 293484 w 340945"/>
                <a:gd name="connsiteY9" fmla="*/ 783171 h 791683"/>
                <a:gd name="connsiteX10" fmla="*/ 286179 w 340945"/>
                <a:gd name="connsiteY10" fmla="*/ 788457 h 791683"/>
                <a:gd name="connsiteX11" fmla="*/ 281283 w 340945"/>
                <a:gd name="connsiteY11" fmla="*/ 783694 h 791683"/>
                <a:gd name="connsiteX12" fmla="*/ 277044 w 340945"/>
                <a:gd name="connsiteY12" fmla="*/ 782285 h 791683"/>
                <a:gd name="connsiteX13" fmla="*/ 270329 w 340945"/>
                <a:gd name="connsiteY13" fmla="*/ 783342 h 791683"/>
                <a:gd name="connsiteX14" fmla="*/ 262290 w 340945"/>
                <a:gd name="connsiteY14" fmla="*/ 789752 h 791683"/>
                <a:gd name="connsiteX15" fmla="*/ 256984 w 340945"/>
                <a:gd name="connsiteY15" fmla="*/ 781180 h 791683"/>
                <a:gd name="connsiteX16" fmla="*/ 251089 w 340945"/>
                <a:gd name="connsiteY16" fmla="*/ 774951 h 791683"/>
                <a:gd name="connsiteX17" fmla="*/ 241725 w 340945"/>
                <a:gd name="connsiteY17" fmla="*/ 776865 h 791683"/>
                <a:gd name="connsiteX18" fmla="*/ 241392 w 340945"/>
                <a:gd name="connsiteY18" fmla="*/ 769464 h 791683"/>
                <a:gd name="connsiteX19" fmla="*/ 231534 w 340945"/>
                <a:gd name="connsiteY19" fmla="*/ 774855 h 791683"/>
                <a:gd name="connsiteX20" fmla="*/ 225647 w 340945"/>
                <a:gd name="connsiteY20" fmla="*/ 770864 h 791683"/>
                <a:gd name="connsiteX21" fmla="*/ 207855 w 340945"/>
                <a:gd name="connsiteY21" fmla="*/ 776351 h 791683"/>
                <a:gd name="connsiteX22" fmla="*/ 198253 w 340945"/>
                <a:gd name="connsiteY22" fmla="*/ 774998 h 791683"/>
                <a:gd name="connsiteX23" fmla="*/ 191757 w 340945"/>
                <a:gd name="connsiteY23" fmla="*/ 773131 h 791683"/>
                <a:gd name="connsiteX24" fmla="*/ 186128 w 340945"/>
                <a:gd name="connsiteY24" fmla="*/ 766311 h 791683"/>
                <a:gd name="connsiteX25" fmla="*/ 179118 w 340945"/>
                <a:gd name="connsiteY25" fmla="*/ 777703 h 791683"/>
                <a:gd name="connsiteX26" fmla="*/ 164040 w 340945"/>
                <a:gd name="connsiteY26" fmla="*/ 771674 h 791683"/>
                <a:gd name="connsiteX27" fmla="*/ 160258 w 340945"/>
                <a:gd name="connsiteY27" fmla="*/ 777627 h 791683"/>
                <a:gd name="connsiteX28" fmla="*/ 158239 w 340945"/>
                <a:gd name="connsiteY28" fmla="*/ 781970 h 791683"/>
                <a:gd name="connsiteX29" fmla="*/ 153257 w 340945"/>
                <a:gd name="connsiteY29" fmla="*/ 783409 h 791683"/>
                <a:gd name="connsiteX30" fmla="*/ 145523 w 340945"/>
                <a:gd name="connsiteY30" fmla="*/ 781809 h 791683"/>
                <a:gd name="connsiteX31" fmla="*/ 141103 w 340945"/>
                <a:gd name="connsiteY31" fmla="*/ 780246 h 791683"/>
                <a:gd name="connsiteX32" fmla="*/ 138113 w 340945"/>
                <a:gd name="connsiteY32" fmla="*/ 777094 h 791683"/>
                <a:gd name="connsiteX33" fmla="*/ 131664 w 340945"/>
                <a:gd name="connsiteY33" fmla="*/ 784599 h 791683"/>
                <a:gd name="connsiteX34" fmla="*/ 125130 w 340945"/>
                <a:gd name="connsiteY34" fmla="*/ 778303 h 791683"/>
                <a:gd name="connsiteX35" fmla="*/ 116434 w 340945"/>
                <a:gd name="connsiteY35" fmla="*/ 781866 h 791683"/>
                <a:gd name="connsiteX36" fmla="*/ 111833 w 340945"/>
                <a:gd name="connsiteY36" fmla="*/ 771169 h 791683"/>
                <a:gd name="connsiteX37" fmla="*/ 96526 w 340945"/>
                <a:gd name="connsiteY37" fmla="*/ 780942 h 791683"/>
                <a:gd name="connsiteX38" fmla="*/ 83677 w 340945"/>
                <a:gd name="connsiteY38" fmla="*/ 778618 h 791683"/>
                <a:gd name="connsiteX39" fmla="*/ 73381 w 340945"/>
                <a:gd name="connsiteY39" fmla="*/ 772865 h 791683"/>
                <a:gd name="connsiteX40" fmla="*/ 60827 w 340945"/>
                <a:gd name="connsiteY40" fmla="*/ 773055 h 791683"/>
                <a:gd name="connsiteX41" fmla="*/ 52197 w 340945"/>
                <a:gd name="connsiteY41" fmla="*/ 781275 h 791683"/>
                <a:gd name="connsiteX42" fmla="*/ 46025 w 340945"/>
                <a:gd name="connsiteY42" fmla="*/ 769464 h 791683"/>
                <a:gd name="connsiteX43" fmla="*/ 33014 w 340945"/>
                <a:gd name="connsiteY43" fmla="*/ 786533 h 791683"/>
                <a:gd name="connsiteX44" fmla="*/ 26022 w 340945"/>
                <a:gd name="connsiteY44" fmla="*/ 787571 h 791683"/>
                <a:gd name="connsiteX45" fmla="*/ 20898 w 340945"/>
                <a:gd name="connsiteY45" fmla="*/ 791619 h 791683"/>
                <a:gd name="connsiteX46" fmla="*/ 11430 w 340945"/>
                <a:gd name="connsiteY46" fmla="*/ 780751 h 791683"/>
                <a:gd name="connsiteX47" fmla="*/ 0 w 340945"/>
                <a:gd name="connsiteY47" fmla="*/ 777132 h 791683"/>
                <a:gd name="connsiteX48" fmla="*/ 905 w 340945"/>
                <a:gd name="connsiteY48" fmla="*/ 776979 h 791683"/>
                <a:gd name="connsiteX49" fmla="*/ 1000 w 340945"/>
                <a:gd name="connsiteY49" fmla="*/ 735069 h 791683"/>
                <a:gd name="connsiteX50" fmla="*/ 1000 w 340945"/>
                <a:gd name="connsiteY50" fmla="*/ 694055 h 791683"/>
                <a:gd name="connsiteX51" fmla="*/ 1000 w 340945"/>
                <a:gd name="connsiteY51" fmla="*/ 606901 h 791683"/>
                <a:gd name="connsiteX52" fmla="*/ 1000 w 340945"/>
                <a:gd name="connsiteY52" fmla="*/ 432593 h 791683"/>
                <a:gd name="connsiteX53" fmla="*/ 1000 w 340945"/>
                <a:gd name="connsiteY53" fmla="*/ 24685 h 791683"/>
                <a:gd name="connsiteX54" fmla="*/ 1895 w 340945"/>
                <a:gd name="connsiteY54" fmla="*/ 18646 h 791683"/>
                <a:gd name="connsiteX55" fmla="*/ 12230 w 340945"/>
                <a:gd name="connsiteY55" fmla="*/ 18665 h 791683"/>
                <a:gd name="connsiteX56" fmla="*/ 22184 w 340945"/>
                <a:gd name="connsiteY56" fmla="*/ 12979 h 791683"/>
                <a:gd name="connsiteX57" fmla="*/ 35319 w 340945"/>
                <a:gd name="connsiteY57" fmla="*/ 8664 h 791683"/>
                <a:gd name="connsiteX58" fmla="*/ 44348 w 340945"/>
                <a:gd name="connsiteY58" fmla="*/ 7159 h 791683"/>
                <a:gd name="connsiteX59" fmla="*/ 49501 w 340945"/>
                <a:gd name="connsiteY59" fmla="*/ 17875 h 791683"/>
                <a:gd name="connsiteX60" fmla="*/ 60950 w 340945"/>
                <a:gd name="connsiteY60" fmla="*/ 20847 h 791683"/>
                <a:gd name="connsiteX61" fmla="*/ 74638 w 340945"/>
                <a:gd name="connsiteY61" fmla="*/ 20961 h 791683"/>
                <a:gd name="connsiteX62" fmla="*/ 75657 w 340945"/>
                <a:gd name="connsiteY62" fmla="*/ 6531 h 791683"/>
                <a:gd name="connsiteX63" fmla="*/ 88030 w 340945"/>
                <a:gd name="connsiteY63" fmla="*/ 8140 h 791683"/>
                <a:gd name="connsiteX64" fmla="*/ 96126 w 340945"/>
                <a:gd name="connsiteY64" fmla="*/ 18751 h 791683"/>
                <a:gd name="connsiteX65" fmla="*/ 104480 w 340945"/>
                <a:gd name="connsiteY65" fmla="*/ 18542 h 791683"/>
                <a:gd name="connsiteX66" fmla="*/ 113128 w 340945"/>
                <a:gd name="connsiteY66" fmla="*/ 20818 h 791683"/>
                <a:gd name="connsiteX67" fmla="*/ 127359 w 340945"/>
                <a:gd name="connsiteY67" fmla="*/ 18142 h 791683"/>
                <a:gd name="connsiteX68" fmla="*/ 140818 w 340945"/>
                <a:gd name="connsiteY68" fmla="*/ 16589 h 791683"/>
                <a:gd name="connsiteX69" fmla="*/ 145066 w 340945"/>
                <a:gd name="connsiteY69" fmla="*/ 16579 h 791683"/>
                <a:gd name="connsiteX70" fmla="*/ 151505 w 340945"/>
                <a:gd name="connsiteY70" fmla="*/ 17084 h 791683"/>
                <a:gd name="connsiteX71" fmla="*/ 160287 w 340945"/>
                <a:gd name="connsiteY71" fmla="*/ 14094 h 791683"/>
                <a:gd name="connsiteX72" fmla="*/ 165478 w 340945"/>
                <a:gd name="connsiteY72" fmla="*/ 8093 h 791683"/>
                <a:gd name="connsiteX73" fmla="*/ 179375 w 340945"/>
                <a:gd name="connsiteY73" fmla="*/ 10579 h 791683"/>
                <a:gd name="connsiteX74" fmla="*/ 185861 w 340945"/>
                <a:gd name="connsiteY74" fmla="*/ 8559 h 791683"/>
                <a:gd name="connsiteX75" fmla="*/ 189195 w 340945"/>
                <a:gd name="connsiteY75" fmla="*/ 16627 h 791683"/>
                <a:gd name="connsiteX76" fmla="*/ 203321 w 340945"/>
                <a:gd name="connsiteY76" fmla="*/ 20875 h 791683"/>
                <a:gd name="connsiteX77" fmla="*/ 219466 w 340945"/>
                <a:gd name="connsiteY77" fmla="*/ 12903 h 791683"/>
                <a:gd name="connsiteX78" fmla="*/ 230724 w 340945"/>
                <a:gd name="connsiteY78" fmla="*/ 12789 h 791683"/>
                <a:gd name="connsiteX79" fmla="*/ 241573 w 340945"/>
                <a:gd name="connsiteY79" fmla="*/ 11141 h 791683"/>
                <a:gd name="connsiteX80" fmla="*/ 249498 w 340945"/>
                <a:gd name="connsiteY80" fmla="*/ 20532 h 791683"/>
                <a:gd name="connsiteX81" fmla="*/ 257194 w 340945"/>
                <a:gd name="connsiteY81" fmla="*/ 18046 h 791683"/>
                <a:gd name="connsiteX82" fmla="*/ 262385 w 340945"/>
                <a:gd name="connsiteY82" fmla="*/ 18608 h 791683"/>
                <a:gd name="connsiteX83" fmla="*/ 270624 w 340945"/>
                <a:gd name="connsiteY83" fmla="*/ 22799 h 791683"/>
                <a:gd name="connsiteX84" fmla="*/ 274291 w 340945"/>
                <a:gd name="connsiteY84" fmla="*/ 25219 h 791683"/>
                <a:gd name="connsiteX85" fmla="*/ 284712 w 340945"/>
                <a:gd name="connsiteY85" fmla="*/ 14979 h 791683"/>
                <a:gd name="connsiteX86" fmla="*/ 288274 w 340945"/>
                <a:gd name="connsiteY86" fmla="*/ 22276 h 791683"/>
                <a:gd name="connsiteX87" fmla="*/ 293541 w 340945"/>
                <a:gd name="connsiteY87" fmla="*/ 9750 h 791683"/>
                <a:gd name="connsiteX88" fmla="*/ 297351 w 340945"/>
                <a:gd name="connsiteY88" fmla="*/ 6 h 791683"/>
                <a:gd name="connsiteX89" fmla="*/ 302543 w 340945"/>
                <a:gd name="connsiteY89" fmla="*/ 3692 h 791683"/>
                <a:gd name="connsiteX90" fmla="*/ 309115 w 340945"/>
                <a:gd name="connsiteY90" fmla="*/ 6159 h 791683"/>
                <a:gd name="connsiteX91" fmla="*/ 314401 w 340945"/>
                <a:gd name="connsiteY91" fmla="*/ 9855 h 791683"/>
                <a:gd name="connsiteX92" fmla="*/ 316382 w 340945"/>
                <a:gd name="connsiteY92" fmla="*/ 14513 h 791683"/>
                <a:gd name="connsiteX93" fmla="*/ 322926 w 340945"/>
                <a:gd name="connsiteY93" fmla="*/ 25181 h 791683"/>
                <a:gd name="connsiteX94" fmla="*/ 325879 w 340945"/>
                <a:gd name="connsiteY94" fmla="*/ 23066 h 791683"/>
                <a:gd name="connsiteX95" fmla="*/ 331432 w 340945"/>
                <a:gd name="connsiteY95" fmla="*/ 18799 h 791683"/>
                <a:gd name="connsiteX96" fmla="*/ 340204 w 340945"/>
                <a:gd name="connsiteY96" fmla="*/ 29448 h 791683"/>
                <a:gd name="connsiteX97" fmla="*/ 340233 w 340945"/>
                <a:gd name="connsiteY97" fmla="*/ 37515 h 791683"/>
                <a:gd name="connsiteX98" fmla="*/ 340233 w 340945"/>
                <a:gd name="connsiteY98" fmla="*/ 48784 h 791683"/>
                <a:gd name="connsiteX99" fmla="*/ 340233 w 340945"/>
                <a:gd name="connsiteY99" fmla="*/ 77578 h 791683"/>
                <a:gd name="connsiteX100" fmla="*/ 340233 w 340945"/>
                <a:gd name="connsiteY100" fmla="*/ 156245 h 791683"/>
                <a:gd name="connsiteX101" fmla="*/ 340233 w 340945"/>
                <a:gd name="connsiteY101" fmla="*/ 255486 h 791683"/>
                <a:gd name="connsiteX102" fmla="*/ 340233 w 340945"/>
                <a:gd name="connsiteY102" fmla="*/ 366261 h 791683"/>
                <a:gd name="connsiteX103" fmla="*/ 340233 w 340945"/>
                <a:gd name="connsiteY103" fmla="*/ 479552 h 791683"/>
                <a:gd name="connsiteX104" fmla="*/ 340233 w 340945"/>
                <a:gd name="connsiteY104" fmla="*/ 586317 h 791683"/>
                <a:gd name="connsiteX105" fmla="*/ 340233 w 340945"/>
                <a:gd name="connsiteY105" fmla="*/ 677538 h 791683"/>
                <a:gd name="connsiteX106" fmla="*/ 340233 w 340945"/>
                <a:gd name="connsiteY106" fmla="*/ 744175 h 791683"/>
                <a:gd name="connsiteX107" fmla="*/ 339976 w 340945"/>
                <a:gd name="connsiteY107" fmla="*/ 771912 h 791683"/>
                <a:gd name="connsiteX108" fmla="*/ 337537 w 340945"/>
                <a:gd name="connsiteY108" fmla="*/ 776970 h 79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340945" h="791683">
                  <a:moveTo>
                    <a:pt x="337537" y="776970"/>
                  </a:moveTo>
                  <a:cubicBezTo>
                    <a:pt x="337185" y="777570"/>
                    <a:pt x="336842" y="778180"/>
                    <a:pt x="336537" y="778827"/>
                  </a:cubicBezTo>
                  <a:cubicBezTo>
                    <a:pt x="335813" y="780361"/>
                    <a:pt x="334204" y="782513"/>
                    <a:pt x="333718" y="783837"/>
                  </a:cubicBezTo>
                  <a:cubicBezTo>
                    <a:pt x="333299" y="784971"/>
                    <a:pt x="333613" y="787971"/>
                    <a:pt x="333004" y="788752"/>
                  </a:cubicBezTo>
                  <a:cubicBezTo>
                    <a:pt x="330765" y="791629"/>
                    <a:pt x="324479" y="787705"/>
                    <a:pt x="322050" y="786523"/>
                  </a:cubicBezTo>
                  <a:cubicBezTo>
                    <a:pt x="319926" y="785495"/>
                    <a:pt x="318325" y="783904"/>
                    <a:pt x="316040" y="783294"/>
                  </a:cubicBezTo>
                  <a:cubicBezTo>
                    <a:pt x="312677" y="782409"/>
                    <a:pt x="313192" y="783028"/>
                    <a:pt x="310325" y="781237"/>
                  </a:cubicBezTo>
                  <a:cubicBezTo>
                    <a:pt x="307838" y="779684"/>
                    <a:pt x="308391" y="779199"/>
                    <a:pt x="305610" y="780637"/>
                  </a:cubicBezTo>
                  <a:cubicBezTo>
                    <a:pt x="302838" y="782066"/>
                    <a:pt x="301276" y="784161"/>
                    <a:pt x="299942" y="787352"/>
                  </a:cubicBezTo>
                  <a:cubicBezTo>
                    <a:pt x="297390" y="786228"/>
                    <a:pt x="297409" y="782380"/>
                    <a:pt x="293484" y="783171"/>
                  </a:cubicBezTo>
                  <a:cubicBezTo>
                    <a:pt x="290341" y="783799"/>
                    <a:pt x="289360" y="788657"/>
                    <a:pt x="286179" y="788457"/>
                  </a:cubicBezTo>
                  <a:cubicBezTo>
                    <a:pt x="284531" y="788352"/>
                    <a:pt x="282702" y="784590"/>
                    <a:pt x="281283" y="783694"/>
                  </a:cubicBezTo>
                  <a:cubicBezTo>
                    <a:pt x="280445" y="783171"/>
                    <a:pt x="278044" y="782580"/>
                    <a:pt x="277044" y="782285"/>
                  </a:cubicBezTo>
                  <a:cubicBezTo>
                    <a:pt x="273815" y="781332"/>
                    <a:pt x="273396" y="781456"/>
                    <a:pt x="270329" y="783342"/>
                  </a:cubicBezTo>
                  <a:cubicBezTo>
                    <a:pt x="267357" y="785171"/>
                    <a:pt x="265005" y="787752"/>
                    <a:pt x="262290" y="789752"/>
                  </a:cubicBezTo>
                  <a:cubicBezTo>
                    <a:pt x="256965" y="793677"/>
                    <a:pt x="257785" y="786733"/>
                    <a:pt x="256984" y="781180"/>
                  </a:cubicBezTo>
                  <a:cubicBezTo>
                    <a:pt x="256146" y="775389"/>
                    <a:pt x="255441" y="773579"/>
                    <a:pt x="251089" y="774951"/>
                  </a:cubicBezTo>
                  <a:cubicBezTo>
                    <a:pt x="247717" y="776008"/>
                    <a:pt x="245554" y="778037"/>
                    <a:pt x="241725" y="776865"/>
                  </a:cubicBezTo>
                  <a:cubicBezTo>
                    <a:pt x="241144" y="774341"/>
                    <a:pt x="242011" y="772055"/>
                    <a:pt x="241392" y="769464"/>
                  </a:cubicBezTo>
                  <a:cubicBezTo>
                    <a:pt x="237525" y="766997"/>
                    <a:pt x="235058" y="774465"/>
                    <a:pt x="231534" y="774855"/>
                  </a:cubicBezTo>
                  <a:cubicBezTo>
                    <a:pt x="227895" y="775265"/>
                    <a:pt x="227895" y="772750"/>
                    <a:pt x="225647" y="770864"/>
                  </a:cubicBezTo>
                  <a:cubicBezTo>
                    <a:pt x="217818" y="764292"/>
                    <a:pt x="214922" y="774112"/>
                    <a:pt x="207855" y="776351"/>
                  </a:cubicBezTo>
                  <a:cubicBezTo>
                    <a:pt x="204302" y="777475"/>
                    <a:pt x="201749" y="775141"/>
                    <a:pt x="198253" y="774998"/>
                  </a:cubicBezTo>
                  <a:cubicBezTo>
                    <a:pt x="195377" y="774874"/>
                    <a:pt x="193958" y="775760"/>
                    <a:pt x="191757" y="773131"/>
                  </a:cubicBezTo>
                  <a:cubicBezTo>
                    <a:pt x="190224" y="771302"/>
                    <a:pt x="189557" y="765635"/>
                    <a:pt x="186128" y="766311"/>
                  </a:cubicBezTo>
                  <a:cubicBezTo>
                    <a:pt x="182956" y="766931"/>
                    <a:pt x="182385" y="775331"/>
                    <a:pt x="179118" y="777703"/>
                  </a:cubicBezTo>
                  <a:cubicBezTo>
                    <a:pt x="175089" y="772474"/>
                    <a:pt x="168869" y="776846"/>
                    <a:pt x="164040" y="771674"/>
                  </a:cubicBezTo>
                  <a:cubicBezTo>
                    <a:pt x="161182" y="773407"/>
                    <a:pt x="161496" y="774674"/>
                    <a:pt x="160258" y="777627"/>
                  </a:cubicBezTo>
                  <a:cubicBezTo>
                    <a:pt x="160639" y="779799"/>
                    <a:pt x="159963" y="781247"/>
                    <a:pt x="158239" y="781970"/>
                  </a:cubicBezTo>
                  <a:cubicBezTo>
                    <a:pt x="156620" y="782675"/>
                    <a:pt x="154962" y="783161"/>
                    <a:pt x="153257" y="783409"/>
                  </a:cubicBezTo>
                  <a:cubicBezTo>
                    <a:pt x="150266" y="783790"/>
                    <a:pt x="148238" y="782837"/>
                    <a:pt x="145523" y="781809"/>
                  </a:cubicBezTo>
                  <a:cubicBezTo>
                    <a:pt x="143951" y="781685"/>
                    <a:pt x="142484" y="781161"/>
                    <a:pt x="141103" y="780246"/>
                  </a:cubicBezTo>
                  <a:cubicBezTo>
                    <a:pt x="140408" y="778732"/>
                    <a:pt x="139417" y="777675"/>
                    <a:pt x="138113" y="777094"/>
                  </a:cubicBezTo>
                  <a:cubicBezTo>
                    <a:pt x="136674" y="781551"/>
                    <a:pt x="135969" y="785933"/>
                    <a:pt x="131664" y="784599"/>
                  </a:cubicBezTo>
                  <a:cubicBezTo>
                    <a:pt x="128549" y="783637"/>
                    <a:pt x="127568" y="779503"/>
                    <a:pt x="125130" y="778303"/>
                  </a:cubicBezTo>
                  <a:cubicBezTo>
                    <a:pt x="123225" y="782209"/>
                    <a:pt x="120005" y="785990"/>
                    <a:pt x="116434" y="781866"/>
                  </a:cubicBezTo>
                  <a:cubicBezTo>
                    <a:pt x="114138" y="779218"/>
                    <a:pt x="115081" y="773141"/>
                    <a:pt x="111833" y="771169"/>
                  </a:cubicBezTo>
                  <a:cubicBezTo>
                    <a:pt x="107232" y="768369"/>
                    <a:pt x="99870" y="778122"/>
                    <a:pt x="96526" y="780942"/>
                  </a:cubicBezTo>
                  <a:cubicBezTo>
                    <a:pt x="91126" y="785504"/>
                    <a:pt x="87973" y="783437"/>
                    <a:pt x="83677" y="778618"/>
                  </a:cubicBezTo>
                  <a:cubicBezTo>
                    <a:pt x="81124" y="775751"/>
                    <a:pt x="76648" y="773808"/>
                    <a:pt x="73381" y="772865"/>
                  </a:cubicBezTo>
                  <a:cubicBezTo>
                    <a:pt x="71618" y="772360"/>
                    <a:pt x="62427" y="772026"/>
                    <a:pt x="60827" y="773055"/>
                  </a:cubicBezTo>
                  <a:cubicBezTo>
                    <a:pt x="56969" y="775532"/>
                    <a:pt x="59055" y="783247"/>
                    <a:pt x="52197" y="781275"/>
                  </a:cubicBezTo>
                  <a:cubicBezTo>
                    <a:pt x="47511" y="779932"/>
                    <a:pt x="47825" y="773779"/>
                    <a:pt x="46025" y="769464"/>
                  </a:cubicBezTo>
                  <a:cubicBezTo>
                    <a:pt x="41824" y="775655"/>
                    <a:pt x="39767" y="783418"/>
                    <a:pt x="33014" y="786533"/>
                  </a:cubicBezTo>
                  <a:cubicBezTo>
                    <a:pt x="30671" y="787619"/>
                    <a:pt x="28194" y="786561"/>
                    <a:pt x="26022" y="787571"/>
                  </a:cubicBezTo>
                  <a:cubicBezTo>
                    <a:pt x="23670" y="788667"/>
                    <a:pt x="23698" y="792200"/>
                    <a:pt x="20898" y="791619"/>
                  </a:cubicBezTo>
                  <a:cubicBezTo>
                    <a:pt x="18145" y="791048"/>
                    <a:pt x="14164" y="782923"/>
                    <a:pt x="11430" y="780751"/>
                  </a:cubicBezTo>
                  <a:cubicBezTo>
                    <a:pt x="7830" y="777894"/>
                    <a:pt x="4267" y="777084"/>
                    <a:pt x="0" y="777132"/>
                  </a:cubicBezTo>
                  <a:cubicBezTo>
                    <a:pt x="219" y="777017"/>
                    <a:pt x="648" y="777036"/>
                    <a:pt x="905" y="776979"/>
                  </a:cubicBezTo>
                  <a:cubicBezTo>
                    <a:pt x="2048" y="763273"/>
                    <a:pt x="1000" y="748843"/>
                    <a:pt x="1000" y="735069"/>
                  </a:cubicBezTo>
                  <a:cubicBezTo>
                    <a:pt x="1000" y="721401"/>
                    <a:pt x="1000" y="707723"/>
                    <a:pt x="1000" y="694055"/>
                  </a:cubicBezTo>
                  <a:cubicBezTo>
                    <a:pt x="1000" y="665003"/>
                    <a:pt x="1000" y="635952"/>
                    <a:pt x="1000" y="606901"/>
                  </a:cubicBezTo>
                  <a:cubicBezTo>
                    <a:pt x="1000" y="548798"/>
                    <a:pt x="1000" y="490696"/>
                    <a:pt x="1000" y="432593"/>
                  </a:cubicBezTo>
                  <a:cubicBezTo>
                    <a:pt x="1000" y="296624"/>
                    <a:pt x="1019" y="160655"/>
                    <a:pt x="1000" y="24685"/>
                  </a:cubicBezTo>
                  <a:cubicBezTo>
                    <a:pt x="1000" y="22514"/>
                    <a:pt x="486" y="19837"/>
                    <a:pt x="1895" y="18646"/>
                  </a:cubicBezTo>
                  <a:cubicBezTo>
                    <a:pt x="3477" y="17303"/>
                    <a:pt x="10163" y="18732"/>
                    <a:pt x="12230" y="18665"/>
                  </a:cubicBezTo>
                  <a:cubicBezTo>
                    <a:pt x="17240" y="18504"/>
                    <a:pt x="18736" y="16665"/>
                    <a:pt x="22184" y="12979"/>
                  </a:cubicBezTo>
                  <a:cubicBezTo>
                    <a:pt x="25556" y="9379"/>
                    <a:pt x="31261" y="10779"/>
                    <a:pt x="35319" y="8664"/>
                  </a:cubicBezTo>
                  <a:cubicBezTo>
                    <a:pt x="38262" y="7131"/>
                    <a:pt x="41024" y="5635"/>
                    <a:pt x="44348" y="7159"/>
                  </a:cubicBezTo>
                  <a:cubicBezTo>
                    <a:pt x="49816" y="9674"/>
                    <a:pt x="47920" y="12417"/>
                    <a:pt x="49501" y="17875"/>
                  </a:cubicBezTo>
                  <a:cubicBezTo>
                    <a:pt x="51083" y="23295"/>
                    <a:pt x="56683" y="20447"/>
                    <a:pt x="60950" y="20847"/>
                  </a:cubicBezTo>
                  <a:cubicBezTo>
                    <a:pt x="65246" y="21247"/>
                    <a:pt x="70485" y="23628"/>
                    <a:pt x="74638" y="20961"/>
                  </a:cubicBezTo>
                  <a:cubicBezTo>
                    <a:pt x="80915" y="16922"/>
                    <a:pt x="72314" y="11255"/>
                    <a:pt x="75657" y="6531"/>
                  </a:cubicBezTo>
                  <a:cubicBezTo>
                    <a:pt x="77457" y="3987"/>
                    <a:pt x="86697" y="6378"/>
                    <a:pt x="88030" y="8140"/>
                  </a:cubicBezTo>
                  <a:cubicBezTo>
                    <a:pt x="90735" y="11731"/>
                    <a:pt x="91392" y="17275"/>
                    <a:pt x="96126" y="18751"/>
                  </a:cubicBezTo>
                  <a:cubicBezTo>
                    <a:pt x="98708" y="19551"/>
                    <a:pt x="101860" y="17951"/>
                    <a:pt x="104480" y="18542"/>
                  </a:cubicBezTo>
                  <a:cubicBezTo>
                    <a:pt x="107699" y="19266"/>
                    <a:pt x="109661" y="20942"/>
                    <a:pt x="113128" y="20818"/>
                  </a:cubicBezTo>
                  <a:cubicBezTo>
                    <a:pt x="118567" y="20628"/>
                    <a:pt x="122187" y="16837"/>
                    <a:pt x="127359" y="18142"/>
                  </a:cubicBezTo>
                  <a:cubicBezTo>
                    <a:pt x="132121" y="19342"/>
                    <a:pt x="136884" y="19208"/>
                    <a:pt x="140818" y="16589"/>
                  </a:cubicBezTo>
                  <a:cubicBezTo>
                    <a:pt x="144189" y="14341"/>
                    <a:pt x="141684" y="14284"/>
                    <a:pt x="145066" y="16579"/>
                  </a:cubicBezTo>
                  <a:cubicBezTo>
                    <a:pt x="148514" y="18923"/>
                    <a:pt x="147609" y="18532"/>
                    <a:pt x="151505" y="17084"/>
                  </a:cubicBezTo>
                  <a:cubicBezTo>
                    <a:pt x="154543" y="15951"/>
                    <a:pt x="157477" y="16227"/>
                    <a:pt x="160287" y="14094"/>
                  </a:cubicBezTo>
                  <a:cubicBezTo>
                    <a:pt x="162344" y="12522"/>
                    <a:pt x="163506" y="9636"/>
                    <a:pt x="165478" y="8093"/>
                  </a:cubicBezTo>
                  <a:cubicBezTo>
                    <a:pt x="169678" y="4797"/>
                    <a:pt x="174184" y="11255"/>
                    <a:pt x="179375" y="10579"/>
                  </a:cubicBezTo>
                  <a:cubicBezTo>
                    <a:pt x="181575" y="10293"/>
                    <a:pt x="183585" y="6797"/>
                    <a:pt x="185861" y="8559"/>
                  </a:cubicBezTo>
                  <a:cubicBezTo>
                    <a:pt x="187433" y="9779"/>
                    <a:pt x="188290" y="14694"/>
                    <a:pt x="189195" y="16627"/>
                  </a:cubicBezTo>
                  <a:cubicBezTo>
                    <a:pt x="191891" y="22323"/>
                    <a:pt x="198110" y="21571"/>
                    <a:pt x="203321" y="20875"/>
                  </a:cubicBezTo>
                  <a:cubicBezTo>
                    <a:pt x="209445" y="20056"/>
                    <a:pt x="214065" y="14236"/>
                    <a:pt x="219466" y="12903"/>
                  </a:cubicBezTo>
                  <a:cubicBezTo>
                    <a:pt x="223676" y="11865"/>
                    <a:pt x="227295" y="15389"/>
                    <a:pt x="230724" y="12789"/>
                  </a:cubicBezTo>
                  <a:cubicBezTo>
                    <a:pt x="233162" y="16618"/>
                    <a:pt x="239449" y="14694"/>
                    <a:pt x="241573" y="11141"/>
                  </a:cubicBezTo>
                  <a:cubicBezTo>
                    <a:pt x="242249" y="13493"/>
                    <a:pt x="247745" y="20447"/>
                    <a:pt x="249498" y="20532"/>
                  </a:cubicBezTo>
                  <a:cubicBezTo>
                    <a:pt x="252336" y="20666"/>
                    <a:pt x="254232" y="17903"/>
                    <a:pt x="257194" y="18046"/>
                  </a:cubicBezTo>
                  <a:cubicBezTo>
                    <a:pt x="258747" y="18123"/>
                    <a:pt x="260814" y="18380"/>
                    <a:pt x="262385" y="18608"/>
                  </a:cubicBezTo>
                  <a:cubicBezTo>
                    <a:pt x="265643" y="19075"/>
                    <a:pt x="267881" y="20742"/>
                    <a:pt x="270624" y="22799"/>
                  </a:cubicBezTo>
                  <a:cubicBezTo>
                    <a:pt x="272282" y="24047"/>
                    <a:pt x="271929" y="25123"/>
                    <a:pt x="274291" y="25219"/>
                  </a:cubicBezTo>
                  <a:cubicBezTo>
                    <a:pt x="278254" y="25390"/>
                    <a:pt x="281854" y="17494"/>
                    <a:pt x="284712" y="14979"/>
                  </a:cubicBezTo>
                  <a:cubicBezTo>
                    <a:pt x="285169" y="17856"/>
                    <a:pt x="283683" y="25924"/>
                    <a:pt x="288274" y="22276"/>
                  </a:cubicBezTo>
                  <a:cubicBezTo>
                    <a:pt x="290779" y="20285"/>
                    <a:pt x="292075" y="12779"/>
                    <a:pt x="293541" y="9750"/>
                  </a:cubicBezTo>
                  <a:cubicBezTo>
                    <a:pt x="295075" y="6588"/>
                    <a:pt x="296170" y="3378"/>
                    <a:pt x="297351" y="6"/>
                  </a:cubicBezTo>
                  <a:cubicBezTo>
                    <a:pt x="299304" y="-146"/>
                    <a:pt x="300828" y="2644"/>
                    <a:pt x="302543" y="3692"/>
                  </a:cubicBezTo>
                  <a:cubicBezTo>
                    <a:pt x="304609" y="4950"/>
                    <a:pt x="307010" y="5159"/>
                    <a:pt x="309115" y="6159"/>
                  </a:cubicBezTo>
                  <a:cubicBezTo>
                    <a:pt x="311001" y="7054"/>
                    <a:pt x="312953" y="7864"/>
                    <a:pt x="314401" y="9855"/>
                  </a:cubicBezTo>
                  <a:cubicBezTo>
                    <a:pt x="316211" y="12350"/>
                    <a:pt x="315049" y="11417"/>
                    <a:pt x="316382" y="14513"/>
                  </a:cubicBezTo>
                  <a:cubicBezTo>
                    <a:pt x="317383" y="16827"/>
                    <a:pt x="321021" y="24876"/>
                    <a:pt x="322926" y="25181"/>
                  </a:cubicBezTo>
                  <a:cubicBezTo>
                    <a:pt x="323717" y="25304"/>
                    <a:pt x="325269" y="23447"/>
                    <a:pt x="325879" y="23066"/>
                  </a:cubicBezTo>
                  <a:cubicBezTo>
                    <a:pt x="328622" y="21371"/>
                    <a:pt x="329422" y="22218"/>
                    <a:pt x="331432" y="18799"/>
                  </a:cubicBezTo>
                  <a:cubicBezTo>
                    <a:pt x="333851" y="14675"/>
                    <a:pt x="339976" y="27657"/>
                    <a:pt x="340204" y="29448"/>
                  </a:cubicBezTo>
                  <a:cubicBezTo>
                    <a:pt x="340538" y="32039"/>
                    <a:pt x="340243" y="34868"/>
                    <a:pt x="340233" y="37515"/>
                  </a:cubicBezTo>
                  <a:cubicBezTo>
                    <a:pt x="340224" y="41268"/>
                    <a:pt x="340233" y="45031"/>
                    <a:pt x="340233" y="48784"/>
                  </a:cubicBezTo>
                  <a:cubicBezTo>
                    <a:pt x="340233" y="58385"/>
                    <a:pt x="340233" y="67986"/>
                    <a:pt x="340233" y="77578"/>
                  </a:cubicBezTo>
                  <a:cubicBezTo>
                    <a:pt x="340233" y="103800"/>
                    <a:pt x="340233" y="130022"/>
                    <a:pt x="340233" y="156245"/>
                  </a:cubicBezTo>
                  <a:cubicBezTo>
                    <a:pt x="340233" y="189325"/>
                    <a:pt x="340233" y="222405"/>
                    <a:pt x="340233" y="255486"/>
                  </a:cubicBezTo>
                  <a:cubicBezTo>
                    <a:pt x="340233" y="292414"/>
                    <a:pt x="340233" y="329342"/>
                    <a:pt x="340233" y="366261"/>
                  </a:cubicBezTo>
                  <a:cubicBezTo>
                    <a:pt x="340233" y="404028"/>
                    <a:pt x="340233" y="441785"/>
                    <a:pt x="340233" y="479552"/>
                  </a:cubicBezTo>
                  <a:cubicBezTo>
                    <a:pt x="340233" y="515137"/>
                    <a:pt x="340233" y="550732"/>
                    <a:pt x="340233" y="586317"/>
                  </a:cubicBezTo>
                  <a:cubicBezTo>
                    <a:pt x="340233" y="616721"/>
                    <a:pt x="340233" y="647125"/>
                    <a:pt x="340233" y="677538"/>
                  </a:cubicBezTo>
                  <a:cubicBezTo>
                    <a:pt x="340233" y="699751"/>
                    <a:pt x="340233" y="721963"/>
                    <a:pt x="340233" y="744175"/>
                  </a:cubicBezTo>
                  <a:cubicBezTo>
                    <a:pt x="340233" y="752452"/>
                    <a:pt x="341995" y="763987"/>
                    <a:pt x="339976" y="771912"/>
                  </a:cubicBezTo>
                  <a:cubicBezTo>
                    <a:pt x="339481" y="773817"/>
                    <a:pt x="338480" y="775360"/>
                    <a:pt x="337537" y="776970"/>
                  </a:cubicBezTo>
                  <a:close/>
                </a:path>
              </a:pathLst>
            </a:custGeom>
            <a:solidFill>
              <a:srgbClr val="F4F1A1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B3DDB8-AB0E-F794-22EC-2D25FE127297}"/>
                </a:ext>
              </a:extLst>
            </p:cNvPr>
            <p:cNvSpPr/>
            <p:nvPr/>
          </p:nvSpPr>
          <p:spPr>
            <a:xfrm>
              <a:off x="5591427" y="2786419"/>
              <a:ext cx="515092" cy="1196057"/>
            </a:xfrm>
            <a:custGeom>
              <a:avLst/>
              <a:gdLst>
                <a:gd name="connsiteX0" fmla="*/ 337537 w 340945"/>
                <a:gd name="connsiteY0" fmla="*/ 776970 h 791683"/>
                <a:gd name="connsiteX1" fmla="*/ 336537 w 340945"/>
                <a:gd name="connsiteY1" fmla="*/ 778827 h 791683"/>
                <a:gd name="connsiteX2" fmla="*/ 333718 w 340945"/>
                <a:gd name="connsiteY2" fmla="*/ 783837 h 791683"/>
                <a:gd name="connsiteX3" fmla="*/ 333004 w 340945"/>
                <a:gd name="connsiteY3" fmla="*/ 788752 h 791683"/>
                <a:gd name="connsiteX4" fmla="*/ 322050 w 340945"/>
                <a:gd name="connsiteY4" fmla="*/ 786523 h 791683"/>
                <a:gd name="connsiteX5" fmla="*/ 316040 w 340945"/>
                <a:gd name="connsiteY5" fmla="*/ 783294 h 791683"/>
                <a:gd name="connsiteX6" fmla="*/ 310325 w 340945"/>
                <a:gd name="connsiteY6" fmla="*/ 781237 h 791683"/>
                <a:gd name="connsiteX7" fmla="*/ 305610 w 340945"/>
                <a:gd name="connsiteY7" fmla="*/ 780637 h 791683"/>
                <a:gd name="connsiteX8" fmla="*/ 299942 w 340945"/>
                <a:gd name="connsiteY8" fmla="*/ 787352 h 791683"/>
                <a:gd name="connsiteX9" fmla="*/ 293484 w 340945"/>
                <a:gd name="connsiteY9" fmla="*/ 783171 h 791683"/>
                <a:gd name="connsiteX10" fmla="*/ 286179 w 340945"/>
                <a:gd name="connsiteY10" fmla="*/ 788457 h 791683"/>
                <a:gd name="connsiteX11" fmla="*/ 281283 w 340945"/>
                <a:gd name="connsiteY11" fmla="*/ 783694 h 791683"/>
                <a:gd name="connsiteX12" fmla="*/ 277044 w 340945"/>
                <a:gd name="connsiteY12" fmla="*/ 782285 h 791683"/>
                <a:gd name="connsiteX13" fmla="*/ 270329 w 340945"/>
                <a:gd name="connsiteY13" fmla="*/ 783342 h 791683"/>
                <a:gd name="connsiteX14" fmla="*/ 262290 w 340945"/>
                <a:gd name="connsiteY14" fmla="*/ 789752 h 791683"/>
                <a:gd name="connsiteX15" fmla="*/ 256984 w 340945"/>
                <a:gd name="connsiteY15" fmla="*/ 781180 h 791683"/>
                <a:gd name="connsiteX16" fmla="*/ 251089 w 340945"/>
                <a:gd name="connsiteY16" fmla="*/ 774951 h 791683"/>
                <a:gd name="connsiteX17" fmla="*/ 241725 w 340945"/>
                <a:gd name="connsiteY17" fmla="*/ 776865 h 791683"/>
                <a:gd name="connsiteX18" fmla="*/ 241392 w 340945"/>
                <a:gd name="connsiteY18" fmla="*/ 769464 h 791683"/>
                <a:gd name="connsiteX19" fmla="*/ 231534 w 340945"/>
                <a:gd name="connsiteY19" fmla="*/ 774855 h 791683"/>
                <a:gd name="connsiteX20" fmla="*/ 225647 w 340945"/>
                <a:gd name="connsiteY20" fmla="*/ 770864 h 791683"/>
                <a:gd name="connsiteX21" fmla="*/ 207855 w 340945"/>
                <a:gd name="connsiteY21" fmla="*/ 776351 h 791683"/>
                <a:gd name="connsiteX22" fmla="*/ 198253 w 340945"/>
                <a:gd name="connsiteY22" fmla="*/ 774998 h 791683"/>
                <a:gd name="connsiteX23" fmla="*/ 191757 w 340945"/>
                <a:gd name="connsiteY23" fmla="*/ 773131 h 791683"/>
                <a:gd name="connsiteX24" fmla="*/ 186128 w 340945"/>
                <a:gd name="connsiteY24" fmla="*/ 766311 h 791683"/>
                <a:gd name="connsiteX25" fmla="*/ 179118 w 340945"/>
                <a:gd name="connsiteY25" fmla="*/ 777703 h 791683"/>
                <a:gd name="connsiteX26" fmla="*/ 164040 w 340945"/>
                <a:gd name="connsiteY26" fmla="*/ 771674 h 791683"/>
                <a:gd name="connsiteX27" fmla="*/ 160258 w 340945"/>
                <a:gd name="connsiteY27" fmla="*/ 777627 h 791683"/>
                <a:gd name="connsiteX28" fmla="*/ 158239 w 340945"/>
                <a:gd name="connsiteY28" fmla="*/ 781970 h 791683"/>
                <a:gd name="connsiteX29" fmla="*/ 153257 w 340945"/>
                <a:gd name="connsiteY29" fmla="*/ 783409 h 791683"/>
                <a:gd name="connsiteX30" fmla="*/ 145523 w 340945"/>
                <a:gd name="connsiteY30" fmla="*/ 781809 h 791683"/>
                <a:gd name="connsiteX31" fmla="*/ 141103 w 340945"/>
                <a:gd name="connsiteY31" fmla="*/ 780246 h 791683"/>
                <a:gd name="connsiteX32" fmla="*/ 138113 w 340945"/>
                <a:gd name="connsiteY32" fmla="*/ 777094 h 791683"/>
                <a:gd name="connsiteX33" fmla="*/ 131664 w 340945"/>
                <a:gd name="connsiteY33" fmla="*/ 784599 h 791683"/>
                <a:gd name="connsiteX34" fmla="*/ 125130 w 340945"/>
                <a:gd name="connsiteY34" fmla="*/ 778303 h 791683"/>
                <a:gd name="connsiteX35" fmla="*/ 116434 w 340945"/>
                <a:gd name="connsiteY35" fmla="*/ 781866 h 791683"/>
                <a:gd name="connsiteX36" fmla="*/ 111833 w 340945"/>
                <a:gd name="connsiteY36" fmla="*/ 771169 h 791683"/>
                <a:gd name="connsiteX37" fmla="*/ 96526 w 340945"/>
                <a:gd name="connsiteY37" fmla="*/ 780942 h 791683"/>
                <a:gd name="connsiteX38" fmla="*/ 83677 w 340945"/>
                <a:gd name="connsiteY38" fmla="*/ 778618 h 791683"/>
                <a:gd name="connsiteX39" fmla="*/ 73381 w 340945"/>
                <a:gd name="connsiteY39" fmla="*/ 772865 h 791683"/>
                <a:gd name="connsiteX40" fmla="*/ 60827 w 340945"/>
                <a:gd name="connsiteY40" fmla="*/ 773055 h 791683"/>
                <a:gd name="connsiteX41" fmla="*/ 52197 w 340945"/>
                <a:gd name="connsiteY41" fmla="*/ 781275 h 791683"/>
                <a:gd name="connsiteX42" fmla="*/ 46025 w 340945"/>
                <a:gd name="connsiteY42" fmla="*/ 769464 h 791683"/>
                <a:gd name="connsiteX43" fmla="*/ 33014 w 340945"/>
                <a:gd name="connsiteY43" fmla="*/ 786533 h 791683"/>
                <a:gd name="connsiteX44" fmla="*/ 26022 w 340945"/>
                <a:gd name="connsiteY44" fmla="*/ 787571 h 791683"/>
                <a:gd name="connsiteX45" fmla="*/ 20898 w 340945"/>
                <a:gd name="connsiteY45" fmla="*/ 791619 h 791683"/>
                <a:gd name="connsiteX46" fmla="*/ 11430 w 340945"/>
                <a:gd name="connsiteY46" fmla="*/ 780751 h 791683"/>
                <a:gd name="connsiteX47" fmla="*/ 0 w 340945"/>
                <a:gd name="connsiteY47" fmla="*/ 777132 h 791683"/>
                <a:gd name="connsiteX48" fmla="*/ 905 w 340945"/>
                <a:gd name="connsiteY48" fmla="*/ 776979 h 791683"/>
                <a:gd name="connsiteX49" fmla="*/ 1000 w 340945"/>
                <a:gd name="connsiteY49" fmla="*/ 735069 h 791683"/>
                <a:gd name="connsiteX50" fmla="*/ 1000 w 340945"/>
                <a:gd name="connsiteY50" fmla="*/ 694055 h 791683"/>
                <a:gd name="connsiteX51" fmla="*/ 1000 w 340945"/>
                <a:gd name="connsiteY51" fmla="*/ 606901 h 791683"/>
                <a:gd name="connsiteX52" fmla="*/ 1000 w 340945"/>
                <a:gd name="connsiteY52" fmla="*/ 432593 h 791683"/>
                <a:gd name="connsiteX53" fmla="*/ 1000 w 340945"/>
                <a:gd name="connsiteY53" fmla="*/ 24685 h 791683"/>
                <a:gd name="connsiteX54" fmla="*/ 1895 w 340945"/>
                <a:gd name="connsiteY54" fmla="*/ 18646 h 791683"/>
                <a:gd name="connsiteX55" fmla="*/ 12230 w 340945"/>
                <a:gd name="connsiteY55" fmla="*/ 18665 h 791683"/>
                <a:gd name="connsiteX56" fmla="*/ 22184 w 340945"/>
                <a:gd name="connsiteY56" fmla="*/ 12979 h 791683"/>
                <a:gd name="connsiteX57" fmla="*/ 35319 w 340945"/>
                <a:gd name="connsiteY57" fmla="*/ 8664 h 791683"/>
                <a:gd name="connsiteX58" fmla="*/ 44348 w 340945"/>
                <a:gd name="connsiteY58" fmla="*/ 7159 h 791683"/>
                <a:gd name="connsiteX59" fmla="*/ 49501 w 340945"/>
                <a:gd name="connsiteY59" fmla="*/ 17875 h 791683"/>
                <a:gd name="connsiteX60" fmla="*/ 60950 w 340945"/>
                <a:gd name="connsiteY60" fmla="*/ 20847 h 791683"/>
                <a:gd name="connsiteX61" fmla="*/ 74638 w 340945"/>
                <a:gd name="connsiteY61" fmla="*/ 20961 h 791683"/>
                <a:gd name="connsiteX62" fmla="*/ 75657 w 340945"/>
                <a:gd name="connsiteY62" fmla="*/ 6531 h 791683"/>
                <a:gd name="connsiteX63" fmla="*/ 88030 w 340945"/>
                <a:gd name="connsiteY63" fmla="*/ 8140 h 791683"/>
                <a:gd name="connsiteX64" fmla="*/ 96126 w 340945"/>
                <a:gd name="connsiteY64" fmla="*/ 18751 h 791683"/>
                <a:gd name="connsiteX65" fmla="*/ 104480 w 340945"/>
                <a:gd name="connsiteY65" fmla="*/ 18542 h 791683"/>
                <a:gd name="connsiteX66" fmla="*/ 113128 w 340945"/>
                <a:gd name="connsiteY66" fmla="*/ 20818 h 791683"/>
                <a:gd name="connsiteX67" fmla="*/ 127359 w 340945"/>
                <a:gd name="connsiteY67" fmla="*/ 18142 h 791683"/>
                <a:gd name="connsiteX68" fmla="*/ 140818 w 340945"/>
                <a:gd name="connsiteY68" fmla="*/ 16589 h 791683"/>
                <a:gd name="connsiteX69" fmla="*/ 145066 w 340945"/>
                <a:gd name="connsiteY69" fmla="*/ 16579 h 791683"/>
                <a:gd name="connsiteX70" fmla="*/ 151505 w 340945"/>
                <a:gd name="connsiteY70" fmla="*/ 17084 h 791683"/>
                <a:gd name="connsiteX71" fmla="*/ 160287 w 340945"/>
                <a:gd name="connsiteY71" fmla="*/ 14094 h 791683"/>
                <a:gd name="connsiteX72" fmla="*/ 165478 w 340945"/>
                <a:gd name="connsiteY72" fmla="*/ 8093 h 791683"/>
                <a:gd name="connsiteX73" fmla="*/ 179375 w 340945"/>
                <a:gd name="connsiteY73" fmla="*/ 10579 h 791683"/>
                <a:gd name="connsiteX74" fmla="*/ 185861 w 340945"/>
                <a:gd name="connsiteY74" fmla="*/ 8559 h 791683"/>
                <a:gd name="connsiteX75" fmla="*/ 189195 w 340945"/>
                <a:gd name="connsiteY75" fmla="*/ 16627 h 791683"/>
                <a:gd name="connsiteX76" fmla="*/ 203321 w 340945"/>
                <a:gd name="connsiteY76" fmla="*/ 20875 h 791683"/>
                <a:gd name="connsiteX77" fmla="*/ 219466 w 340945"/>
                <a:gd name="connsiteY77" fmla="*/ 12903 h 791683"/>
                <a:gd name="connsiteX78" fmla="*/ 230724 w 340945"/>
                <a:gd name="connsiteY78" fmla="*/ 12789 h 791683"/>
                <a:gd name="connsiteX79" fmla="*/ 241573 w 340945"/>
                <a:gd name="connsiteY79" fmla="*/ 11141 h 791683"/>
                <a:gd name="connsiteX80" fmla="*/ 249498 w 340945"/>
                <a:gd name="connsiteY80" fmla="*/ 20532 h 791683"/>
                <a:gd name="connsiteX81" fmla="*/ 257194 w 340945"/>
                <a:gd name="connsiteY81" fmla="*/ 18046 h 791683"/>
                <a:gd name="connsiteX82" fmla="*/ 262385 w 340945"/>
                <a:gd name="connsiteY82" fmla="*/ 18608 h 791683"/>
                <a:gd name="connsiteX83" fmla="*/ 270624 w 340945"/>
                <a:gd name="connsiteY83" fmla="*/ 22799 h 791683"/>
                <a:gd name="connsiteX84" fmla="*/ 274291 w 340945"/>
                <a:gd name="connsiteY84" fmla="*/ 25219 h 791683"/>
                <a:gd name="connsiteX85" fmla="*/ 284712 w 340945"/>
                <a:gd name="connsiteY85" fmla="*/ 14979 h 791683"/>
                <a:gd name="connsiteX86" fmla="*/ 288274 w 340945"/>
                <a:gd name="connsiteY86" fmla="*/ 22276 h 791683"/>
                <a:gd name="connsiteX87" fmla="*/ 293541 w 340945"/>
                <a:gd name="connsiteY87" fmla="*/ 9750 h 791683"/>
                <a:gd name="connsiteX88" fmla="*/ 297351 w 340945"/>
                <a:gd name="connsiteY88" fmla="*/ 6 h 791683"/>
                <a:gd name="connsiteX89" fmla="*/ 302543 w 340945"/>
                <a:gd name="connsiteY89" fmla="*/ 3692 h 791683"/>
                <a:gd name="connsiteX90" fmla="*/ 309115 w 340945"/>
                <a:gd name="connsiteY90" fmla="*/ 6159 h 791683"/>
                <a:gd name="connsiteX91" fmla="*/ 314401 w 340945"/>
                <a:gd name="connsiteY91" fmla="*/ 9855 h 791683"/>
                <a:gd name="connsiteX92" fmla="*/ 316382 w 340945"/>
                <a:gd name="connsiteY92" fmla="*/ 14513 h 791683"/>
                <a:gd name="connsiteX93" fmla="*/ 322926 w 340945"/>
                <a:gd name="connsiteY93" fmla="*/ 25181 h 791683"/>
                <a:gd name="connsiteX94" fmla="*/ 325879 w 340945"/>
                <a:gd name="connsiteY94" fmla="*/ 23066 h 791683"/>
                <a:gd name="connsiteX95" fmla="*/ 331432 w 340945"/>
                <a:gd name="connsiteY95" fmla="*/ 18799 h 791683"/>
                <a:gd name="connsiteX96" fmla="*/ 340204 w 340945"/>
                <a:gd name="connsiteY96" fmla="*/ 29448 h 791683"/>
                <a:gd name="connsiteX97" fmla="*/ 340233 w 340945"/>
                <a:gd name="connsiteY97" fmla="*/ 37515 h 791683"/>
                <a:gd name="connsiteX98" fmla="*/ 340233 w 340945"/>
                <a:gd name="connsiteY98" fmla="*/ 48784 h 791683"/>
                <a:gd name="connsiteX99" fmla="*/ 340233 w 340945"/>
                <a:gd name="connsiteY99" fmla="*/ 77578 h 791683"/>
                <a:gd name="connsiteX100" fmla="*/ 340233 w 340945"/>
                <a:gd name="connsiteY100" fmla="*/ 156245 h 791683"/>
                <a:gd name="connsiteX101" fmla="*/ 340233 w 340945"/>
                <a:gd name="connsiteY101" fmla="*/ 255486 h 791683"/>
                <a:gd name="connsiteX102" fmla="*/ 340233 w 340945"/>
                <a:gd name="connsiteY102" fmla="*/ 366261 h 791683"/>
                <a:gd name="connsiteX103" fmla="*/ 340233 w 340945"/>
                <a:gd name="connsiteY103" fmla="*/ 479552 h 791683"/>
                <a:gd name="connsiteX104" fmla="*/ 340233 w 340945"/>
                <a:gd name="connsiteY104" fmla="*/ 586317 h 791683"/>
                <a:gd name="connsiteX105" fmla="*/ 340233 w 340945"/>
                <a:gd name="connsiteY105" fmla="*/ 677538 h 791683"/>
                <a:gd name="connsiteX106" fmla="*/ 340233 w 340945"/>
                <a:gd name="connsiteY106" fmla="*/ 744175 h 791683"/>
                <a:gd name="connsiteX107" fmla="*/ 339976 w 340945"/>
                <a:gd name="connsiteY107" fmla="*/ 771912 h 791683"/>
                <a:gd name="connsiteX108" fmla="*/ 337537 w 340945"/>
                <a:gd name="connsiteY108" fmla="*/ 776970 h 79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340945" h="791683">
                  <a:moveTo>
                    <a:pt x="337537" y="776970"/>
                  </a:moveTo>
                  <a:cubicBezTo>
                    <a:pt x="337185" y="777570"/>
                    <a:pt x="336842" y="778180"/>
                    <a:pt x="336537" y="778827"/>
                  </a:cubicBezTo>
                  <a:cubicBezTo>
                    <a:pt x="335813" y="780361"/>
                    <a:pt x="334204" y="782513"/>
                    <a:pt x="333718" y="783837"/>
                  </a:cubicBezTo>
                  <a:cubicBezTo>
                    <a:pt x="333299" y="784971"/>
                    <a:pt x="333613" y="787971"/>
                    <a:pt x="333004" y="788752"/>
                  </a:cubicBezTo>
                  <a:cubicBezTo>
                    <a:pt x="330765" y="791629"/>
                    <a:pt x="324479" y="787705"/>
                    <a:pt x="322050" y="786523"/>
                  </a:cubicBezTo>
                  <a:cubicBezTo>
                    <a:pt x="319926" y="785495"/>
                    <a:pt x="318325" y="783904"/>
                    <a:pt x="316040" y="783294"/>
                  </a:cubicBezTo>
                  <a:cubicBezTo>
                    <a:pt x="312677" y="782409"/>
                    <a:pt x="313192" y="783028"/>
                    <a:pt x="310325" y="781237"/>
                  </a:cubicBezTo>
                  <a:cubicBezTo>
                    <a:pt x="307838" y="779684"/>
                    <a:pt x="308391" y="779199"/>
                    <a:pt x="305610" y="780637"/>
                  </a:cubicBezTo>
                  <a:cubicBezTo>
                    <a:pt x="302838" y="782066"/>
                    <a:pt x="301276" y="784161"/>
                    <a:pt x="299942" y="787352"/>
                  </a:cubicBezTo>
                  <a:cubicBezTo>
                    <a:pt x="297390" y="786228"/>
                    <a:pt x="297409" y="782380"/>
                    <a:pt x="293484" y="783171"/>
                  </a:cubicBezTo>
                  <a:cubicBezTo>
                    <a:pt x="290341" y="783799"/>
                    <a:pt x="289360" y="788657"/>
                    <a:pt x="286179" y="788457"/>
                  </a:cubicBezTo>
                  <a:cubicBezTo>
                    <a:pt x="284531" y="788352"/>
                    <a:pt x="282702" y="784590"/>
                    <a:pt x="281283" y="783694"/>
                  </a:cubicBezTo>
                  <a:cubicBezTo>
                    <a:pt x="280445" y="783171"/>
                    <a:pt x="278044" y="782580"/>
                    <a:pt x="277044" y="782285"/>
                  </a:cubicBezTo>
                  <a:cubicBezTo>
                    <a:pt x="273815" y="781332"/>
                    <a:pt x="273396" y="781456"/>
                    <a:pt x="270329" y="783342"/>
                  </a:cubicBezTo>
                  <a:cubicBezTo>
                    <a:pt x="267357" y="785171"/>
                    <a:pt x="265005" y="787752"/>
                    <a:pt x="262290" y="789752"/>
                  </a:cubicBezTo>
                  <a:cubicBezTo>
                    <a:pt x="256965" y="793677"/>
                    <a:pt x="257785" y="786733"/>
                    <a:pt x="256984" y="781180"/>
                  </a:cubicBezTo>
                  <a:cubicBezTo>
                    <a:pt x="256146" y="775389"/>
                    <a:pt x="255441" y="773579"/>
                    <a:pt x="251089" y="774951"/>
                  </a:cubicBezTo>
                  <a:cubicBezTo>
                    <a:pt x="247717" y="776008"/>
                    <a:pt x="245554" y="778037"/>
                    <a:pt x="241725" y="776865"/>
                  </a:cubicBezTo>
                  <a:cubicBezTo>
                    <a:pt x="241144" y="774341"/>
                    <a:pt x="242011" y="772055"/>
                    <a:pt x="241392" y="769464"/>
                  </a:cubicBezTo>
                  <a:cubicBezTo>
                    <a:pt x="237525" y="766997"/>
                    <a:pt x="235058" y="774465"/>
                    <a:pt x="231534" y="774855"/>
                  </a:cubicBezTo>
                  <a:cubicBezTo>
                    <a:pt x="227895" y="775265"/>
                    <a:pt x="227895" y="772750"/>
                    <a:pt x="225647" y="770864"/>
                  </a:cubicBezTo>
                  <a:cubicBezTo>
                    <a:pt x="217818" y="764292"/>
                    <a:pt x="214922" y="774112"/>
                    <a:pt x="207855" y="776351"/>
                  </a:cubicBezTo>
                  <a:cubicBezTo>
                    <a:pt x="204302" y="777475"/>
                    <a:pt x="201749" y="775141"/>
                    <a:pt x="198253" y="774998"/>
                  </a:cubicBezTo>
                  <a:cubicBezTo>
                    <a:pt x="195377" y="774874"/>
                    <a:pt x="193958" y="775760"/>
                    <a:pt x="191757" y="773131"/>
                  </a:cubicBezTo>
                  <a:cubicBezTo>
                    <a:pt x="190224" y="771302"/>
                    <a:pt x="189557" y="765635"/>
                    <a:pt x="186128" y="766311"/>
                  </a:cubicBezTo>
                  <a:cubicBezTo>
                    <a:pt x="182956" y="766931"/>
                    <a:pt x="182385" y="775331"/>
                    <a:pt x="179118" y="777703"/>
                  </a:cubicBezTo>
                  <a:cubicBezTo>
                    <a:pt x="175089" y="772474"/>
                    <a:pt x="168869" y="776846"/>
                    <a:pt x="164040" y="771674"/>
                  </a:cubicBezTo>
                  <a:cubicBezTo>
                    <a:pt x="161182" y="773407"/>
                    <a:pt x="161496" y="774674"/>
                    <a:pt x="160258" y="777627"/>
                  </a:cubicBezTo>
                  <a:cubicBezTo>
                    <a:pt x="160639" y="779799"/>
                    <a:pt x="159963" y="781247"/>
                    <a:pt x="158239" y="781970"/>
                  </a:cubicBezTo>
                  <a:cubicBezTo>
                    <a:pt x="156620" y="782675"/>
                    <a:pt x="154962" y="783161"/>
                    <a:pt x="153257" y="783409"/>
                  </a:cubicBezTo>
                  <a:cubicBezTo>
                    <a:pt x="150266" y="783790"/>
                    <a:pt x="148238" y="782837"/>
                    <a:pt x="145523" y="781809"/>
                  </a:cubicBezTo>
                  <a:cubicBezTo>
                    <a:pt x="143951" y="781685"/>
                    <a:pt x="142484" y="781161"/>
                    <a:pt x="141103" y="780246"/>
                  </a:cubicBezTo>
                  <a:cubicBezTo>
                    <a:pt x="140408" y="778732"/>
                    <a:pt x="139417" y="777675"/>
                    <a:pt x="138113" y="777094"/>
                  </a:cubicBezTo>
                  <a:cubicBezTo>
                    <a:pt x="136674" y="781551"/>
                    <a:pt x="135969" y="785933"/>
                    <a:pt x="131664" y="784599"/>
                  </a:cubicBezTo>
                  <a:cubicBezTo>
                    <a:pt x="128549" y="783637"/>
                    <a:pt x="127568" y="779503"/>
                    <a:pt x="125130" y="778303"/>
                  </a:cubicBezTo>
                  <a:cubicBezTo>
                    <a:pt x="123225" y="782209"/>
                    <a:pt x="120005" y="785990"/>
                    <a:pt x="116434" y="781866"/>
                  </a:cubicBezTo>
                  <a:cubicBezTo>
                    <a:pt x="114138" y="779218"/>
                    <a:pt x="115081" y="773141"/>
                    <a:pt x="111833" y="771169"/>
                  </a:cubicBezTo>
                  <a:cubicBezTo>
                    <a:pt x="107232" y="768369"/>
                    <a:pt x="99870" y="778122"/>
                    <a:pt x="96526" y="780942"/>
                  </a:cubicBezTo>
                  <a:cubicBezTo>
                    <a:pt x="91126" y="785504"/>
                    <a:pt x="87973" y="783437"/>
                    <a:pt x="83677" y="778618"/>
                  </a:cubicBezTo>
                  <a:cubicBezTo>
                    <a:pt x="81124" y="775751"/>
                    <a:pt x="76648" y="773808"/>
                    <a:pt x="73381" y="772865"/>
                  </a:cubicBezTo>
                  <a:cubicBezTo>
                    <a:pt x="71618" y="772360"/>
                    <a:pt x="62427" y="772026"/>
                    <a:pt x="60827" y="773055"/>
                  </a:cubicBezTo>
                  <a:cubicBezTo>
                    <a:pt x="56969" y="775532"/>
                    <a:pt x="59055" y="783247"/>
                    <a:pt x="52197" y="781275"/>
                  </a:cubicBezTo>
                  <a:cubicBezTo>
                    <a:pt x="47511" y="779932"/>
                    <a:pt x="47825" y="773779"/>
                    <a:pt x="46025" y="769464"/>
                  </a:cubicBezTo>
                  <a:cubicBezTo>
                    <a:pt x="41824" y="775655"/>
                    <a:pt x="39767" y="783418"/>
                    <a:pt x="33014" y="786533"/>
                  </a:cubicBezTo>
                  <a:cubicBezTo>
                    <a:pt x="30671" y="787619"/>
                    <a:pt x="28194" y="786561"/>
                    <a:pt x="26022" y="787571"/>
                  </a:cubicBezTo>
                  <a:cubicBezTo>
                    <a:pt x="23670" y="788667"/>
                    <a:pt x="23698" y="792200"/>
                    <a:pt x="20898" y="791619"/>
                  </a:cubicBezTo>
                  <a:cubicBezTo>
                    <a:pt x="18145" y="791048"/>
                    <a:pt x="14164" y="782923"/>
                    <a:pt x="11430" y="780751"/>
                  </a:cubicBezTo>
                  <a:cubicBezTo>
                    <a:pt x="7830" y="777894"/>
                    <a:pt x="4267" y="777084"/>
                    <a:pt x="0" y="777132"/>
                  </a:cubicBezTo>
                  <a:cubicBezTo>
                    <a:pt x="219" y="777017"/>
                    <a:pt x="648" y="777036"/>
                    <a:pt x="905" y="776979"/>
                  </a:cubicBezTo>
                  <a:cubicBezTo>
                    <a:pt x="2048" y="763273"/>
                    <a:pt x="1000" y="748843"/>
                    <a:pt x="1000" y="735069"/>
                  </a:cubicBezTo>
                  <a:cubicBezTo>
                    <a:pt x="1000" y="721401"/>
                    <a:pt x="1000" y="707723"/>
                    <a:pt x="1000" y="694055"/>
                  </a:cubicBezTo>
                  <a:cubicBezTo>
                    <a:pt x="1000" y="665003"/>
                    <a:pt x="1000" y="635952"/>
                    <a:pt x="1000" y="606901"/>
                  </a:cubicBezTo>
                  <a:cubicBezTo>
                    <a:pt x="1000" y="548798"/>
                    <a:pt x="1000" y="490696"/>
                    <a:pt x="1000" y="432593"/>
                  </a:cubicBezTo>
                  <a:cubicBezTo>
                    <a:pt x="1000" y="296624"/>
                    <a:pt x="1019" y="160655"/>
                    <a:pt x="1000" y="24685"/>
                  </a:cubicBezTo>
                  <a:cubicBezTo>
                    <a:pt x="1000" y="22514"/>
                    <a:pt x="486" y="19837"/>
                    <a:pt x="1895" y="18646"/>
                  </a:cubicBezTo>
                  <a:cubicBezTo>
                    <a:pt x="3477" y="17303"/>
                    <a:pt x="10163" y="18732"/>
                    <a:pt x="12230" y="18665"/>
                  </a:cubicBezTo>
                  <a:cubicBezTo>
                    <a:pt x="17240" y="18504"/>
                    <a:pt x="18736" y="16665"/>
                    <a:pt x="22184" y="12979"/>
                  </a:cubicBezTo>
                  <a:cubicBezTo>
                    <a:pt x="25556" y="9379"/>
                    <a:pt x="31261" y="10779"/>
                    <a:pt x="35319" y="8664"/>
                  </a:cubicBezTo>
                  <a:cubicBezTo>
                    <a:pt x="38262" y="7131"/>
                    <a:pt x="41024" y="5635"/>
                    <a:pt x="44348" y="7159"/>
                  </a:cubicBezTo>
                  <a:cubicBezTo>
                    <a:pt x="49816" y="9674"/>
                    <a:pt x="47920" y="12417"/>
                    <a:pt x="49501" y="17875"/>
                  </a:cubicBezTo>
                  <a:cubicBezTo>
                    <a:pt x="51083" y="23295"/>
                    <a:pt x="56683" y="20447"/>
                    <a:pt x="60950" y="20847"/>
                  </a:cubicBezTo>
                  <a:cubicBezTo>
                    <a:pt x="65246" y="21247"/>
                    <a:pt x="70485" y="23628"/>
                    <a:pt x="74638" y="20961"/>
                  </a:cubicBezTo>
                  <a:cubicBezTo>
                    <a:pt x="80915" y="16922"/>
                    <a:pt x="72314" y="11255"/>
                    <a:pt x="75657" y="6531"/>
                  </a:cubicBezTo>
                  <a:cubicBezTo>
                    <a:pt x="77457" y="3987"/>
                    <a:pt x="86697" y="6378"/>
                    <a:pt x="88030" y="8140"/>
                  </a:cubicBezTo>
                  <a:cubicBezTo>
                    <a:pt x="90735" y="11731"/>
                    <a:pt x="91392" y="17275"/>
                    <a:pt x="96126" y="18751"/>
                  </a:cubicBezTo>
                  <a:cubicBezTo>
                    <a:pt x="98708" y="19551"/>
                    <a:pt x="101860" y="17951"/>
                    <a:pt x="104480" y="18542"/>
                  </a:cubicBezTo>
                  <a:cubicBezTo>
                    <a:pt x="107699" y="19266"/>
                    <a:pt x="109661" y="20942"/>
                    <a:pt x="113128" y="20818"/>
                  </a:cubicBezTo>
                  <a:cubicBezTo>
                    <a:pt x="118567" y="20628"/>
                    <a:pt x="122187" y="16837"/>
                    <a:pt x="127359" y="18142"/>
                  </a:cubicBezTo>
                  <a:cubicBezTo>
                    <a:pt x="132121" y="19342"/>
                    <a:pt x="136884" y="19208"/>
                    <a:pt x="140818" y="16589"/>
                  </a:cubicBezTo>
                  <a:cubicBezTo>
                    <a:pt x="144189" y="14341"/>
                    <a:pt x="141684" y="14284"/>
                    <a:pt x="145066" y="16579"/>
                  </a:cubicBezTo>
                  <a:cubicBezTo>
                    <a:pt x="148514" y="18923"/>
                    <a:pt x="147609" y="18532"/>
                    <a:pt x="151505" y="17084"/>
                  </a:cubicBezTo>
                  <a:cubicBezTo>
                    <a:pt x="154543" y="15951"/>
                    <a:pt x="157477" y="16227"/>
                    <a:pt x="160287" y="14094"/>
                  </a:cubicBezTo>
                  <a:cubicBezTo>
                    <a:pt x="162344" y="12522"/>
                    <a:pt x="163506" y="9636"/>
                    <a:pt x="165478" y="8093"/>
                  </a:cubicBezTo>
                  <a:cubicBezTo>
                    <a:pt x="169678" y="4797"/>
                    <a:pt x="174184" y="11255"/>
                    <a:pt x="179375" y="10579"/>
                  </a:cubicBezTo>
                  <a:cubicBezTo>
                    <a:pt x="181575" y="10293"/>
                    <a:pt x="183585" y="6797"/>
                    <a:pt x="185861" y="8559"/>
                  </a:cubicBezTo>
                  <a:cubicBezTo>
                    <a:pt x="187433" y="9779"/>
                    <a:pt x="188290" y="14694"/>
                    <a:pt x="189195" y="16627"/>
                  </a:cubicBezTo>
                  <a:cubicBezTo>
                    <a:pt x="191891" y="22323"/>
                    <a:pt x="198110" y="21571"/>
                    <a:pt x="203321" y="20875"/>
                  </a:cubicBezTo>
                  <a:cubicBezTo>
                    <a:pt x="209445" y="20056"/>
                    <a:pt x="214065" y="14236"/>
                    <a:pt x="219466" y="12903"/>
                  </a:cubicBezTo>
                  <a:cubicBezTo>
                    <a:pt x="223676" y="11865"/>
                    <a:pt x="227295" y="15389"/>
                    <a:pt x="230724" y="12789"/>
                  </a:cubicBezTo>
                  <a:cubicBezTo>
                    <a:pt x="233162" y="16618"/>
                    <a:pt x="239449" y="14694"/>
                    <a:pt x="241573" y="11141"/>
                  </a:cubicBezTo>
                  <a:cubicBezTo>
                    <a:pt x="242249" y="13493"/>
                    <a:pt x="247745" y="20447"/>
                    <a:pt x="249498" y="20532"/>
                  </a:cubicBezTo>
                  <a:cubicBezTo>
                    <a:pt x="252336" y="20666"/>
                    <a:pt x="254232" y="17903"/>
                    <a:pt x="257194" y="18046"/>
                  </a:cubicBezTo>
                  <a:cubicBezTo>
                    <a:pt x="258747" y="18123"/>
                    <a:pt x="260814" y="18380"/>
                    <a:pt x="262385" y="18608"/>
                  </a:cubicBezTo>
                  <a:cubicBezTo>
                    <a:pt x="265643" y="19075"/>
                    <a:pt x="267881" y="20742"/>
                    <a:pt x="270624" y="22799"/>
                  </a:cubicBezTo>
                  <a:cubicBezTo>
                    <a:pt x="272282" y="24047"/>
                    <a:pt x="271929" y="25123"/>
                    <a:pt x="274291" y="25219"/>
                  </a:cubicBezTo>
                  <a:cubicBezTo>
                    <a:pt x="278254" y="25390"/>
                    <a:pt x="281854" y="17494"/>
                    <a:pt x="284712" y="14979"/>
                  </a:cubicBezTo>
                  <a:cubicBezTo>
                    <a:pt x="285169" y="17856"/>
                    <a:pt x="283683" y="25924"/>
                    <a:pt x="288274" y="22276"/>
                  </a:cubicBezTo>
                  <a:cubicBezTo>
                    <a:pt x="290779" y="20285"/>
                    <a:pt x="292075" y="12779"/>
                    <a:pt x="293541" y="9750"/>
                  </a:cubicBezTo>
                  <a:cubicBezTo>
                    <a:pt x="295075" y="6588"/>
                    <a:pt x="296170" y="3378"/>
                    <a:pt x="297351" y="6"/>
                  </a:cubicBezTo>
                  <a:cubicBezTo>
                    <a:pt x="299304" y="-146"/>
                    <a:pt x="300828" y="2644"/>
                    <a:pt x="302543" y="3692"/>
                  </a:cubicBezTo>
                  <a:cubicBezTo>
                    <a:pt x="304609" y="4950"/>
                    <a:pt x="307010" y="5159"/>
                    <a:pt x="309115" y="6159"/>
                  </a:cubicBezTo>
                  <a:cubicBezTo>
                    <a:pt x="311001" y="7054"/>
                    <a:pt x="312953" y="7864"/>
                    <a:pt x="314401" y="9855"/>
                  </a:cubicBezTo>
                  <a:cubicBezTo>
                    <a:pt x="316211" y="12350"/>
                    <a:pt x="315049" y="11417"/>
                    <a:pt x="316382" y="14513"/>
                  </a:cubicBezTo>
                  <a:cubicBezTo>
                    <a:pt x="317383" y="16827"/>
                    <a:pt x="321021" y="24876"/>
                    <a:pt x="322926" y="25181"/>
                  </a:cubicBezTo>
                  <a:cubicBezTo>
                    <a:pt x="323717" y="25304"/>
                    <a:pt x="325269" y="23447"/>
                    <a:pt x="325879" y="23066"/>
                  </a:cubicBezTo>
                  <a:cubicBezTo>
                    <a:pt x="328622" y="21371"/>
                    <a:pt x="329422" y="22218"/>
                    <a:pt x="331432" y="18799"/>
                  </a:cubicBezTo>
                  <a:cubicBezTo>
                    <a:pt x="333851" y="14675"/>
                    <a:pt x="339976" y="27657"/>
                    <a:pt x="340204" y="29448"/>
                  </a:cubicBezTo>
                  <a:cubicBezTo>
                    <a:pt x="340538" y="32039"/>
                    <a:pt x="340243" y="34868"/>
                    <a:pt x="340233" y="37515"/>
                  </a:cubicBezTo>
                  <a:cubicBezTo>
                    <a:pt x="340224" y="41268"/>
                    <a:pt x="340233" y="45031"/>
                    <a:pt x="340233" y="48784"/>
                  </a:cubicBezTo>
                  <a:cubicBezTo>
                    <a:pt x="340233" y="58385"/>
                    <a:pt x="340233" y="67986"/>
                    <a:pt x="340233" y="77578"/>
                  </a:cubicBezTo>
                  <a:cubicBezTo>
                    <a:pt x="340233" y="103800"/>
                    <a:pt x="340233" y="130022"/>
                    <a:pt x="340233" y="156245"/>
                  </a:cubicBezTo>
                  <a:cubicBezTo>
                    <a:pt x="340233" y="189325"/>
                    <a:pt x="340233" y="222405"/>
                    <a:pt x="340233" y="255486"/>
                  </a:cubicBezTo>
                  <a:cubicBezTo>
                    <a:pt x="340233" y="292414"/>
                    <a:pt x="340233" y="329342"/>
                    <a:pt x="340233" y="366261"/>
                  </a:cubicBezTo>
                  <a:cubicBezTo>
                    <a:pt x="340233" y="404028"/>
                    <a:pt x="340233" y="441785"/>
                    <a:pt x="340233" y="479552"/>
                  </a:cubicBezTo>
                  <a:cubicBezTo>
                    <a:pt x="340233" y="515137"/>
                    <a:pt x="340233" y="550732"/>
                    <a:pt x="340233" y="586317"/>
                  </a:cubicBezTo>
                  <a:cubicBezTo>
                    <a:pt x="340233" y="616721"/>
                    <a:pt x="340233" y="647125"/>
                    <a:pt x="340233" y="677538"/>
                  </a:cubicBezTo>
                  <a:cubicBezTo>
                    <a:pt x="340233" y="699751"/>
                    <a:pt x="340233" y="721963"/>
                    <a:pt x="340233" y="744175"/>
                  </a:cubicBezTo>
                  <a:cubicBezTo>
                    <a:pt x="340233" y="752452"/>
                    <a:pt x="341995" y="763987"/>
                    <a:pt x="339976" y="771912"/>
                  </a:cubicBezTo>
                  <a:cubicBezTo>
                    <a:pt x="339481" y="773817"/>
                    <a:pt x="338480" y="775360"/>
                    <a:pt x="337537" y="776970"/>
                  </a:cubicBezTo>
                  <a:close/>
                </a:path>
              </a:pathLst>
            </a:custGeom>
            <a:solidFill>
              <a:srgbClr val="F4F1A1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6" name="Title 2">
            <a:extLst>
              <a:ext uri="{FF2B5EF4-FFF2-40B4-BE49-F238E27FC236}">
                <a16:creationId xmlns:a16="http://schemas.microsoft.com/office/drawing/2014/main" id="{EBB8DEED-8041-A9BB-773D-77842161451A}"/>
              </a:ext>
            </a:extLst>
          </p:cNvPr>
          <p:cNvSpPr txBox="1">
            <a:spLocks/>
          </p:cNvSpPr>
          <p:nvPr/>
        </p:nvSpPr>
        <p:spPr>
          <a:xfrm>
            <a:off x="309033" y="285150"/>
            <a:ext cx="9670885" cy="61255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… and not for the first time</a:t>
            </a:r>
          </a:p>
        </p:txBody>
      </p:sp>
    </p:spTree>
    <p:extLst>
      <p:ext uri="{BB962C8B-B14F-4D97-AF65-F5344CB8AC3E}">
        <p14:creationId xmlns:p14="http://schemas.microsoft.com/office/powerpoint/2010/main" val="312777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4F3F7DE-DDCC-494F-CFB3-3B7025A83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86DBF3-26B8-2A81-AF8C-4F1D9B5A9F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654E90-6A29-9B43-72D9-B8F29B38B008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E54885-F5DD-8145-A519-454713646F3E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076CA9-BC5A-E117-5D0E-6DEFACC3107E}"/>
              </a:ext>
            </a:extLst>
          </p:cNvPr>
          <p:cNvSpPr txBox="1"/>
          <p:nvPr/>
        </p:nvSpPr>
        <p:spPr>
          <a:xfrm>
            <a:off x="616227" y="930280"/>
            <a:ext cx="113145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solidFill>
                    <a:srgbClr val="D7002A"/>
                  </a:solidFill>
                </a:ln>
                <a:solidFill>
                  <a:srgbClr val="D7002A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Arial Black" panose="020B0604020202020204" pitchFamily="34" charset="0"/>
              </a:rPr>
              <a:t>“ </a:t>
            </a:r>
            <a:r>
              <a:rPr kumimoji="0" lang="en-US" sz="2800" b="1" i="0" u="none" strike="noStrike" kern="1200" cap="none" spc="50" normalizeH="0" baseline="0" noProof="0" dirty="0">
                <a:ln w="0">
                  <a:solidFill>
                    <a:srgbClr val="D7002A"/>
                  </a:solidFill>
                </a:ln>
                <a:solidFill>
                  <a:srgbClr val="D7002A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uLnTx/>
                <a:uFillTx/>
                <a:latin typeface="Arial Black" panose="020B0604020202020204" pitchFamily="34" charset="0"/>
                <a:ea typeface="+mn-ea"/>
                <a:cs typeface="Arial Black" panose="020B0604020202020204" pitchFamily="34" charset="0"/>
              </a:rPr>
              <a:t>Connected vehicle data market faces setbacks as two of its largest players exit </a:t>
            </a:r>
            <a:r>
              <a:rPr kumimoji="0" lang="en-US" sz="2800" b="1" i="0" u="none" strike="noStrike" kern="1200" cap="none" spc="0" normalizeH="0" baseline="0" noProof="0" dirty="0">
                <a:ln>
                  <a:solidFill>
                    <a:srgbClr val="D7002A"/>
                  </a:solidFill>
                </a:ln>
                <a:solidFill>
                  <a:srgbClr val="D7002A"/>
                </a:solidFill>
                <a:effectLst/>
                <a:uLnTx/>
                <a:uFillTx/>
                <a:latin typeface="Arial Black" panose="020B0604020202020204" pitchFamily="34" charset="0"/>
                <a:ea typeface="+mn-ea"/>
                <a:cs typeface="Arial Black" panose="020B0604020202020204" pitchFamily="34" charset="0"/>
              </a:rPr>
              <a:t>”</a:t>
            </a:r>
          </a:p>
        </p:txBody>
      </p:sp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84602724-FABC-6D96-B941-8088C0886C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6247" y="1530444"/>
            <a:ext cx="1498600" cy="50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72F6B2-EAAD-D521-C395-45B7C44AEB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661455"/>
            <a:ext cx="1020729" cy="4191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C54BEE-EDF2-7B76-FDD9-0C97BE96DD0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19652" y="3597313"/>
            <a:ext cx="1283592" cy="27875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FB1C931-7BDB-8CA3-7D1D-142403FBCE02}"/>
              </a:ext>
            </a:extLst>
          </p:cNvPr>
          <p:cNvSpPr txBox="1">
            <a:spLocks/>
          </p:cNvSpPr>
          <p:nvPr/>
        </p:nvSpPr>
        <p:spPr>
          <a:xfrm>
            <a:off x="309033" y="285150"/>
            <a:ext cx="9670885" cy="61255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Data Exchanges Proved a Passing Fad</a:t>
            </a:r>
          </a:p>
        </p:txBody>
      </p:sp>
    </p:spTree>
    <p:extLst>
      <p:ext uri="{BB962C8B-B14F-4D97-AF65-F5344CB8AC3E}">
        <p14:creationId xmlns:p14="http://schemas.microsoft.com/office/powerpoint/2010/main" val="1991655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781F68-25C3-3AA3-12AE-7441277D7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9AE5A6D-0755-1337-FF0B-F17DCE2BC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3" y="333375"/>
            <a:ext cx="11029723" cy="61255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Data Monetization Vs. Value Creation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BD91F1-D12A-DF82-EF45-93F95B1F58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D7BB8C-526A-5E40-D38E-D58687CBFB7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0EF622-E555-A546-8005-7CDD745BA7BF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6AD56BA7-D9B3-C01E-46E7-35B5F4CC2FA2}"/>
              </a:ext>
            </a:extLst>
          </p:cNvPr>
          <p:cNvSpPr txBox="1"/>
          <p:nvPr/>
        </p:nvSpPr>
        <p:spPr>
          <a:xfrm>
            <a:off x="499743" y="1154937"/>
            <a:ext cx="11789228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55EA7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Data monetization focuses on extracting profit from consumer data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55EA7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Value creation prioritizes enhancing the customer experience through tangible, personalized benefits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0FD97F6-13A4-7557-F103-C6269BE69BD8}"/>
              </a:ext>
            </a:extLst>
          </p:cNvPr>
          <p:cNvGrpSpPr/>
          <p:nvPr/>
        </p:nvGrpSpPr>
        <p:grpSpPr>
          <a:xfrm>
            <a:off x="345695" y="1896867"/>
            <a:ext cx="5616004" cy="4244150"/>
            <a:chOff x="345695" y="2300622"/>
            <a:chExt cx="5616004" cy="446941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8D8CB1B-6763-8877-89A9-645CD919C9F1}"/>
                </a:ext>
              </a:extLst>
            </p:cNvPr>
            <p:cNvSpPr/>
            <p:nvPr/>
          </p:nvSpPr>
          <p:spPr>
            <a:xfrm>
              <a:off x="345695" y="2300622"/>
              <a:ext cx="5616004" cy="4469414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TextBox 25">
              <a:extLst>
                <a:ext uri="{FF2B5EF4-FFF2-40B4-BE49-F238E27FC236}">
                  <a16:creationId xmlns:a16="http://schemas.microsoft.com/office/drawing/2014/main" id="{9408B035-6C4A-D990-4996-74064805BE70}"/>
                </a:ext>
              </a:extLst>
            </p:cNvPr>
            <p:cNvSpPr txBox="1"/>
            <p:nvPr/>
          </p:nvSpPr>
          <p:spPr>
            <a:xfrm>
              <a:off x="1869310" y="2428543"/>
              <a:ext cx="2442627" cy="430887"/>
            </a:xfrm>
            <a:prstGeom prst="rect">
              <a:avLst/>
            </a:prstGeom>
            <a:noFill/>
          </p:spPr>
          <p:txBody>
            <a:bodyPr wrap="square" lIns="121920" tIns="60960" rIns="121920" bIns="6096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B1C3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  <a:sym typeface="Montserrat SemiBold"/>
                </a:rPr>
                <a:t>Data Monetization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7" name="TextBox 26">
              <a:extLst>
                <a:ext uri="{FF2B5EF4-FFF2-40B4-BE49-F238E27FC236}">
                  <a16:creationId xmlns:a16="http://schemas.microsoft.com/office/drawing/2014/main" id="{F8FFAAED-3B71-D4D3-7BBB-C4BA0FB1F90A}"/>
                </a:ext>
              </a:extLst>
            </p:cNvPr>
            <p:cNvSpPr txBox="1"/>
            <p:nvPr/>
          </p:nvSpPr>
          <p:spPr>
            <a:xfrm>
              <a:off x="499743" y="3688423"/>
              <a:ext cx="5461956" cy="3081613"/>
            </a:xfrm>
            <a:prstGeom prst="rect">
              <a:avLst/>
            </a:prstGeom>
            <a:noFill/>
          </p:spPr>
          <p:txBody>
            <a:bodyPr wrap="square" lIns="121920" tIns="60960" rIns="121920" bIns="6096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marR="0" lvl="0" indent="-171450" algn="l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3F98"/>
                </a:buClr>
                <a:buSzPts val="1000"/>
                <a:buFont typeface="Arial" panose="020B0604020202020204" pitchFamily="34" charset="0"/>
                <a:buChar char="•"/>
                <a:tabLst>
                  <a:tab pos="609585" algn="l"/>
                </a:tabLst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Popularized by the McKinsey &amp; Company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“Monetizing Car Data: New Service Business Opportunities to Create New Customer Benefits”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report in 2016	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000"/>
                <a:buFont typeface="Arial" panose="020B0604020202020204" pitchFamily="34" charset="0"/>
                <a:buChar char="•"/>
                <a:tabLst>
                  <a:tab pos="609585" algn="l"/>
                </a:tabLst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3F98"/>
                </a:buClr>
                <a:buSzPts val="1000"/>
                <a:buFont typeface="Arial" panose="020B0604020202020204" pitchFamily="34" charset="0"/>
                <a:buChar char="•"/>
                <a:tabLst>
                  <a:tab pos="609585" algn="l"/>
                </a:tabLst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Customers might be willing to share their browsing data, but vehicle data is seen as more sensitive and personal. 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14999"/>
                </a:lnSpc>
                <a:spcBef>
                  <a:spcPts val="0"/>
                </a:spcBef>
                <a:spcAft>
                  <a:spcPts val="0"/>
                </a:spcAft>
                <a:buClr>
                  <a:srgbClr val="7F3F98"/>
                </a:buClr>
                <a:buSzPts val="1000"/>
                <a:buFont typeface="Arial" panose="020B0604020202020204" pitchFamily="34" charset="0"/>
                <a:buChar char="•"/>
                <a:tabLst>
                  <a:tab pos="609585" algn="l"/>
                </a:tabLst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114999"/>
                </a:lnSpc>
                <a:spcBef>
                  <a:spcPts val="0"/>
                </a:spcBef>
                <a:spcAft>
                  <a:spcPts val="0"/>
                </a:spcAft>
                <a:buClr>
                  <a:srgbClr val="7F3F98"/>
                </a:buClr>
                <a:buSzPts val="1000"/>
                <a:buFont typeface="Arial" panose="020B0604020202020204" pitchFamily="34" charset="0"/>
                <a:buChar char="•"/>
                <a:tabLst>
                  <a:tab pos="609585" algn="l"/>
                </a:tabLst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The industry has not always handled consumer consent in a sufficiently open way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14999"/>
                </a:lnSpc>
                <a:spcBef>
                  <a:spcPts val="0"/>
                </a:spcBef>
                <a:spcAft>
                  <a:spcPts val="0"/>
                </a:spcAft>
                <a:buClr>
                  <a:srgbClr val="7F3F98"/>
                </a:buClr>
                <a:buSzPts val="1000"/>
                <a:buFont typeface="Arial" panose="020B0604020202020204" pitchFamily="34" charset="0"/>
                <a:buChar char="•"/>
                <a:tabLst>
                  <a:tab pos="609585" algn="l"/>
                </a:tabLst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114999"/>
                </a:lnSpc>
                <a:spcBef>
                  <a:spcPts val="0"/>
                </a:spcBef>
                <a:spcAft>
                  <a:spcPts val="0"/>
                </a:spcAft>
                <a:buClr>
                  <a:srgbClr val="7F3F98"/>
                </a:buClr>
                <a:buSzPts val="1000"/>
                <a:buFont typeface="Arial" panose="020B0604020202020204" pitchFamily="34" charset="0"/>
                <a:buChar char="•"/>
                <a:tabLst>
                  <a:tab pos="609585" algn="l"/>
                </a:tabLst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OEMs haven’t made a lot of money, and their brands were put at risk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2F6406-51E0-B785-DF08-FFFCBE9784C1}"/>
              </a:ext>
            </a:extLst>
          </p:cNvPr>
          <p:cNvGrpSpPr/>
          <p:nvPr/>
        </p:nvGrpSpPr>
        <p:grpSpPr>
          <a:xfrm>
            <a:off x="6230301" y="1883518"/>
            <a:ext cx="5735827" cy="4244150"/>
            <a:chOff x="6230301" y="2287273"/>
            <a:chExt cx="5735827" cy="446941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6D8B91F-B144-48ED-D471-66C45A20B783}"/>
                </a:ext>
              </a:extLst>
            </p:cNvPr>
            <p:cNvSpPr/>
            <p:nvPr/>
          </p:nvSpPr>
          <p:spPr>
            <a:xfrm>
              <a:off x="6230301" y="2287273"/>
              <a:ext cx="5616004" cy="4469414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TextBox 22">
              <a:extLst>
                <a:ext uri="{FF2B5EF4-FFF2-40B4-BE49-F238E27FC236}">
                  <a16:creationId xmlns:a16="http://schemas.microsoft.com/office/drawing/2014/main" id="{2BBADD4D-9518-507E-AFD3-64F83AC46FD1}"/>
                </a:ext>
              </a:extLst>
            </p:cNvPr>
            <p:cNvSpPr txBox="1"/>
            <p:nvPr/>
          </p:nvSpPr>
          <p:spPr>
            <a:xfrm>
              <a:off x="8034450" y="2395009"/>
              <a:ext cx="2007705" cy="430887"/>
            </a:xfrm>
            <a:prstGeom prst="rect">
              <a:avLst/>
            </a:prstGeom>
            <a:noFill/>
          </p:spPr>
          <p:txBody>
            <a:bodyPr wrap="square" lIns="121920" tIns="60960" rIns="121920" bIns="6096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B1C3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Value Creation</a:t>
              </a:r>
            </a:p>
          </p:txBody>
        </p:sp>
        <p:sp>
          <p:nvSpPr>
            <p:cNvPr id="18" name="TextBox 23">
              <a:extLst>
                <a:ext uri="{FF2B5EF4-FFF2-40B4-BE49-F238E27FC236}">
                  <a16:creationId xmlns:a16="http://schemas.microsoft.com/office/drawing/2014/main" id="{A7EFE61E-2930-E4B3-28B4-EF1C9ADC954A}"/>
                </a:ext>
              </a:extLst>
            </p:cNvPr>
            <p:cNvSpPr txBox="1"/>
            <p:nvPr/>
          </p:nvSpPr>
          <p:spPr>
            <a:xfrm>
              <a:off x="6350124" y="3655501"/>
              <a:ext cx="5616004" cy="2783904"/>
            </a:xfrm>
            <a:prstGeom prst="rect">
              <a:avLst/>
            </a:prstGeom>
            <a:noFill/>
          </p:spPr>
          <p:txBody>
            <a:bodyPr wrap="square" lIns="121920" tIns="60960" rIns="121920" bIns="6096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marR="0" lvl="0" indent="-171450" algn="l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3F98"/>
                </a:buClr>
                <a:buSzPts val="1000"/>
                <a:buFont typeface="Arial" panose="020B0604020202020204" pitchFamily="34" charset="0"/>
                <a:buChar char="•"/>
                <a:tabLst>
                  <a:tab pos="609585" algn="l"/>
                </a:tabLst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Consumers have demonstrated a willingness to share data for value, e.g. Waze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3F98"/>
                </a:buClr>
                <a:buSzPts val="1000"/>
                <a:buFont typeface="Arial" panose="020B0604020202020204" pitchFamily="34" charset="0"/>
                <a:buChar char="•"/>
                <a:tabLst>
                  <a:tab pos="609585" algn="l"/>
                </a:tabLst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3F98"/>
                </a:buClr>
                <a:buSzPts val="1000"/>
                <a:buFont typeface="Arial" panose="020B0604020202020204" pitchFamily="34" charset="0"/>
                <a:buChar char="•"/>
                <a:tabLst>
                  <a:tab pos="609585" algn="l"/>
                </a:tabLst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The benefits should be clear, direct, and easily understood by the consumer without ambiguity</a:t>
              </a:r>
            </a:p>
            <a:p>
              <a:pPr marL="0" marR="0" lvl="0" indent="0" algn="l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3F98"/>
                </a:buClr>
                <a:buSzPts val="1000"/>
                <a:buFontTx/>
                <a:buNone/>
                <a:tabLst>
                  <a:tab pos="609585" algn="l"/>
                </a:tabLst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3F98"/>
                </a:buClr>
                <a:buSzPts val="1000"/>
                <a:buFont typeface="Arial" panose="020B0604020202020204" pitchFamily="34" charset="0"/>
                <a:buChar char="•"/>
                <a:tabLst>
                  <a:tab pos="609585" algn="l"/>
                </a:tabLst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Trust must be a foundation and there must be transparency in data use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3F98"/>
                </a:buClr>
                <a:buSzPts val="1000"/>
                <a:buFont typeface="Arial" panose="020B0604020202020204" pitchFamily="34" charset="0"/>
                <a:buChar char="•"/>
                <a:tabLst>
                  <a:tab pos="609585" algn="l"/>
                </a:tabLst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3F98"/>
                </a:buClr>
                <a:buSzPts val="1000"/>
                <a:buFont typeface="Arial" panose="020B0604020202020204" pitchFamily="34" charset="0"/>
                <a:buChar char="•"/>
                <a:tabLst>
                  <a:tab pos="609585" algn="l"/>
                </a:tabLst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By being proactive in prioritizing consumer benefits, we can align better with data privacy regulations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3F98"/>
                </a:buClr>
                <a:buSzPts val="1000"/>
                <a:buFont typeface="Arial" panose="020B0604020202020204" pitchFamily="34" charset="0"/>
                <a:buChar char="•"/>
                <a:tabLst>
                  <a:tab pos="609585" algn="l"/>
                </a:tabLst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pic>
        <p:nvPicPr>
          <p:cNvPr id="8" name="Graphic 7">
            <a:extLst>
              <a:ext uri="{FF2B5EF4-FFF2-40B4-BE49-F238E27FC236}">
                <a16:creationId xmlns:a16="http://schemas.microsoft.com/office/drawing/2014/main" id="{50066908-F874-D46F-D62B-A0923AD39A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63824" y="2478353"/>
            <a:ext cx="653597" cy="653597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AE2D334D-1536-D3F7-8523-F12C4743AE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84771" y="2476934"/>
            <a:ext cx="612556" cy="61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684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A1C8D2-471B-838D-77A2-B33D2870BCD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4293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8D0C68-59DE-2614-A7AA-B02118CC784D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429375"/>
            <a:ext cx="1946275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EEB837-0C38-61CA-07A7-FF11A5D3EC4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429375"/>
            <a:ext cx="1609725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0EF622-E555-A546-8005-7CDD745BA7BF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329646CB-2141-E0FF-155F-0F8222012620}"/>
              </a:ext>
            </a:extLst>
          </p:cNvPr>
          <p:cNvSpPr txBox="1">
            <a:spLocks/>
          </p:cNvSpPr>
          <p:nvPr/>
        </p:nvSpPr>
        <p:spPr>
          <a:xfrm>
            <a:off x="190673" y="3117606"/>
            <a:ext cx="6640129" cy="6227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Case Study: Insurance</a:t>
            </a:r>
          </a:p>
        </p:txBody>
      </p:sp>
    </p:spTree>
    <p:extLst>
      <p:ext uri="{BB962C8B-B14F-4D97-AF65-F5344CB8AC3E}">
        <p14:creationId xmlns:p14="http://schemas.microsoft.com/office/powerpoint/2010/main" val="1437553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6F5E5C-7AEF-D1BA-07CB-9D17A394F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D54D3-EF63-3E63-E70D-411F7B91F7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©2024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FAE63B-DFAF-1750-D9A5-60267CC5B6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E54885-F5DD-8145-A519-454713646F3E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 October 2024</a:t>
            </a:fld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03EAB45-0DB8-EFB3-F746-93BD5B60A1B5}"/>
              </a:ext>
            </a:extLst>
          </p:cNvPr>
          <p:cNvGrpSpPr/>
          <p:nvPr/>
        </p:nvGrpSpPr>
        <p:grpSpPr>
          <a:xfrm>
            <a:off x="50996" y="1498949"/>
            <a:ext cx="12090007" cy="1476476"/>
            <a:chOff x="0" y="326440"/>
            <a:chExt cx="12090007" cy="1476476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CFC6141-51A6-8D17-BB67-5455C156E42E}"/>
                </a:ext>
              </a:extLst>
            </p:cNvPr>
            <p:cNvGrpSpPr/>
            <p:nvPr/>
          </p:nvGrpSpPr>
          <p:grpSpPr>
            <a:xfrm>
              <a:off x="0" y="326440"/>
              <a:ext cx="12090007" cy="1476476"/>
              <a:chOff x="41167" y="667823"/>
              <a:chExt cx="12090007" cy="1476476"/>
            </a:xfrm>
          </p:grpSpPr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33895A8A-F2B6-FC32-15C2-47E0CB574091}"/>
                  </a:ext>
                </a:extLst>
              </p:cNvPr>
              <p:cNvSpPr/>
              <p:nvPr/>
            </p:nvSpPr>
            <p:spPr>
              <a:xfrm>
                <a:off x="441710" y="804083"/>
                <a:ext cx="11493616" cy="1340216"/>
              </a:xfrm>
              <a:custGeom>
                <a:avLst/>
                <a:gdLst>
                  <a:gd name="connsiteX0" fmla="*/ 0 w 4963478"/>
                  <a:gd name="connsiteY0" fmla="*/ 1062961 h 1111213"/>
                  <a:gd name="connsiteX1" fmla="*/ 11512 w 4963478"/>
                  <a:gd name="connsiteY1" fmla="*/ 1066914 h 1111213"/>
                  <a:gd name="connsiteX2" fmla="*/ 123402 w 4963478"/>
                  <a:gd name="connsiteY2" fmla="*/ 1066504 h 1111213"/>
                  <a:gd name="connsiteX3" fmla="*/ 212041 w 4963478"/>
                  <a:gd name="connsiteY3" fmla="*/ 1075562 h 1111213"/>
                  <a:gd name="connsiteX4" fmla="*/ 283680 w 4963478"/>
                  <a:gd name="connsiteY4" fmla="*/ 1060741 h 1111213"/>
                  <a:gd name="connsiteX5" fmla="*/ 390480 w 4963478"/>
                  <a:gd name="connsiteY5" fmla="*/ 1048959 h 1111213"/>
                  <a:gd name="connsiteX6" fmla="*/ 472308 w 4963478"/>
                  <a:gd name="connsiteY6" fmla="*/ 1025242 h 1111213"/>
                  <a:gd name="connsiteX7" fmla="*/ 576806 w 4963478"/>
                  <a:gd name="connsiteY7" fmla="*/ 1008192 h 1111213"/>
                  <a:gd name="connsiteX8" fmla="*/ 687137 w 4963478"/>
                  <a:gd name="connsiteY8" fmla="*/ 1009430 h 1111213"/>
                  <a:gd name="connsiteX9" fmla="*/ 779886 w 4963478"/>
                  <a:gd name="connsiteY9" fmla="*/ 1017746 h 1111213"/>
                  <a:gd name="connsiteX10" fmla="*/ 873700 w 4963478"/>
                  <a:gd name="connsiteY10" fmla="*/ 1038091 h 1111213"/>
                  <a:gd name="connsiteX11" fmla="*/ 967686 w 4963478"/>
                  <a:gd name="connsiteY11" fmla="*/ 1058189 h 1111213"/>
                  <a:gd name="connsiteX12" fmla="*/ 1082203 w 4963478"/>
                  <a:gd name="connsiteY12" fmla="*/ 1070543 h 1111213"/>
                  <a:gd name="connsiteX13" fmla="*/ 1147181 w 4963478"/>
                  <a:gd name="connsiteY13" fmla="*/ 1043530 h 1111213"/>
                  <a:gd name="connsiteX14" fmla="*/ 1202142 w 4963478"/>
                  <a:gd name="connsiteY14" fmla="*/ 1040644 h 1111213"/>
                  <a:gd name="connsiteX15" fmla="*/ 1297602 w 4963478"/>
                  <a:gd name="connsiteY15" fmla="*/ 1027385 h 1111213"/>
                  <a:gd name="connsiteX16" fmla="*/ 1423212 w 4963478"/>
                  <a:gd name="connsiteY16" fmla="*/ 1013545 h 1111213"/>
                  <a:gd name="connsiteX17" fmla="*/ 1573795 w 4963478"/>
                  <a:gd name="connsiteY17" fmla="*/ 1000610 h 1111213"/>
                  <a:gd name="connsiteX18" fmla="*/ 1723474 w 4963478"/>
                  <a:gd name="connsiteY18" fmla="*/ 1040806 h 1111213"/>
                  <a:gd name="connsiteX19" fmla="*/ 1812284 w 4963478"/>
                  <a:gd name="connsiteY19" fmla="*/ 1068476 h 1111213"/>
                  <a:gd name="connsiteX20" fmla="*/ 1824937 w 4963478"/>
                  <a:gd name="connsiteY20" fmla="*/ 998143 h 1111213"/>
                  <a:gd name="connsiteX21" fmla="*/ 1920150 w 4963478"/>
                  <a:gd name="connsiteY21" fmla="*/ 1002677 h 1111213"/>
                  <a:gd name="connsiteX22" fmla="*/ 2015934 w 4963478"/>
                  <a:gd name="connsiteY22" fmla="*/ 1001277 h 1111213"/>
                  <a:gd name="connsiteX23" fmla="*/ 2066214 w 4963478"/>
                  <a:gd name="connsiteY23" fmla="*/ 1002182 h 1111213"/>
                  <a:gd name="connsiteX24" fmla="*/ 2150829 w 4963478"/>
                  <a:gd name="connsiteY24" fmla="*/ 978541 h 1111213"/>
                  <a:gd name="connsiteX25" fmla="*/ 2237994 w 4963478"/>
                  <a:gd name="connsiteY25" fmla="*/ 954328 h 1111213"/>
                  <a:gd name="connsiteX26" fmla="*/ 2283012 w 4963478"/>
                  <a:gd name="connsiteY26" fmla="*/ 951937 h 1111213"/>
                  <a:gd name="connsiteX27" fmla="*/ 2417080 w 4963478"/>
                  <a:gd name="connsiteY27" fmla="*/ 970549 h 1111213"/>
                  <a:gd name="connsiteX28" fmla="*/ 2520265 w 4963478"/>
                  <a:gd name="connsiteY28" fmla="*/ 1008430 h 1111213"/>
                  <a:gd name="connsiteX29" fmla="*/ 2625991 w 4963478"/>
                  <a:gd name="connsiteY29" fmla="*/ 1041949 h 1111213"/>
                  <a:gd name="connsiteX30" fmla="*/ 2668631 w 4963478"/>
                  <a:gd name="connsiteY30" fmla="*/ 1060970 h 1111213"/>
                  <a:gd name="connsiteX31" fmla="*/ 2808616 w 4963478"/>
                  <a:gd name="connsiteY31" fmla="*/ 1068304 h 1111213"/>
                  <a:gd name="connsiteX32" fmla="*/ 2878199 w 4963478"/>
                  <a:gd name="connsiteY32" fmla="*/ 1083297 h 1111213"/>
                  <a:gd name="connsiteX33" fmla="*/ 3037078 w 4963478"/>
                  <a:gd name="connsiteY33" fmla="*/ 1083135 h 1111213"/>
                  <a:gd name="connsiteX34" fmla="*/ 3152669 w 4963478"/>
                  <a:gd name="connsiteY34" fmla="*/ 1085364 h 1111213"/>
                  <a:gd name="connsiteX35" fmla="*/ 3285424 w 4963478"/>
                  <a:gd name="connsiteY35" fmla="*/ 1083963 h 1111213"/>
                  <a:gd name="connsiteX36" fmla="*/ 3418263 w 4963478"/>
                  <a:gd name="connsiteY36" fmla="*/ 1083554 h 1111213"/>
                  <a:gd name="connsiteX37" fmla="*/ 3509861 w 4963478"/>
                  <a:gd name="connsiteY37" fmla="*/ 1068971 h 1111213"/>
                  <a:gd name="connsiteX38" fmla="*/ 3552330 w 4963478"/>
                  <a:gd name="connsiteY38" fmla="*/ 1051759 h 1111213"/>
                  <a:gd name="connsiteX39" fmla="*/ 3658884 w 4963478"/>
                  <a:gd name="connsiteY39" fmla="*/ 1046568 h 1111213"/>
                  <a:gd name="connsiteX40" fmla="*/ 3807412 w 4963478"/>
                  <a:gd name="connsiteY40" fmla="*/ 1035862 h 1111213"/>
                  <a:gd name="connsiteX41" fmla="*/ 3849881 w 4963478"/>
                  <a:gd name="connsiteY41" fmla="*/ 1022194 h 1111213"/>
                  <a:gd name="connsiteX42" fmla="*/ 3921843 w 4963478"/>
                  <a:gd name="connsiteY42" fmla="*/ 1000858 h 1111213"/>
                  <a:gd name="connsiteX43" fmla="*/ 4039727 w 4963478"/>
                  <a:gd name="connsiteY43" fmla="*/ 976064 h 1111213"/>
                  <a:gd name="connsiteX44" fmla="*/ 4208053 w 4963478"/>
                  <a:gd name="connsiteY44" fmla="*/ 984303 h 1111213"/>
                  <a:gd name="connsiteX45" fmla="*/ 4372516 w 4963478"/>
                  <a:gd name="connsiteY45" fmla="*/ 1018155 h 1111213"/>
                  <a:gd name="connsiteX46" fmla="*/ 4438484 w 4963478"/>
                  <a:gd name="connsiteY46" fmla="*/ 1026223 h 1111213"/>
                  <a:gd name="connsiteX47" fmla="*/ 4522195 w 4963478"/>
                  <a:gd name="connsiteY47" fmla="*/ 1049197 h 1111213"/>
                  <a:gd name="connsiteX48" fmla="*/ 4690445 w 4963478"/>
                  <a:gd name="connsiteY48" fmla="*/ 1083459 h 1111213"/>
                  <a:gd name="connsiteX49" fmla="*/ 4843577 w 4963478"/>
                  <a:gd name="connsiteY49" fmla="*/ 1083125 h 1111213"/>
                  <a:gd name="connsiteX50" fmla="*/ 4963479 w 4963478"/>
                  <a:gd name="connsiteY50" fmla="*/ 1101899 h 1111213"/>
                  <a:gd name="connsiteX51" fmla="*/ 4963479 w 4963478"/>
                  <a:gd name="connsiteY51" fmla="*/ 30679 h 1111213"/>
                  <a:gd name="connsiteX52" fmla="*/ 4954564 w 4963478"/>
                  <a:gd name="connsiteY52" fmla="*/ 33213 h 1111213"/>
                  <a:gd name="connsiteX53" fmla="*/ 4826653 w 4963478"/>
                  <a:gd name="connsiteY53" fmla="*/ 33299 h 1111213"/>
                  <a:gd name="connsiteX54" fmla="*/ 4767011 w 4963478"/>
                  <a:gd name="connsiteY54" fmla="*/ 32556 h 1111213"/>
                  <a:gd name="connsiteX55" fmla="*/ 4721089 w 4963478"/>
                  <a:gd name="connsiteY55" fmla="*/ 56025 h 1111213"/>
                  <a:gd name="connsiteX56" fmla="*/ 4699892 w 4963478"/>
                  <a:gd name="connsiteY56" fmla="*/ 73151 h 1111213"/>
                  <a:gd name="connsiteX57" fmla="*/ 4602053 w 4963478"/>
                  <a:gd name="connsiteY57" fmla="*/ 75047 h 1111213"/>
                  <a:gd name="connsiteX58" fmla="*/ 4504043 w 4963478"/>
                  <a:gd name="connsiteY58" fmla="*/ 74961 h 1111213"/>
                  <a:gd name="connsiteX59" fmla="*/ 4386406 w 4963478"/>
                  <a:gd name="connsiteY59" fmla="*/ 75618 h 1111213"/>
                  <a:gd name="connsiteX60" fmla="*/ 4282317 w 4963478"/>
                  <a:gd name="connsiteY60" fmla="*/ 53711 h 1111213"/>
                  <a:gd name="connsiteX61" fmla="*/ 4262928 w 4963478"/>
                  <a:gd name="connsiteY61" fmla="*/ 34108 h 1111213"/>
                  <a:gd name="connsiteX62" fmla="*/ 4215198 w 4963478"/>
                  <a:gd name="connsiteY62" fmla="*/ 33203 h 1111213"/>
                  <a:gd name="connsiteX63" fmla="*/ 4108730 w 4963478"/>
                  <a:gd name="connsiteY63" fmla="*/ 71580 h 1111213"/>
                  <a:gd name="connsiteX64" fmla="*/ 3993633 w 4963478"/>
                  <a:gd name="connsiteY64" fmla="*/ 77838 h 1111213"/>
                  <a:gd name="connsiteX65" fmla="*/ 3901702 w 4963478"/>
                  <a:gd name="connsiteY65" fmla="*/ 90601 h 1111213"/>
                  <a:gd name="connsiteX66" fmla="*/ 3805090 w 4963478"/>
                  <a:gd name="connsiteY66" fmla="*/ 90601 h 1111213"/>
                  <a:gd name="connsiteX67" fmla="*/ 3662394 w 4963478"/>
                  <a:gd name="connsiteY67" fmla="*/ 89201 h 1111213"/>
                  <a:gd name="connsiteX68" fmla="*/ 3607519 w 4963478"/>
                  <a:gd name="connsiteY68" fmla="*/ 73637 h 1111213"/>
                  <a:gd name="connsiteX69" fmla="*/ 3553386 w 4963478"/>
                  <a:gd name="connsiteY69" fmla="*/ 74209 h 1111213"/>
                  <a:gd name="connsiteX70" fmla="*/ 3467373 w 4963478"/>
                  <a:gd name="connsiteY70" fmla="*/ 74209 h 1111213"/>
                  <a:gd name="connsiteX71" fmla="*/ 3333962 w 4963478"/>
                  <a:gd name="connsiteY71" fmla="*/ 74047 h 1111213"/>
                  <a:gd name="connsiteX72" fmla="*/ 3221006 w 4963478"/>
                  <a:gd name="connsiteY72" fmla="*/ 90763 h 1111213"/>
                  <a:gd name="connsiteX73" fmla="*/ 3090716 w 4963478"/>
                  <a:gd name="connsiteY73" fmla="*/ 82448 h 1111213"/>
                  <a:gd name="connsiteX74" fmla="*/ 2970197 w 4963478"/>
                  <a:gd name="connsiteY74" fmla="*/ 66389 h 1111213"/>
                  <a:gd name="connsiteX75" fmla="*/ 2883032 w 4963478"/>
                  <a:gd name="connsiteY75" fmla="*/ 26688 h 1111213"/>
                  <a:gd name="connsiteX76" fmla="*/ 2829308 w 4963478"/>
                  <a:gd name="connsiteY76" fmla="*/ 16887 h 1111213"/>
                  <a:gd name="connsiteX77" fmla="*/ 2770076 w 4963478"/>
                  <a:gd name="connsiteY77" fmla="*/ 6753 h 1111213"/>
                  <a:gd name="connsiteX78" fmla="*/ 2672722 w 4963478"/>
                  <a:gd name="connsiteY78" fmla="*/ 1723 h 1111213"/>
                  <a:gd name="connsiteX79" fmla="*/ 2644381 w 4963478"/>
                  <a:gd name="connsiteY79" fmla="*/ 17373 h 1111213"/>
                  <a:gd name="connsiteX80" fmla="*/ 2604452 w 4963478"/>
                  <a:gd name="connsiteY80" fmla="*/ 23879 h 1111213"/>
                  <a:gd name="connsiteX81" fmla="*/ 2507593 w 4963478"/>
                  <a:gd name="connsiteY81" fmla="*/ 24869 h 1111213"/>
                  <a:gd name="connsiteX82" fmla="*/ 2370814 w 4963478"/>
                  <a:gd name="connsiteY82" fmla="*/ 33270 h 1111213"/>
                  <a:gd name="connsiteX83" fmla="*/ 2233703 w 4963478"/>
                  <a:gd name="connsiteY83" fmla="*/ 33270 h 1111213"/>
                  <a:gd name="connsiteX84" fmla="*/ 2103660 w 4963478"/>
                  <a:gd name="connsiteY84" fmla="*/ 33680 h 1111213"/>
                  <a:gd name="connsiteX85" fmla="*/ 2016743 w 4963478"/>
                  <a:gd name="connsiteY85" fmla="*/ 16468 h 1111213"/>
                  <a:gd name="connsiteX86" fmla="*/ 1842585 w 4963478"/>
                  <a:gd name="connsiteY86" fmla="*/ 23307 h 1111213"/>
                  <a:gd name="connsiteX87" fmla="*/ 1737269 w 4963478"/>
                  <a:gd name="connsiteY87" fmla="*/ 23964 h 1111213"/>
                  <a:gd name="connsiteX88" fmla="*/ 1632608 w 4963478"/>
                  <a:gd name="connsiteY88" fmla="*/ 16468 h 1111213"/>
                  <a:gd name="connsiteX89" fmla="*/ 1549715 w 4963478"/>
                  <a:gd name="connsiteY89" fmla="*/ 16716 h 1111213"/>
                  <a:gd name="connsiteX90" fmla="*/ 1444151 w 4963478"/>
                  <a:gd name="connsiteY90" fmla="*/ 50406 h 1111213"/>
                  <a:gd name="connsiteX91" fmla="*/ 1506419 w 4963478"/>
                  <a:gd name="connsiteY91" fmla="*/ 101222 h 1111213"/>
                  <a:gd name="connsiteX92" fmla="*/ 1336447 w 4963478"/>
                  <a:gd name="connsiteY92" fmla="*/ 104108 h 1111213"/>
                  <a:gd name="connsiteX93" fmla="*/ 1234336 w 4963478"/>
                  <a:gd name="connsiteY93" fmla="*/ 125929 h 1111213"/>
                  <a:gd name="connsiteX94" fmla="*/ 1130418 w 4963478"/>
                  <a:gd name="connsiteY94" fmla="*/ 140426 h 1111213"/>
                  <a:gd name="connsiteX95" fmla="*/ 1049827 w 4963478"/>
                  <a:gd name="connsiteY95" fmla="*/ 126425 h 1111213"/>
                  <a:gd name="connsiteX96" fmla="*/ 957402 w 4963478"/>
                  <a:gd name="connsiteY96" fmla="*/ 113909 h 1111213"/>
                  <a:gd name="connsiteX97" fmla="*/ 917882 w 4963478"/>
                  <a:gd name="connsiteY97" fmla="*/ 126758 h 1111213"/>
                  <a:gd name="connsiteX98" fmla="*/ 848137 w 4963478"/>
                  <a:gd name="connsiteY98" fmla="*/ 123300 h 1111213"/>
                  <a:gd name="connsiteX99" fmla="*/ 749965 w 4963478"/>
                  <a:gd name="connsiteY99" fmla="*/ 121738 h 1111213"/>
                  <a:gd name="connsiteX100" fmla="*/ 679973 w 4963478"/>
                  <a:gd name="connsiteY100" fmla="*/ 114823 h 1111213"/>
                  <a:gd name="connsiteX101" fmla="*/ 572849 w 4963478"/>
                  <a:gd name="connsiteY101" fmla="*/ 110051 h 1111213"/>
                  <a:gd name="connsiteX102" fmla="*/ 472955 w 4963478"/>
                  <a:gd name="connsiteY102" fmla="*/ 73647 h 1111213"/>
                  <a:gd name="connsiteX103" fmla="*/ 396474 w 4963478"/>
                  <a:gd name="connsiteY103" fmla="*/ 72818 h 1111213"/>
                  <a:gd name="connsiteX104" fmla="*/ 299292 w 4963478"/>
                  <a:gd name="connsiteY104" fmla="*/ 56102 h 1111213"/>
                  <a:gd name="connsiteX105" fmla="*/ 209577 w 4963478"/>
                  <a:gd name="connsiteY105" fmla="*/ 48605 h 1111213"/>
                  <a:gd name="connsiteX106" fmla="*/ 117894 w 4963478"/>
                  <a:gd name="connsiteY106" fmla="*/ 49348 h 1111213"/>
                  <a:gd name="connsiteX107" fmla="*/ 47740 w 4963478"/>
                  <a:gd name="connsiteY107" fmla="*/ 81219 h 1111213"/>
                  <a:gd name="connsiteX108" fmla="*/ 0 w 4963478"/>
                  <a:gd name="connsiteY108" fmla="*/ 87848 h 1111213"/>
                  <a:gd name="connsiteX109" fmla="*/ 0 w 4963478"/>
                  <a:gd name="connsiteY109" fmla="*/ 1062961 h 1111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963478" h="1111213">
                    <a:moveTo>
                      <a:pt x="0" y="1062961"/>
                    </a:moveTo>
                    <a:cubicBezTo>
                      <a:pt x="3482" y="1064094"/>
                      <a:pt x="7202" y="1065352"/>
                      <a:pt x="11512" y="1066914"/>
                    </a:cubicBezTo>
                    <a:cubicBezTo>
                      <a:pt x="83473" y="1046654"/>
                      <a:pt x="99656" y="1056865"/>
                      <a:pt x="123402" y="1066504"/>
                    </a:cubicBezTo>
                    <a:cubicBezTo>
                      <a:pt x="167850" y="1065761"/>
                      <a:pt x="163246" y="1099118"/>
                      <a:pt x="212041" y="1075562"/>
                    </a:cubicBezTo>
                    <a:cubicBezTo>
                      <a:pt x="294278" y="1044349"/>
                      <a:pt x="238984" y="1029852"/>
                      <a:pt x="283680" y="1060741"/>
                    </a:cubicBezTo>
                    <a:cubicBezTo>
                      <a:pt x="339867" y="1026394"/>
                      <a:pt x="366896" y="1075077"/>
                      <a:pt x="390480" y="1048959"/>
                    </a:cubicBezTo>
                    <a:cubicBezTo>
                      <a:pt x="397216" y="1075810"/>
                      <a:pt x="446507" y="1047311"/>
                      <a:pt x="472308" y="1025242"/>
                    </a:cubicBezTo>
                    <a:cubicBezTo>
                      <a:pt x="518972" y="1051674"/>
                      <a:pt x="547390" y="985218"/>
                      <a:pt x="576806" y="1008192"/>
                    </a:cubicBezTo>
                    <a:cubicBezTo>
                      <a:pt x="613776" y="1029852"/>
                      <a:pt x="651727" y="973683"/>
                      <a:pt x="687137" y="1009430"/>
                    </a:cubicBezTo>
                    <a:cubicBezTo>
                      <a:pt x="722708" y="1025242"/>
                      <a:pt x="744228" y="1017746"/>
                      <a:pt x="779886" y="1017746"/>
                    </a:cubicBezTo>
                    <a:cubicBezTo>
                      <a:pt x="811186" y="1019232"/>
                      <a:pt x="842400" y="1014536"/>
                      <a:pt x="873700" y="1038091"/>
                    </a:cubicBezTo>
                    <a:cubicBezTo>
                      <a:pt x="905086" y="1041710"/>
                      <a:pt x="936386" y="1052998"/>
                      <a:pt x="967686" y="1058189"/>
                    </a:cubicBezTo>
                    <a:cubicBezTo>
                      <a:pt x="1004733" y="1093107"/>
                      <a:pt x="1042939" y="1107766"/>
                      <a:pt x="1082203" y="1070543"/>
                    </a:cubicBezTo>
                    <a:cubicBezTo>
                      <a:pt x="1104379" y="1055055"/>
                      <a:pt x="1121475" y="1092041"/>
                      <a:pt x="1147181" y="1043530"/>
                    </a:cubicBezTo>
                    <a:cubicBezTo>
                      <a:pt x="1165419" y="987275"/>
                      <a:pt x="1183818" y="1051026"/>
                      <a:pt x="1202142" y="1040644"/>
                    </a:cubicBezTo>
                    <a:cubicBezTo>
                      <a:pt x="1233851" y="1042949"/>
                      <a:pt x="1265646" y="1034300"/>
                      <a:pt x="1297602" y="1027385"/>
                    </a:cubicBezTo>
                    <a:cubicBezTo>
                      <a:pt x="1344096" y="1009345"/>
                      <a:pt x="1377698" y="1017917"/>
                      <a:pt x="1423212" y="1013545"/>
                    </a:cubicBezTo>
                    <a:cubicBezTo>
                      <a:pt x="1478990" y="1006297"/>
                      <a:pt x="1516617" y="1010497"/>
                      <a:pt x="1573795" y="1000610"/>
                    </a:cubicBezTo>
                    <a:cubicBezTo>
                      <a:pt x="1640010" y="995914"/>
                      <a:pt x="1671719" y="1014117"/>
                      <a:pt x="1723474" y="1040806"/>
                    </a:cubicBezTo>
                    <a:cubicBezTo>
                      <a:pt x="1748780" y="1056865"/>
                      <a:pt x="1779005" y="1057694"/>
                      <a:pt x="1812284" y="1068476"/>
                    </a:cubicBezTo>
                    <a:cubicBezTo>
                      <a:pt x="1817707" y="995752"/>
                      <a:pt x="1811628" y="1082640"/>
                      <a:pt x="1824937" y="998143"/>
                    </a:cubicBezTo>
                    <a:cubicBezTo>
                      <a:pt x="1855828" y="1030919"/>
                      <a:pt x="1887946" y="999705"/>
                      <a:pt x="1920150" y="1002677"/>
                    </a:cubicBezTo>
                    <a:cubicBezTo>
                      <a:pt x="1952354" y="1025651"/>
                      <a:pt x="1984644" y="1015602"/>
                      <a:pt x="2015934" y="1001277"/>
                    </a:cubicBezTo>
                    <a:cubicBezTo>
                      <a:pt x="2025876" y="1036119"/>
                      <a:pt x="2054465" y="973769"/>
                      <a:pt x="2066214" y="1002182"/>
                    </a:cubicBezTo>
                    <a:cubicBezTo>
                      <a:pt x="2095868" y="986866"/>
                      <a:pt x="2123144" y="1041710"/>
                      <a:pt x="2150829" y="978541"/>
                    </a:cubicBezTo>
                    <a:cubicBezTo>
                      <a:pt x="2178600" y="944365"/>
                      <a:pt x="2206694" y="970140"/>
                      <a:pt x="2237994" y="954328"/>
                    </a:cubicBezTo>
                    <a:cubicBezTo>
                      <a:pt x="2253682" y="972283"/>
                      <a:pt x="2267572" y="930278"/>
                      <a:pt x="2283012" y="951937"/>
                    </a:cubicBezTo>
                    <a:cubicBezTo>
                      <a:pt x="2339942" y="965777"/>
                      <a:pt x="2369682" y="955643"/>
                      <a:pt x="2417080" y="970549"/>
                    </a:cubicBezTo>
                    <a:cubicBezTo>
                      <a:pt x="2450349" y="1008926"/>
                      <a:pt x="2485102" y="966596"/>
                      <a:pt x="2520265" y="1008430"/>
                    </a:cubicBezTo>
                    <a:cubicBezTo>
                      <a:pt x="2555428" y="1030671"/>
                      <a:pt x="2591000" y="1093507"/>
                      <a:pt x="2625991" y="1041949"/>
                    </a:cubicBezTo>
                    <a:cubicBezTo>
                      <a:pt x="2642098" y="1030833"/>
                      <a:pt x="2652448" y="1023089"/>
                      <a:pt x="2668631" y="1060970"/>
                    </a:cubicBezTo>
                    <a:cubicBezTo>
                      <a:pt x="2711595" y="1072257"/>
                      <a:pt x="2764663" y="1068628"/>
                      <a:pt x="2808616" y="1068304"/>
                    </a:cubicBezTo>
                    <a:cubicBezTo>
                      <a:pt x="2847717" y="1081982"/>
                      <a:pt x="2833180" y="1097460"/>
                      <a:pt x="2878199" y="1083297"/>
                    </a:cubicBezTo>
                    <a:cubicBezTo>
                      <a:pt x="2931190" y="1076458"/>
                      <a:pt x="2984172" y="1149515"/>
                      <a:pt x="3037078" y="1083135"/>
                    </a:cubicBezTo>
                    <a:cubicBezTo>
                      <a:pt x="3075608" y="1103147"/>
                      <a:pt x="3116517" y="1066914"/>
                      <a:pt x="3152669" y="1085364"/>
                    </a:cubicBezTo>
                    <a:cubicBezTo>
                      <a:pt x="3196870" y="1055141"/>
                      <a:pt x="3241147" y="1106528"/>
                      <a:pt x="3285424" y="1083963"/>
                    </a:cubicBezTo>
                    <a:cubicBezTo>
                      <a:pt x="3329700" y="1092450"/>
                      <a:pt x="3373987" y="1093107"/>
                      <a:pt x="3418263" y="1083554"/>
                    </a:cubicBezTo>
                    <a:cubicBezTo>
                      <a:pt x="3453588" y="1101175"/>
                      <a:pt x="3480455" y="1109167"/>
                      <a:pt x="3509861" y="1068971"/>
                    </a:cubicBezTo>
                    <a:cubicBezTo>
                      <a:pt x="3523257" y="1071200"/>
                      <a:pt x="3537213" y="1033395"/>
                      <a:pt x="3552330" y="1051759"/>
                    </a:cubicBezTo>
                    <a:cubicBezTo>
                      <a:pt x="3582889" y="1048959"/>
                      <a:pt x="3626347" y="1050112"/>
                      <a:pt x="3658884" y="1046568"/>
                    </a:cubicBezTo>
                    <a:cubicBezTo>
                      <a:pt x="3708175" y="1008268"/>
                      <a:pt x="3758616" y="964539"/>
                      <a:pt x="3807412" y="1035862"/>
                    </a:cubicBezTo>
                    <a:cubicBezTo>
                      <a:pt x="3834849" y="1072019"/>
                      <a:pt x="3829598" y="1017412"/>
                      <a:pt x="3849881" y="1022194"/>
                    </a:cubicBezTo>
                    <a:cubicBezTo>
                      <a:pt x="3875102" y="983570"/>
                      <a:pt x="3892683" y="1014536"/>
                      <a:pt x="3921843" y="1000858"/>
                    </a:cubicBezTo>
                    <a:cubicBezTo>
                      <a:pt x="3960288" y="1081163"/>
                      <a:pt x="4000711" y="971702"/>
                      <a:pt x="4039727" y="976064"/>
                    </a:cubicBezTo>
                    <a:cubicBezTo>
                      <a:pt x="4095591" y="987923"/>
                      <a:pt x="4154824" y="1021937"/>
                      <a:pt x="4208053" y="984303"/>
                    </a:cubicBezTo>
                    <a:cubicBezTo>
                      <a:pt x="4260302" y="1018479"/>
                      <a:pt x="4317318" y="1022108"/>
                      <a:pt x="4372516" y="1018155"/>
                    </a:cubicBezTo>
                    <a:cubicBezTo>
                      <a:pt x="4399383" y="975245"/>
                      <a:pt x="4412445" y="1027214"/>
                      <a:pt x="4438484" y="1026223"/>
                    </a:cubicBezTo>
                    <a:cubicBezTo>
                      <a:pt x="4466826" y="1022270"/>
                      <a:pt x="4490895" y="1019384"/>
                      <a:pt x="4522195" y="1049197"/>
                    </a:cubicBezTo>
                    <a:cubicBezTo>
                      <a:pt x="4581999" y="1063532"/>
                      <a:pt x="4625134" y="1069866"/>
                      <a:pt x="4690445" y="1083459"/>
                    </a:cubicBezTo>
                    <a:cubicBezTo>
                      <a:pt x="4741458" y="1052407"/>
                      <a:pt x="4792556" y="1083954"/>
                      <a:pt x="4843577" y="1083125"/>
                    </a:cubicBezTo>
                    <a:cubicBezTo>
                      <a:pt x="4884230" y="1109729"/>
                      <a:pt x="4926280" y="1109252"/>
                      <a:pt x="4963479" y="1101899"/>
                    </a:cubicBezTo>
                    <a:lnTo>
                      <a:pt x="4963479" y="30679"/>
                    </a:lnTo>
                    <a:cubicBezTo>
                      <a:pt x="4960587" y="31518"/>
                      <a:pt x="4957676" y="32346"/>
                      <a:pt x="4954564" y="33213"/>
                    </a:cubicBezTo>
                    <a:cubicBezTo>
                      <a:pt x="4927698" y="22831"/>
                      <a:pt x="4879149" y="21516"/>
                      <a:pt x="4826653" y="33299"/>
                    </a:cubicBezTo>
                    <a:cubicBezTo>
                      <a:pt x="4810061" y="12048"/>
                      <a:pt x="4813590" y="47139"/>
                      <a:pt x="4767011" y="32556"/>
                    </a:cubicBezTo>
                    <a:cubicBezTo>
                      <a:pt x="4703098" y="31975"/>
                      <a:pt x="4707208" y="27698"/>
                      <a:pt x="4721089" y="56025"/>
                    </a:cubicBezTo>
                    <a:cubicBezTo>
                      <a:pt x="4731354" y="56768"/>
                      <a:pt x="4713859" y="68627"/>
                      <a:pt x="4699892" y="73151"/>
                    </a:cubicBezTo>
                    <a:cubicBezTo>
                      <a:pt x="4612404" y="52730"/>
                      <a:pt x="4597782" y="66646"/>
                      <a:pt x="4602053" y="75047"/>
                    </a:cubicBezTo>
                    <a:cubicBezTo>
                      <a:pt x="4627189" y="112604"/>
                      <a:pt x="4551203" y="61626"/>
                      <a:pt x="4504043" y="74961"/>
                    </a:cubicBezTo>
                    <a:cubicBezTo>
                      <a:pt x="4448759" y="77514"/>
                      <a:pt x="4424766" y="70513"/>
                      <a:pt x="4386406" y="75618"/>
                    </a:cubicBezTo>
                    <a:cubicBezTo>
                      <a:pt x="4339171" y="60797"/>
                      <a:pt x="4316328" y="70018"/>
                      <a:pt x="4282317" y="53711"/>
                    </a:cubicBezTo>
                    <a:cubicBezTo>
                      <a:pt x="4276980" y="68046"/>
                      <a:pt x="4270491" y="50749"/>
                      <a:pt x="4262928" y="34108"/>
                    </a:cubicBezTo>
                    <a:cubicBezTo>
                      <a:pt x="4251426" y="28841"/>
                      <a:pt x="4227195" y="32622"/>
                      <a:pt x="4215198" y="33203"/>
                    </a:cubicBezTo>
                    <a:cubicBezTo>
                      <a:pt x="4168457" y="63102"/>
                      <a:pt x="4151779" y="61369"/>
                      <a:pt x="4108730" y="71580"/>
                    </a:cubicBezTo>
                    <a:cubicBezTo>
                      <a:pt x="4070532" y="95716"/>
                      <a:pt x="4031260" y="79895"/>
                      <a:pt x="3993633" y="77838"/>
                    </a:cubicBezTo>
                    <a:cubicBezTo>
                      <a:pt x="3957976" y="73228"/>
                      <a:pt x="3940566" y="84010"/>
                      <a:pt x="3901702" y="90601"/>
                    </a:cubicBezTo>
                    <a:cubicBezTo>
                      <a:pt x="3869498" y="78247"/>
                      <a:pt x="3837294" y="111023"/>
                      <a:pt x="3805090" y="90601"/>
                    </a:cubicBezTo>
                    <a:cubicBezTo>
                      <a:pt x="3760975" y="121653"/>
                      <a:pt x="3704293" y="148989"/>
                      <a:pt x="3662394" y="89201"/>
                    </a:cubicBezTo>
                    <a:cubicBezTo>
                      <a:pt x="3641607" y="105346"/>
                      <a:pt x="3630105" y="75695"/>
                      <a:pt x="3607519" y="73637"/>
                    </a:cubicBezTo>
                    <a:cubicBezTo>
                      <a:pt x="3591089" y="67379"/>
                      <a:pt x="3570302" y="55844"/>
                      <a:pt x="3553386" y="74209"/>
                    </a:cubicBezTo>
                    <a:cubicBezTo>
                      <a:pt x="3524712" y="93154"/>
                      <a:pt x="3496047" y="106003"/>
                      <a:pt x="3467373" y="74209"/>
                    </a:cubicBezTo>
                    <a:cubicBezTo>
                      <a:pt x="3423011" y="68275"/>
                      <a:pt x="3378239" y="58397"/>
                      <a:pt x="3333962" y="74047"/>
                    </a:cubicBezTo>
                    <a:cubicBezTo>
                      <a:pt x="3293054" y="83848"/>
                      <a:pt x="3260850" y="83848"/>
                      <a:pt x="3221006" y="90763"/>
                    </a:cubicBezTo>
                    <a:cubicBezTo>
                      <a:pt x="3178204" y="76352"/>
                      <a:pt x="3131463" y="104679"/>
                      <a:pt x="3090716" y="82448"/>
                    </a:cubicBezTo>
                    <a:cubicBezTo>
                      <a:pt x="3050958" y="77838"/>
                      <a:pt x="3003713" y="104765"/>
                      <a:pt x="2970197" y="66389"/>
                    </a:cubicBezTo>
                    <a:cubicBezTo>
                      <a:pt x="2942017" y="36985"/>
                      <a:pt x="2916720" y="43491"/>
                      <a:pt x="2883032" y="26688"/>
                    </a:cubicBezTo>
                    <a:cubicBezTo>
                      <a:pt x="2865774" y="1733"/>
                      <a:pt x="2846804" y="12106"/>
                      <a:pt x="2829308" y="16887"/>
                    </a:cubicBezTo>
                    <a:cubicBezTo>
                      <a:pt x="2807541" y="-11031"/>
                      <a:pt x="2793166" y="17459"/>
                      <a:pt x="2770076" y="6753"/>
                    </a:cubicBezTo>
                    <a:cubicBezTo>
                      <a:pt x="2741896" y="-744"/>
                      <a:pt x="2701891" y="-1315"/>
                      <a:pt x="2672722" y="1723"/>
                    </a:cubicBezTo>
                    <a:cubicBezTo>
                      <a:pt x="2666557" y="1476"/>
                      <a:pt x="2657110" y="-3049"/>
                      <a:pt x="2644381" y="17373"/>
                    </a:cubicBezTo>
                    <a:cubicBezTo>
                      <a:pt x="2631071" y="5514"/>
                      <a:pt x="2617761" y="18611"/>
                      <a:pt x="2604452" y="23879"/>
                    </a:cubicBezTo>
                    <a:cubicBezTo>
                      <a:pt x="2571677" y="16630"/>
                      <a:pt x="2540130" y="30632"/>
                      <a:pt x="2507593" y="24869"/>
                    </a:cubicBezTo>
                    <a:cubicBezTo>
                      <a:pt x="2461832" y="14239"/>
                      <a:pt x="2418868" y="55921"/>
                      <a:pt x="2370814" y="33270"/>
                    </a:cubicBezTo>
                    <a:cubicBezTo>
                      <a:pt x="2325139" y="40185"/>
                      <a:pt x="2279378" y="35575"/>
                      <a:pt x="2233703" y="33270"/>
                    </a:cubicBezTo>
                    <a:cubicBezTo>
                      <a:pt x="2190901" y="35080"/>
                      <a:pt x="2145968" y="56330"/>
                      <a:pt x="2103660" y="33680"/>
                    </a:cubicBezTo>
                    <a:cubicBezTo>
                      <a:pt x="2072446" y="82686"/>
                      <a:pt x="2046568" y="-1734"/>
                      <a:pt x="2016743" y="16468"/>
                    </a:cubicBezTo>
                    <a:cubicBezTo>
                      <a:pt x="1961706" y="-18127"/>
                      <a:pt x="1896062" y="78323"/>
                      <a:pt x="1842585" y="23307"/>
                    </a:cubicBezTo>
                    <a:cubicBezTo>
                      <a:pt x="1806928" y="38709"/>
                      <a:pt x="1772022" y="29317"/>
                      <a:pt x="1737269" y="23964"/>
                    </a:cubicBezTo>
                    <a:cubicBezTo>
                      <a:pt x="1702439" y="39119"/>
                      <a:pt x="1667847" y="-6754"/>
                      <a:pt x="1632608" y="16468"/>
                    </a:cubicBezTo>
                    <a:cubicBezTo>
                      <a:pt x="1605418" y="-7992"/>
                      <a:pt x="1576906" y="5848"/>
                      <a:pt x="1549715" y="16716"/>
                    </a:cubicBezTo>
                    <a:cubicBezTo>
                      <a:pt x="1520137" y="12677"/>
                      <a:pt x="1451382" y="40519"/>
                      <a:pt x="1444151" y="50406"/>
                    </a:cubicBezTo>
                    <a:cubicBezTo>
                      <a:pt x="1458526" y="74618"/>
                      <a:pt x="1500016" y="103450"/>
                      <a:pt x="1506419" y="101222"/>
                    </a:cubicBezTo>
                    <a:cubicBezTo>
                      <a:pt x="1451543" y="139026"/>
                      <a:pt x="1390342" y="93887"/>
                      <a:pt x="1336447" y="104108"/>
                    </a:cubicBezTo>
                    <a:cubicBezTo>
                      <a:pt x="1302521" y="120995"/>
                      <a:pt x="1268585" y="129720"/>
                      <a:pt x="1234336" y="125929"/>
                    </a:cubicBezTo>
                    <a:cubicBezTo>
                      <a:pt x="1200077" y="108794"/>
                      <a:pt x="1165571" y="117862"/>
                      <a:pt x="1130418" y="140426"/>
                    </a:cubicBezTo>
                    <a:cubicBezTo>
                      <a:pt x="1101259" y="87144"/>
                      <a:pt x="1077018" y="177574"/>
                      <a:pt x="1049827" y="126425"/>
                    </a:cubicBezTo>
                    <a:cubicBezTo>
                      <a:pt x="1023865" y="159372"/>
                      <a:pt x="986323" y="91668"/>
                      <a:pt x="957402" y="113909"/>
                    </a:cubicBezTo>
                    <a:cubicBezTo>
                      <a:pt x="938175" y="118433"/>
                      <a:pt x="934322" y="84753"/>
                      <a:pt x="917882" y="126758"/>
                    </a:cubicBezTo>
                    <a:cubicBezTo>
                      <a:pt x="888475" y="160696"/>
                      <a:pt x="870894" y="162829"/>
                      <a:pt x="848137" y="123300"/>
                    </a:cubicBezTo>
                    <a:cubicBezTo>
                      <a:pt x="802709" y="139036"/>
                      <a:pt x="789647" y="174945"/>
                      <a:pt x="749965" y="121738"/>
                    </a:cubicBezTo>
                    <a:cubicBezTo>
                      <a:pt x="721215" y="151218"/>
                      <a:pt x="707572" y="155009"/>
                      <a:pt x="679973" y="114823"/>
                    </a:cubicBezTo>
                    <a:cubicBezTo>
                      <a:pt x="638655" y="80971"/>
                      <a:pt x="600039" y="159876"/>
                      <a:pt x="572849" y="110051"/>
                    </a:cubicBezTo>
                    <a:cubicBezTo>
                      <a:pt x="515833" y="50177"/>
                      <a:pt x="483382" y="114995"/>
                      <a:pt x="472955" y="73647"/>
                    </a:cubicBezTo>
                    <a:cubicBezTo>
                      <a:pt x="420867" y="61626"/>
                      <a:pt x="456439" y="68865"/>
                      <a:pt x="396474" y="72818"/>
                    </a:cubicBezTo>
                    <a:cubicBezTo>
                      <a:pt x="385058" y="46796"/>
                      <a:pt x="334036" y="53711"/>
                      <a:pt x="299292" y="56102"/>
                    </a:cubicBezTo>
                    <a:cubicBezTo>
                      <a:pt x="287295" y="80067"/>
                      <a:pt x="239650" y="76447"/>
                      <a:pt x="209577" y="48605"/>
                    </a:cubicBezTo>
                    <a:cubicBezTo>
                      <a:pt x="189370" y="51320"/>
                      <a:pt x="123155" y="43500"/>
                      <a:pt x="117894" y="49348"/>
                    </a:cubicBezTo>
                    <a:cubicBezTo>
                      <a:pt x="40757" y="59226"/>
                      <a:pt x="57919" y="81143"/>
                      <a:pt x="47740" y="81219"/>
                    </a:cubicBezTo>
                    <a:cubicBezTo>
                      <a:pt x="38407" y="94859"/>
                      <a:pt x="30900" y="86963"/>
                      <a:pt x="0" y="87848"/>
                    </a:cubicBezTo>
                    <a:lnTo>
                      <a:pt x="0" y="1062961"/>
                    </a:lnTo>
                    <a:close/>
                  </a:path>
                </a:pathLst>
              </a:custGeom>
              <a:solidFill>
                <a:srgbClr val="FFFFFF"/>
              </a:solidFill>
              <a:ln w="95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8F5FDDB3-1E18-024C-937D-62E945F66813}"/>
                  </a:ext>
                </a:extLst>
              </p:cNvPr>
              <p:cNvSpPr/>
              <p:nvPr/>
            </p:nvSpPr>
            <p:spPr>
              <a:xfrm rot="20058234">
                <a:off x="41167" y="778977"/>
                <a:ext cx="1584936" cy="517704"/>
              </a:xfrm>
              <a:custGeom>
                <a:avLst/>
                <a:gdLst>
                  <a:gd name="connsiteX0" fmla="*/ 2037591 w 2038557"/>
                  <a:gd name="connsiteY0" fmla="*/ 100784 h 517704"/>
                  <a:gd name="connsiteX1" fmla="*/ 32884 w 2038557"/>
                  <a:gd name="connsiteY1" fmla="*/ 0 h 517704"/>
                  <a:gd name="connsiteX2" fmla="*/ 15630 w 2038557"/>
                  <a:gd name="connsiteY2" fmla="*/ 79633 h 517704"/>
                  <a:gd name="connsiteX3" fmla="*/ 1108 w 2038557"/>
                  <a:gd name="connsiteY3" fmla="*/ 415383 h 517704"/>
                  <a:gd name="connsiteX4" fmla="*/ 2036391 w 2038557"/>
                  <a:gd name="connsiteY4" fmla="*/ 517705 h 517704"/>
                  <a:gd name="connsiteX5" fmla="*/ 2038454 w 2038557"/>
                  <a:gd name="connsiteY5" fmla="*/ 238904 h 517704"/>
                  <a:gd name="connsiteX6" fmla="*/ 2037591 w 2038557"/>
                  <a:gd name="connsiteY6" fmla="*/ 100784 h 51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8557" h="517704">
                    <a:moveTo>
                      <a:pt x="2037591" y="100784"/>
                    </a:moveTo>
                    <a:lnTo>
                      <a:pt x="32884" y="0"/>
                    </a:lnTo>
                    <a:cubicBezTo>
                      <a:pt x="27203" y="30609"/>
                      <a:pt x="17596" y="63231"/>
                      <a:pt x="15630" y="79633"/>
                    </a:cubicBezTo>
                    <a:cubicBezTo>
                      <a:pt x="2314" y="190972"/>
                      <a:pt x="-2372" y="303301"/>
                      <a:pt x="1108" y="415383"/>
                    </a:cubicBezTo>
                    <a:lnTo>
                      <a:pt x="2036391" y="517705"/>
                    </a:lnTo>
                    <a:cubicBezTo>
                      <a:pt x="2036260" y="424767"/>
                      <a:pt x="2036545" y="331824"/>
                      <a:pt x="2038454" y="238904"/>
                    </a:cubicBezTo>
                    <a:cubicBezTo>
                      <a:pt x="2039317" y="197133"/>
                      <a:pt x="2034397" y="146510"/>
                      <a:pt x="2037591" y="100784"/>
                    </a:cubicBezTo>
                    <a:close/>
                  </a:path>
                </a:pathLst>
              </a:custGeom>
              <a:solidFill>
                <a:srgbClr val="FF657A">
                  <a:alpha val="80000"/>
                </a:srgbClr>
              </a:solidFill>
              <a:ln w="5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05C2DB18-0FDC-6B78-24AB-23A0374AAEB4}"/>
                  </a:ext>
                </a:extLst>
              </p:cNvPr>
              <p:cNvSpPr/>
              <p:nvPr/>
            </p:nvSpPr>
            <p:spPr>
              <a:xfrm rot="1100231">
                <a:off x="10579168" y="667823"/>
                <a:ext cx="1552006" cy="581151"/>
              </a:xfrm>
              <a:custGeom>
                <a:avLst/>
                <a:gdLst>
                  <a:gd name="connsiteX0" fmla="*/ 2037591 w 2038557"/>
                  <a:gd name="connsiteY0" fmla="*/ 100784 h 517704"/>
                  <a:gd name="connsiteX1" fmla="*/ 32884 w 2038557"/>
                  <a:gd name="connsiteY1" fmla="*/ 0 h 517704"/>
                  <a:gd name="connsiteX2" fmla="*/ 15630 w 2038557"/>
                  <a:gd name="connsiteY2" fmla="*/ 79633 h 517704"/>
                  <a:gd name="connsiteX3" fmla="*/ 1108 w 2038557"/>
                  <a:gd name="connsiteY3" fmla="*/ 415383 h 517704"/>
                  <a:gd name="connsiteX4" fmla="*/ 2036391 w 2038557"/>
                  <a:gd name="connsiteY4" fmla="*/ 517705 h 517704"/>
                  <a:gd name="connsiteX5" fmla="*/ 2038454 w 2038557"/>
                  <a:gd name="connsiteY5" fmla="*/ 238904 h 517704"/>
                  <a:gd name="connsiteX6" fmla="*/ 2037591 w 2038557"/>
                  <a:gd name="connsiteY6" fmla="*/ 100784 h 51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8557" h="517704">
                    <a:moveTo>
                      <a:pt x="2037591" y="100784"/>
                    </a:moveTo>
                    <a:lnTo>
                      <a:pt x="32884" y="0"/>
                    </a:lnTo>
                    <a:cubicBezTo>
                      <a:pt x="27203" y="30609"/>
                      <a:pt x="17596" y="63231"/>
                      <a:pt x="15630" y="79633"/>
                    </a:cubicBezTo>
                    <a:cubicBezTo>
                      <a:pt x="2314" y="190972"/>
                      <a:pt x="-2372" y="303301"/>
                      <a:pt x="1108" y="415383"/>
                    </a:cubicBezTo>
                    <a:lnTo>
                      <a:pt x="2036391" y="517705"/>
                    </a:lnTo>
                    <a:cubicBezTo>
                      <a:pt x="2036260" y="424767"/>
                      <a:pt x="2036545" y="331824"/>
                      <a:pt x="2038454" y="238904"/>
                    </a:cubicBezTo>
                    <a:cubicBezTo>
                      <a:pt x="2039317" y="197133"/>
                      <a:pt x="2034397" y="146510"/>
                      <a:pt x="2037591" y="100784"/>
                    </a:cubicBezTo>
                    <a:close/>
                  </a:path>
                </a:pathLst>
              </a:custGeom>
              <a:solidFill>
                <a:srgbClr val="FF657A">
                  <a:alpha val="80000"/>
                </a:srgbClr>
              </a:solidFill>
              <a:ln w="5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6000A1C-647A-B8CD-24A5-82A0E13838D7}"/>
                </a:ext>
              </a:extLst>
            </p:cNvPr>
            <p:cNvSpPr txBox="1"/>
            <p:nvPr/>
          </p:nvSpPr>
          <p:spPr>
            <a:xfrm>
              <a:off x="521934" y="846872"/>
              <a:ext cx="11372225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9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Participation in usage-based insurance programs has more than doubled since 2016… Price satisfaction among customers participating in these programs is 59 points higher on average than among non-participants.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73E340A-FE68-F8D3-3DEA-41F107EAA1D9}"/>
              </a:ext>
            </a:extLst>
          </p:cNvPr>
          <p:cNvGrpSpPr/>
          <p:nvPr/>
        </p:nvGrpSpPr>
        <p:grpSpPr>
          <a:xfrm>
            <a:off x="849846" y="3015183"/>
            <a:ext cx="11049494" cy="1601525"/>
            <a:chOff x="69014" y="1915093"/>
            <a:chExt cx="11553618" cy="1995296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9F200CE0-764A-20D3-6EDD-EC90BD0CB59E}"/>
                </a:ext>
              </a:extLst>
            </p:cNvPr>
            <p:cNvSpPr/>
            <p:nvPr/>
          </p:nvSpPr>
          <p:spPr>
            <a:xfrm>
              <a:off x="223025" y="1915093"/>
              <a:ext cx="11198703" cy="1995296"/>
            </a:xfrm>
            <a:custGeom>
              <a:avLst/>
              <a:gdLst>
                <a:gd name="connsiteX0" fmla="*/ 3255346 w 3262227"/>
                <a:gd name="connsiteY0" fmla="*/ 1548876 h 1622666"/>
                <a:gd name="connsiteX1" fmla="*/ 3221151 w 3262227"/>
                <a:gd name="connsiteY1" fmla="*/ 1556201 h 1622666"/>
                <a:gd name="connsiteX2" fmla="*/ 3199596 w 3262227"/>
                <a:gd name="connsiteY2" fmla="*/ 1552972 h 1622666"/>
                <a:gd name="connsiteX3" fmla="*/ 3192966 w 3262227"/>
                <a:gd name="connsiteY3" fmla="*/ 1545695 h 1622666"/>
                <a:gd name="connsiteX4" fmla="*/ 3184937 w 3262227"/>
                <a:gd name="connsiteY4" fmla="*/ 1541885 h 1622666"/>
                <a:gd name="connsiteX5" fmla="*/ 3151875 w 3262227"/>
                <a:gd name="connsiteY5" fmla="*/ 1535341 h 1622666"/>
                <a:gd name="connsiteX6" fmla="*/ 3130302 w 3262227"/>
                <a:gd name="connsiteY6" fmla="*/ 1535322 h 1622666"/>
                <a:gd name="connsiteX7" fmla="*/ 3097450 w 3262227"/>
                <a:gd name="connsiteY7" fmla="*/ 1534093 h 1622666"/>
                <a:gd name="connsiteX8" fmla="*/ 3051730 w 3262227"/>
                <a:gd name="connsiteY8" fmla="*/ 1570298 h 1622666"/>
                <a:gd name="connsiteX9" fmla="*/ 3046462 w 3262227"/>
                <a:gd name="connsiteY9" fmla="*/ 1551362 h 1622666"/>
                <a:gd name="connsiteX10" fmla="*/ 2975320 w 3262227"/>
                <a:gd name="connsiteY10" fmla="*/ 1563068 h 1622666"/>
                <a:gd name="connsiteX11" fmla="*/ 2961690 w 3262227"/>
                <a:gd name="connsiteY11" fmla="*/ 1570031 h 1622666"/>
                <a:gd name="connsiteX12" fmla="*/ 2943459 w 3262227"/>
                <a:gd name="connsiteY12" fmla="*/ 1561335 h 1622666"/>
                <a:gd name="connsiteX13" fmla="*/ 2896129 w 3262227"/>
                <a:gd name="connsiteY13" fmla="*/ 1560821 h 1622666"/>
                <a:gd name="connsiteX14" fmla="*/ 2875632 w 3262227"/>
                <a:gd name="connsiteY14" fmla="*/ 1551419 h 1622666"/>
                <a:gd name="connsiteX15" fmla="*/ 2859410 w 3262227"/>
                <a:gd name="connsiteY15" fmla="*/ 1556791 h 1622666"/>
                <a:gd name="connsiteX16" fmla="*/ 2818444 w 3262227"/>
                <a:gd name="connsiteY16" fmla="*/ 1537208 h 1622666"/>
                <a:gd name="connsiteX17" fmla="*/ 2800946 w 3262227"/>
                <a:gd name="connsiteY17" fmla="*/ 1532903 h 1622666"/>
                <a:gd name="connsiteX18" fmla="*/ 2790335 w 3262227"/>
                <a:gd name="connsiteY18" fmla="*/ 1525626 h 1622666"/>
                <a:gd name="connsiteX19" fmla="*/ 2759312 w 3262227"/>
                <a:gd name="connsiteY19" fmla="*/ 1528121 h 1622666"/>
                <a:gd name="connsiteX20" fmla="*/ 2721098 w 3262227"/>
                <a:gd name="connsiteY20" fmla="*/ 1535360 h 1622666"/>
                <a:gd name="connsiteX21" fmla="*/ 2694695 w 3262227"/>
                <a:gd name="connsiteY21" fmla="*/ 1564792 h 1622666"/>
                <a:gd name="connsiteX22" fmla="*/ 2664119 w 3262227"/>
                <a:gd name="connsiteY22" fmla="*/ 1577089 h 1622666"/>
                <a:gd name="connsiteX23" fmla="*/ 2608112 w 3262227"/>
                <a:gd name="connsiteY23" fmla="*/ 1574003 h 1622666"/>
                <a:gd name="connsiteX24" fmla="*/ 2564164 w 3262227"/>
                <a:gd name="connsiteY24" fmla="*/ 1577680 h 1622666"/>
                <a:gd name="connsiteX25" fmla="*/ 2521663 w 3262227"/>
                <a:gd name="connsiteY25" fmla="*/ 1568059 h 1622666"/>
                <a:gd name="connsiteX26" fmla="*/ 2500204 w 3262227"/>
                <a:gd name="connsiteY26" fmla="*/ 1572584 h 1622666"/>
                <a:gd name="connsiteX27" fmla="*/ 2481354 w 3262227"/>
                <a:gd name="connsiteY27" fmla="*/ 1558325 h 1622666"/>
                <a:gd name="connsiteX28" fmla="*/ 2472981 w 3262227"/>
                <a:gd name="connsiteY28" fmla="*/ 1549410 h 1622666"/>
                <a:gd name="connsiteX29" fmla="*/ 2449997 w 3262227"/>
                <a:gd name="connsiteY29" fmla="*/ 1567955 h 1622666"/>
                <a:gd name="connsiteX30" fmla="*/ 2417803 w 3262227"/>
                <a:gd name="connsiteY30" fmla="*/ 1568050 h 1622666"/>
                <a:gd name="connsiteX31" fmla="*/ 2416088 w 3262227"/>
                <a:gd name="connsiteY31" fmla="*/ 1577232 h 1622666"/>
                <a:gd name="connsiteX32" fmla="*/ 2399600 w 3262227"/>
                <a:gd name="connsiteY32" fmla="*/ 1584223 h 1622666"/>
                <a:gd name="connsiteX33" fmla="*/ 2377388 w 3262227"/>
                <a:gd name="connsiteY33" fmla="*/ 1578870 h 1622666"/>
                <a:gd name="connsiteX34" fmla="*/ 2345070 w 3262227"/>
                <a:gd name="connsiteY34" fmla="*/ 1561611 h 1622666"/>
                <a:gd name="connsiteX35" fmla="*/ 2333154 w 3262227"/>
                <a:gd name="connsiteY35" fmla="*/ 1557553 h 1622666"/>
                <a:gd name="connsiteX36" fmla="*/ 2291539 w 3262227"/>
                <a:gd name="connsiteY36" fmla="*/ 1546247 h 1622666"/>
                <a:gd name="connsiteX37" fmla="*/ 2272670 w 3262227"/>
                <a:gd name="connsiteY37" fmla="*/ 1550533 h 1622666"/>
                <a:gd name="connsiteX38" fmla="*/ 2247743 w 3262227"/>
                <a:gd name="connsiteY38" fmla="*/ 1554553 h 1622666"/>
                <a:gd name="connsiteX39" fmla="*/ 2238847 w 3262227"/>
                <a:gd name="connsiteY39" fmla="*/ 1561849 h 1622666"/>
                <a:gd name="connsiteX40" fmla="*/ 2157418 w 3262227"/>
                <a:gd name="connsiteY40" fmla="*/ 1552858 h 1622666"/>
                <a:gd name="connsiteX41" fmla="*/ 2135044 w 3262227"/>
                <a:gd name="connsiteY41" fmla="*/ 1550143 h 1622666"/>
                <a:gd name="connsiteX42" fmla="*/ 2124814 w 3262227"/>
                <a:gd name="connsiteY42" fmla="*/ 1566411 h 1622666"/>
                <a:gd name="connsiteX43" fmla="*/ 2091905 w 3262227"/>
                <a:gd name="connsiteY43" fmla="*/ 1566945 h 1622666"/>
                <a:gd name="connsiteX44" fmla="*/ 2079256 w 3262227"/>
                <a:gd name="connsiteY44" fmla="*/ 1572117 h 1622666"/>
                <a:gd name="connsiteX45" fmla="*/ 2062044 w 3262227"/>
                <a:gd name="connsiteY45" fmla="*/ 1562630 h 1622666"/>
                <a:gd name="connsiteX46" fmla="*/ 2049795 w 3262227"/>
                <a:gd name="connsiteY46" fmla="*/ 1561668 h 1622666"/>
                <a:gd name="connsiteX47" fmla="*/ 2017743 w 3262227"/>
                <a:gd name="connsiteY47" fmla="*/ 1555905 h 1622666"/>
                <a:gd name="connsiteX48" fmla="*/ 1993140 w 3262227"/>
                <a:gd name="connsiteY48" fmla="*/ 1555363 h 1622666"/>
                <a:gd name="connsiteX49" fmla="*/ 1956802 w 3262227"/>
                <a:gd name="connsiteY49" fmla="*/ 1579118 h 1622666"/>
                <a:gd name="connsiteX50" fmla="*/ 1906387 w 3262227"/>
                <a:gd name="connsiteY50" fmla="*/ 1578556 h 1622666"/>
                <a:gd name="connsiteX51" fmla="*/ 1874630 w 3262227"/>
                <a:gd name="connsiteY51" fmla="*/ 1561468 h 1622666"/>
                <a:gd name="connsiteX52" fmla="*/ 1831348 w 3262227"/>
                <a:gd name="connsiteY52" fmla="*/ 1594453 h 1622666"/>
                <a:gd name="connsiteX53" fmla="*/ 1786076 w 3262227"/>
                <a:gd name="connsiteY53" fmla="*/ 1598759 h 1622666"/>
                <a:gd name="connsiteX54" fmla="*/ 1731765 w 3262227"/>
                <a:gd name="connsiteY54" fmla="*/ 1606369 h 1622666"/>
                <a:gd name="connsiteX55" fmla="*/ 1715182 w 3262227"/>
                <a:gd name="connsiteY55" fmla="*/ 1594063 h 1622666"/>
                <a:gd name="connsiteX56" fmla="*/ 1699037 w 3262227"/>
                <a:gd name="connsiteY56" fmla="*/ 1610836 h 1622666"/>
                <a:gd name="connsiteX57" fmla="*/ 1687378 w 3262227"/>
                <a:gd name="connsiteY57" fmla="*/ 1609369 h 1622666"/>
                <a:gd name="connsiteX58" fmla="*/ 1681054 w 3262227"/>
                <a:gd name="connsiteY58" fmla="*/ 1622666 h 1622666"/>
                <a:gd name="connsiteX59" fmla="*/ 1649002 w 3262227"/>
                <a:gd name="connsiteY59" fmla="*/ 1591586 h 1622666"/>
                <a:gd name="connsiteX60" fmla="*/ 1618408 w 3262227"/>
                <a:gd name="connsiteY60" fmla="*/ 1583204 h 1622666"/>
                <a:gd name="connsiteX61" fmla="*/ 1578374 w 3262227"/>
                <a:gd name="connsiteY61" fmla="*/ 1568450 h 1622666"/>
                <a:gd name="connsiteX62" fmla="*/ 1573154 w 3262227"/>
                <a:gd name="connsiteY62" fmla="*/ 1572031 h 1622666"/>
                <a:gd name="connsiteX63" fmla="*/ 1566896 w 3262227"/>
                <a:gd name="connsiteY63" fmla="*/ 1569793 h 1622666"/>
                <a:gd name="connsiteX64" fmla="*/ 1559591 w 3262227"/>
                <a:gd name="connsiteY64" fmla="*/ 1562925 h 1622666"/>
                <a:gd name="connsiteX65" fmla="*/ 1522862 w 3262227"/>
                <a:gd name="connsiteY65" fmla="*/ 1554810 h 1622666"/>
                <a:gd name="connsiteX66" fmla="*/ 1473275 w 3262227"/>
                <a:gd name="connsiteY66" fmla="*/ 1546238 h 1622666"/>
                <a:gd name="connsiteX67" fmla="*/ 1460445 w 3262227"/>
                <a:gd name="connsiteY67" fmla="*/ 1556191 h 1622666"/>
                <a:gd name="connsiteX68" fmla="*/ 1434175 w 3262227"/>
                <a:gd name="connsiteY68" fmla="*/ 1562840 h 1622666"/>
                <a:gd name="connsiteX69" fmla="*/ 1427260 w 3262227"/>
                <a:gd name="connsiteY69" fmla="*/ 1580852 h 1622666"/>
                <a:gd name="connsiteX70" fmla="*/ 1400180 w 3262227"/>
                <a:gd name="connsiteY70" fmla="*/ 1583823 h 1622666"/>
                <a:gd name="connsiteX71" fmla="*/ 1355813 w 3262227"/>
                <a:gd name="connsiteY71" fmla="*/ 1589348 h 1622666"/>
                <a:gd name="connsiteX72" fmla="*/ 1339506 w 3262227"/>
                <a:gd name="connsiteY72" fmla="*/ 1592386 h 1622666"/>
                <a:gd name="connsiteX73" fmla="*/ 1334401 w 3262227"/>
                <a:gd name="connsiteY73" fmla="*/ 1600559 h 1622666"/>
                <a:gd name="connsiteX74" fmla="*/ 1321561 w 3262227"/>
                <a:gd name="connsiteY74" fmla="*/ 1607426 h 1622666"/>
                <a:gd name="connsiteX75" fmla="*/ 1299911 w 3262227"/>
                <a:gd name="connsiteY75" fmla="*/ 1616151 h 1622666"/>
                <a:gd name="connsiteX76" fmla="*/ 1278603 w 3262227"/>
                <a:gd name="connsiteY76" fmla="*/ 1607036 h 1622666"/>
                <a:gd name="connsiteX77" fmla="*/ 1235731 w 3262227"/>
                <a:gd name="connsiteY77" fmla="*/ 1604816 h 1622666"/>
                <a:gd name="connsiteX78" fmla="*/ 1190316 w 3262227"/>
                <a:gd name="connsiteY78" fmla="*/ 1585061 h 1622666"/>
                <a:gd name="connsiteX79" fmla="*/ 1168209 w 3262227"/>
                <a:gd name="connsiteY79" fmla="*/ 1580604 h 1622666"/>
                <a:gd name="connsiteX80" fmla="*/ 1146120 w 3262227"/>
                <a:gd name="connsiteY80" fmla="*/ 1572793 h 1622666"/>
                <a:gd name="connsiteX81" fmla="*/ 1123870 w 3262227"/>
                <a:gd name="connsiteY81" fmla="*/ 1566802 h 1622666"/>
                <a:gd name="connsiteX82" fmla="*/ 1111716 w 3262227"/>
                <a:gd name="connsiteY82" fmla="*/ 1569050 h 1622666"/>
                <a:gd name="connsiteX83" fmla="*/ 1093580 w 3262227"/>
                <a:gd name="connsiteY83" fmla="*/ 1561525 h 1622666"/>
                <a:gd name="connsiteX84" fmla="*/ 1073006 w 3262227"/>
                <a:gd name="connsiteY84" fmla="*/ 1561592 h 1622666"/>
                <a:gd name="connsiteX85" fmla="*/ 1042478 w 3262227"/>
                <a:gd name="connsiteY85" fmla="*/ 1567659 h 1622666"/>
                <a:gd name="connsiteX86" fmla="*/ 1020114 w 3262227"/>
                <a:gd name="connsiteY86" fmla="*/ 1562821 h 1622666"/>
                <a:gd name="connsiteX87" fmla="*/ 1004712 w 3262227"/>
                <a:gd name="connsiteY87" fmla="*/ 1566507 h 1622666"/>
                <a:gd name="connsiteX88" fmla="*/ 985700 w 3262227"/>
                <a:gd name="connsiteY88" fmla="*/ 1554658 h 1622666"/>
                <a:gd name="connsiteX89" fmla="*/ 953772 w 3262227"/>
                <a:gd name="connsiteY89" fmla="*/ 1528578 h 1622666"/>
                <a:gd name="connsiteX90" fmla="*/ 940675 w 3262227"/>
                <a:gd name="connsiteY90" fmla="*/ 1500908 h 1622666"/>
                <a:gd name="connsiteX91" fmla="*/ 915234 w 3262227"/>
                <a:gd name="connsiteY91" fmla="*/ 1467771 h 1622666"/>
                <a:gd name="connsiteX92" fmla="*/ 901699 w 3262227"/>
                <a:gd name="connsiteY92" fmla="*/ 1429242 h 1622666"/>
                <a:gd name="connsiteX93" fmla="*/ 875572 w 3262227"/>
                <a:gd name="connsiteY93" fmla="*/ 1498841 h 1622666"/>
                <a:gd name="connsiteX94" fmla="*/ 851702 w 3262227"/>
                <a:gd name="connsiteY94" fmla="*/ 1522749 h 1622666"/>
                <a:gd name="connsiteX95" fmla="*/ 844692 w 3262227"/>
                <a:gd name="connsiteY95" fmla="*/ 1558734 h 1622666"/>
                <a:gd name="connsiteX96" fmla="*/ 808992 w 3262227"/>
                <a:gd name="connsiteY96" fmla="*/ 1560620 h 1622666"/>
                <a:gd name="connsiteX97" fmla="*/ 773073 w 3262227"/>
                <a:gd name="connsiteY97" fmla="*/ 1550676 h 1622666"/>
                <a:gd name="connsiteX98" fmla="*/ 737155 w 3262227"/>
                <a:gd name="connsiteY98" fmla="*/ 1550543 h 1622666"/>
                <a:gd name="connsiteX99" fmla="*/ 700760 w 3262227"/>
                <a:gd name="connsiteY99" fmla="*/ 1556182 h 1622666"/>
                <a:gd name="connsiteX100" fmla="*/ 655487 w 3262227"/>
                <a:gd name="connsiteY100" fmla="*/ 1546380 h 1622666"/>
                <a:gd name="connsiteX101" fmla="*/ 615292 w 3262227"/>
                <a:gd name="connsiteY101" fmla="*/ 1541142 h 1622666"/>
                <a:gd name="connsiteX102" fmla="*/ 588784 w 3262227"/>
                <a:gd name="connsiteY102" fmla="*/ 1532979 h 1622666"/>
                <a:gd name="connsiteX103" fmla="*/ 593727 w 3262227"/>
                <a:gd name="connsiteY103" fmla="*/ 1495269 h 1622666"/>
                <a:gd name="connsiteX104" fmla="*/ 561685 w 3262227"/>
                <a:gd name="connsiteY104" fmla="*/ 1452331 h 1622666"/>
                <a:gd name="connsiteX105" fmla="*/ 549407 w 3262227"/>
                <a:gd name="connsiteY105" fmla="*/ 1474562 h 1622666"/>
                <a:gd name="connsiteX106" fmla="*/ 528081 w 3262227"/>
                <a:gd name="connsiteY106" fmla="*/ 1501584 h 1622666"/>
                <a:gd name="connsiteX107" fmla="*/ 502706 w 3262227"/>
                <a:gd name="connsiteY107" fmla="*/ 1523473 h 1622666"/>
                <a:gd name="connsiteX108" fmla="*/ 487380 w 3262227"/>
                <a:gd name="connsiteY108" fmla="*/ 1549619 h 1622666"/>
                <a:gd name="connsiteX109" fmla="*/ 473912 w 3262227"/>
                <a:gd name="connsiteY109" fmla="*/ 1558182 h 1622666"/>
                <a:gd name="connsiteX110" fmla="*/ 467435 w 3262227"/>
                <a:gd name="connsiteY110" fmla="*/ 1562811 h 1622666"/>
                <a:gd name="connsiteX111" fmla="*/ 465883 w 3262227"/>
                <a:gd name="connsiteY111" fmla="*/ 1572365 h 1622666"/>
                <a:gd name="connsiteX112" fmla="*/ 441022 w 3262227"/>
                <a:gd name="connsiteY112" fmla="*/ 1573260 h 1622666"/>
                <a:gd name="connsiteX113" fmla="*/ 406828 w 3262227"/>
                <a:gd name="connsiteY113" fmla="*/ 1567240 h 1622666"/>
                <a:gd name="connsiteX114" fmla="*/ 387616 w 3262227"/>
                <a:gd name="connsiteY114" fmla="*/ 1539894 h 1622666"/>
                <a:gd name="connsiteX115" fmla="*/ 366861 w 3262227"/>
                <a:gd name="connsiteY115" fmla="*/ 1550686 h 1622666"/>
                <a:gd name="connsiteX116" fmla="*/ 334561 w 3262227"/>
                <a:gd name="connsiteY116" fmla="*/ 1567116 h 1622666"/>
                <a:gd name="connsiteX117" fmla="*/ 318540 w 3262227"/>
                <a:gd name="connsiteY117" fmla="*/ 1582699 h 1622666"/>
                <a:gd name="connsiteX118" fmla="*/ 302672 w 3262227"/>
                <a:gd name="connsiteY118" fmla="*/ 1573469 h 1622666"/>
                <a:gd name="connsiteX119" fmla="*/ 286355 w 3262227"/>
                <a:gd name="connsiteY119" fmla="*/ 1559449 h 1622666"/>
                <a:gd name="connsiteX120" fmla="*/ 261781 w 3262227"/>
                <a:gd name="connsiteY120" fmla="*/ 1550533 h 1622666"/>
                <a:gd name="connsiteX121" fmla="*/ 212175 w 3262227"/>
                <a:gd name="connsiteY121" fmla="*/ 1545171 h 1622666"/>
                <a:gd name="connsiteX122" fmla="*/ 181780 w 3262227"/>
                <a:gd name="connsiteY122" fmla="*/ 1552924 h 1622666"/>
                <a:gd name="connsiteX123" fmla="*/ 156911 w 3262227"/>
                <a:gd name="connsiteY123" fmla="*/ 1562316 h 1622666"/>
                <a:gd name="connsiteX124" fmla="*/ 129012 w 3262227"/>
                <a:gd name="connsiteY124" fmla="*/ 1552210 h 1622666"/>
                <a:gd name="connsiteX125" fmla="*/ 112962 w 3262227"/>
                <a:gd name="connsiteY125" fmla="*/ 1539380 h 1622666"/>
                <a:gd name="connsiteX126" fmla="*/ 87778 w 3262227"/>
                <a:gd name="connsiteY126" fmla="*/ 1539389 h 1622666"/>
                <a:gd name="connsiteX127" fmla="*/ 68747 w 3262227"/>
                <a:gd name="connsiteY127" fmla="*/ 1553724 h 1622666"/>
                <a:gd name="connsiteX128" fmla="*/ 13378 w 3262227"/>
                <a:gd name="connsiteY128" fmla="*/ 1555115 h 1622666"/>
                <a:gd name="connsiteX129" fmla="*/ 2167 w 3262227"/>
                <a:gd name="connsiteY129" fmla="*/ 1537875 h 1622666"/>
                <a:gd name="connsiteX130" fmla="*/ 2167 w 3262227"/>
                <a:gd name="connsiteY130" fmla="*/ 1430404 h 1622666"/>
                <a:gd name="connsiteX131" fmla="*/ 2167 w 3262227"/>
                <a:gd name="connsiteY131" fmla="*/ 1334811 h 1622666"/>
                <a:gd name="connsiteX132" fmla="*/ 2167 w 3262227"/>
                <a:gd name="connsiteY132" fmla="*/ 501793 h 1622666"/>
                <a:gd name="connsiteX133" fmla="*/ 2167 w 3262227"/>
                <a:gd name="connsiteY133" fmla="*/ 161284 h 1622666"/>
                <a:gd name="connsiteX134" fmla="*/ 2167 w 3262227"/>
                <a:gd name="connsiteY134" fmla="*/ 79797 h 1622666"/>
                <a:gd name="connsiteX135" fmla="*/ 16093 w 3262227"/>
                <a:gd name="connsiteY135" fmla="*/ 69177 h 1622666"/>
                <a:gd name="connsiteX136" fmla="*/ 53136 w 3262227"/>
                <a:gd name="connsiteY136" fmla="*/ 69672 h 1622666"/>
                <a:gd name="connsiteX137" fmla="*/ 79644 w 3262227"/>
                <a:gd name="connsiteY137" fmla="*/ 69796 h 1622666"/>
                <a:gd name="connsiteX138" fmla="*/ 95827 w 3262227"/>
                <a:gd name="connsiteY138" fmla="*/ 63728 h 1622666"/>
                <a:gd name="connsiteX139" fmla="*/ 134775 w 3262227"/>
                <a:gd name="connsiteY139" fmla="*/ 79635 h 1622666"/>
                <a:gd name="connsiteX140" fmla="*/ 152472 w 3262227"/>
                <a:gd name="connsiteY140" fmla="*/ 84884 h 1622666"/>
                <a:gd name="connsiteX141" fmla="*/ 179418 w 3262227"/>
                <a:gd name="connsiteY141" fmla="*/ 90932 h 1622666"/>
                <a:gd name="connsiteX142" fmla="*/ 212165 w 3262227"/>
                <a:gd name="connsiteY142" fmla="*/ 59709 h 1622666"/>
                <a:gd name="connsiteX143" fmla="*/ 245322 w 3262227"/>
                <a:gd name="connsiteY143" fmla="*/ 52794 h 1622666"/>
                <a:gd name="connsiteX144" fmla="*/ 267410 w 3262227"/>
                <a:gd name="connsiteY144" fmla="*/ 58623 h 1622666"/>
                <a:gd name="connsiteX145" fmla="*/ 285365 w 3262227"/>
                <a:gd name="connsiteY145" fmla="*/ 68586 h 1622666"/>
                <a:gd name="connsiteX146" fmla="*/ 319931 w 3262227"/>
                <a:gd name="connsiteY146" fmla="*/ 75435 h 1622666"/>
                <a:gd name="connsiteX147" fmla="*/ 361374 w 3262227"/>
                <a:gd name="connsiteY147" fmla="*/ 54042 h 1622666"/>
                <a:gd name="connsiteX148" fmla="*/ 383606 w 3262227"/>
                <a:gd name="connsiteY148" fmla="*/ 58604 h 1622666"/>
                <a:gd name="connsiteX149" fmla="*/ 398541 w 3262227"/>
                <a:gd name="connsiteY149" fmla="*/ 65643 h 1622666"/>
                <a:gd name="connsiteX150" fmla="*/ 433212 w 3262227"/>
                <a:gd name="connsiteY150" fmla="*/ 70596 h 1622666"/>
                <a:gd name="connsiteX151" fmla="*/ 455319 w 3262227"/>
                <a:gd name="connsiteY151" fmla="*/ 79607 h 1622666"/>
                <a:gd name="connsiteX152" fmla="*/ 477713 w 3262227"/>
                <a:gd name="connsiteY152" fmla="*/ 79216 h 1622666"/>
                <a:gd name="connsiteX153" fmla="*/ 544026 w 3262227"/>
                <a:gd name="connsiteY153" fmla="*/ 92199 h 1622666"/>
                <a:gd name="connsiteX154" fmla="*/ 559942 w 3262227"/>
                <a:gd name="connsiteY154" fmla="*/ 73834 h 1622666"/>
                <a:gd name="connsiteX155" fmla="*/ 596537 w 3262227"/>
                <a:gd name="connsiteY155" fmla="*/ 59861 h 1622666"/>
                <a:gd name="connsiteX156" fmla="*/ 628427 w 3262227"/>
                <a:gd name="connsiteY156" fmla="*/ 51841 h 1622666"/>
                <a:gd name="connsiteX157" fmla="*/ 647486 w 3262227"/>
                <a:gd name="connsiteY157" fmla="*/ 38725 h 1622666"/>
                <a:gd name="connsiteX158" fmla="*/ 659497 w 3262227"/>
                <a:gd name="connsiteY158" fmla="*/ 46050 h 1622666"/>
                <a:gd name="connsiteX159" fmla="*/ 677719 w 3262227"/>
                <a:gd name="connsiteY159" fmla="*/ 58776 h 1622666"/>
                <a:gd name="connsiteX160" fmla="*/ 692368 w 3262227"/>
                <a:gd name="connsiteY160" fmla="*/ 70063 h 1622666"/>
                <a:gd name="connsiteX161" fmla="*/ 719752 w 3262227"/>
                <a:gd name="connsiteY161" fmla="*/ 64824 h 1622666"/>
                <a:gd name="connsiteX162" fmla="*/ 770321 w 3262227"/>
                <a:gd name="connsiteY162" fmla="*/ 81959 h 1622666"/>
                <a:gd name="connsiteX163" fmla="*/ 813412 w 3262227"/>
                <a:gd name="connsiteY163" fmla="*/ 80854 h 1622666"/>
                <a:gd name="connsiteX164" fmla="*/ 844911 w 3262227"/>
                <a:gd name="connsiteY164" fmla="*/ 72330 h 1622666"/>
                <a:gd name="connsiteX165" fmla="*/ 876534 w 3262227"/>
                <a:gd name="connsiteY165" fmla="*/ 79092 h 1622666"/>
                <a:gd name="connsiteX166" fmla="*/ 914186 w 3262227"/>
                <a:gd name="connsiteY166" fmla="*/ 58185 h 1622666"/>
                <a:gd name="connsiteX167" fmla="*/ 935960 w 3262227"/>
                <a:gd name="connsiteY167" fmla="*/ 71311 h 1622666"/>
                <a:gd name="connsiteX168" fmla="*/ 948648 w 3262227"/>
                <a:gd name="connsiteY168" fmla="*/ 67748 h 1622666"/>
                <a:gd name="connsiteX169" fmla="*/ 956992 w 3262227"/>
                <a:gd name="connsiteY169" fmla="*/ 78930 h 1622666"/>
                <a:gd name="connsiteX170" fmla="*/ 980595 w 3262227"/>
                <a:gd name="connsiteY170" fmla="*/ 59480 h 1622666"/>
                <a:gd name="connsiteX171" fmla="*/ 1002435 w 3262227"/>
                <a:gd name="connsiteY171" fmla="*/ 75492 h 1622666"/>
                <a:gd name="connsiteX172" fmla="*/ 1019018 w 3262227"/>
                <a:gd name="connsiteY172" fmla="*/ 76435 h 1622666"/>
                <a:gd name="connsiteX173" fmla="*/ 1036783 w 3262227"/>
                <a:gd name="connsiteY173" fmla="*/ 81254 h 1622666"/>
                <a:gd name="connsiteX174" fmla="*/ 1062919 w 3262227"/>
                <a:gd name="connsiteY174" fmla="*/ 62795 h 1622666"/>
                <a:gd name="connsiteX175" fmla="*/ 1096095 w 3262227"/>
                <a:gd name="connsiteY175" fmla="*/ 47317 h 1622666"/>
                <a:gd name="connsiteX176" fmla="*/ 1135309 w 3262227"/>
                <a:gd name="connsiteY176" fmla="*/ 47984 h 1622666"/>
                <a:gd name="connsiteX177" fmla="*/ 1168304 w 3262227"/>
                <a:gd name="connsiteY177" fmla="*/ 40583 h 1622666"/>
                <a:gd name="connsiteX178" fmla="*/ 1178981 w 3262227"/>
                <a:gd name="connsiteY178" fmla="*/ 47841 h 1622666"/>
                <a:gd name="connsiteX179" fmla="*/ 1182429 w 3262227"/>
                <a:gd name="connsiteY179" fmla="*/ 66567 h 1622666"/>
                <a:gd name="connsiteX180" fmla="*/ 1211214 w 3262227"/>
                <a:gd name="connsiteY180" fmla="*/ 81026 h 1622666"/>
                <a:gd name="connsiteX181" fmla="*/ 1248800 w 3262227"/>
                <a:gd name="connsiteY181" fmla="*/ 86684 h 1622666"/>
                <a:gd name="connsiteX182" fmla="*/ 1289357 w 3262227"/>
                <a:gd name="connsiteY182" fmla="*/ 78216 h 1622666"/>
                <a:gd name="connsiteX183" fmla="*/ 1317827 w 3262227"/>
                <a:gd name="connsiteY183" fmla="*/ 65557 h 1622666"/>
                <a:gd name="connsiteX184" fmla="*/ 1334229 w 3262227"/>
                <a:gd name="connsiteY184" fmla="*/ 53699 h 1622666"/>
                <a:gd name="connsiteX185" fmla="*/ 1356089 w 3262227"/>
                <a:gd name="connsiteY185" fmla="*/ 75339 h 1622666"/>
                <a:gd name="connsiteX186" fmla="*/ 1380854 w 3262227"/>
                <a:gd name="connsiteY186" fmla="*/ 89170 h 1622666"/>
                <a:gd name="connsiteX187" fmla="*/ 1397228 w 3262227"/>
                <a:gd name="connsiteY187" fmla="*/ 88646 h 1622666"/>
                <a:gd name="connsiteX188" fmla="*/ 1422659 w 3262227"/>
                <a:gd name="connsiteY188" fmla="*/ 64700 h 1622666"/>
                <a:gd name="connsiteX189" fmla="*/ 1439109 w 3262227"/>
                <a:gd name="connsiteY189" fmla="*/ 63386 h 1622666"/>
                <a:gd name="connsiteX190" fmla="*/ 1451263 w 3262227"/>
                <a:gd name="connsiteY190" fmla="*/ 49346 h 1622666"/>
                <a:gd name="connsiteX191" fmla="*/ 1483172 w 3262227"/>
                <a:gd name="connsiteY191" fmla="*/ 58528 h 1622666"/>
                <a:gd name="connsiteX192" fmla="*/ 1515452 w 3262227"/>
                <a:gd name="connsiteY192" fmla="*/ 74749 h 1622666"/>
                <a:gd name="connsiteX193" fmla="*/ 1537474 w 3262227"/>
                <a:gd name="connsiteY193" fmla="*/ 64691 h 1622666"/>
                <a:gd name="connsiteX194" fmla="*/ 1551980 w 3262227"/>
                <a:gd name="connsiteY194" fmla="*/ 75235 h 1622666"/>
                <a:gd name="connsiteX195" fmla="*/ 1582660 w 3262227"/>
                <a:gd name="connsiteY195" fmla="*/ 77502 h 1622666"/>
                <a:gd name="connsiteX196" fmla="*/ 1598558 w 3262227"/>
                <a:gd name="connsiteY196" fmla="*/ 69805 h 1622666"/>
                <a:gd name="connsiteX197" fmla="*/ 1631866 w 3262227"/>
                <a:gd name="connsiteY197" fmla="*/ 53822 h 1622666"/>
                <a:gd name="connsiteX198" fmla="*/ 1662756 w 3262227"/>
                <a:gd name="connsiteY198" fmla="*/ 74939 h 1622666"/>
                <a:gd name="connsiteX199" fmla="*/ 1731193 w 3262227"/>
                <a:gd name="connsiteY199" fmla="*/ 50498 h 1622666"/>
                <a:gd name="connsiteX200" fmla="*/ 1777313 w 3262227"/>
                <a:gd name="connsiteY200" fmla="*/ 67881 h 1622666"/>
                <a:gd name="connsiteX201" fmla="*/ 1792449 w 3262227"/>
                <a:gd name="connsiteY201" fmla="*/ 46945 h 1622666"/>
                <a:gd name="connsiteX202" fmla="*/ 1818652 w 3262227"/>
                <a:gd name="connsiteY202" fmla="*/ 34515 h 1622666"/>
                <a:gd name="connsiteX203" fmla="*/ 1864591 w 3262227"/>
                <a:gd name="connsiteY203" fmla="*/ 1682 h 1622666"/>
                <a:gd name="connsiteX204" fmla="*/ 1879850 w 3262227"/>
                <a:gd name="connsiteY204" fmla="*/ 7321 h 1622666"/>
                <a:gd name="connsiteX205" fmla="*/ 1892118 w 3262227"/>
                <a:gd name="connsiteY205" fmla="*/ 23828 h 1622666"/>
                <a:gd name="connsiteX206" fmla="*/ 1902653 w 3262227"/>
                <a:gd name="connsiteY206" fmla="*/ 42335 h 1622666"/>
                <a:gd name="connsiteX207" fmla="*/ 1903977 w 3262227"/>
                <a:gd name="connsiteY207" fmla="*/ 52156 h 1622666"/>
                <a:gd name="connsiteX208" fmla="*/ 1913549 w 3262227"/>
                <a:gd name="connsiteY208" fmla="*/ 56556 h 1622666"/>
                <a:gd name="connsiteX209" fmla="*/ 1924189 w 3262227"/>
                <a:gd name="connsiteY209" fmla="*/ 66624 h 1622666"/>
                <a:gd name="connsiteX210" fmla="*/ 1930685 w 3262227"/>
                <a:gd name="connsiteY210" fmla="*/ 85884 h 1622666"/>
                <a:gd name="connsiteX211" fmla="*/ 1941867 w 3262227"/>
                <a:gd name="connsiteY211" fmla="*/ 81378 h 1622666"/>
                <a:gd name="connsiteX212" fmla="*/ 1950630 w 3262227"/>
                <a:gd name="connsiteY212" fmla="*/ 91494 h 1622666"/>
                <a:gd name="connsiteX213" fmla="*/ 1964260 w 3262227"/>
                <a:gd name="connsiteY213" fmla="*/ 92742 h 1622666"/>
                <a:gd name="connsiteX214" fmla="*/ 1973662 w 3262227"/>
                <a:gd name="connsiteY214" fmla="*/ 104115 h 1622666"/>
                <a:gd name="connsiteX215" fmla="*/ 1995750 w 3262227"/>
                <a:gd name="connsiteY215" fmla="*/ 125870 h 1622666"/>
                <a:gd name="connsiteX216" fmla="*/ 2009723 w 3262227"/>
                <a:gd name="connsiteY216" fmla="*/ 140967 h 1622666"/>
                <a:gd name="connsiteX217" fmla="*/ 2033107 w 3262227"/>
                <a:gd name="connsiteY217" fmla="*/ 111353 h 1622666"/>
                <a:gd name="connsiteX218" fmla="*/ 2052129 w 3262227"/>
                <a:gd name="connsiteY218" fmla="*/ 80502 h 1622666"/>
                <a:gd name="connsiteX219" fmla="*/ 2091362 w 3262227"/>
                <a:gd name="connsiteY219" fmla="*/ 85150 h 1622666"/>
                <a:gd name="connsiteX220" fmla="*/ 2107088 w 3262227"/>
                <a:gd name="connsiteY220" fmla="*/ 80083 h 1622666"/>
                <a:gd name="connsiteX221" fmla="*/ 2139844 w 3262227"/>
                <a:gd name="connsiteY221" fmla="*/ 59061 h 1622666"/>
                <a:gd name="connsiteX222" fmla="*/ 2157284 w 3262227"/>
                <a:gd name="connsiteY222" fmla="*/ 69224 h 1622666"/>
                <a:gd name="connsiteX223" fmla="*/ 2169677 w 3262227"/>
                <a:gd name="connsiteY223" fmla="*/ 78168 h 1622666"/>
                <a:gd name="connsiteX224" fmla="*/ 2185307 w 3262227"/>
                <a:gd name="connsiteY224" fmla="*/ 81940 h 1622666"/>
                <a:gd name="connsiteX225" fmla="*/ 2207148 w 3262227"/>
                <a:gd name="connsiteY225" fmla="*/ 91884 h 1622666"/>
                <a:gd name="connsiteX226" fmla="*/ 2224826 w 3262227"/>
                <a:gd name="connsiteY226" fmla="*/ 90570 h 1622666"/>
                <a:gd name="connsiteX227" fmla="*/ 2261402 w 3262227"/>
                <a:gd name="connsiteY227" fmla="*/ 86274 h 1622666"/>
                <a:gd name="connsiteX228" fmla="*/ 2281138 w 3262227"/>
                <a:gd name="connsiteY228" fmla="*/ 81016 h 1622666"/>
                <a:gd name="connsiteX229" fmla="*/ 2328696 w 3262227"/>
                <a:gd name="connsiteY229" fmla="*/ 63910 h 1622666"/>
                <a:gd name="connsiteX230" fmla="*/ 2350823 w 3262227"/>
                <a:gd name="connsiteY230" fmla="*/ 70777 h 1622666"/>
                <a:gd name="connsiteX231" fmla="*/ 2361567 w 3262227"/>
                <a:gd name="connsiteY231" fmla="*/ 79683 h 1622666"/>
                <a:gd name="connsiteX232" fmla="*/ 2377198 w 3262227"/>
                <a:gd name="connsiteY232" fmla="*/ 82093 h 1622666"/>
                <a:gd name="connsiteX233" fmla="*/ 2401353 w 3262227"/>
                <a:gd name="connsiteY233" fmla="*/ 84112 h 1622666"/>
                <a:gd name="connsiteX234" fmla="*/ 2432748 w 3262227"/>
                <a:gd name="connsiteY234" fmla="*/ 70263 h 1622666"/>
                <a:gd name="connsiteX235" fmla="*/ 2461608 w 3262227"/>
                <a:gd name="connsiteY235" fmla="*/ 80607 h 1622666"/>
                <a:gd name="connsiteX236" fmla="*/ 2483154 w 3262227"/>
                <a:gd name="connsiteY236" fmla="*/ 92456 h 1622666"/>
                <a:gd name="connsiteX237" fmla="*/ 2512729 w 3262227"/>
                <a:gd name="connsiteY237" fmla="*/ 75711 h 1622666"/>
                <a:gd name="connsiteX238" fmla="*/ 2523169 w 3262227"/>
                <a:gd name="connsiteY238" fmla="*/ 78492 h 1622666"/>
                <a:gd name="connsiteX239" fmla="*/ 2535456 w 3262227"/>
                <a:gd name="connsiteY239" fmla="*/ 73158 h 1622666"/>
                <a:gd name="connsiteX240" fmla="*/ 2555392 w 3262227"/>
                <a:gd name="connsiteY240" fmla="*/ 69310 h 1622666"/>
                <a:gd name="connsiteX241" fmla="*/ 2570327 w 3262227"/>
                <a:gd name="connsiteY241" fmla="*/ 82397 h 1622666"/>
                <a:gd name="connsiteX242" fmla="*/ 2616208 w 3262227"/>
                <a:gd name="connsiteY242" fmla="*/ 70177 h 1622666"/>
                <a:gd name="connsiteX243" fmla="*/ 2685150 w 3262227"/>
                <a:gd name="connsiteY243" fmla="*/ 65567 h 1622666"/>
                <a:gd name="connsiteX244" fmla="*/ 2736967 w 3262227"/>
                <a:gd name="connsiteY244" fmla="*/ 69234 h 1622666"/>
                <a:gd name="connsiteX245" fmla="*/ 2772400 w 3262227"/>
                <a:gd name="connsiteY245" fmla="*/ 58585 h 1622666"/>
                <a:gd name="connsiteX246" fmla="*/ 2795050 w 3262227"/>
                <a:gd name="connsiteY246" fmla="*/ 62947 h 1622666"/>
                <a:gd name="connsiteX247" fmla="*/ 2845390 w 3262227"/>
                <a:gd name="connsiteY247" fmla="*/ 69710 h 1622666"/>
                <a:gd name="connsiteX248" fmla="*/ 2863506 w 3262227"/>
                <a:gd name="connsiteY248" fmla="*/ 76873 h 1622666"/>
                <a:gd name="connsiteX249" fmla="*/ 2882328 w 3262227"/>
                <a:gd name="connsiteY249" fmla="*/ 74930 h 1622666"/>
                <a:gd name="connsiteX250" fmla="*/ 2951927 w 3262227"/>
                <a:gd name="connsiteY250" fmla="*/ 71882 h 1622666"/>
                <a:gd name="connsiteX251" fmla="*/ 2986731 w 3262227"/>
                <a:gd name="connsiteY251" fmla="*/ 77768 h 1622666"/>
                <a:gd name="connsiteX252" fmla="*/ 3014373 w 3262227"/>
                <a:gd name="connsiteY252" fmla="*/ 79683 h 1622666"/>
                <a:gd name="connsiteX253" fmla="*/ 3037385 w 3262227"/>
                <a:gd name="connsiteY253" fmla="*/ 74663 h 1622666"/>
                <a:gd name="connsiteX254" fmla="*/ 3071380 w 3262227"/>
                <a:gd name="connsiteY254" fmla="*/ 87779 h 1622666"/>
                <a:gd name="connsiteX255" fmla="*/ 3116166 w 3262227"/>
                <a:gd name="connsiteY255" fmla="*/ 97533 h 1622666"/>
                <a:gd name="connsiteX256" fmla="*/ 3197948 w 3262227"/>
                <a:gd name="connsiteY256" fmla="*/ 96247 h 1622666"/>
                <a:gd name="connsiteX257" fmla="*/ 3225313 w 3262227"/>
                <a:gd name="connsiteY257" fmla="*/ 81569 h 1622666"/>
                <a:gd name="connsiteX258" fmla="*/ 3259860 w 3262227"/>
                <a:gd name="connsiteY258" fmla="*/ 95066 h 1622666"/>
                <a:gd name="connsiteX259" fmla="*/ 3259851 w 3262227"/>
                <a:gd name="connsiteY259" fmla="*/ 106715 h 1622666"/>
                <a:gd name="connsiteX260" fmla="*/ 3259851 w 3262227"/>
                <a:gd name="connsiteY260" fmla="*/ 136214 h 1622666"/>
                <a:gd name="connsiteX261" fmla="*/ 3259851 w 3262227"/>
                <a:gd name="connsiteY261" fmla="*/ 217005 h 1622666"/>
                <a:gd name="connsiteX262" fmla="*/ 3259851 w 3262227"/>
                <a:gd name="connsiteY262" fmla="*/ 446786 h 1622666"/>
                <a:gd name="connsiteX263" fmla="*/ 3259851 w 3262227"/>
                <a:gd name="connsiteY263" fmla="*/ 731450 h 1622666"/>
                <a:gd name="connsiteX264" fmla="*/ 3259851 w 3262227"/>
                <a:gd name="connsiteY264" fmla="*/ 1027725 h 1622666"/>
                <a:gd name="connsiteX265" fmla="*/ 3259851 w 3262227"/>
                <a:gd name="connsiteY265" fmla="*/ 1292339 h 1622666"/>
                <a:gd name="connsiteX266" fmla="*/ 3259851 w 3262227"/>
                <a:gd name="connsiteY266" fmla="*/ 1482011 h 1622666"/>
                <a:gd name="connsiteX267" fmla="*/ 3257555 w 3262227"/>
                <a:gd name="connsiteY267" fmla="*/ 1545971 h 1622666"/>
                <a:gd name="connsiteX268" fmla="*/ 3255346 w 3262227"/>
                <a:gd name="connsiteY268" fmla="*/ 1548876 h 1622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</a:cxnLst>
              <a:rect l="l" t="t" r="r" b="b"/>
              <a:pathLst>
                <a:path w="3262227" h="1622666">
                  <a:moveTo>
                    <a:pt x="3255346" y="1548876"/>
                  </a:moveTo>
                  <a:cubicBezTo>
                    <a:pt x="3247354" y="1557144"/>
                    <a:pt x="3231724" y="1556163"/>
                    <a:pt x="3221151" y="1556201"/>
                  </a:cubicBezTo>
                  <a:cubicBezTo>
                    <a:pt x="3212635" y="1556239"/>
                    <a:pt x="3206730" y="1557106"/>
                    <a:pt x="3199596" y="1552972"/>
                  </a:cubicBezTo>
                  <a:cubicBezTo>
                    <a:pt x="3197177" y="1551572"/>
                    <a:pt x="3194986" y="1547352"/>
                    <a:pt x="3192966" y="1545695"/>
                  </a:cubicBezTo>
                  <a:cubicBezTo>
                    <a:pt x="3191442" y="1544438"/>
                    <a:pt x="3186699" y="1542932"/>
                    <a:pt x="3184937" y="1541885"/>
                  </a:cubicBezTo>
                  <a:cubicBezTo>
                    <a:pt x="3173345" y="1535055"/>
                    <a:pt x="3165839" y="1531236"/>
                    <a:pt x="3151875" y="1535341"/>
                  </a:cubicBezTo>
                  <a:cubicBezTo>
                    <a:pt x="3140350" y="1538732"/>
                    <a:pt x="3141798" y="1538561"/>
                    <a:pt x="3130302" y="1535322"/>
                  </a:cubicBezTo>
                  <a:cubicBezTo>
                    <a:pt x="3121691" y="1532893"/>
                    <a:pt x="3106079" y="1531388"/>
                    <a:pt x="3097450" y="1534093"/>
                  </a:cubicBezTo>
                  <a:cubicBezTo>
                    <a:pt x="3079895" y="1539589"/>
                    <a:pt x="3070485" y="1571003"/>
                    <a:pt x="3051730" y="1570298"/>
                  </a:cubicBezTo>
                  <a:cubicBezTo>
                    <a:pt x="3046681" y="1565002"/>
                    <a:pt x="3047786" y="1557896"/>
                    <a:pt x="3046462" y="1551362"/>
                  </a:cubicBezTo>
                  <a:cubicBezTo>
                    <a:pt x="3023040" y="1544590"/>
                    <a:pt x="2993865" y="1548943"/>
                    <a:pt x="2975320" y="1563068"/>
                  </a:cubicBezTo>
                  <a:cubicBezTo>
                    <a:pt x="2967986" y="1568650"/>
                    <a:pt x="2971501" y="1572889"/>
                    <a:pt x="2961690" y="1570031"/>
                  </a:cubicBezTo>
                  <a:cubicBezTo>
                    <a:pt x="2954279" y="1567869"/>
                    <a:pt x="2952813" y="1562602"/>
                    <a:pt x="2943459" y="1561335"/>
                  </a:cubicBezTo>
                  <a:cubicBezTo>
                    <a:pt x="2928191" y="1559258"/>
                    <a:pt x="2911074" y="1565964"/>
                    <a:pt x="2896129" y="1560821"/>
                  </a:cubicBezTo>
                  <a:cubicBezTo>
                    <a:pt x="2888300" y="1558125"/>
                    <a:pt x="2884156" y="1551343"/>
                    <a:pt x="2875632" y="1551419"/>
                  </a:cubicBezTo>
                  <a:cubicBezTo>
                    <a:pt x="2869383" y="1551476"/>
                    <a:pt x="2865335" y="1556439"/>
                    <a:pt x="2859410" y="1556791"/>
                  </a:cubicBezTo>
                  <a:cubicBezTo>
                    <a:pt x="2843751" y="1557706"/>
                    <a:pt x="2831169" y="1543037"/>
                    <a:pt x="2818444" y="1537208"/>
                  </a:cubicBezTo>
                  <a:cubicBezTo>
                    <a:pt x="2812652" y="1534560"/>
                    <a:pt x="2806785" y="1535255"/>
                    <a:pt x="2800946" y="1532903"/>
                  </a:cubicBezTo>
                  <a:cubicBezTo>
                    <a:pt x="2797012" y="1531321"/>
                    <a:pt x="2794269" y="1527397"/>
                    <a:pt x="2790335" y="1525626"/>
                  </a:cubicBezTo>
                  <a:cubicBezTo>
                    <a:pt x="2778086" y="1520111"/>
                    <a:pt x="2771342" y="1525873"/>
                    <a:pt x="2759312" y="1528121"/>
                  </a:cubicBezTo>
                  <a:cubicBezTo>
                    <a:pt x="2744444" y="1530902"/>
                    <a:pt x="2734614" y="1526969"/>
                    <a:pt x="2721098" y="1535360"/>
                  </a:cubicBezTo>
                  <a:cubicBezTo>
                    <a:pt x="2707410" y="1543856"/>
                    <a:pt x="2700734" y="1549619"/>
                    <a:pt x="2694695" y="1564792"/>
                  </a:cubicBezTo>
                  <a:cubicBezTo>
                    <a:pt x="2688113" y="1581337"/>
                    <a:pt x="2681750" y="1579699"/>
                    <a:pt x="2664119" y="1577089"/>
                  </a:cubicBezTo>
                  <a:cubicBezTo>
                    <a:pt x="2644060" y="1574127"/>
                    <a:pt x="2628477" y="1571298"/>
                    <a:pt x="2608112" y="1574003"/>
                  </a:cubicBezTo>
                  <a:cubicBezTo>
                    <a:pt x="2593758" y="1575908"/>
                    <a:pt x="2578775" y="1579661"/>
                    <a:pt x="2564164" y="1577680"/>
                  </a:cubicBezTo>
                  <a:cubicBezTo>
                    <a:pt x="2548724" y="1575584"/>
                    <a:pt x="2537294" y="1566859"/>
                    <a:pt x="2521663" y="1568059"/>
                  </a:cubicBezTo>
                  <a:cubicBezTo>
                    <a:pt x="2514015" y="1568650"/>
                    <a:pt x="2508633" y="1574775"/>
                    <a:pt x="2500204" y="1572584"/>
                  </a:cubicBezTo>
                  <a:cubicBezTo>
                    <a:pt x="2493822" y="1570926"/>
                    <a:pt x="2486202" y="1562897"/>
                    <a:pt x="2481354" y="1558325"/>
                  </a:cubicBezTo>
                  <a:cubicBezTo>
                    <a:pt x="2478315" y="1555467"/>
                    <a:pt x="2477801" y="1549943"/>
                    <a:pt x="2472981" y="1549410"/>
                  </a:cubicBezTo>
                  <a:cubicBezTo>
                    <a:pt x="2466895" y="1548724"/>
                    <a:pt x="2455893" y="1565526"/>
                    <a:pt x="2449997" y="1567955"/>
                  </a:cubicBezTo>
                  <a:cubicBezTo>
                    <a:pt x="2438805" y="1572565"/>
                    <a:pt x="2428595" y="1564469"/>
                    <a:pt x="2417803" y="1568050"/>
                  </a:cubicBezTo>
                  <a:cubicBezTo>
                    <a:pt x="2417393" y="1571136"/>
                    <a:pt x="2416822" y="1574203"/>
                    <a:pt x="2416088" y="1577232"/>
                  </a:cubicBezTo>
                  <a:cubicBezTo>
                    <a:pt x="2409002" y="1577632"/>
                    <a:pt x="2406125" y="1582928"/>
                    <a:pt x="2399600" y="1584223"/>
                  </a:cubicBezTo>
                  <a:cubicBezTo>
                    <a:pt x="2390714" y="1585986"/>
                    <a:pt x="2384523" y="1583109"/>
                    <a:pt x="2377388" y="1578870"/>
                  </a:cubicBezTo>
                  <a:cubicBezTo>
                    <a:pt x="2364863" y="1571441"/>
                    <a:pt x="2358500" y="1564945"/>
                    <a:pt x="2345070" y="1561611"/>
                  </a:cubicBezTo>
                  <a:cubicBezTo>
                    <a:pt x="2340288" y="1560420"/>
                    <a:pt x="2337107" y="1558744"/>
                    <a:pt x="2333154" y="1557553"/>
                  </a:cubicBezTo>
                  <a:cubicBezTo>
                    <a:pt x="2321581" y="1554048"/>
                    <a:pt x="2302712" y="1544390"/>
                    <a:pt x="2291539" y="1546247"/>
                  </a:cubicBezTo>
                  <a:cubicBezTo>
                    <a:pt x="2285739" y="1547209"/>
                    <a:pt x="2279605" y="1549971"/>
                    <a:pt x="2272670" y="1550533"/>
                  </a:cubicBezTo>
                  <a:cubicBezTo>
                    <a:pt x="2264222" y="1551019"/>
                    <a:pt x="2255916" y="1552353"/>
                    <a:pt x="2247743" y="1554553"/>
                  </a:cubicBezTo>
                  <a:cubicBezTo>
                    <a:pt x="2242676" y="1554820"/>
                    <a:pt x="2239704" y="1557249"/>
                    <a:pt x="2238847" y="1561849"/>
                  </a:cubicBezTo>
                  <a:cubicBezTo>
                    <a:pt x="2218111" y="1576661"/>
                    <a:pt x="2179316" y="1562697"/>
                    <a:pt x="2157418" y="1552858"/>
                  </a:cubicBezTo>
                  <a:cubicBezTo>
                    <a:pt x="2147388" y="1548352"/>
                    <a:pt x="2144912" y="1541304"/>
                    <a:pt x="2135044" y="1550143"/>
                  </a:cubicBezTo>
                  <a:cubicBezTo>
                    <a:pt x="2129843" y="1554791"/>
                    <a:pt x="2130691" y="1562430"/>
                    <a:pt x="2124814" y="1566411"/>
                  </a:cubicBezTo>
                  <a:cubicBezTo>
                    <a:pt x="2116708" y="1571898"/>
                    <a:pt x="2100982" y="1565259"/>
                    <a:pt x="2091905" y="1566945"/>
                  </a:cubicBezTo>
                  <a:cubicBezTo>
                    <a:pt x="2085666" y="1568097"/>
                    <a:pt x="2085971" y="1571993"/>
                    <a:pt x="2079256" y="1572117"/>
                  </a:cubicBezTo>
                  <a:cubicBezTo>
                    <a:pt x="2073512" y="1568974"/>
                    <a:pt x="2067769" y="1565812"/>
                    <a:pt x="2062044" y="1562630"/>
                  </a:cubicBezTo>
                  <a:cubicBezTo>
                    <a:pt x="2057996" y="1561487"/>
                    <a:pt x="2053919" y="1561163"/>
                    <a:pt x="2049795" y="1561668"/>
                  </a:cubicBezTo>
                  <a:cubicBezTo>
                    <a:pt x="2038717" y="1560782"/>
                    <a:pt x="2028726" y="1557182"/>
                    <a:pt x="2017743" y="1555905"/>
                  </a:cubicBezTo>
                  <a:cubicBezTo>
                    <a:pt x="2011533" y="1555182"/>
                    <a:pt x="1999446" y="1553924"/>
                    <a:pt x="1993140" y="1555363"/>
                  </a:cubicBezTo>
                  <a:cubicBezTo>
                    <a:pt x="1977538" y="1558925"/>
                    <a:pt x="1972528" y="1575936"/>
                    <a:pt x="1956802" y="1579118"/>
                  </a:cubicBezTo>
                  <a:cubicBezTo>
                    <a:pt x="1943477" y="1581813"/>
                    <a:pt x="1919712" y="1580337"/>
                    <a:pt x="1906387" y="1578556"/>
                  </a:cubicBezTo>
                  <a:cubicBezTo>
                    <a:pt x="1893032" y="1576765"/>
                    <a:pt x="1886746" y="1565069"/>
                    <a:pt x="1874630" y="1561468"/>
                  </a:cubicBezTo>
                  <a:cubicBezTo>
                    <a:pt x="1844141" y="1552410"/>
                    <a:pt x="1849932" y="1583947"/>
                    <a:pt x="1831348" y="1594453"/>
                  </a:cubicBezTo>
                  <a:cubicBezTo>
                    <a:pt x="1820233" y="1600740"/>
                    <a:pt x="1799516" y="1593720"/>
                    <a:pt x="1786076" y="1598759"/>
                  </a:cubicBezTo>
                  <a:cubicBezTo>
                    <a:pt x="1765969" y="1606293"/>
                    <a:pt x="1753586" y="1614646"/>
                    <a:pt x="1731765" y="1606369"/>
                  </a:cubicBezTo>
                  <a:cubicBezTo>
                    <a:pt x="1725431" y="1603959"/>
                    <a:pt x="1721878" y="1595044"/>
                    <a:pt x="1715182" y="1594063"/>
                  </a:cubicBezTo>
                  <a:cubicBezTo>
                    <a:pt x="1703066" y="1592301"/>
                    <a:pt x="1705238" y="1603712"/>
                    <a:pt x="1699037" y="1610836"/>
                  </a:cubicBezTo>
                  <a:cubicBezTo>
                    <a:pt x="1695160" y="1610284"/>
                    <a:pt x="1691274" y="1609798"/>
                    <a:pt x="1687378" y="1609369"/>
                  </a:cubicBezTo>
                  <a:cubicBezTo>
                    <a:pt x="1684149" y="1613265"/>
                    <a:pt x="1682044" y="1617694"/>
                    <a:pt x="1681054" y="1622666"/>
                  </a:cubicBezTo>
                  <a:cubicBezTo>
                    <a:pt x="1667604" y="1616866"/>
                    <a:pt x="1664547" y="1597835"/>
                    <a:pt x="1649002" y="1591586"/>
                  </a:cubicBezTo>
                  <a:cubicBezTo>
                    <a:pt x="1639201" y="1587643"/>
                    <a:pt x="1628276" y="1586605"/>
                    <a:pt x="1618408" y="1583204"/>
                  </a:cubicBezTo>
                  <a:cubicBezTo>
                    <a:pt x="1603358" y="1578023"/>
                    <a:pt x="1594100" y="1567393"/>
                    <a:pt x="1578374" y="1568450"/>
                  </a:cubicBezTo>
                  <a:cubicBezTo>
                    <a:pt x="1577650" y="1571527"/>
                    <a:pt x="1575907" y="1572717"/>
                    <a:pt x="1573154" y="1572031"/>
                  </a:cubicBezTo>
                  <a:cubicBezTo>
                    <a:pt x="1570687" y="1572612"/>
                    <a:pt x="1568601" y="1571869"/>
                    <a:pt x="1566896" y="1569793"/>
                  </a:cubicBezTo>
                  <a:cubicBezTo>
                    <a:pt x="1562877" y="1568498"/>
                    <a:pt x="1562743" y="1564716"/>
                    <a:pt x="1559591" y="1562925"/>
                  </a:cubicBezTo>
                  <a:cubicBezTo>
                    <a:pt x="1548323" y="1556544"/>
                    <a:pt x="1535026" y="1557811"/>
                    <a:pt x="1522862" y="1554810"/>
                  </a:cubicBezTo>
                  <a:cubicBezTo>
                    <a:pt x="1508851" y="1551352"/>
                    <a:pt x="1487801" y="1538046"/>
                    <a:pt x="1473275" y="1546238"/>
                  </a:cubicBezTo>
                  <a:cubicBezTo>
                    <a:pt x="1467493" y="1549495"/>
                    <a:pt x="1467246" y="1553458"/>
                    <a:pt x="1460445" y="1556191"/>
                  </a:cubicBezTo>
                  <a:cubicBezTo>
                    <a:pt x="1452558" y="1559363"/>
                    <a:pt x="1441128" y="1556420"/>
                    <a:pt x="1434175" y="1562840"/>
                  </a:cubicBezTo>
                  <a:cubicBezTo>
                    <a:pt x="1428955" y="1567659"/>
                    <a:pt x="1431461" y="1576403"/>
                    <a:pt x="1427260" y="1580852"/>
                  </a:cubicBezTo>
                  <a:cubicBezTo>
                    <a:pt x="1421478" y="1586976"/>
                    <a:pt x="1408477" y="1583995"/>
                    <a:pt x="1400180" y="1583823"/>
                  </a:cubicBezTo>
                  <a:cubicBezTo>
                    <a:pt x="1383264" y="1583490"/>
                    <a:pt x="1372777" y="1589405"/>
                    <a:pt x="1355813" y="1589348"/>
                  </a:cubicBezTo>
                  <a:cubicBezTo>
                    <a:pt x="1347974" y="1589319"/>
                    <a:pt x="1345307" y="1588833"/>
                    <a:pt x="1339506" y="1592386"/>
                  </a:cubicBezTo>
                  <a:cubicBezTo>
                    <a:pt x="1337363" y="1593701"/>
                    <a:pt x="1336268" y="1598711"/>
                    <a:pt x="1334401" y="1600559"/>
                  </a:cubicBezTo>
                  <a:cubicBezTo>
                    <a:pt x="1329933" y="1604978"/>
                    <a:pt x="1326800" y="1605150"/>
                    <a:pt x="1321561" y="1607426"/>
                  </a:cubicBezTo>
                  <a:cubicBezTo>
                    <a:pt x="1315122" y="1610227"/>
                    <a:pt x="1306073" y="1615970"/>
                    <a:pt x="1299911" y="1616151"/>
                  </a:cubicBezTo>
                  <a:cubicBezTo>
                    <a:pt x="1292472" y="1616370"/>
                    <a:pt x="1285423" y="1608902"/>
                    <a:pt x="1278603" y="1607036"/>
                  </a:cubicBezTo>
                  <a:cubicBezTo>
                    <a:pt x="1264782" y="1603245"/>
                    <a:pt x="1249219" y="1609341"/>
                    <a:pt x="1235731" y="1604816"/>
                  </a:cubicBezTo>
                  <a:cubicBezTo>
                    <a:pt x="1221396" y="1600006"/>
                    <a:pt x="1206127" y="1589071"/>
                    <a:pt x="1190316" y="1585061"/>
                  </a:cubicBezTo>
                  <a:cubicBezTo>
                    <a:pt x="1182439" y="1583061"/>
                    <a:pt x="1175876" y="1584004"/>
                    <a:pt x="1168209" y="1580604"/>
                  </a:cubicBezTo>
                  <a:cubicBezTo>
                    <a:pt x="1159646" y="1576813"/>
                    <a:pt x="1155245" y="1574184"/>
                    <a:pt x="1146120" y="1572793"/>
                  </a:cubicBezTo>
                  <a:cubicBezTo>
                    <a:pt x="1138795" y="1571679"/>
                    <a:pt x="1130956" y="1567307"/>
                    <a:pt x="1123870" y="1566802"/>
                  </a:cubicBezTo>
                  <a:cubicBezTo>
                    <a:pt x="1118907" y="1566450"/>
                    <a:pt x="1116488" y="1570174"/>
                    <a:pt x="1111716" y="1569050"/>
                  </a:cubicBezTo>
                  <a:cubicBezTo>
                    <a:pt x="1105286" y="1567526"/>
                    <a:pt x="1101029" y="1562430"/>
                    <a:pt x="1093580" y="1561525"/>
                  </a:cubicBezTo>
                  <a:cubicBezTo>
                    <a:pt x="1087065" y="1560735"/>
                    <a:pt x="1079588" y="1561459"/>
                    <a:pt x="1073006" y="1561592"/>
                  </a:cubicBezTo>
                  <a:cubicBezTo>
                    <a:pt x="1061786" y="1561820"/>
                    <a:pt x="1053366" y="1566726"/>
                    <a:pt x="1042478" y="1567659"/>
                  </a:cubicBezTo>
                  <a:cubicBezTo>
                    <a:pt x="1033954" y="1568393"/>
                    <a:pt x="1028086" y="1564059"/>
                    <a:pt x="1020114" y="1562821"/>
                  </a:cubicBezTo>
                  <a:cubicBezTo>
                    <a:pt x="1013180" y="1561744"/>
                    <a:pt x="1008122" y="1567240"/>
                    <a:pt x="1004712" y="1566507"/>
                  </a:cubicBezTo>
                  <a:cubicBezTo>
                    <a:pt x="998578" y="1565192"/>
                    <a:pt x="991167" y="1558439"/>
                    <a:pt x="985700" y="1554658"/>
                  </a:cubicBezTo>
                  <a:cubicBezTo>
                    <a:pt x="974594" y="1546971"/>
                    <a:pt x="964088" y="1537808"/>
                    <a:pt x="953772" y="1528578"/>
                  </a:cubicBezTo>
                  <a:cubicBezTo>
                    <a:pt x="943323" y="1519225"/>
                    <a:pt x="945066" y="1512824"/>
                    <a:pt x="940675" y="1500908"/>
                  </a:cubicBezTo>
                  <a:cubicBezTo>
                    <a:pt x="935960" y="1488126"/>
                    <a:pt x="923664" y="1477677"/>
                    <a:pt x="915234" y="1467771"/>
                  </a:cubicBezTo>
                  <a:cubicBezTo>
                    <a:pt x="905985" y="1456903"/>
                    <a:pt x="904623" y="1442977"/>
                    <a:pt x="901699" y="1429242"/>
                  </a:cubicBezTo>
                  <a:cubicBezTo>
                    <a:pt x="880182" y="1435605"/>
                    <a:pt x="888364" y="1483096"/>
                    <a:pt x="875572" y="1498841"/>
                  </a:cubicBezTo>
                  <a:cubicBezTo>
                    <a:pt x="868285" y="1507804"/>
                    <a:pt x="857770" y="1512167"/>
                    <a:pt x="851702" y="1522749"/>
                  </a:cubicBezTo>
                  <a:cubicBezTo>
                    <a:pt x="845711" y="1533198"/>
                    <a:pt x="852398" y="1551038"/>
                    <a:pt x="844692" y="1558734"/>
                  </a:cubicBezTo>
                  <a:cubicBezTo>
                    <a:pt x="838463" y="1564954"/>
                    <a:pt x="817536" y="1563192"/>
                    <a:pt x="808992" y="1560620"/>
                  </a:cubicBezTo>
                  <a:cubicBezTo>
                    <a:pt x="794543" y="1556258"/>
                    <a:pt x="789275" y="1550524"/>
                    <a:pt x="773073" y="1550676"/>
                  </a:cubicBezTo>
                  <a:cubicBezTo>
                    <a:pt x="761167" y="1550791"/>
                    <a:pt x="749042" y="1549895"/>
                    <a:pt x="737155" y="1550543"/>
                  </a:cubicBezTo>
                  <a:cubicBezTo>
                    <a:pt x="724315" y="1551238"/>
                    <a:pt x="714237" y="1556220"/>
                    <a:pt x="700760" y="1556182"/>
                  </a:cubicBezTo>
                  <a:cubicBezTo>
                    <a:pt x="682291" y="1556125"/>
                    <a:pt x="672594" y="1551153"/>
                    <a:pt x="655487" y="1546380"/>
                  </a:cubicBezTo>
                  <a:cubicBezTo>
                    <a:pt x="640438" y="1542180"/>
                    <a:pt x="630589" y="1540923"/>
                    <a:pt x="615292" y="1541142"/>
                  </a:cubicBezTo>
                  <a:cubicBezTo>
                    <a:pt x="608834" y="1541237"/>
                    <a:pt x="593613" y="1539913"/>
                    <a:pt x="588784" y="1532979"/>
                  </a:cubicBezTo>
                  <a:cubicBezTo>
                    <a:pt x="581259" y="1522187"/>
                    <a:pt x="594289" y="1506071"/>
                    <a:pt x="593727" y="1495269"/>
                  </a:cubicBezTo>
                  <a:cubicBezTo>
                    <a:pt x="592756" y="1476553"/>
                    <a:pt x="582240" y="1450264"/>
                    <a:pt x="561685" y="1452331"/>
                  </a:cubicBezTo>
                  <a:cubicBezTo>
                    <a:pt x="548721" y="1453635"/>
                    <a:pt x="549503" y="1464237"/>
                    <a:pt x="549407" y="1474562"/>
                  </a:cubicBezTo>
                  <a:cubicBezTo>
                    <a:pt x="549217" y="1494431"/>
                    <a:pt x="546340" y="1499946"/>
                    <a:pt x="528081" y="1501584"/>
                  </a:cubicBezTo>
                  <a:cubicBezTo>
                    <a:pt x="524318" y="1524835"/>
                    <a:pt x="517727" y="1512129"/>
                    <a:pt x="502706" y="1523473"/>
                  </a:cubicBezTo>
                  <a:cubicBezTo>
                    <a:pt x="497325" y="1527540"/>
                    <a:pt x="487866" y="1541609"/>
                    <a:pt x="487380" y="1549619"/>
                  </a:cubicBezTo>
                  <a:cubicBezTo>
                    <a:pt x="480103" y="1549543"/>
                    <a:pt x="478256" y="1553705"/>
                    <a:pt x="473912" y="1558182"/>
                  </a:cubicBezTo>
                  <a:cubicBezTo>
                    <a:pt x="472131" y="1560220"/>
                    <a:pt x="469969" y="1561763"/>
                    <a:pt x="467435" y="1562811"/>
                  </a:cubicBezTo>
                  <a:cubicBezTo>
                    <a:pt x="466711" y="1565964"/>
                    <a:pt x="466197" y="1569145"/>
                    <a:pt x="465883" y="1572365"/>
                  </a:cubicBezTo>
                  <a:cubicBezTo>
                    <a:pt x="455738" y="1583776"/>
                    <a:pt x="453129" y="1576098"/>
                    <a:pt x="441022" y="1573260"/>
                  </a:cubicBezTo>
                  <a:cubicBezTo>
                    <a:pt x="428411" y="1570307"/>
                    <a:pt x="419029" y="1572974"/>
                    <a:pt x="406828" y="1567240"/>
                  </a:cubicBezTo>
                  <a:cubicBezTo>
                    <a:pt x="392969" y="1560735"/>
                    <a:pt x="394836" y="1553858"/>
                    <a:pt x="387616" y="1539894"/>
                  </a:cubicBezTo>
                  <a:cubicBezTo>
                    <a:pt x="380786" y="1542494"/>
                    <a:pt x="374643" y="1547914"/>
                    <a:pt x="366861" y="1550686"/>
                  </a:cubicBezTo>
                  <a:cubicBezTo>
                    <a:pt x="356107" y="1554505"/>
                    <a:pt x="341696" y="1557496"/>
                    <a:pt x="334561" y="1567116"/>
                  </a:cubicBezTo>
                  <a:cubicBezTo>
                    <a:pt x="327589" y="1576527"/>
                    <a:pt x="331647" y="1584823"/>
                    <a:pt x="318540" y="1582699"/>
                  </a:cubicBezTo>
                  <a:cubicBezTo>
                    <a:pt x="314473" y="1582042"/>
                    <a:pt x="306729" y="1575651"/>
                    <a:pt x="302672" y="1573469"/>
                  </a:cubicBezTo>
                  <a:cubicBezTo>
                    <a:pt x="294328" y="1568974"/>
                    <a:pt x="293632" y="1565069"/>
                    <a:pt x="286355" y="1559449"/>
                  </a:cubicBezTo>
                  <a:cubicBezTo>
                    <a:pt x="280164" y="1554667"/>
                    <a:pt x="269544" y="1552972"/>
                    <a:pt x="261781" y="1550533"/>
                  </a:cubicBezTo>
                  <a:cubicBezTo>
                    <a:pt x="245712" y="1545495"/>
                    <a:pt x="230434" y="1545266"/>
                    <a:pt x="212175" y="1545171"/>
                  </a:cubicBezTo>
                  <a:cubicBezTo>
                    <a:pt x="196096" y="1545095"/>
                    <a:pt x="195334" y="1546085"/>
                    <a:pt x="181780" y="1552924"/>
                  </a:cubicBezTo>
                  <a:cubicBezTo>
                    <a:pt x="175723" y="1555982"/>
                    <a:pt x="163950" y="1562306"/>
                    <a:pt x="156911" y="1562316"/>
                  </a:cubicBezTo>
                  <a:cubicBezTo>
                    <a:pt x="150824" y="1562316"/>
                    <a:pt x="134146" y="1555258"/>
                    <a:pt x="129012" y="1552210"/>
                  </a:cubicBezTo>
                  <a:cubicBezTo>
                    <a:pt x="122764" y="1548495"/>
                    <a:pt x="119925" y="1541532"/>
                    <a:pt x="112962" y="1539380"/>
                  </a:cubicBezTo>
                  <a:cubicBezTo>
                    <a:pt x="107066" y="1537551"/>
                    <a:pt x="93865" y="1538427"/>
                    <a:pt x="87778" y="1539389"/>
                  </a:cubicBezTo>
                  <a:cubicBezTo>
                    <a:pt x="74872" y="1541408"/>
                    <a:pt x="78101" y="1547876"/>
                    <a:pt x="68747" y="1553724"/>
                  </a:cubicBezTo>
                  <a:cubicBezTo>
                    <a:pt x="55946" y="1561744"/>
                    <a:pt x="27209" y="1560506"/>
                    <a:pt x="13378" y="1555115"/>
                  </a:cubicBezTo>
                  <a:cubicBezTo>
                    <a:pt x="3806" y="1551391"/>
                    <a:pt x="3549" y="1547533"/>
                    <a:pt x="2167" y="1537875"/>
                  </a:cubicBezTo>
                  <a:cubicBezTo>
                    <a:pt x="-2709" y="1503651"/>
                    <a:pt x="2167" y="1465028"/>
                    <a:pt x="2167" y="1430404"/>
                  </a:cubicBezTo>
                  <a:cubicBezTo>
                    <a:pt x="2167" y="1398543"/>
                    <a:pt x="2167" y="1366672"/>
                    <a:pt x="2167" y="1334811"/>
                  </a:cubicBezTo>
                  <a:cubicBezTo>
                    <a:pt x="2167" y="1057138"/>
                    <a:pt x="2167" y="779466"/>
                    <a:pt x="2167" y="501793"/>
                  </a:cubicBezTo>
                  <a:cubicBezTo>
                    <a:pt x="2167" y="388293"/>
                    <a:pt x="2167" y="274784"/>
                    <a:pt x="2167" y="161284"/>
                  </a:cubicBezTo>
                  <a:cubicBezTo>
                    <a:pt x="2167" y="135499"/>
                    <a:pt x="-2214" y="105286"/>
                    <a:pt x="2167" y="79797"/>
                  </a:cubicBezTo>
                  <a:cubicBezTo>
                    <a:pt x="3996" y="69158"/>
                    <a:pt x="4939" y="70034"/>
                    <a:pt x="16093" y="69177"/>
                  </a:cubicBezTo>
                  <a:cubicBezTo>
                    <a:pt x="28523" y="68224"/>
                    <a:pt x="40715" y="69672"/>
                    <a:pt x="53136" y="69672"/>
                  </a:cubicBezTo>
                  <a:cubicBezTo>
                    <a:pt x="61213" y="69672"/>
                    <a:pt x="71671" y="71320"/>
                    <a:pt x="79644" y="69796"/>
                  </a:cubicBezTo>
                  <a:cubicBezTo>
                    <a:pt x="86235" y="68539"/>
                    <a:pt x="89921" y="64843"/>
                    <a:pt x="95827" y="63728"/>
                  </a:cubicBezTo>
                  <a:cubicBezTo>
                    <a:pt x="110133" y="61023"/>
                    <a:pt x="122030" y="76006"/>
                    <a:pt x="134775" y="79635"/>
                  </a:cubicBezTo>
                  <a:cubicBezTo>
                    <a:pt x="140985" y="81407"/>
                    <a:pt x="147281" y="83283"/>
                    <a:pt x="152472" y="84884"/>
                  </a:cubicBezTo>
                  <a:cubicBezTo>
                    <a:pt x="160063" y="87227"/>
                    <a:pt x="171512" y="92951"/>
                    <a:pt x="179418" y="90932"/>
                  </a:cubicBezTo>
                  <a:cubicBezTo>
                    <a:pt x="192791" y="87512"/>
                    <a:pt x="203212" y="68596"/>
                    <a:pt x="212165" y="59709"/>
                  </a:cubicBezTo>
                  <a:cubicBezTo>
                    <a:pt x="220204" y="51736"/>
                    <a:pt x="234444" y="50460"/>
                    <a:pt x="245322" y="52794"/>
                  </a:cubicBezTo>
                  <a:cubicBezTo>
                    <a:pt x="253475" y="54546"/>
                    <a:pt x="259019" y="57804"/>
                    <a:pt x="267410" y="58623"/>
                  </a:cubicBezTo>
                  <a:cubicBezTo>
                    <a:pt x="279393" y="59785"/>
                    <a:pt x="276973" y="61471"/>
                    <a:pt x="285365" y="68586"/>
                  </a:cubicBezTo>
                  <a:cubicBezTo>
                    <a:pt x="293385" y="75377"/>
                    <a:pt x="309587" y="77206"/>
                    <a:pt x="319931" y="75435"/>
                  </a:cubicBezTo>
                  <a:cubicBezTo>
                    <a:pt x="335628" y="72758"/>
                    <a:pt x="344401" y="54966"/>
                    <a:pt x="361374" y="54042"/>
                  </a:cubicBezTo>
                  <a:cubicBezTo>
                    <a:pt x="368051" y="53680"/>
                    <a:pt x="376881" y="57270"/>
                    <a:pt x="383606" y="58604"/>
                  </a:cubicBezTo>
                  <a:cubicBezTo>
                    <a:pt x="392550" y="60376"/>
                    <a:pt x="391369" y="61633"/>
                    <a:pt x="398541" y="65643"/>
                  </a:cubicBezTo>
                  <a:cubicBezTo>
                    <a:pt x="409895" y="71987"/>
                    <a:pt x="421277" y="65986"/>
                    <a:pt x="433212" y="70596"/>
                  </a:cubicBezTo>
                  <a:cubicBezTo>
                    <a:pt x="443823" y="74692"/>
                    <a:pt x="442556" y="82502"/>
                    <a:pt x="455319" y="79607"/>
                  </a:cubicBezTo>
                  <a:cubicBezTo>
                    <a:pt x="466235" y="77130"/>
                    <a:pt x="466187" y="73244"/>
                    <a:pt x="477713" y="79216"/>
                  </a:cubicBezTo>
                  <a:cubicBezTo>
                    <a:pt x="496458" y="88941"/>
                    <a:pt x="522490" y="112163"/>
                    <a:pt x="544026" y="92199"/>
                  </a:cubicBezTo>
                  <a:cubicBezTo>
                    <a:pt x="551208" y="85541"/>
                    <a:pt x="551246" y="79473"/>
                    <a:pt x="559942" y="73834"/>
                  </a:cubicBezTo>
                  <a:cubicBezTo>
                    <a:pt x="571505" y="66329"/>
                    <a:pt x="583050" y="62566"/>
                    <a:pt x="596537" y="59861"/>
                  </a:cubicBezTo>
                  <a:cubicBezTo>
                    <a:pt x="606891" y="57785"/>
                    <a:pt x="618997" y="57128"/>
                    <a:pt x="628427" y="51841"/>
                  </a:cubicBezTo>
                  <a:cubicBezTo>
                    <a:pt x="635380" y="47946"/>
                    <a:pt x="639676" y="40649"/>
                    <a:pt x="647486" y="38725"/>
                  </a:cubicBezTo>
                  <a:cubicBezTo>
                    <a:pt x="650934" y="44878"/>
                    <a:pt x="653792" y="44031"/>
                    <a:pt x="659497" y="46050"/>
                  </a:cubicBezTo>
                  <a:cubicBezTo>
                    <a:pt x="671175" y="50184"/>
                    <a:pt x="669994" y="49612"/>
                    <a:pt x="677719" y="58776"/>
                  </a:cubicBezTo>
                  <a:cubicBezTo>
                    <a:pt x="681090" y="62776"/>
                    <a:pt x="687234" y="68624"/>
                    <a:pt x="692368" y="70063"/>
                  </a:cubicBezTo>
                  <a:cubicBezTo>
                    <a:pt x="702503" y="72911"/>
                    <a:pt x="710485" y="63986"/>
                    <a:pt x="719752" y="64824"/>
                  </a:cubicBezTo>
                  <a:cubicBezTo>
                    <a:pt x="718019" y="91694"/>
                    <a:pt x="756109" y="85598"/>
                    <a:pt x="770321" y="81959"/>
                  </a:cubicBezTo>
                  <a:cubicBezTo>
                    <a:pt x="784046" y="78435"/>
                    <a:pt x="799267" y="81578"/>
                    <a:pt x="813412" y="80854"/>
                  </a:cubicBezTo>
                  <a:cubicBezTo>
                    <a:pt x="824908" y="80273"/>
                    <a:pt x="833852" y="75197"/>
                    <a:pt x="844911" y="72330"/>
                  </a:cubicBezTo>
                  <a:cubicBezTo>
                    <a:pt x="859818" y="68472"/>
                    <a:pt x="862923" y="79778"/>
                    <a:pt x="876534" y="79092"/>
                  </a:cubicBezTo>
                  <a:cubicBezTo>
                    <a:pt x="893993" y="78216"/>
                    <a:pt x="892184" y="53775"/>
                    <a:pt x="914186" y="58185"/>
                  </a:cubicBezTo>
                  <a:cubicBezTo>
                    <a:pt x="926874" y="60728"/>
                    <a:pt x="924702" y="72558"/>
                    <a:pt x="935960" y="71311"/>
                  </a:cubicBezTo>
                  <a:cubicBezTo>
                    <a:pt x="943095" y="70520"/>
                    <a:pt x="941990" y="65262"/>
                    <a:pt x="948648" y="67748"/>
                  </a:cubicBezTo>
                  <a:cubicBezTo>
                    <a:pt x="951981" y="68996"/>
                    <a:pt x="954734" y="76301"/>
                    <a:pt x="956992" y="78930"/>
                  </a:cubicBezTo>
                  <a:cubicBezTo>
                    <a:pt x="958516" y="68691"/>
                    <a:pt x="967783" y="52460"/>
                    <a:pt x="980595" y="59480"/>
                  </a:cubicBezTo>
                  <a:cubicBezTo>
                    <a:pt x="989796" y="64519"/>
                    <a:pt x="989862" y="72815"/>
                    <a:pt x="1002435" y="75492"/>
                  </a:cubicBezTo>
                  <a:cubicBezTo>
                    <a:pt x="1008189" y="76721"/>
                    <a:pt x="1012999" y="74844"/>
                    <a:pt x="1019018" y="76435"/>
                  </a:cubicBezTo>
                  <a:cubicBezTo>
                    <a:pt x="1026915" y="78530"/>
                    <a:pt x="1027724" y="81797"/>
                    <a:pt x="1036783" y="81254"/>
                  </a:cubicBezTo>
                  <a:cubicBezTo>
                    <a:pt x="1050603" y="80426"/>
                    <a:pt x="1054318" y="70910"/>
                    <a:pt x="1062919" y="62795"/>
                  </a:cubicBezTo>
                  <a:cubicBezTo>
                    <a:pt x="1072111" y="54118"/>
                    <a:pt x="1083627" y="48069"/>
                    <a:pt x="1096095" y="47317"/>
                  </a:cubicBezTo>
                  <a:cubicBezTo>
                    <a:pt x="1111363" y="46393"/>
                    <a:pt x="1121345" y="56451"/>
                    <a:pt x="1135309" y="47984"/>
                  </a:cubicBezTo>
                  <a:cubicBezTo>
                    <a:pt x="1149635" y="39306"/>
                    <a:pt x="1150644" y="31925"/>
                    <a:pt x="1168304" y="40583"/>
                  </a:cubicBezTo>
                  <a:cubicBezTo>
                    <a:pt x="1174019" y="43383"/>
                    <a:pt x="1176210" y="41068"/>
                    <a:pt x="1178981" y="47841"/>
                  </a:cubicBezTo>
                  <a:cubicBezTo>
                    <a:pt x="1181763" y="54623"/>
                    <a:pt x="1177886" y="60080"/>
                    <a:pt x="1182429" y="66567"/>
                  </a:cubicBezTo>
                  <a:cubicBezTo>
                    <a:pt x="1188163" y="74749"/>
                    <a:pt x="1201918" y="80226"/>
                    <a:pt x="1211214" y="81026"/>
                  </a:cubicBezTo>
                  <a:cubicBezTo>
                    <a:pt x="1223654" y="82093"/>
                    <a:pt x="1236655" y="86360"/>
                    <a:pt x="1248800" y="86684"/>
                  </a:cubicBezTo>
                  <a:cubicBezTo>
                    <a:pt x="1262135" y="87036"/>
                    <a:pt x="1276336" y="81112"/>
                    <a:pt x="1289357" y="78216"/>
                  </a:cubicBezTo>
                  <a:cubicBezTo>
                    <a:pt x="1301473" y="75520"/>
                    <a:pt x="1306778" y="74987"/>
                    <a:pt x="1317827" y="65557"/>
                  </a:cubicBezTo>
                  <a:cubicBezTo>
                    <a:pt x="1322523" y="61557"/>
                    <a:pt x="1327790" y="53613"/>
                    <a:pt x="1334229" y="53699"/>
                  </a:cubicBezTo>
                  <a:cubicBezTo>
                    <a:pt x="1344383" y="53851"/>
                    <a:pt x="1351479" y="68110"/>
                    <a:pt x="1356089" y="75339"/>
                  </a:cubicBezTo>
                  <a:cubicBezTo>
                    <a:pt x="1362928" y="86046"/>
                    <a:pt x="1369053" y="86722"/>
                    <a:pt x="1380854" y="89170"/>
                  </a:cubicBezTo>
                  <a:cubicBezTo>
                    <a:pt x="1389417" y="90951"/>
                    <a:pt x="1388369" y="93018"/>
                    <a:pt x="1397228" y="88646"/>
                  </a:cubicBezTo>
                  <a:cubicBezTo>
                    <a:pt x="1407667" y="83483"/>
                    <a:pt x="1412182" y="69558"/>
                    <a:pt x="1422659" y="64700"/>
                  </a:cubicBezTo>
                  <a:cubicBezTo>
                    <a:pt x="1427974" y="62233"/>
                    <a:pt x="1433594" y="65710"/>
                    <a:pt x="1439109" y="63386"/>
                  </a:cubicBezTo>
                  <a:cubicBezTo>
                    <a:pt x="1445043" y="60881"/>
                    <a:pt x="1447348" y="53851"/>
                    <a:pt x="1451263" y="49346"/>
                  </a:cubicBezTo>
                  <a:cubicBezTo>
                    <a:pt x="1462617" y="58852"/>
                    <a:pt x="1469046" y="58013"/>
                    <a:pt x="1483172" y="58528"/>
                  </a:cubicBezTo>
                  <a:cubicBezTo>
                    <a:pt x="1498888" y="59109"/>
                    <a:pt x="1500155" y="74825"/>
                    <a:pt x="1515452" y="74749"/>
                  </a:cubicBezTo>
                  <a:cubicBezTo>
                    <a:pt x="1523958" y="74701"/>
                    <a:pt x="1530340" y="64500"/>
                    <a:pt x="1537474" y="64691"/>
                  </a:cubicBezTo>
                  <a:cubicBezTo>
                    <a:pt x="1546103" y="64919"/>
                    <a:pt x="1545722" y="69015"/>
                    <a:pt x="1551980" y="75235"/>
                  </a:cubicBezTo>
                  <a:cubicBezTo>
                    <a:pt x="1559048" y="82245"/>
                    <a:pt x="1579241" y="96199"/>
                    <a:pt x="1582660" y="77502"/>
                  </a:cubicBezTo>
                  <a:cubicBezTo>
                    <a:pt x="1588480" y="85303"/>
                    <a:pt x="1594090" y="73235"/>
                    <a:pt x="1598558" y="69805"/>
                  </a:cubicBezTo>
                  <a:cubicBezTo>
                    <a:pt x="1607482" y="62947"/>
                    <a:pt x="1620741" y="55089"/>
                    <a:pt x="1631866" y="53822"/>
                  </a:cubicBezTo>
                  <a:cubicBezTo>
                    <a:pt x="1647687" y="52022"/>
                    <a:pt x="1651564" y="65138"/>
                    <a:pt x="1662756" y="74939"/>
                  </a:cubicBezTo>
                  <a:cubicBezTo>
                    <a:pt x="1686854" y="96047"/>
                    <a:pt x="1710972" y="61290"/>
                    <a:pt x="1731193" y="50498"/>
                  </a:cubicBezTo>
                  <a:cubicBezTo>
                    <a:pt x="1750472" y="40202"/>
                    <a:pt x="1761692" y="58804"/>
                    <a:pt x="1777313" y="67881"/>
                  </a:cubicBezTo>
                  <a:cubicBezTo>
                    <a:pt x="1783923" y="62185"/>
                    <a:pt x="1785800" y="52384"/>
                    <a:pt x="1792449" y="46945"/>
                  </a:cubicBezTo>
                  <a:cubicBezTo>
                    <a:pt x="1800059" y="40725"/>
                    <a:pt x="1810194" y="40383"/>
                    <a:pt x="1818652" y="34515"/>
                  </a:cubicBezTo>
                  <a:cubicBezTo>
                    <a:pt x="1834949" y="23209"/>
                    <a:pt x="1844360" y="6455"/>
                    <a:pt x="1864591" y="1682"/>
                  </a:cubicBezTo>
                  <a:cubicBezTo>
                    <a:pt x="1876040" y="-1023"/>
                    <a:pt x="1872801" y="-1318"/>
                    <a:pt x="1879850" y="7321"/>
                  </a:cubicBezTo>
                  <a:cubicBezTo>
                    <a:pt x="1884003" y="12417"/>
                    <a:pt x="1887670" y="18466"/>
                    <a:pt x="1892118" y="23828"/>
                  </a:cubicBezTo>
                  <a:cubicBezTo>
                    <a:pt x="1897214" y="29991"/>
                    <a:pt x="1899557" y="35439"/>
                    <a:pt x="1902653" y="42335"/>
                  </a:cubicBezTo>
                  <a:cubicBezTo>
                    <a:pt x="1902843" y="45641"/>
                    <a:pt x="1903281" y="48917"/>
                    <a:pt x="1903977" y="52156"/>
                  </a:cubicBezTo>
                  <a:cubicBezTo>
                    <a:pt x="1907282" y="53384"/>
                    <a:pt x="1910473" y="54851"/>
                    <a:pt x="1913549" y="56556"/>
                  </a:cubicBezTo>
                  <a:cubicBezTo>
                    <a:pt x="1917435" y="59928"/>
                    <a:pt x="1921865" y="61499"/>
                    <a:pt x="1924189" y="66624"/>
                  </a:cubicBezTo>
                  <a:cubicBezTo>
                    <a:pt x="1926703" y="72177"/>
                    <a:pt x="1922970" y="82883"/>
                    <a:pt x="1930685" y="85884"/>
                  </a:cubicBezTo>
                  <a:cubicBezTo>
                    <a:pt x="1936095" y="87989"/>
                    <a:pt x="1936038" y="79311"/>
                    <a:pt x="1941867" y="81378"/>
                  </a:cubicBezTo>
                  <a:cubicBezTo>
                    <a:pt x="1945972" y="82826"/>
                    <a:pt x="1946887" y="89589"/>
                    <a:pt x="1950630" y="91494"/>
                  </a:cubicBezTo>
                  <a:cubicBezTo>
                    <a:pt x="1954735" y="93589"/>
                    <a:pt x="1959869" y="90351"/>
                    <a:pt x="1964260" y="92742"/>
                  </a:cubicBezTo>
                  <a:cubicBezTo>
                    <a:pt x="1966822" y="94132"/>
                    <a:pt x="1971823" y="101467"/>
                    <a:pt x="1973662" y="104115"/>
                  </a:cubicBezTo>
                  <a:cubicBezTo>
                    <a:pt x="1979177" y="112087"/>
                    <a:pt x="1983129" y="131004"/>
                    <a:pt x="1995750" y="125870"/>
                  </a:cubicBezTo>
                  <a:cubicBezTo>
                    <a:pt x="1998798" y="132223"/>
                    <a:pt x="2004704" y="136347"/>
                    <a:pt x="2009723" y="140967"/>
                  </a:cubicBezTo>
                  <a:cubicBezTo>
                    <a:pt x="2017343" y="131442"/>
                    <a:pt x="2025687" y="121459"/>
                    <a:pt x="2033107" y="111353"/>
                  </a:cubicBezTo>
                  <a:cubicBezTo>
                    <a:pt x="2040518" y="101267"/>
                    <a:pt x="2038593" y="84569"/>
                    <a:pt x="2052129" y="80502"/>
                  </a:cubicBezTo>
                  <a:cubicBezTo>
                    <a:pt x="2065635" y="76444"/>
                    <a:pt x="2077503" y="88303"/>
                    <a:pt x="2091362" y="85150"/>
                  </a:cubicBezTo>
                  <a:cubicBezTo>
                    <a:pt x="2094877" y="84350"/>
                    <a:pt x="2103478" y="81874"/>
                    <a:pt x="2107088" y="80083"/>
                  </a:cubicBezTo>
                  <a:cubicBezTo>
                    <a:pt x="2116099" y="75616"/>
                    <a:pt x="2129538" y="56556"/>
                    <a:pt x="2139844" y="59061"/>
                  </a:cubicBezTo>
                  <a:cubicBezTo>
                    <a:pt x="2143254" y="71244"/>
                    <a:pt x="2148741" y="66567"/>
                    <a:pt x="2157284" y="69224"/>
                  </a:cubicBezTo>
                  <a:cubicBezTo>
                    <a:pt x="2162018" y="71329"/>
                    <a:pt x="2166152" y="74311"/>
                    <a:pt x="2169677" y="78168"/>
                  </a:cubicBezTo>
                  <a:cubicBezTo>
                    <a:pt x="2174696" y="80264"/>
                    <a:pt x="2179906" y="81521"/>
                    <a:pt x="2185307" y="81940"/>
                  </a:cubicBezTo>
                  <a:cubicBezTo>
                    <a:pt x="2194889" y="86846"/>
                    <a:pt x="2195737" y="91437"/>
                    <a:pt x="2207148" y="91884"/>
                  </a:cubicBezTo>
                  <a:cubicBezTo>
                    <a:pt x="2213435" y="92132"/>
                    <a:pt x="2218730" y="91665"/>
                    <a:pt x="2224826" y="90570"/>
                  </a:cubicBezTo>
                  <a:cubicBezTo>
                    <a:pt x="2237857" y="88217"/>
                    <a:pt x="2247686" y="85931"/>
                    <a:pt x="2261402" y="86274"/>
                  </a:cubicBezTo>
                  <a:cubicBezTo>
                    <a:pt x="2273004" y="86569"/>
                    <a:pt x="2272299" y="85036"/>
                    <a:pt x="2281138" y="81016"/>
                  </a:cubicBezTo>
                  <a:cubicBezTo>
                    <a:pt x="2295607" y="74434"/>
                    <a:pt x="2311313" y="60671"/>
                    <a:pt x="2328696" y="63910"/>
                  </a:cubicBezTo>
                  <a:cubicBezTo>
                    <a:pt x="2334983" y="65081"/>
                    <a:pt x="2345041" y="68072"/>
                    <a:pt x="2350823" y="70777"/>
                  </a:cubicBezTo>
                  <a:cubicBezTo>
                    <a:pt x="2354404" y="73739"/>
                    <a:pt x="2357995" y="76711"/>
                    <a:pt x="2361567" y="79683"/>
                  </a:cubicBezTo>
                  <a:cubicBezTo>
                    <a:pt x="2366758" y="80635"/>
                    <a:pt x="2371968" y="81435"/>
                    <a:pt x="2377198" y="82093"/>
                  </a:cubicBezTo>
                  <a:cubicBezTo>
                    <a:pt x="2387675" y="84922"/>
                    <a:pt x="2390666" y="89208"/>
                    <a:pt x="2401353" y="84112"/>
                  </a:cubicBezTo>
                  <a:cubicBezTo>
                    <a:pt x="2412612" y="78740"/>
                    <a:pt x="2418746" y="67853"/>
                    <a:pt x="2432748" y="70263"/>
                  </a:cubicBezTo>
                  <a:cubicBezTo>
                    <a:pt x="2440558" y="71606"/>
                    <a:pt x="2454112" y="77654"/>
                    <a:pt x="2461608" y="80607"/>
                  </a:cubicBezTo>
                  <a:cubicBezTo>
                    <a:pt x="2469190" y="83598"/>
                    <a:pt x="2475057" y="90922"/>
                    <a:pt x="2483154" y="92456"/>
                  </a:cubicBezTo>
                  <a:cubicBezTo>
                    <a:pt x="2498099" y="95285"/>
                    <a:pt x="2502156" y="79873"/>
                    <a:pt x="2512729" y="75711"/>
                  </a:cubicBezTo>
                  <a:cubicBezTo>
                    <a:pt x="2516320" y="76187"/>
                    <a:pt x="2519797" y="77111"/>
                    <a:pt x="2523169" y="78492"/>
                  </a:cubicBezTo>
                  <a:cubicBezTo>
                    <a:pt x="2527807" y="77797"/>
                    <a:pt x="2531903" y="76025"/>
                    <a:pt x="2535456" y="73158"/>
                  </a:cubicBezTo>
                  <a:cubicBezTo>
                    <a:pt x="2541894" y="70891"/>
                    <a:pt x="2547867" y="67386"/>
                    <a:pt x="2555392" y="69310"/>
                  </a:cubicBezTo>
                  <a:cubicBezTo>
                    <a:pt x="2564669" y="71691"/>
                    <a:pt x="2563535" y="77730"/>
                    <a:pt x="2570327" y="82397"/>
                  </a:cubicBezTo>
                  <a:cubicBezTo>
                    <a:pt x="2588691" y="95008"/>
                    <a:pt x="2601273" y="80845"/>
                    <a:pt x="2616208" y="70177"/>
                  </a:cubicBezTo>
                  <a:cubicBezTo>
                    <a:pt x="2636135" y="55937"/>
                    <a:pt x="2663995" y="52241"/>
                    <a:pt x="2685150" y="65567"/>
                  </a:cubicBezTo>
                  <a:cubicBezTo>
                    <a:pt x="2703477" y="77111"/>
                    <a:pt x="2716192" y="78597"/>
                    <a:pt x="2736967" y="69234"/>
                  </a:cubicBezTo>
                  <a:cubicBezTo>
                    <a:pt x="2750759" y="63014"/>
                    <a:pt x="2757083" y="58956"/>
                    <a:pt x="2772400" y="58585"/>
                  </a:cubicBezTo>
                  <a:cubicBezTo>
                    <a:pt x="2782468" y="58337"/>
                    <a:pt x="2787040" y="61471"/>
                    <a:pt x="2795050" y="62947"/>
                  </a:cubicBezTo>
                  <a:cubicBezTo>
                    <a:pt x="2812700" y="66195"/>
                    <a:pt x="2828330" y="64652"/>
                    <a:pt x="2845390" y="69710"/>
                  </a:cubicBezTo>
                  <a:cubicBezTo>
                    <a:pt x="2851724" y="71587"/>
                    <a:pt x="2857467" y="74711"/>
                    <a:pt x="2863506" y="76873"/>
                  </a:cubicBezTo>
                  <a:cubicBezTo>
                    <a:pt x="2871564" y="79759"/>
                    <a:pt x="2872241" y="76949"/>
                    <a:pt x="2882328" y="74930"/>
                  </a:cubicBezTo>
                  <a:cubicBezTo>
                    <a:pt x="2903673" y="70644"/>
                    <a:pt x="2932248" y="83483"/>
                    <a:pt x="2951927" y="71882"/>
                  </a:cubicBezTo>
                  <a:cubicBezTo>
                    <a:pt x="2959090" y="86531"/>
                    <a:pt x="2974520" y="80026"/>
                    <a:pt x="2986731" y="77768"/>
                  </a:cubicBezTo>
                  <a:cubicBezTo>
                    <a:pt x="2997590" y="75768"/>
                    <a:pt x="3004152" y="78664"/>
                    <a:pt x="3014373" y="79683"/>
                  </a:cubicBezTo>
                  <a:cubicBezTo>
                    <a:pt x="3025365" y="80778"/>
                    <a:pt x="3027431" y="75749"/>
                    <a:pt x="3037385" y="74663"/>
                  </a:cubicBezTo>
                  <a:cubicBezTo>
                    <a:pt x="3050872" y="73206"/>
                    <a:pt x="3058807" y="84664"/>
                    <a:pt x="3071380" y="87779"/>
                  </a:cubicBezTo>
                  <a:cubicBezTo>
                    <a:pt x="3085524" y="91284"/>
                    <a:pt x="3102069" y="95675"/>
                    <a:pt x="3116166" y="97533"/>
                  </a:cubicBezTo>
                  <a:cubicBezTo>
                    <a:pt x="3143093" y="101085"/>
                    <a:pt x="3171249" y="102486"/>
                    <a:pt x="3197948" y="96247"/>
                  </a:cubicBezTo>
                  <a:cubicBezTo>
                    <a:pt x="3207759" y="93951"/>
                    <a:pt x="3216303" y="83217"/>
                    <a:pt x="3225313" y="81569"/>
                  </a:cubicBezTo>
                  <a:cubicBezTo>
                    <a:pt x="3233733" y="80026"/>
                    <a:pt x="3257298" y="89313"/>
                    <a:pt x="3259860" y="95066"/>
                  </a:cubicBezTo>
                  <a:cubicBezTo>
                    <a:pt x="3261041" y="97723"/>
                    <a:pt x="3259851" y="103781"/>
                    <a:pt x="3259851" y="106715"/>
                  </a:cubicBezTo>
                  <a:cubicBezTo>
                    <a:pt x="3259851" y="116545"/>
                    <a:pt x="3259851" y="126384"/>
                    <a:pt x="3259851" y="136214"/>
                  </a:cubicBezTo>
                  <a:cubicBezTo>
                    <a:pt x="3259851" y="163141"/>
                    <a:pt x="3259851" y="190068"/>
                    <a:pt x="3259851" y="217005"/>
                  </a:cubicBezTo>
                  <a:cubicBezTo>
                    <a:pt x="3259851" y="293595"/>
                    <a:pt x="3259851" y="370195"/>
                    <a:pt x="3259851" y="446786"/>
                  </a:cubicBezTo>
                  <a:cubicBezTo>
                    <a:pt x="3259851" y="541674"/>
                    <a:pt x="3259851" y="636562"/>
                    <a:pt x="3259851" y="731450"/>
                  </a:cubicBezTo>
                  <a:cubicBezTo>
                    <a:pt x="3259851" y="830205"/>
                    <a:pt x="3259851" y="928961"/>
                    <a:pt x="3259851" y="1027725"/>
                  </a:cubicBezTo>
                  <a:cubicBezTo>
                    <a:pt x="3259851" y="1115927"/>
                    <a:pt x="3259851" y="1204128"/>
                    <a:pt x="3259851" y="1292339"/>
                  </a:cubicBezTo>
                  <a:cubicBezTo>
                    <a:pt x="3259851" y="1355566"/>
                    <a:pt x="3259851" y="1418793"/>
                    <a:pt x="3259851" y="1482011"/>
                  </a:cubicBezTo>
                  <a:cubicBezTo>
                    <a:pt x="3259851" y="1498879"/>
                    <a:pt x="3266499" y="1531169"/>
                    <a:pt x="3257555" y="1545971"/>
                  </a:cubicBezTo>
                  <a:cubicBezTo>
                    <a:pt x="3256955" y="1547028"/>
                    <a:pt x="3256193" y="1548000"/>
                    <a:pt x="3255346" y="1548876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BF68170-2682-4A56-B0E9-FE6A25414C52}"/>
                </a:ext>
              </a:extLst>
            </p:cNvPr>
            <p:cNvSpPr txBox="1"/>
            <p:nvPr/>
          </p:nvSpPr>
          <p:spPr>
            <a:xfrm>
              <a:off x="423929" y="2179620"/>
              <a:ext cx="11198703" cy="14954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ctr">
                <a:defRPr sz="2000" b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Consolas" panose="020B0609020204030204" pitchFamily="49" charset="0"/>
                  <a:cs typeface="Consolas" panose="020B0609020204030204" pitchFamily="49" charset="0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Consolas" panose="020B0609020204030204" pitchFamily="49" charset="0"/>
                  <a:ea typeface="+mn-ea"/>
                </a:rPr>
                <a:t>As car insurance rates rise, telematics programs are becoming increasingly popular among consumers…More than half (54%) of the people surveyed for Jerry’s 2024 State of the American Driver report said they would be open to allowing their insurance company to monitor their driving if it meant a lower premium. </a:t>
              </a:r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FB3FBD2-5316-D801-D0B6-94EABD943250}"/>
                </a:ext>
              </a:extLst>
            </p:cNvPr>
            <p:cNvSpPr/>
            <p:nvPr/>
          </p:nvSpPr>
          <p:spPr>
            <a:xfrm>
              <a:off x="69014" y="2314712"/>
              <a:ext cx="515092" cy="1196057"/>
            </a:xfrm>
            <a:custGeom>
              <a:avLst/>
              <a:gdLst>
                <a:gd name="connsiteX0" fmla="*/ 337537 w 340945"/>
                <a:gd name="connsiteY0" fmla="*/ 776970 h 791683"/>
                <a:gd name="connsiteX1" fmla="*/ 336537 w 340945"/>
                <a:gd name="connsiteY1" fmla="*/ 778827 h 791683"/>
                <a:gd name="connsiteX2" fmla="*/ 333718 w 340945"/>
                <a:gd name="connsiteY2" fmla="*/ 783837 h 791683"/>
                <a:gd name="connsiteX3" fmla="*/ 333004 w 340945"/>
                <a:gd name="connsiteY3" fmla="*/ 788752 h 791683"/>
                <a:gd name="connsiteX4" fmla="*/ 322050 w 340945"/>
                <a:gd name="connsiteY4" fmla="*/ 786523 h 791683"/>
                <a:gd name="connsiteX5" fmla="*/ 316040 w 340945"/>
                <a:gd name="connsiteY5" fmla="*/ 783294 h 791683"/>
                <a:gd name="connsiteX6" fmla="*/ 310325 w 340945"/>
                <a:gd name="connsiteY6" fmla="*/ 781237 h 791683"/>
                <a:gd name="connsiteX7" fmla="*/ 305610 w 340945"/>
                <a:gd name="connsiteY7" fmla="*/ 780637 h 791683"/>
                <a:gd name="connsiteX8" fmla="*/ 299942 w 340945"/>
                <a:gd name="connsiteY8" fmla="*/ 787352 h 791683"/>
                <a:gd name="connsiteX9" fmla="*/ 293484 w 340945"/>
                <a:gd name="connsiteY9" fmla="*/ 783171 h 791683"/>
                <a:gd name="connsiteX10" fmla="*/ 286179 w 340945"/>
                <a:gd name="connsiteY10" fmla="*/ 788457 h 791683"/>
                <a:gd name="connsiteX11" fmla="*/ 281283 w 340945"/>
                <a:gd name="connsiteY11" fmla="*/ 783694 h 791683"/>
                <a:gd name="connsiteX12" fmla="*/ 277044 w 340945"/>
                <a:gd name="connsiteY12" fmla="*/ 782285 h 791683"/>
                <a:gd name="connsiteX13" fmla="*/ 270329 w 340945"/>
                <a:gd name="connsiteY13" fmla="*/ 783342 h 791683"/>
                <a:gd name="connsiteX14" fmla="*/ 262290 w 340945"/>
                <a:gd name="connsiteY14" fmla="*/ 789752 h 791683"/>
                <a:gd name="connsiteX15" fmla="*/ 256984 w 340945"/>
                <a:gd name="connsiteY15" fmla="*/ 781180 h 791683"/>
                <a:gd name="connsiteX16" fmla="*/ 251089 w 340945"/>
                <a:gd name="connsiteY16" fmla="*/ 774951 h 791683"/>
                <a:gd name="connsiteX17" fmla="*/ 241725 w 340945"/>
                <a:gd name="connsiteY17" fmla="*/ 776865 h 791683"/>
                <a:gd name="connsiteX18" fmla="*/ 241392 w 340945"/>
                <a:gd name="connsiteY18" fmla="*/ 769464 h 791683"/>
                <a:gd name="connsiteX19" fmla="*/ 231534 w 340945"/>
                <a:gd name="connsiteY19" fmla="*/ 774855 h 791683"/>
                <a:gd name="connsiteX20" fmla="*/ 225647 w 340945"/>
                <a:gd name="connsiteY20" fmla="*/ 770864 h 791683"/>
                <a:gd name="connsiteX21" fmla="*/ 207855 w 340945"/>
                <a:gd name="connsiteY21" fmla="*/ 776351 h 791683"/>
                <a:gd name="connsiteX22" fmla="*/ 198253 w 340945"/>
                <a:gd name="connsiteY22" fmla="*/ 774998 h 791683"/>
                <a:gd name="connsiteX23" fmla="*/ 191757 w 340945"/>
                <a:gd name="connsiteY23" fmla="*/ 773131 h 791683"/>
                <a:gd name="connsiteX24" fmla="*/ 186128 w 340945"/>
                <a:gd name="connsiteY24" fmla="*/ 766311 h 791683"/>
                <a:gd name="connsiteX25" fmla="*/ 179118 w 340945"/>
                <a:gd name="connsiteY25" fmla="*/ 777703 h 791683"/>
                <a:gd name="connsiteX26" fmla="*/ 164040 w 340945"/>
                <a:gd name="connsiteY26" fmla="*/ 771674 h 791683"/>
                <a:gd name="connsiteX27" fmla="*/ 160258 w 340945"/>
                <a:gd name="connsiteY27" fmla="*/ 777627 h 791683"/>
                <a:gd name="connsiteX28" fmla="*/ 158239 w 340945"/>
                <a:gd name="connsiteY28" fmla="*/ 781970 h 791683"/>
                <a:gd name="connsiteX29" fmla="*/ 153257 w 340945"/>
                <a:gd name="connsiteY29" fmla="*/ 783409 h 791683"/>
                <a:gd name="connsiteX30" fmla="*/ 145523 w 340945"/>
                <a:gd name="connsiteY30" fmla="*/ 781809 h 791683"/>
                <a:gd name="connsiteX31" fmla="*/ 141103 w 340945"/>
                <a:gd name="connsiteY31" fmla="*/ 780246 h 791683"/>
                <a:gd name="connsiteX32" fmla="*/ 138113 w 340945"/>
                <a:gd name="connsiteY32" fmla="*/ 777094 h 791683"/>
                <a:gd name="connsiteX33" fmla="*/ 131664 w 340945"/>
                <a:gd name="connsiteY33" fmla="*/ 784599 h 791683"/>
                <a:gd name="connsiteX34" fmla="*/ 125130 w 340945"/>
                <a:gd name="connsiteY34" fmla="*/ 778303 h 791683"/>
                <a:gd name="connsiteX35" fmla="*/ 116434 w 340945"/>
                <a:gd name="connsiteY35" fmla="*/ 781866 h 791683"/>
                <a:gd name="connsiteX36" fmla="*/ 111833 w 340945"/>
                <a:gd name="connsiteY36" fmla="*/ 771169 h 791683"/>
                <a:gd name="connsiteX37" fmla="*/ 96526 w 340945"/>
                <a:gd name="connsiteY37" fmla="*/ 780942 h 791683"/>
                <a:gd name="connsiteX38" fmla="*/ 83677 w 340945"/>
                <a:gd name="connsiteY38" fmla="*/ 778618 h 791683"/>
                <a:gd name="connsiteX39" fmla="*/ 73381 w 340945"/>
                <a:gd name="connsiteY39" fmla="*/ 772865 h 791683"/>
                <a:gd name="connsiteX40" fmla="*/ 60827 w 340945"/>
                <a:gd name="connsiteY40" fmla="*/ 773055 h 791683"/>
                <a:gd name="connsiteX41" fmla="*/ 52197 w 340945"/>
                <a:gd name="connsiteY41" fmla="*/ 781275 h 791683"/>
                <a:gd name="connsiteX42" fmla="*/ 46025 w 340945"/>
                <a:gd name="connsiteY42" fmla="*/ 769464 h 791683"/>
                <a:gd name="connsiteX43" fmla="*/ 33014 w 340945"/>
                <a:gd name="connsiteY43" fmla="*/ 786533 h 791683"/>
                <a:gd name="connsiteX44" fmla="*/ 26022 w 340945"/>
                <a:gd name="connsiteY44" fmla="*/ 787571 h 791683"/>
                <a:gd name="connsiteX45" fmla="*/ 20898 w 340945"/>
                <a:gd name="connsiteY45" fmla="*/ 791619 h 791683"/>
                <a:gd name="connsiteX46" fmla="*/ 11430 w 340945"/>
                <a:gd name="connsiteY46" fmla="*/ 780751 h 791683"/>
                <a:gd name="connsiteX47" fmla="*/ 0 w 340945"/>
                <a:gd name="connsiteY47" fmla="*/ 777132 h 791683"/>
                <a:gd name="connsiteX48" fmla="*/ 905 w 340945"/>
                <a:gd name="connsiteY48" fmla="*/ 776979 h 791683"/>
                <a:gd name="connsiteX49" fmla="*/ 1000 w 340945"/>
                <a:gd name="connsiteY49" fmla="*/ 735069 h 791683"/>
                <a:gd name="connsiteX50" fmla="*/ 1000 w 340945"/>
                <a:gd name="connsiteY50" fmla="*/ 694055 h 791683"/>
                <a:gd name="connsiteX51" fmla="*/ 1000 w 340945"/>
                <a:gd name="connsiteY51" fmla="*/ 606901 h 791683"/>
                <a:gd name="connsiteX52" fmla="*/ 1000 w 340945"/>
                <a:gd name="connsiteY52" fmla="*/ 432593 h 791683"/>
                <a:gd name="connsiteX53" fmla="*/ 1000 w 340945"/>
                <a:gd name="connsiteY53" fmla="*/ 24685 h 791683"/>
                <a:gd name="connsiteX54" fmla="*/ 1895 w 340945"/>
                <a:gd name="connsiteY54" fmla="*/ 18646 h 791683"/>
                <a:gd name="connsiteX55" fmla="*/ 12230 w 340945"/>
                <a:gd name="connsiteY55" fmla="*/ 18665 h 791683"/>
                <a:gd name="connsiteX56" fmla="*/ 22184 w 340945"/>
                <a:gd name="connsiteY56" fmla="*/ 12979 h 791683"/>
                <a:gd name="connsiteX57" fmla="*/ 35319 w 340945"/>
                <a:gd name="connsiteY57" fmla="*/ 8664 h 791683"/>
                <a:gd name="connsiteX58" fmla="*/ 44348 w 340945"/>
                <a:gd name="connsiteY58" fmla="*/ 7159 h 791683"/>
                <a:gd name="connsiteX59" fmla="*/ 49501 w 340945"/>
                <a:gd name="connsiteY59" fmla="*/ 17875 h 791683"/>
                <a:gd name="connsiteX60" fmla="*/ 60950 w 340945"/>
                <a:gd name="connsiteY60" fmla="*/ 20847 h 791683"/>
                <a:gd name="connsiteX61" fmla="*/ 74638 w 340945"/>
                <a:gd name="connsiteY61" fmla="*/ 20961 h 791683"/>
                <a:gd name="connsiteX62" fmla="*/ 75657 w 340945"/>
                <a:gd name="connsiteY62" fmla="*/ 6531 h 791683"/>
                <a:gd name="connsiteX63" fmla="*/ 88030 w 340945"/>
                <a:gd name="connsiteY63" fmla="*/ 8140 h 791683"/>
                <a:gd name="connsiteX64" fmla="*/ 96126 w 340945"/>
                <a:gd name="connsiteY64" fmla="*/ 18751 h 791683"/>
                <a:gd name="connsiteX65" fmla="*/ 104480 w 340945"/>
                <a:gd name="connsiteY65" fmla="*/ 18542 h 791683"/>
                <a:gd name="connsiteX66" fmla="*/ 113128 w 340945"/>
                <a:gd name="connsiteY66" fmla="*/ 20818 h 791683"/>
                <a:gd name="connsiteX67" fmla="*/ 127359 w 340945"/>
                <a:gd name="connsiteY67" fmla="*/ 18142 h 791683"/>
                <a:gd name="connsiteX68" fmla="*/ 140818 w 340945"/>
                <a:gd name="connsiteY68" fmla="*/ 16589 h 791683"/>
                <a:gd name="connsiteX69" fmla="*/ 145066 w 340945"/>
                <a:gd name="connsiteY69" fmla="*/ 16579 h 791683"/>
                <a:gd name="connsiteX70" fmla="*/ 151505 w 340945"/>
                <a:gd name="connsiteY70" fmla="*/ 17084 h 791683"/>
                <a:gd name="connsiteX71" fmla="*/ 160287 w 340945"/>
                <a:gd name="connsiteY71" fmla="*/ 14094 h 791683"/>
                <a:gd name="connsiteX72" fmla="*/ 165478 w 340945"/>
                <a:gd name="connsiteY72" fmla="*/ 8093 h 791683"/>
                <a:gd name="connsiteX73" fmla="*/ 179375 w 340945"/>
                <a:gd name="connsiteY73" fmla="*/ 10579 h 791683"/>
                <a:gd name="connsiteX74" fmla="*/ 185861 w 340945"/>
                <a:gd name="connsiteY74" fmla="*/ 8559 h 791683"/>
                <a:gd name="connsiteX75" fmla="*/ 189195 w 340945"/>
                <a:gd name="connsiteY75" fmla="*/ 16627 h 791683"/>
                <a:gd name="connsiteX76" fmla="*/ 203321 w 340945"/>
                <a:gd name="connsiteY76" fmla="*/ 20875 h 791683"/>
                <a:gd name="connsiteX77" fmla="*/ 219466 w 340945"/>
                <a:gd name="connsiteY77" fmla="*/ 12903 h 791683"/>
                <a:gd name="connsiteX78" fmla="*/ 230724 w 340945"/>
                <a:gd name="connsiteY78" fmla="*/ 12789 h 791683"/>
                <a:gd name="connsiteX79" fmla="*/ 241573 w 340945"/>
                <a:gd name="connsiteY79" fmla="*/ 11141 h 791683"/>
                <a:gd name="connsiteX80" fmla="*/ 249498 w 340945"/>
                <a:gd name="connsiteY80" fmla="*/ 20532 h 791683"/>
                <a:gd name="connsiteX81" fmla="*/ 257194 w 340945"/>
                <a:gd name="connsiteY81" fmla="*/ 18046 h 791683"/>
                <a:gd name="connsiteX82" fmla="*/ 262385 w 340945"/>
                <a:gd name="connsiteY82" fmla="*/ 18608 h 791683"/>
                <a:gd name="connsiteX83" fmla="*/ 270624 w 340945"/>
                <a:gd name="connsiteY83" fmla="*/ 22799 h 791683"/>
                <a:gd name="connsiteX84" fmla="*/ 274291 w 340945"/>
                <a:gd name="connsiteY84" fmla="*/ 25219 h 791683"/>
                <a:gd name="connsiteX85" fmla="*/ 284712 w 340945"/>
                <a:gd name="connsiteY85" fmla="*/ 14979 h 791683"/>
                <a:gd name="connsiteX86" fmla="*/ 288274 w 340945"/>
                <a:gd name="connsiteY86" fmla="*/ 22276 h 791683"/>
                <a:gd name="connsiteX87" fmla="*/ 293541 w 340945"/>
                <a:gd name="connsiteY87" fmla="*/ 9750 h 791683"/>
                <a:gd name="connsiteX88" fmla="*/ 297351 w 340945"/>
                <a:gd name="connsiteY88" fmla="*/ 6 h 791683"/>
                <a:gd name="connsiteX89" fmla="*/ 302543 w 340945"/>
                <a:gd name="connsiteY89" fmla="*/ 3692 h 791683"/>
                <a:gd name="connsiteX90" fmla="*/ 309115 w 340945"/>
                <a:gd name="connsiteY90" fmla="*/ 6159 h 791683"/>
                <a:gd name="connsiteX91" fmla="*/ 314401 w 340945"/>
                <a:gd name="connsiteY91" fmla="*/ 9855 h 791683"/>
                <a:gd name="connsiteX92" fmla="*/ 316382 w 340945"/>
                <a:gd name="connsiteY92" fmla="*/ 14513 h 791683"/>
                <a:gd name="connsiteX93" fmla="*/ 322926 w 340945"/>
                <a:gd name="connsiteY93" fmla="*/ 25181 h 791683"/>
                <a:gd name="connsiteX94" fmla="*/ 325879 w 340945"/>
                <a:gd name="connsiteY94" fmla="*/ 23066 h 791683"/>
                <a:gd name="connsiteX95" fmla="*/ 331432 w 340945"/>
                <a:gd name="connsiteY95" fmla="*/ 18799 h 791683"/>
                <a:gd name="connsiteX96" fmla="*/ 340204 w 340945"/>
                <a:gd name="connsiteY96" fmla="*/ 29448 h 791683"/>
                <a:gd name="connsiteX97" fmla="*/ 340233 w 340945"/>
                <a:gd name="connsiteY97" fmla="*/ 37515 h 791683"/>
                <a:gd name="connsiteX98" fmla="*/ 340233 w 340945"/>
                <a:gd name="connsiteY98" fmla="*/ 48784 h 791683"/>
                <a:gd name="connsiteX99" fmla="*/ 340233 w 340945"/>
                <a:gd name="connsiteY99" fmla="*/ 77578 h 791683"/>
                <a:gd name="connsiteX100" fmla="*/ 340233 w 340945"/>
                <a:gd name="connsiteY100" fmla="*/ 156245 h 791683"/>
                <a:gd name="connsiteX101" fmla="*/ 340233 w 340945"/>
                <a:gd name="connsiteY101" fmla="*/ 255486 h 791683"/>
                <a:gd name="connsiteX102" fmla="*/ 340233 w 340945"/>
                <a:gd name="connsiteY102" fmla="*/ 366261 h 791683"/>
                <a:gd name="connsiteX103" fmla="*/ 340233 w 340945"/>
                <a:gd name="connsiteY103" fmla="*/ 479552 h 791683"/>
                <a:gd name="connsiteX104" fmla="*/ 340233 w 340945"/>
                <a:gd name="connsiteY104" fmla="*/ 586317 h 791683"/>
                <a:gd name="connsiteX105" fmla="*/ 340233 w 340945"/>
                <a:gd name="connsiteY105" fmla="*/ 677538 h 791683"/>
                <a:gd name="connsiteX106" fmla="*/ 340233 w 340945"/>
                <a:gd name="connsiteY106" fmla="*/ 744175 h 791683"/>
                <a:gd name="connsiteX107" fmla="*/ 339976 w 340945"/>
                <a:gd name="connsiteY107" fmla="*/ 771912 h 791683"/>
                <a:gd name="connsiteX108" fmla="*/ 337537 w 340945"/>
                <a:gd name="connsiteY108" fmla="*/ 776970 h 79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340945" h="791683">
                  <a:moveTo>
                    <a:pt x="337537" y="776970"/>
                  </a:moveTo>
                  <a:cubicBezTo>
                    <a:pt x="337185" y="777570"/>
                    <a:pt x="336842" y="778180"/>
                    <a:pt x="336537" y="778827"/>
                  </a:cubicBezTo>
                  <a:cubicBezTo>
                    <a:pt x="335813" y="780361"/>
                    <a:pt x="334204" y="782513"/>
                    <a:pt x="333718" y="783837"/>
                  </a:cubicBezTo>
                  <a:cubicBezTo>
                    <a:pt x="333299" y="784971"/>
                    <a:pt x="333613" y="787971"/>
                    <a:pt x="333004" y="788752"/>
                  </a:cubicBezTo>
                  <a:cubicBezTo>
                    <a:pt x="330765" y="791629"/>
                    <a:pt x="324479" y="787705"/>
                    <a:pt x="322050" y="786523"/>
                  </a:cubicBezTo>
                  <a:cubicBezTo>
                    <a:pt x="319926" y="785495"/>
                    <a:pt x="318325" y="783904"/>
                    <a:pt x="316040" y="783294"/>
                  </a:cubicBezTo>
                  <a:cubicBezTo>
                    <a:pt x="312677" y="782409"/>
                    <a:pt x="313192" y="783028"/>
                    <a:pt x="310325" y="781237"/>
                  </a:cubicBezTo>
                  <a:cubicBezTo>
                    <a:pt x="307838" y="779684"/>
                    <a:pt x="308391" y="779199"/>
                    <a:pt x="305610" y="780637"/>
                  </a:cubicBezTo>
                  <a:cubicBezTo>
                    <a:pt x="302838" y="782066"/>
                    <a:pt x="301276" y="784161"/>
                    <a:pt x="299942" y="787352"/>
                  </a:cubicBezTo>
                  <a:cubicBezTo>
                    <a:pt x="297390" y="786228"/>
                    <a:pt x="297409" y="782380"/>
                    <a:pt x="293484" y="783171"/>
                  </a:cubicBezTo>
                  <a:cubicBezTo>
                    <a:pt x="290341" y="783799"/>
                    <a:pt x="289360" y="788657"/>
                    <a:pt x="286179" y="788457"/>
                  </a:cubicBezTo>
                  <a:cubicBezTo>
                    <a:pt x="284531" y="788352"/>
                    <a:pt x="282702" y="784590"/>
                    <a:pt x="281283" y="783694"/>
                  </a:cubicBezTo>
                  <a:cubicBezTo>
                    <a:pt x="280445" y="783171"/>
                    <a:pt x="278044" y="782580"/>
                    <a:pt x="277044" y="782285"/>
                  </a:cubicBezTo>
                  <a:cubicBezTo>
                    <a:pt x="273815" y="781332"/>
                    <a:pt x="273396" y="781456"/>
                    <a:pt x="270329" y="783342"/>
                  </a:cubicBezTo>
                  <a:cubicBezTo>
                    <a:pt x="267357" y="785171"/>
                    <a:pt x="265005" y="787752"/>
                    <a:pt x="262290" y="789752"/>
                  </a:cubicBezTo>
                  <a:cubicBezTo>
                    <a:pt x="256965" y="793677"/>
                    <a:pt x="257785" y="786733"/>
                    <a:pt x="256984" y="781180"/>
                  </a:cubicBezTo>
                  <a:cubicBezTo>
                    <a:pt x="256146" y="775389"/>
                    <a:pt x="255441" y="773579"/>
                    <a:pt x="251089" y="774951"/>
                  </a:cubicBezTo>
                  <a:cubicBezTo>
                    <a:pt x="247717" y="776008"/>
                    <a:pt x="245554" y="778037"/>
                    <a:pt x="241725" y="776865"/>
                  </a:cubicBezTo>
                  <a:cubicBezTo>
                    <a:pt x="241144" y="774341"/>
                    <a:pt x="242011" y="772055"/>
                    <a:pt x="241392" y="769464"/>
                  </a:cubicBezTo>
                  <a:cubicBezTo>
                    <a:pt x="237525" y="766997"/>
                    <a:pt x="235058" y="774465"/>
                    <a:pt x="231534" y="774855"/>
                  </a:cubicBezTo>
                  <a:cubicBezTo>
                    <a:pt x="227895" y="775265"/>
                    <a:pt x="227895" y="772750"/>
                    <a:pt x="225647" y="770864"/>
                  </a:cubicBezTo>
                  <a:cubicBezTo>
                    <a:pt x="217818" y="764292"/>
                    <a:pt x="214922" y="774112"/>
                    <a:pt x="207855" y="776351"/>
                  </a:cubicBezTo>
                  <a:cubicBezTo>
                    <a:pt x="204302" y="777475"/>
                    <a:pt x="201749" y="775141"/>
                    <a:pt x="198253" y="774998"/>
                  </a:cubicBezTo>
                  <a:cubicBezTo>
                    <a:pt x="195377" y="774874"/>
                    <a:pt x="193958" y="775760"/>
                    <a:pt x="191757" y="773131"/>
                  </a:cubicBezTo>
                  <a:cubicBezTo>
                    <a:pt x="190224" y="771302"/>
                    <a:pt x="189557" y="765635"/>
                    <a:pt x="186128" y="766311"/>
                  </a:cubicBezTo>
                  <a:cubicBezTo>
                    <a:pt x="182956" y="766931"/>
                    <a:pt x="182385" y="775331"/>
                    <a:pt x="179118" y="777703"/>
                  </a:cubicBezTo>
                  <a:cubicBezTo>
                    <a:pt x="175089" y="772474"/>
                    <a:pt x="168869" y="776846"/>
                    <a:pt x="164040" y="771674"/>
                  </a:cubicBezTo>
                  <a:cubicBezTo>
                    <a:pt x="161182" y="773407"/>
                    <a:pt x="161496" y="774674"/>
                    <a:pt x="160258" y="777627"/>
                  </a:cubicBezTo>
                  <a:cubicBezTo>
                    <a:pt x="160639" y="779799"/>
                    <a:pt x="159963" y="781247"/>
                    <a:pt x="158239" y="781970"/>
                  </a:cubicBezTo>
                  <a:cubicBezTo>
                    <a:pt x="156620" y="782675"/>
                    <a:pt x="154962" y="783161"/>
                    <a:pt x="153257" y="783409"/>
                  </a:cubicBezTo>
                  <a:cubicBezTo>
                    <a:pt x="150266" y="783790"/>
                    <a:pt x="148238" y="782837"/>
                    <a:pt x="145523" y="781809"/>
                  </a:cubicBezTo>
                  <a:cubicBezTo>
                    <a:pt x="143951" y="781685"/>
                    <a:pt x="142484" y="781161"/>
                    <a:pt x="141103" y="780246"/>
                  </a:cubicBezTo>
                  <a:cubicBezTo>
                    <a:pt x="140408" y="778732"/>
                    <a:pt x="139417" y="777675"/>
                    <a:pt x="138113" y="777094"/>
                  </a:cubicBezTo>
                  <a:cubicBezTo>
                    <a:pt x="136674" y="781551"/>
                    <a:pt x="135969" y="785933"/>
                    <a:pt x="131664" y="784599"/>
                  </a:cubicBezTo>
                  <a:cubicBezTo>
                    <a:pt x="128549" y="783637"/>
                    <a:pt x="127568" y="779503"/>
                    <a:pt x="125130" y="778303"/>
                  </a:cubicBezTo>
                  <a:cubicBezTo>
                    <a:pt x="123225" y="782209"/>
                    <a:pt x="120005" y="785990"/>
                    <a:pt x="116434" y="781866"/>
                  </a:cubicBezTo>
                  <a:cubicBezTo>
                    <a:pt x="114138" y="779218"/>
                    <a:pt x="115081" y="773141"/>
                    <a:pt x="111833" y="771169"/>
                  </a:cubicBezTo>
                  <a:cubicBezTo>
                    <a:pt x="107232" y="768369"/>
                    <a:pt x="99870" y="778122"/>
                    <a:pt x="96526" y="780942"/>
                  </a:cubicBezTo>
                  <a:cubicBezTo>
                    <a:pt x="91126" y="785504"/>
                    <a:pt x="87973" y="783437"/>
                    <a:pt x="83677" y="778618"/>
                  </a:cubicBezTo>
                  <a:cubicBezTo>
                    <a:pt x="81124" y="775751"/>
                    <a:pt x="76648" y="773808"/>
                    <a:pt x="73381" y="772865"/>
                  </a:cubicBezTo>
                  <a:cubicBezTo>
                    <a:pt x="71618" y="772360"/>
                    <a:pt x="62427" y="772026"/>
                    <a:pt x="60827" y="773055"/>
                  </a:cubicBezTo>
                  <a:cubicBezTo>
                    <a:pt x="56969" y="775532"/>
                    <a:pt x="59055" y="783247"/>
                    <a:pt x="52197" y="781275"/>
                  </a:cubicBezTo>
                  <a:cubicBezTo>
                    <a:pt x="47511" y="779932"/>
                    <a:pt x="47825" y="773779"/>
                    <a:pt x="46025" y="769464"/>
                  </a:cubicBezTo>
                  <a:cubicBezTo>
                    <a:pt x="41824" y="775655"/>
                    <a:pt x="39767" y="783418"/>
                    <a:pt x="33014" y="786533"/>
                  </a:cubicBezTo>
                  <a:cubicBezTo>
                    <a:pt x="30671" y="787619"/>
                    <a:pt x="28194" y="786561"/>
                    <a:pt x="26022" y="787571"/>
                  </a:cubicBezTo>
                  <a:cubicBezTo>
                    <a:pt x="23670" y="788667"/>
                    <a:pt x="23698" y="792200"/>
                    <a:pt x="20898" y="791619"/>
                  </a:cubicBezTo>
                  <a:cubicBezTo>
                    <a:pt x="18145" y="791048"/>
                    <a:pt x="14164" y="782923"/>
                    <a:pt x="11430" y="780751"/>
                  </a:cubicBezTo>
                  <a:cubicBezTo>
                    <a:pt x="7830" y="777894"/>
                    <a:pt x="4267" y="777084"/>
                    <a:pt x="0" y="777132"/>
                  </a:cubicBezTo>
                  <a:cubicBezTo>
                    <a:pt x="219" y="777017"/>
                    <a:pt x="648" y="777036"/>
                    <a:pt x="905" y="776979"/>
                  </a:cubicBezTo>
                  <a:cubicBezTo>
                    <a:pt x="2048" y="763273"/>
                    <a:pt x="1000" y="748843"/>
                    <a:pt x="1000" y="735069"/>
                  </a:cubicBezTo>
                  <a:cubicBezTo>
                    <a:pt x="1000" y="721401"/>
                    <a:pt x="1000" y="707723"/>
                    <a:pt x="1000" y="694055"/>
                  </a:cubicBezTo>
                  <a:cubicBezTo>
                    <a:pt x="1000" y="665003"/>
                    <a:pt x="1000" y="635952"/>
                    <a:pt x="1000" y="606901"/>
                  </a:cubicBezTo>
                  <a:cubicBezTo>
                    <a:pt x="1000" y="548798"/>
                    <a:pt x="1000" y="490696"/>
                    <a:pt x="1000" y="432593"/>
                  </a:cubicBezTo>
                  <a:cubicBezTo>
                    <a:pt x="1000" y="296624"/>
                    <a:pt x="1019" y="160655"/>
                    <a:pt x="1000" y="24685"/>
                  </a:cubicBezTo>
                  <a:cubicBezTo>
                    <a:pt x="1000" y="22514"/>
                    <a:pt x="486" y="19837"/>
                    <a:pt x="1895" y="18646"/>
                  </a:cubicBezTo>
                  <a:cubicBezTo>
                    <a:pt x="3477" y="17303"/>
                    <a:pt x="10163" y="18732"/>
                    <a:pt x="12230" y="18665"/>
                  </a:cubicBezTo>
                  <a:cubicBezTo>
                    <a:pt x="17240" y="18504"/>
                    <a:pt x="18736" y="16665"/>
                    <a:pt x="22184" y="12979"/>
                  </a:cubicBezTo>
                  <a:cubicBezTo>
                    <a:pt x="25556" y="9379"/>
                    <a:pt x="31261" y="10779"/>
                    <a:pt x="35319" y="8664"/>
                  </a:cubicBezTo>
                  <a:cubicBezTo>
                    <a:pt x="38262" y="7131"/>
                    <a:pt x="41024" y="5635"/>
                    <a:pt x="44348" y="7159"/>
                  </a:cubicBezTo>
                  <a:cubicBezTo>
                    <a:pt x="49816" y="9674"/>
                    <a:pt x="47920" y="12417"/>
                    <a:pt x="49501" y="17875"/>
                  </a:cubicBezTo>
                  <a:cubicBezTo>
                    <a:pt x="51083" y="23295"/>
                    <a:pt x="56683" y="20447"/>
                    <a:pt x="60950" y="20847"/>
                  </a:cubicBezTo>
                  <a:cubicBezTo>
                    <a:pt x="65246" y="21247"/>
                    <a:pt x="70485" y="23628"/>
                    <a:pt x="74638" y="20961"/>
                  </a:cubicBezTo>
                  <a:cubicBezTo>
                    <a:pt x="80915" y="16922"/>
                    <a:pt x="72314" y="11255"/>
                    <a:pt x="75657" y="6531"/>
                  </a:cubicBezTo>
                  <a:cubicBezTo>
                    <a:pt x="77457" y="3987"/>
                    <a:pt x="86697" y="6378"/>
                    <a:pt x="88030" y="8140"/>
                  </a:cubicBezTo>
                  <a:cubicBezTo>
                    <a:pt x="90735" y="11731"/>
                    <a:pt x="91392" y="17275"/>
                    <a:pt x="96126" y="18751"/>
                  </a:cubicBezTo>
                  <a:cubicBezTo>
                    <a:pt x="98708" y="19551"/>
                    <a:pt x="101860" y="17951"/>
                    <a:pt x="104480" y="18542"/>
                  </a:cubicBezTo>
                  <a:cubicBezTo>
                    <a:pt x="107699" y="19266"/>
                    <a:pt x="109661" y="20942"/>
                    <a:pt x="113128" y="20818"/>
                  </a:cubicBezTo>
                  <a:cubicBezTo>
                    <a:pt x="118567" y="20628"/>
                    <a:pt x="122187" y="16837"/>
                    <a:pt x="127359" y="18142"/>
                  </a:cubicBezTo>
                  <a:cubicBezTo>
                    <a:pt x="132121" y="19342"/>
                    <a:pt x="136884" y="19208"/>
                    <a:pt x="140818" y="16589"/>
                  </a:cubicBezTo>
                  <a:cubicBezTo>
                    <a:pt x="144189" y="14341"/>
                    <a:pt x="141684" y="14284"/>
                    <a:pt x="145066" y="16579"/>
                  </a:cubicBezTo>
                  <a:cubicBezTo>
                    <a:pt x="148514" y="18923"/>
                    <a:pt x="147609" y="18532"/>
                    <a:pt x="151505" y="17084"/>
                  </a:cubicBezTo>
                  <a:cubicBezTo>
                    <a:pt x="154543" y="15951"/>
                    <a:pt x="157477" y="16227"/>
                    <a:pt x="160287" y="14094"/>
                  </a:cubicBezTo>
                  <a:cubicBezTo>
                    <a:pt x="162344" y="12522"/>
                    <a:pt x="163506" y="9636"/>
                    <a:pt x="165478" y="8093"/>
                  </a:cubicBezTo>
                  <a:cubicBezTo>
                    <a:pt x="169678" y="4797"/>
                    <a:pt x="174184" y="11255"/>
                    <a:pt x="179375" y="10579"/>
                  </a:cubicBezTo>
                  <a:cubicBezTo>
                    <a:pt x="181575" y="10293"/>
                    <a:pt x="183585" y="6797"/>
                    <a:pt x="185861" y="8559"/>
                  </a:cubicBezTo>
                  <a:cubicBezTo>
                    <a:pt x="187433" y="9779"/>
                    <a:pt x="188290" y="14694"/>
                    <a:pt x="189195" y="16627"/>
                  </a:cubicBezTo>
                  <a:cubicBezTo>
                    <a:pt x="191891" y="22323"/>
                    <a:pt x="198110" y="21571"/>
                    <a:pt x="203321" y="20875"/>
                  </a:cubicBezTo>
                  <a:cubicBezTo>
                    <a:pt x="209445" y="20056"/>
                    <a:pt x="214065" y="14236"/>
                    <a:pt x="219466" y="12903"/>
                  </a:cubicBezTo>
                  <a:cubicBezTo>
                    <a:pt x="223676" y="11865"/>
                    <a:pt x="227295" y="15389"/>
                    <a:pt x="230724" y="12789"/>
                  </a:cubicBezTo>
                  <a:cubicBezTo>
                    <a:pt x="233162" y="16618"/>
                    <a:pt x="239449" y="14694"/>
                    <a:pt x="241573" y="11141"/>
                  </a:cubicBezTo>
                  <a:cubicBezTo>
                    <a:pt x="242249" y="13493"/>
                    <a:pt x="247745" y="20447"/>
                    <a:pt x="249498" y="20532"/>
                  </a:cubicBezTo>
                  <a:cubicBezTo>
                    <a:pt x="252336" y="20666"/>
                    <a:pt x="254232" y="17903"/>
                    <a:pt x="257194" y="18046"/>
                  </a:cubicBezTo>
                  <a:cubicBezTo>
                    <a:pt x="258747" y="18123"/>
                    <a:pt x="260814" y="18380"/>
                    <a:pt x="262385" y="18608"/>
                  </a:cubicBezTo>
                  <a:cubicBezTo>
                    <a:pt x="265643" y="19075"/>
                    <a:pt x="267881" y="20742"/>
                    <a:pt x="270624" y="22799"/>
                  </a:cubicBezTo>
                  <a:cubicBezTo>
                    <a:pt x="272282" y="24047"/>
                    <a:pt x="271929" y="25123"/>
                    <a:pt x="274291" y="25219"/>
                  </a:cubicBezTo>
                  <a:cubicBezTo>
                    <a:pt x="278254" y="25390"/>
                    <a:pt x="281854" y="17494"/>
                    <a:pt x="284712" y="14979"/>
                  </a:cubicBezTo>
                  <a:cubicBezTo>
                    <a:pt x="285169" y="17856"/>
                    <a:pt x="283683" y="25924"/>
                    <a:pt x="288274" y="22276"/>
                  </a:cubicBezTo>
                  <a:cubicBezTo>
                    <a:pt x="290779" y="20285"/>
                    <a:pt x="292075" y="12779"/>
                    <a:pt x="293541" y="9750"/>
                  </a:cubicBezTo>
                  <a:cubicBezTo>
                    <a:pt x="295075" y="6588"/>
                    <a:pt x="296170" y="3378"/>
                    <a:pt x="297351" y="6"/>
                  </a:cubicBezTo>
                  <a:cubicBezTo>
                    <a:pt x="299304" y="-146"/>
                    <a:pt x="300828" y="2644"/>
                    <a:pt x="302543" y="3692"/>
                  </a:cubicBezTo>
                  <a:cubicBezTo>
                    <a:pt x="304609" y="4950"/>
                    <a:pt x="307010" y="5159"/>
                    <a:pt x="309115" y="6159"/>
                  </a:cubicBezTo>
                  <a:cubicBezTo>
                    <a:pt x="311001" y="7054"/>
                    <a:pt x="312953" y="7864"/>
                    <a:pt x="314401" y="9855"/>
                  </a:cubicBezTo>
                  <a:cubicBezTo>
                    <a:pt x="316211" y="12350"/>
                    <a:pt x="315049" y="11417"/>
                    <a:pt x="316382" y="14513"/>
                  </a:cubicBezTo>
                  <a:cubicBezTo>
                    <a:pt x="317383" y="16827"/>
                    <a:pt x="321021" y="24876"/>
                    <a:pt x="322926" y="25181"/>
                  </a:cubicBezTo>
                  <a:cubicBezTo>
                    <a:pt x="323717" y="25304"/>
                    <a:pt x="325269" y="23447"/>
                    <a:pt x="325879" y="23066"/>
                  </a:cubicBezTo>
                  <a:cubicBezTo>
                    <a:pt x="328622" y="21371"/>
                    <a:pt x="329422" y="22218"/>
                    <a:pt x="331432" y="18799"/>
                  </a:cubicBezTo>
                  <a:cubicBezTo>
                    <a:pt x="333851" y="14675"/>
                    <a:pt x="339976" y="27657"/>
                    <a:pt x="340204" y="29448"/>
                  </a:cubicBezTo>
                  <a:cubicBezTo>
                    <a:pt x="340538" y="32039"/>
                    <a:pt x="340243" y="34868"/>
                    <a:pt x="340233" y="37515"/>
                  </a:cubicBezTo>
                  <a:cubicBezTo>
                    <a:pt x="340224" y="41268"/>
                    <a:pt x="340233" y="45031"/>
                    <a:pt x="340233" y="48784"/>
                  </a:cubicBezTo>
                  <a:cubicBezTo>
                    <a:pt x="340233" y="58385"/>
                    <a:pt x="340233" y="67986"/>
                    <a:pt x="340233" y="77578"/>
                  </a:cubicBezTo>
                  <a:cubicBezTo>
                    <a:pt x="340233" y="103800"/>
                    <a:pt x="340233" y="130022"/>
                    <a:pt x="340233" y="156245"/>
                  </a:cubicBezTo>
                  <a:cubicBezTo>
                    <a:pt x="340233" y="189325"/>
                    <a:pt x="340233" y="222405"/>
                    <a:pt x="340233" y="255486"/>
                  </a:cubicBezTo>
                  <a:cubicBezTo>
                    <a:pt x="340233" y="292414"/>
                    <a:pt x="340233" y="329342"/>
                    <a:pt x="340233" y="366261"/>
                  </a:cubicBezTo>
                  <a:cubicBezTo>
                    <a:pt x="340233" y="404028"/>
                    <a:pt x="340233" y="441785"/>
                    <a:pt x="340233" y="479552"/>
                  </a:cubicBezTo>
                  <a:cubicBezTo>
                    <a:pt x="340233" y="515137"/>
                    <a:pt x="340233" y="550732"/>
                    <a:pt x="340233" y="586317"/>
                  </a:cubicBezTo>
                  <a:cubicBezTo>
                    <a:pt x="340233" y="616721"/>
                    <a:pt x="340233" y="647125"/>
                    <a:pt x="340233" y="677538"/>
                  </a:cubicBezTo>
                  <a:cubicBezTo>
                    <a:pt x="340233" y="699751"/>
                    <a:pt x="340233" y="721963"/>
                    <a:pt x="340233" y="744175"/>
                  </a:cubicBezTo>
                  <a:cubicBezTo>
                    <a:pt x="340233" y="752452"/>
                    <a:pt x="341995" y="763987"/>
                    <a:pt x="339976" y="771912"/>
                  </a:cubicBezTo>
                  <a:cubicBezTo>
                    <a:pt x="339481" y="773817"/>
                    <a:pt x="338480" y="775360"/>
                    <a:pt x="337537" y="776970"/>
                  </a:cubicBezTo>
                  <a:close/>
                </a:path>
              </a:pathLst>
            </a:custGeom>
            <a:solidFill>
              <a:srgbClr val="F4F1A1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DB3DDB8-AB0E-F794-22EC-2D25FE127297}"/>
                </a:ext>
              </a:extLst>
            </p:cNvPr>
            <p:cNvSpPr/>
            <p:nvPr/>
          </p:nvSpPr>
          <p:spPr>
            <a:xfrm>
              <a:off x="11107540" y="2369573"/>
              <a:ext cx="515092" cy="1196057"/>
            </a:xfrm>
            <a:custGeom>
              <a:avLst/>
              <a:gdLst>
                <a:gd name="connsiteX0" fmla="*/ 337537 w 340945"/>
                <a:gd name="connsiteY0" fmla="*/ 776970 h 791683"/>
                <a:gd name="connsiteX1" fmla="*/ 336537 w 340945"/>
                <a:gd name="connsiteY1" fmla="*/ 778827 h 791683"/>
                <a:gd name="connsiteX2" fmla="*/ 333718 w 340945"/>
                <a:gd name="connsiteY2" fmla="*/ 783837 h 791683"/>
                <a:gd name="connsiteX3" fmla="*/ 333004 w 340945"/>
                <a:gd name="connsiteY3" fmla="*/ 788752 h 791683"/>
                <a:gd name="connsiteX4" fmla="*/ 322050 w 340945"/>
                <a:gd name="connsiteY4" fmla="*/ 786523 h 791683"/>
                <a:gd name="connsiteX5" fmla="*/ 316040 w 340945"/>
                <a:gd name="connsiteY5" fmla="*/ 783294 h 791683"/>
                <a:gd name="connsiteX6" fmla="*/ 310325 w 340945"/>
                <a:gd name="connsiteY6" fmla="*/ 781237 h 791683"/>
                <a:gd name="connsiteX7" fmla="*/ 305610 w 340945"/>
                <a:gd name="connsiteY7" fmla="*/ 780637 h 791683"/>
                <a:gd name="connsiteX8" fmla="*/ 299942 w 340945"/>
                <a:gd name="connsiteY8" fmla="*/ 787352 h 791683"/>
                <a:gd name="connsiteX9" fmla="*/ 293484 w 340945"/>
                <a:gd name="connsiteY9" fmla="*/ 783171 h 791683"/>
                <a:gd name="connsiteX10" fmla="*/ 286179 w 340945"/>
                <a:gd name="connsiteY10" fmla="*/ 788457 h 791683"/>
                <a:gd name="connsiteX11" fmla="*/ 281283 w 340945"/>
                <a:gd name="connsiteY11" fmla="*/ 783694 h 791683"/>
                <a:gd name="connsiteX12" fmla="*/ 277044 w 340945"/>
                <a:gd name="connsiteY12" fmla="*/ 782285 h 791683"/>
                <a:gd name="connsiteX13" fmla="*/ 270329 w 340945"/>
                <a:gd name="connsiteY13" fmla="*/ 783342 h 791683"/>
                <a:gd name="connsiteX14" fmla="*/ 262290 w 340945"/>
                <a:gd name="connsiteY14" fmla="*/ 789752 h 791683"/>
                <a:gd name="connsiteX15" fmla="*/ 256984 w 340945"/>
                <a:gd name="connsiteY15" fmla="*/ 781180 h 791683"/>
                <a:gd name="connsiteX16" fmla="*/ 251089 w 340945"/>
                <a:gd name="connsiteY16" fmla="*/ 774951 h 791683"/>
                <a:gd name="connsiteX17" fmla="*/ 241725 w 340945"/>
                <a:gd name="connsiteY17" fmla="*/ 776865 h 791683"/>
                <a:gd name="connsiteX18" fmla="*/ 241392 w 340945"/>
                <a:gd name="connsiteY18" fmla="*/ 769464 h 791683"/>
                <a:gd name="connsiteX19" fmla="*/ 231534 w 340945"/>
                <a:gd name="connsiteY19" fmla="*/ 774855 h 791683"/>
                <a:gd name="connsiteX20" fmla="*/ 225647 w 340945"/>
                <a:gd name="connsiteY20" fmla="*/ 770864 h 791683"/>
                <a:gd name="connsiteX21" fmla="*/ 207855 w 340945"/>
                <a:gd name="connsiteY21" fmla="*/ 776351 h 791683"/>
                <a:gd name="connsiteX22" fmla="*/ 198253 w 340945"/>
                <a:gd name="connsiteY22" fmla="*/ 774998 h 791683"/>
                <a:gd name="connsiteX23" fmla="*/ 191757 w 340945"/>
                <a:gd name="connsiteY23" fmla="*/ 773131 h 791683"/>
                <a:gd name="connsiteX24" fmla="*/ 186128 w 340945"/>
                <a:gd name="connsiteY24" fmla="*/ 766311 h 791683"/>
                <a:gd name="connsiteX25" fmla="*/ 179118 w 340945"/>
                <a:gd name="connsiteY25" fmla="*/ 777703 h 791683"/>
                <a:gd name="connsiteX26" fmla="*/ 164040 w 340945"/>
                <a:gd name="connsiteY26" fmla="*/ 771674 h 791683"/>
                <a:gd name="connsiteX27" fmla="*/ 160258 w 340945"/>
                <a:gd name="connsiteY27" fmla="*/ 777627 h 791683"/>
                <a:gd name="connsiteX28" fmla="*/ 158239 w 340945"/>
                <a:gd name="connsiteY28" fmla="*/ 781970 h 791683"/>
                <a:gd name="connsiteX29" fmla="*/ 153257 w 340945"/>
                <a:gd name="connsiteY29" fmla="*/ 783409 h 791683"/>
                <a:gd name="connsiteX30" fmla="*/ 145523 w 340945"/>
                <a:gd name="connsiteY30" fmla="*/ 781809 h 791683"/>
                <a:gd name="connsiteX31" fmla="*/ 141103 w 340945"/>
                <a:gd name="connsiteY31" fmla="*/ 780246 h 791683"/>
                <a:gd name="connsiteX32" fmla="*/ 138113 w 340945"/>
                <a:gd name="connsiteY32" fmla="*/ 777094 h 791683"/>
                <a:gd name="connsiteX33" fmla="*/ 131664 w 340945"/>
                <a:gd name="connsiteY33" fmla="*/ 784599 h 791683"/>
                <a:gd name="connsiteX34" fmla="*/ 125130 w 340945"/>
                <a:gd name="connsiteY34" fmla="*/ 778303 h 791683"/>
                <a:gd name="connsiteX35" fmla="*/ 116434 w 340945"/>
                <a:gd name="connsiteY35" fmla="*/ 781866 h 791683"/>
                <a:gd name="connsiteX36" fmla="*/ 111833 w 340945"/>
                <a:gd name="connsiteY36" fmla="*/ 771169 h 791683"/>
                <a:gd name="connsiteX37" fmla="*/ 96526 w 340945"/>
                <a:gd name="connsiteY37" fmla="*/ 780942 h 791683"/>
                <a:gd name="connsiteX38" fmla="*/ 83677 w 340945"/>
                <a:gd name="connsiteY38" fmla="*/ 778618 h 791683"/>
                <a:gd name="connsiteX39" fmla="*/ 73381 w 340945"/>
                <a:gd name="connsiteY39" fmla="*/ 772865 h 791683"/>
                <a:gd name="connsiteX40" fmla="*/ 60827 w 340945"/>
                <a:gd name="connsiteY40" fmla="*/ 773055 h 791683"/>
                <a:gd name="connsiteX41" fmla="*/ 52197 w 340945"/>
                <a:gd name="connsiteY41" fmla="*/ 781275 h 791683"/>
                <a:gd name="connsiteX42" fmla="*/ 46025 w 340945"/>
                <a:gd name="connsiteY42" fmla="*/ 769464 h 791683"/>
                <a:gd name="connsiteX43" fmla="*/ 33014 w 340945"/>
                <a:gd name="connsiteY43" fmla="*/ 786533 h 791683"/>
                <a:gd name="connsiteX44" fmla="*/ 26022 w 340945"/>
                <a:gd name="connsiteY44" fmla="*/ 787571 h 791683"/>
                <a:gd name="connsiteX45" fmla="*/ 20898 w 340945"/>
                <a:gd name="connsiteY45" fmla="*/ 791619 h 791683"/>
                <a:gd name="connsiteX46" fmla="*/ 11430 w 340945"/>
                <a:gd name="connsiteY46" fmla="*/ 780751 h 791683"/>
                <a:gd name="connsiteX47" fmla="*/ 0 w 340945"/>
                <a:gd name="connsiteY47" fmla="*/ 777132 h 791683"/>
                <a:gd name="connsiteX48" fmla="*/ 905 w 340945"/>
                <a:gd name="connsiteY48" fmla="*/ 776979 h 791683"/>
                <a:gd name="connsiteX49" fmla="*/ 1000 w 340945"/>
                <a:gd name="connsiteY49" fmla="*/ 735069 h 791683"/>
                <a:gd name="connsiteX50" fmla="*/ 1000 w 340945"/>
                <a:gd name="connsiteY50" fmla="*/ 694055 h 791683"/>
                <a:gd name="connsiteX51" fmla="*/ 1000 w 340945"/>
                <a:gd name="connsiteY51" fmla="*/ 606901 h 791683"/>
                <a:gd name="connsiteX52" fmla="*/ 1000 w 340945"/>
                <a:gd name="connsiteY52" fmla="*/ 432593 h 791683"/>
                <a:gd name="connsiteX53" fmla="*/ 1000 w 340945"/>
                <a:gd name="connsiteY53" fmla="*/ 24685 h 791683"/>
                <a:gd name="connsiteX54" fmla="*/ 1895 w 340945"/>
                <a:gd name="connsiteY54" fmla="*/ 18646 h 791683"/>
                <a:gd name="connsiteX55" fmla="*/ 12230 w 340945"/>
                <a:gd name="connsiteY55" fmla="*/ 18665 h 791683"/>
                <a:gd name="connsiteX56" fmla="*/ 22184 w 340945"/>
                <a:gd name="connsiteY56" fmla="*/ 12979 h 791683"/>
                <a:gd name="connsiteX57" fmla="*/ 35319 w 340945"/>
                <a:gd name="connsiteY57" fmla="*/ 8664 h 791683"/>
                <a:gd name="connsiteX58" fmla="*/ 44348 w 340945"/>
                <a:gd name="connsiteY58" fmla="*/ 7159 h 791683"/>
                <a:gd name="connsiteX59" fmla="*/ 49501 w 340945"/>
                <a:gd name="connsiteY59" fmla="*/ 17875 h 791683"/>
                <a:gd name="connsiteX60" fmla="*/ 60950 w 340945"/>
                <a:gd name="connsiteY60" fmla="*/ 20847 h 791683"/>
                <a:gd name="connsiteX61" fmla="*/ 74638 w 340945"/>
                <a:gd name="connsiteY61" fmla="*/ 20961 h 791683"/>
                <a:gd name="connsiteX62" fmla="*/ 75657 w 340945"/>
                <a:gd name="connsiteY62" fmla="*/ 6531 h 791683"/>
                <a:gd name="connsiteX63" fmla="*/ 88030 w 340945"/>
                <a:gd name="connsiteY63" fmla="*/ 8140 h 791683"/>
                <a:gd name="connsiteX64" fmla="*/ 96126 w 340945"/>
                <a:gd name="connsiteY64" fmla="*/ 18751 h 791683"/>
                <a:gd name="connsiteX65" fmla="*/ 104480 w 340945"/>
                <a:gd name="connsiteY65" fmla="*/ 18542 h 791683"/>
                <a:gd name="connsiteX66" fmla="*/ 113128 w 340945"/>
                <a:gd name="connsiteY66" fmla="*/ 20818 h 791683"/>
                <a:gd name="connsiteX67" fmla="*/ 127359 w 340945"/>
                <a:gd name="connsiteY67" fmla="*/ 18142 h 791683"/>
                <a:gd name="connsiteX68" fmla="*/ 140818 w 340945"/>
                <a:gd name="connsiteY68" fmla="*/ 16589 h 791683"/>
                <a:gd name="connsiteX69" fmla="*/ 145066 w 340945"/>
                <a:gd name="connsiteY69" fmla="*/ 16579 h 791683"/>
                <a:gd name="connsiteX70" fmla="*/ 151505 w 340945"/>
                <a:gd name="connsiteY70" fmla="*/ 17084 h 791683"/>
                <a:gd name="connsiteX71" fmla="*/ 160287 w 340945"/>
                <a:gd name="connsiteY71" fmla="*/ 14094 h 791683"/>
                <a:gd name="connsiteX72" fmla="*/ 165478 w 340945"/>
                <a:gd name="connsiteY72" fmla="*/ 8093 h 791683"/>
                <a:gd name="connsiteX73" fmla="*/ 179375 w 340945"/>
                <a:gd name="connsiteY73" fmla="*/ 10579 h 791683"/>
                <a:gd name="connsiteX74" fmla="*/ 185861 w 340945"/>
                <a:gd name="connsiteY74" fmla="*/ 8559 h 791683"/>
                <a:gd name="connsiteX75" fmla="*/ 189195 w 340945"/>
                <a:gd name="connsiteY75" fmla="*/ 16627 h 791683"/>
                <a:gd name="connsiteX76" fmla="*/ 203321 w 340945"/>
                <a:gd name="connsiteY76" fmla="*/ 20875 h 791683"/>
                <a:gd name="connsiteX77" fmla="*/ 219466 w 340945"/>
                <a:gd name="connsiteY77" fmla="*/ 12903 h 791683"/>
                <a:gd name="connsiteX78" fmla="*/ 230724 w 340945"/>
                <a:gd name="connsiteY78" fmla="*/ 12789 h 791683"/>
                <a:gd name="connsiteX79" fmla="*/ 241573 w 340945"/>
                <a:gd name="connsiteY79" fmla="*/ 11141 h 791683"/>
                <a:gd name="connsiteX80" fmla="*/ 249498 w 340945"/>
                <a:gd name="connsiteY80" fmla="*/ 20532 h 791683"/>
                <a:gd name="connsiteX81" fmla="*/ 257194 w 340945"/>
                <a:gd name="connsiteY81" fmla="*/ 18046 h 791683"/>
                <a:gd name="connsiteX82" fmla="*/ 262385 w 340945"/>
                <a:gd name="connsiteY82" fmla="*/ 18608 h 791683"/>
                <a:gd name="connsiteX83" fmla="*/ 270624 w 340945"/>
                <a:gd name="connsiteY83" fmla="*/ 22799 h 791683"/>
                <a:gd name="connsiteX84" fmla="*/ 274291 w 340945"/>
                <a:gd name="connsiteY84" fmla="*/ 25219 h 791683"/>
                <a:gd name="connsiteX85" fmla="*/ 284712 w 340945"/>
                <a:gd name="connsiteY85" fmla="*/ 14979 h 791683"/>
                <a:gd name="connsiteX86" fmla="*/ 288274 w 340945"/>
                <a:gd name="connsiteY86" fmla="*/ 22276 h 791683"/>
                <a:gd name="connsiteX87" fmla="*/ 293541 w 340945"/>
                <a:gd name="connsiteY87" fmla="*/ 9750 h 791683"/>
                <a:gd name="connsiteX88" fmla="*/ 297351 w 340945"/>
                <a:gd name="connsiteY88" fmla="*/ 6 h 791683"/>
                <a:gd name="connsiteX89" fmla="*/ 302543 w 340945"/>
                <a:gd name="connsiteY89" fmla="*/ 3692 h 791683"/>
                <a:gd name="connsiteX90" fmla="*/ 309115 w 340945"/>
                <a:gd name="connsiteY90" fmla="*/ 6159 h 791683"/>
                <a:gd name="connsiteX91" fmla="*/ 314401 w 340945"/>
                <a:gd name="connsiteY91" fmla="*/ 9855 h 791683"/>
                <a:gd name="connsiteX92" fmla="*/ 316382 w 340945"/>
                <a:gd name="connsiteY92" fmla="*/ 14513 h 791683"/>
                <a:gd name="connsiteX93" fmla="*/ 322926 w 340945"/>
                <a:gd name="connsiteY93" fmla="*/ 25181 h 791683"/>
                <a:gd name="connsiteX94" fmla="*/ 325879 w 340945"/>
                <a:gd name="connsiteY94" fmla="*/ 23066 h 791683"/>
                <a:gd name="connsiteX95" fmla="*/ 331432 w 340945"/>
                <a:gd name="connsiteY95" fmla="*/ 18799 h 791683"/>
                <a:gd name="connsiteX96" fmla="*/ 340204 w 340945"/>
                <a:gd name="connsiteY96" fmla="*/ 29448 h 791683"/>
                <a:gd name="connsiteX97" fmla="*/ 340233 w 340945"/>
                <a:gd name="connsiteY97" fmla="*/ 37515 h 791683"/>
                <a:gd name="connsiteX98" fmla="*/ 340233 w 340945"/>
                <a:gd name="connsiteY98" fmla="*/ 48784 h 791683"/>
                <a:gd name="connsiteX99" fmla="*/ 340233 w 340945"/>
                <a:gd name="connsiteY99" fmla="*/ 77578 h 791683"/>
                <a:gd name="connsiteX100" fmla="*/ 340233 w 340945"/>
                <a:gd name="connsiteY100" fmla="*/ 156245 h 791683"/>
                <a:gd name="connsiteX101" fmla="*/ 340233 w 340945"/>
                <a:gd name="connsiteY101" fmla="*/ 255486 h 791683"/>
                <a:gd name="connsiteX102" fmla="*/ 340233 w 340945"/>
                <a:gd name="connsiteY102" fmla="*/ 366261 h 791683"/>
                <a:gd name="connsiteX103" fmla="*/ 340233 w 340945"/>
                <a:gd name="connsiteY103" fmla="*/ 479552 h 791683"/>
                <a:gd name="connsiteX104" fmla="*/ 340233 w 340945"/>
                <a:gd name="connsiteY104" fmla="*/ 586317 h 791683"/>
                <a:gd name="connsiteX105" fmla="*/ 340233 w 340945"/>
                <a:gd name="connsiteY105" fmla="*/ 677538 h 791683"/>
                <a:gd name="connsiteX106" fmla="*/ 340233 w 340945"/>
                <a:gd name="connsiteY106" fmla="*/ 744175 h 791683"/>
                <a:gd name="connsiteX107" fmla="*/ 339976 w 340945"/>
                <a:gd name="connsiteY107" fmla="*/ 771912 h 791683"/>
                <a:gd name="connsiteX108" fmla="*/ 337537 w 340945"/>
                <a:gd name="connsiteY108" fmla="*/ 776970 h 79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340945" h="791683">
                  <a:moveTo>
                    <a:pt x="337537" y="776970"/>
                  </a:moveTo>
                  <a:cubicBezTo>
                    <a:pt x="337185" y="777570"/>
                    <a:pt x="336842" y="778180"/>
                    <a:pt x="336537" y="778827"/>
                  </a:cubicBezTo>
                  <a:cubicBezTo>
                    <a:pt x="335813" y="780361"/>
                    <a:pt x="334204" y="782513"/>
                    <a:pt x="333718" y="783837"/>
                  </a:cubicBezTo>
                  <a:cubicBezTo>
                    <a:pt x="333299" y="784971"/>
                    <a:pt x="333613" y="787971"/>
                    <a:pt x="333004" y="788752"/>
                  </a:cubicBezTo>
                  <a:cubicBezTo>
                    <a:pt x="330765" y="791629"/>
                    <a:pt x="324479" y="787705"/>
                    <a:pt x="322050" y="786523"/>
                  </a:cubicBezTo>
                  <a:cubicBezTo>
                    <a:pt x="319926" y="785495"/>
                    <a:pt x="318325" y="783904"/>
                    <a:pt x="316040" y="783294"/>
                  </a:cubicBezTo>
                  <a:cubicBezTo>
                    <a:pt x="312677" y="782409"/>
                    <a:pt x="313192" y="783028"/>
                    <a:pt x="310325" y="781237"/>
                  </a:cubicBezTo>
                  <a:cubicBezTo>
                    <a:pt x="307838" y="779684"/>
                    <a:pt x="308391" y="779199"/>
                    <a:pt x="305610" y="780637"/>
                  </a:cubicBezTo>
                  <a:cubicBezTo>
                    <a:pt x="302838" y="782066"/>
                    <a:pt x="301276" y="784161"/>
                    <a:pt x="299942" y="787352"/>
                  </a:cubicBezTo>
                  <a:cubicBezTo>
                    <a:pt x="297390" y="786228"/>
                    <a:pt x="297409" y="782380"/>
                    <a:pt x="293484" y="783171"/>
                  </a:cubicBezTo>
                  <a:cubicBezTo>
                    <a:pt x="290341" y="783799"/>
                    <a:pt x="289360" y="788657"/>
                    <a:pt x="286179" y="788457"/>
                  </a:cubicBezTo>
                  <a:cubicBezTo>
                    <a:pt x="284531" y="788352"/>
                    <a:pt x="282702" y="784590"/>
                    <a:pt x="281283" y="783694"/>
                  </a:cubicBezTo>
                  <a:cubicBezTo>
                    <a:pt x="280445" y="783171"/>
                    <a:pt x="278044" y="782580"/>
                    <a:pt x="277044" y="782285"/>
                  </a:cubicBezTo>
                  <a:cubicBezTo>
                    <a:pt x="273815" y="781332"/>
                    <a:pt x="273396" y="781456"/>
                    <a:pt x="270329" y="783342"/>
                  </a:cubicBezTo>
                  <a:cubicBezTo>
                    <a:pt x="267357" y="785171"/>
                    <a:pt x="265005" y="787752"/>
                    <a:pt x="262290" y="789752"/>
                  </a:cubicBezTo>
                  <a:cubicBezTo>
                    <a:pt x="256965" y="793677"/>
                    <a:pt x="257785" y="786733"/>
                    <a:pt x="256984" y="781180"/>
                  </a:cubicBezTo>
                  <a:cubicBezTo>
                    <a:pt x="256146" y="775389"/>
                    <a:pt x="255441" y="773579"/>
                    <a:pt x="251089" y="774951"/>
                  </a:cubicBezTo>
                  <a:cubicBezTo>
                    <a:pt x="247717" y="776008"/>
                    <a:pt x="245554" y="778037"/>
                    <a:pt x="241725" y="776865"/>
                  </a:cubicBezTo>
                  <a:cubicBezTo>
                    <a:pt x="241144" y="774341"/>
                    <a:pt x="242011" y="772055"/>
                    <a:pt x="241392" y="769464"/>
                  </a:cubicBezTo>
                  <a:cubicBezTo>
                    <a:pt x="237525" y="766997"/>
                    <a:pt x="235058" y="774465"/>
                    <a:pt x="231534" y="774855"/>
                  </a:cubicBezTo>
                  <a:cubicBezTo>
                    <a:pt x="227895" y="775265"/>
                    <a:pt x="227895" y="772750"/>
                    <a:pt x="225647" y="770864"/>
                  </a:cubicBezTo>
                  <a:cubicBezTo>
                    <a:pt x="217818" y="764292"/>
                    <a:pt x="214922" y="774112"/>
                    <a:pt x="207855" y="776351"/>
                  </a:cubicBezTo>
                  <a:cubicBezTo>
                    <a:pt x="204302" y="777475"/>
                    <a:pt x="201749" y="775141"/>
                    <a:pt x="198253" y="774998"/>
                  </a:cubicBezTo>
                  <a:cubicBezTo>
                    <a:pt x="195377" y="774874"/>
                    <a:pt x="193958" y="775760"/>
                    <a:pt x="191757" y="773131"/>
                  </a:cubicBezTo>
                  <a:cubicBezTo>
                    <a:pt x="190224" y="771302"/>
                    <a:pt x="189557" y="765635"/>
                    <a:pt x="186128" y="766311"/>
                  </a:cubicBezTo>
                  <a:cubicBezTo>
                    <a:pt x="182956" y="766931"/>
                    <a:pt x="182385" y="775331"/>
                    <a:pt x="179118" y="777703"/>
                  </a:cubicBezTo>
                  <a:cubicBezTo>
                    <a:pt x="175089" y="772474"/>
                    <a:pt x="168869" y="776846"/>
                    <a:pt x="164040" y="771674"/>
                  </a:cubicBezTo>
                  <a:cubicBezTo>
                    <a:pt x="161182" y="773407"/>
                    <a:pt x="161496" y="774674"/>
                    <a:pt x="160258" y="777627"/>
                  </a:cubicBezTo>
                  <a:cubicBezTo>
                    <a:pt x="160639" y="779799"/>
                    <a:pt x="159963" y="781247"/>
                    <a:pt x="158239" y="781970"/>
                  </a:cubicBezTo>
                  <a:cubicBezTo>
                    <a:pt x="156620" y="782675"/>
                    <a:pt x="154962" y="783161"/>
                    <a:pt x="153257" y="783409"/>
                  </a:cubicBezTo>
                  <a:cubicBezTo>
                    <a:pt x="150266" y="783790"/>
                    <a:pt x="148238" y="782837"/>
                    <a:pt x="145523" y="781809"/>
                  </a:cubicBezTo>
                  <a:cubicBezTo>
                    <a:pt x="143951" y="781685"/>
                    <a:pt x="142484" y="781161"/>
                    <a:pt x="141103" y="780246"/>
                  </a:cubicBezTo>
                  <a:cubicBezTo>
                    <a:pt x="140408" y="778732"/>
                    <a:pt x="139417" y="777675"/>
                    <a:pt x="138113" y="777094"/>
                  </a:cubicBezTo>
                  <a:cubicBezTo>
                    <a:pt x="136674" y="781551"/>
                    <a:pt x="135969" y="785933"/>
                    <a:pt x="131664" y="784599"/>
                  </a:cubicBezTo>
                  <a:cubicBezTo>
                    <a:pt x="128549" y="783637"/>
                    <a:pt x="127568" y="779503"/>
                    <a:pt x="125130" y="778303"/>
                  </a:cubicBezTo>
                  <a:cubicBezTo>
                    <a:pt x="123225" y="782209"/>
                    <a:pt x="120005" y="785990"/>
                    <a:pt x="116434" y="781866"/>
                  </a:cubicBezTo>
                  <a:cubicBezTo>
                    <a:pt x="114138" y="779218"/>
                    <a:pt x="115081" y="773141"/>
                    <a:pt x="111833" y="771169"/>
                  </a:cubicBezTo>
                  <a:cubicBezTo>
                    <a:pt x="107232" y="768369"/>
                    <a:pt x="99870" y="778122"/>
                    <a:pt x="96526" y="780942"/>
                  </a:cubicBezTo>
                  <a:cubicBezTo>
                    <a:pt x="91126" y="785504"/>
                    <a:pt x="87973" y="783437"/>
                    <a:pt x="83677" y="778618"/>
                  </a:cubicBezTo>
                  <a:cubicBezTo>
                    <a:pt x="81124" y="775751"/>
                    <a:pt x="76648" y="773808"/>
                    <a:pt x="73381" y="772865"/>
                  </a:cubicBezTo>
                  <a:cubicBezTo>
                    <a:pt x="71618" y="772360"/>
                    <a:pt x="62427" y="772026"/>
                    <a:pt x="60827" y="773055"/>
                  </a:cubicBezTo>
                  <a:cubicBezTo>
                    <a:pt x="56969" y="775532"/>
                    <a:pt x="59055" y="783247"/>
                    <a:pt x="52197" y="781275"/>
                  </a:cubicBezTo>
                  <a:cubicBezTo>
                    <a:pt x="47511" y="779932"/>
                    <a:pt x="47825" y="773779"/>
                    <a:pt x="46025" y="769464"/>
                  </a:cubicBezTo>
                  <a:cubicBezTo>
                    <a:pt x="41824" y="775655"/>
                    <a:pt x="39767" y="783418"/>
                    <a:pt x="33014" y="786533"/>
                  </a:cubicBezTo>
                  <a:cubicBezTo>
                    <a:pt x="30671" y="787619"/>
                    <a:pt x="28194" y="786561"/>
                    <a:pt x="26022" y="787571"/>
                  </a:cubicBezTo>
                  <a:cubicBezTo>
                    <a:pt x="23670" y="788667"/>
                    <a:pt x="23698" y="792200"/>
                    <a:pt x="20898" y="791619"/>
                  </a:cubicBezTo>
                  <a:cubicBezTo>
                    <a:pt x="18145" y="791048"/>
                    <a:pt x="14164" y="782923"/>
                    <a:pt x="11430" y="780751"/>
                  </a:cubicBezTo>
                  <a:cubicBezTo>
                    <a:pt x="7830" y="777894"/>
                    <a:pt x="4267" y="777084"/>
                    <a:pt x="0" y="777132"/>
                  </a:cubicBezTo>
                  <a:cubicBezTo>
                    <a:pt x="219" y="777017"/>
                    <a:pt x="648" y="777036"/>
                    <a:pt x="905" y="776979"/>
                  </a:cubicBezTo>
                  <a:cubicBezTo>
                    <a:pt x="2048" y="763273"/>
                    <a:pt x="1000" y="748843"/>
                    <a:pt x="1000" y="735069"/>
                  </a:cubicBezTo>
                  <a:cubicBezTo>
                    <a:pt x="1000" y="721401"/>
                    <a:pt x="1000" y="707723"/>
                    <a:pt x="1000" y="694055"/>
                  </a:cubicBezTo>
                  <a:cubicBezTo>
                    <a:pt x="1000" y="665003"/>
                    <a:pt x="1000" y="635952"/>
                    <a:pt x="1000" y="606901"/>
                  </a:cubicBezTo>
                  <a:cubicBezTo>
                    <a:pt x="1000" y="548798"/>
                    <a:pt x="1000" y="490696"/>
                    <a:pt x="1000" y="432593"/>
                  </a:cubicBezTo>
                  <a:cubicBezTo>
                    <a:pt x="1000" y="296624"/>
                    <a:pt x="1019" y="160655"/>
                    <a:pt x="1000" y="24685"/>
                  </a:cubicBezTo>
                  <a:cubicBezTo>
                    <a:pt x="1000" y="22514"/>
                    <a:pt x="486" y="19837"/>
                    <a:pt x="1895" y="18646"/>
                  </a:cubicBezTo>
                  <a:cubicBezTo>
                    <a:pt x="3477" y="17303"/>
                    <a:pt x="10163" y="18732"/>
                    <a:pt x="12230" y="18665"/>
                  </a:cubicBezTo>
                  <a:cubicBezTo>
                    <a:pt x="17240" y="18504"/>
                    <a:pt x="18736" y="16665"/>
                    <a:pt x="22184" y="12979"/>
                  </a:cubicBezTo>
                  <a:cubicBezTo>
                    <a:pt x="25556" y="9379"/>
                    <a:pt x="31261" y="10779"/>
                    <a:pt x="35319" y="8664"/>
                  </a:cubicBezTo>
                  <a:cubicBezTo>
                    <a:pt x="38262" y="7131"/>
                    <a:pt x="41024" y="5635"/>
                    <a:pt x="44348" y="7159"/>
                  </a:cubicBezTo>
                  <a:cubicBezTo>
                    <a:pt x="49816" y="9674"/>
                    <a:pt x="47920" y="12417"/>
                    <a:pt x="49501" y="17875"/>
                  </a:cubicBezTo>
                  <a:cubicBezTo>
                    <a:pt x="51083" y="23295"/>
                    <a:pt x="56683" y="20447"/>
                    <a:pt x="60950" y="20847"/>
                  </a:cubicBezTo>
                  <a:cubicBezTo>
                    <a:pt x="65246" y="21247"/>
                    <a:pt x="70485" y="23628"/>
                    <a:pt x="74638" y="20961"/>
                  </a:cubicBezTo>
                  <a:cubicBezTo>
                    <a:pt x="80915" y="16922"/>
                    <a:pt x="72314" y="11255"/>
                    <a:pt x="75657" y="6531"/>
                  </a:cubicBezTo>
                  <a:cubicBezTo>
                    <a:pt x="77457" y="3987"/>
                    <a:pt x="86697" y="6378"/>
                    <a:pt x="88030" y="8140"/>
                  </a:cubicBezTo>
                  <a:cubicBezTo>
                    <a:pt x="90735" y="11731"/>
                    <a:pt x="91392" y="17275"/>
                    <a:pt x="96126" y="18751"/>
                  </a:cubicBezTo>
                  <a:cubicBezTo>
                    <a:pt x="98708" y="19551"/>
                    <a:pt x="101860" y="17951"/>
                    <a:pt x="104480" y="18542"/>
                  </a:cubicBezTo>
                  <a:cubicBezTo>
                    <a:pt x="107699" y="19266"/>
                    <a:pt x="109661" y="20942"/>
                    <a:pt x="113128" y="20818"/>
                  </a:cubicBezTo>
                  <a:cubicBezTo>
                    <a:pt x="118567" y="20628"/>
                    <a:pt x="122187" y="16837"/>
                    <a:pt x="127359" y="18142"/>
                  </a:cubicBezTo>
                  <a:cubicBezTo>
                    <a:pt x="132121" y="19342"/>
                    <a:pt x="136884" y="19208"/>
                    <a:pt x="140818" y="16589"/>
                  </a:cubicBezTo>
                  <a:cubicBezTo>
                    <a:pt x="144189" y="14341"/>
                    <a:pt x="141684" y="14284"/>
                    <a:pt x="145066" y="16579"/>
                  </a:cubicBezTo>
                  <a:cubicBezTo>
                    <a:pt x="148514" y="18923"/>
                    <a:pt x="147609" y="18532"/>
                    <a:pt x="151505" y="17084"/>
                  </a:cubicBezTo>
                  <a:cubicBezTo>
                    <a:pt x="154543" y="15951"/>
                    <a:pt x="157477" y="16227"/>
                    <a:pt x="160287" y="14094"/>
                  </a:cubicBezTo>
                  <a:cubicBezTo>
                    <a:pt x="162344" y="12522"/>
                    <a:pt x="163506" y="9636"/>
                    <a:pt x="165478" y="8093"/>
                  </a:cubicBezTo>
                  <a:cubicBezTo>
                    <a:pt x="169678" y="4797"/>
                    <a:pt x="174184" y="11255"/>
                    <a:pt x="179375" y="10579"/>
                  </a:cubicBezTo>
                  <a:cubicBezTo>
                    <a:pt x="181575" y="10293"/>
                    <a:pt x="183585" y="6797"/>
                    <a:pt x="185861" y="8559"/>
                  </a:cubicBezTo>
                  <a:cubicBezTo>
                    <a:pt x="187433" y="9779"/>
                    <a:pt x="188290" y="14694"/>
                    <a:pt x="189195" y="16627"/>
                  </a:cubicBezTo>
                  <a:cubicBezTo>
                    <a:pt x="191891" y="22323"/>
                    <a:pt x="198110" y="21571"/>
                    <a:pt x="203321" y="20875"/>
                  </a:cubicBezTo>
                  <a:cubicBezTo>
                    <a:pt x="209445" y="20056"/>
                    <a:pt x="214065" y="14236"/>
                    <a:pt x="219466" y="12903"/>
                  </a:cubicBezTo>
                  <a:cubicBezTo>
                    <a:pt x="223676" y="11865"/>
                    <a:pt x="227295" y="15389"/>
                    <a:pt x="230724" y="12789"/>
                  </a:cubicBezTo>
                  <a:cubicBezTo>
                    <a:pt x="233162" y="16618"/>
                    <a:pt x="239449" y="14694"/>
                    <a:pt x="241573" y="11141"/>
                  </a:cubicBezTo>
                  <a:cubicBezTo>
                    <a:pt x="242249" y="13493"/>
                    <a:pt x="247745" y="20447"/>
                    <a:pt x="249498" y="20532"/>
                  </a:cubicBezTo>
                  <a:cubicBezTo>
                    <a:pt x="252336" y="20666"/>
                    <a:pt x="254232" y="17903"/>
                    <a:pt x="257194" y="18046"/>
                  </a:cubicBezTo>
                  <a:cubicBezTo>
                    <a:pt x="258747" y="18123"/>
                    <a:pt x="260814" y="18380"/>
                    <a:pt x="262385" y="18608"/>
                  </a:cubicBezTo>
                  <a:cubicBezTo>
                    <a:pt x="265643" y="19075"/>
                    <a:pt x="267881" y="20742"/>
                    <a:pt x="270624" y="22799"/>
                  </a:cubicBezTo>
                  <a:cubicBezTo>
                    <a:pt x="272282" y="24047"/>
                    <a:pt x="271929" y="25123"/>
                    <a:pt x="274291" y="25219"/>
                  </a:cubicBezTo>
                  <a:cubicBezTo>
                    <a:pt x="278254" y="25390"/>
                    <a:pt x="281854" y="17494"/>
                    <a:pt x="284712" y="14979"/>
                  </a:cubicBezTo>
                  <a:cubicBezTo>
                    <a:pt x="285169" y="17856"/>
                    <a:pt x="283683" y="25924"/>
                    <a:pt x="288274" y="22276"/>
                  </a:cubicBezTo>
                  <a:cubicBezTo>
                    <a:pt x="290779" y="20285"/>
                    <a:pt x="292075" y="12779"/>
                    <a:pt x="293541" y="9750"/>
                  </a:cubicBezTo>
                  <a:cubicBezTo>
                    <a:pt x="295075" y="6588"/>
                    <a:pt x="296170" y="3378"/>
                    <a:pt x="297351" y="6"/>
                  </a:cubicBezTo>
                  <a:cubicBezTo>
                    <a:pt x="299304" y="-146"/>
                    <a:pt x="300828" y="2644"/>
                    <a:pt x="302543" y="3692"/>
                  </a:cubicBezTo>
                  <a:cubicBezTo>
                    <a:pt x="304609" y="4950"/>
                    <a:pt x="307010" y="5159"/>
                    <a:pt x="309115" y="6159"/>
                  </a:cubicBezTo>
                  <a:cubicBezTo>
                    <a:pt x="311001" y="7054"/>
                    <a:pt x="312953" y="7864"/>
                    <a:pt x="314401" y="9855"/>
                  </a:cubicBezTo>
                  <a:cubicBezTo>
                    <a:pt x="316211" y="12350"/>
                    <a:pt x="315049" y="11417"/>
                    <a:pt x="316382" y="14513"/>
                  </a:cubicBezTo>
                  <a:cubicBezTo>
                    <a:pt x="317383" y="16827"/>
                    <a:pt x="321021" y="24876"/>
                    <a:pt x="322926" y="25181"/>
                  </a:cubicBezTo>
                  <a:cubicBezTo>
                    <a:pt x="323717" y="25304"/>
                    <a:pt x="325269" y="23447"/>
                    <a:pt x="325879" y="23066"/>
                  </a:cubicBezTo>
                  <a:cubicBezTo>
                    <a:pt x="328622" y="21371"/>
                    <a:pt x="329422" y="22218"/>
                    <a:pt x="331432" y="18799"/>
                  </a:cubicBezTo>
                  <a:cubicBezTo>
                    <a:pt x="333851" y="14675"/>
                    <a:pt x="339976" y="27657"/>
                    <a:pt x="340204" y="29448"/>
                  </a:cubicBezTo>
                  <a:cubicBezTo>
                    <a:pt x="340538" y="32039"/>
                    <a:pt x="340243" y="34868"/>
                    <a:pt x="340233" y="37515"/>
                  </a:cubicBezTo>
                  <a:cubicBezTo>
                    <a:pt x="340224" y="41268"/>
                    <a:pt x="340233" y="45031"/>
                    <a:pt x="340233" y="48784"/>
                  </a:cubicBezTo>
                  <a:cubicBezTo>
                    <a:pt x="340233" y="58385"/>
                    <a:pt x="340233" y="67986"/>
                    <a:pt x="340233" y="77578"/>
                  </a:cubicBezTo>
                  <a:cubicBezTo>
                    <a:pt x="340233" y="103800"/>
                    <a:pt x="340233" y="130022"/>
                    <a:pt x="340233" y="156245"/>
                  </a:cubicBezTo>
                  <a:cubicBezTo>
                    <a:pt x="340233" y="189325"/>
                    <a:pt x="340233" y="222405"/>
                    <a:pt x="340233" y="255486"/>
                  </a:cubicBezTo>
                  <a:cubicBezTo>
                    <a:pt x="340233" y="292414"/>
                    <a:pt x="340233" y="329342"/>
                    <a:pt x="340233" y="366261"/>
                  </a:cubicBezTo>
                  <a:cubicBezTo>
                    <a:pt x="340233" y="404028"/>
                    <a:pt x="340233" y="441785"/>
                    <a:pt x="340233" y="479552"/>
                  </a:cubicBezTo>
                  <a:cubicBezTo>
                    <a:pt x="340233" y="515137"/>
                    <a:pt x="340233" y="550732"/>
                    <a:pt x="340233" y="586317"/>
                  </a:cubicBezTo>
                  <a:cubicBezTo>
                    <a:pt x="340233" y="616721"/>
                    <a:pt x="340233" y="647125"/>
                    <a:pt x="340233" y="677538"/>
                  </a:cubicBezTo>
                  <a:cubicBezTo>
                    <a:pt x="340233" y="699751"/>
                    <a:pt x="340233" y="721963"/>
                    <a:pt x="340233" y="744175"/>
                  </a:cubicBezTo>
                  <a:cubicBezTo>
                    <a:pt x="340233" y="752452"/>
                    <a:pt x="341995" y="763987"/>
                    <a:pt x="339976" y="771912"/>
                  </a:cubicBezTo>
                  <a:cubicBezTo>
                    <a:pt x="339481" y="773817"/>
                    <a:pt x="338480" y="775360"/>
                    <a:pt x="337537" y="776970"/>
                  </a:cubicBezTo>
                  <a:close/>
                </a:path>
              </a:pathLst>
            </a:custGeom>
            <a:solidFill>
              <a:srgbClr val="F4F1A1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98413FE-65DE-3549-A5B7-7CE93A957722}"/>
              </a:ext>
            </a:extLst>
          </p:cNvPr>
          <p:cNvGrpSpPr/>
          <p:nvPr/>
        </p:nvGrpSpPr>
        <p:grpSpPr>
          <a:xfrm>
            <a:off x="2783245" y="4640882"/>
            <a:ext cx="8268504" cy="1388145"/>
            <a:chOff x="2783245" y="4188918"/>
            <a:chExt cx="8367886" cy="1615056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9FB72D36-B0F0-2678-03B2-A0CC7F3C05B0}"/>
                </a:ext>
              </a:extLst>
            </p:cNvPr>
            <p:cNvSpPr/>
            <p:nvPr/>
          </p:nvSpPr>
          <p:spPr>
            <a:xfrm rot="10800000">
              <a:off x="3344645" y="4234316"/>
              <a:ext cx="7483434" cy="1569658"/>
            </a:xfrm>
            <a:custGeom>
              <a:avLst/>
              <a:gdLst>
                <a:gd name="connsiteX0" fmla="*/ 0 w 4963478"/>
                <a:gd name="connsiteY0" fmla="*/ 1062961 h 1111213"/>
                <a:gd name="connsiteX1" fmla="*/ 11512 w 4963478"/>
                <a:gd name="connsiteY1" fmla="*/ 1066914 h 1111213"/>
                <a:gd name="connsiteX2" fmla="*/ 123402 w 4963478"/>
                <a:gd name="connsiteY2" fmla="*/ 1066504 h 1111213"/>
                <a:gd name="connsiteX3" fmla="*/ 212041 w 4963478"/>
                <a:gd name="connsiteY3" fmla="*/ 1075562 h 1111213"/>
                <a:gd name="connsiteX4" fmla="*/ 283680 w 4963478"/>
                <a:gd name="connsiteY4" fmla="*/ 1060741 h 1111213"/>
                <a:gd name="connsiteX5" fmla="*/ 390480 w 4963478"/>
                <a:gd name="connsiteY5" fmla="*/ 1048959 h 1111213"/>
                <a:gd name="connsiteX6" fmla="*/ 472308 w 4963478"/>
                <a:gd name="connsiteY6" fmla="*/ 1025242 h 1111213"/>
                <a:gd name="connsiteX7" fmla="*/ 576806 w 4963478"/>
                <a:gd name="connsiteY7" fmla="*/ 1008192 h 1111213"/>
                <a:gd name="connsiteX8" fmla="*/ 687137 w 4963478"/>
                <a:gd name="connsiteY8" fmla="*/ 1009430 h 1111213"/>
                <a:gd name="connsiteX9" fmla="*/ 779886 w 4963478"/>
                <a:gd name="connsiteY9" fmla="*/ 1017746 h 1111213"/>
                <a:gd name="connsiteX10" fmla="*/ 873700 w 4963478"/>
                <a:gd name="connsiteY10" fmla="*/ 1038091 h 1111213"/>
                <a:gd name="connsiteX11" fmla="*/ 967686 w 4963478"/>
                <a:gd name="connsiteY11" fmla="*/ 1058189 h 1111213"/>
                <a:gd name="connsiteX12" fmla="*/ 1082203 w 4963478"/>
                <a:gd name="connsiteY12" fmla="*/ 1070543 h 1111213"/>
                <a:gd name="connsiteX13" fmla="*/ 1147181 w 4963478"/>
                <a:gd name="connsiteY13" fmla="*/ 1043530 h 1111213"/>
                <a:gd name="connsiteX14" fmla="*/ 1202142 w 4963478"/>
                <a:gd name="connsiteY14" fmla="*/ 1040644 h 1111213"/>
                <a:gd name="connsiteX15" fmla="*/ 1297602 w 4963478"/>
                <a:gd name="connsiteY15" fmla="*/ 1027385 h 1111213"/>
                <a:gd name="connsiteX16" fmla="*/ 1423212 w 4963478"/>
                <a:gd name="connsiteY16" fmla="*/ 1013545 h 1111213"/>
                <a:gd name="connsiteX17" fmla="*/ 1573795 w 4963478"/>
                <a:gd name="connsiteY17" fmla="*/ 1000610 h 1111213"/>
                <a:gd name="connsiteX18" fmla="*/ 1723474 w 4963478"/>
                <a:gd name="connsiteY18" fmla="*/ 1040806 h 1111213"/>
                <a:gd name="connsiteX19" fmla="*/ 1812284 w 4963478"/>
                <a:gd name="connsiteY19" fmla="*/ 1068476 h 1111213"/>
                <a:gd name="connsiteX20" fmla="*/ 1824937 w 4963478"/>
                <a:gd name="connsiteY20" fmla="*/ 998143 h 1111213"/>
                <a:gd name="connsiteX21" fmla="*/ 1920150 w 4963478"/>
                <a:gd name="connsiteY21" fmla="*/ 1002677 h 1111213"/>
                <a:gd name="connsiteX22" fmla="*/ 2015934 w 4963478"/>
                <a:gd name="connsiteY22" fmla="*/ 1001277 h 1111213"/>
                <a:gd name="connsiteX23" fmla="*/ 2066214 w 4963478"/>
                <a:gd name="connsiteY23" fmla="*/ 1002182 h 1111213"/>
                <a:gd name="connsiteX24" fmla="*/ 2150829 w 4963478"/>
                <a:gd name="connsiteY24" fmla="*/ 978541 h 1111213"/>
                <a:gd name="connsiteX25" fmla="*/ 2237994 w 4963478"/>
                <a:gd name="connsiteY25" fmla="*/ 954328 h 1111213"/>
                <a:gd name="connsiteX26" fmla="*/ 2283012 w 4963478"/>
                <a:gd name="connsiteY26" fmla="*/ 951937 h 1111213"/>
                <a:gd name="connsiteX27" fmla="*/ 2417080 w 4963478"/>
                <a:gd name="connsiteY27" fmla="*/ 970549 h 1111213"/>
                <a:gd name="connsiteX28" fmla="*/ 2520265 w 4963478"/>
                <a:gd name="connsiteY28" fmla="*/ 1008430 h 1111213"/>
                <a:gd name="connsiteX29" fmla="*/ 2625991 w 4963478"/>
                <a:gd name="connsiteY29" fmla="*/ 1041949 h 1111213"/>
                <a:gd name="connsiteX30" fmla="*/ 2668631 w 4963478"/>
                <a:gd name="connsiteY30" fmla="*/ 1060970 h 1111213"/>
                <a:gd name="connsiteX31" fmla="*/ 2808616 w 4963478"/>
                <a:gd name="connsiteY31" fmla="*/ 1068304 h 1111213"/>
                <a:gd name="connsiteX32" fmla="*/ 2878199 w 4963478"/>
                <a:gd name="connsiteY32" fmla="*/ 1083297 h 1111213"/>
                <a:gd name="connsiteX33" fmla="*/ 3037078 w 4963478"/>
                <a:gd name="connsiteY33" fmla="*/ 1083135 h 1111213"/>
                <a:gd name="connsiteX34" fmla="*/ 3152669 w 4963478"/>
                <a:gd name="connsiteY34" fmla="*/ 1085364 h 1111213"/>
                <a:gd name="connsiteX35" fmla="*/ 3285424 w 4963478"/>
                <a:gd name="connsiteY35" fmla="*/ 1083963 h 1111213"/>
                <a:gd name="connsiteX36" fmla="*/ 3418263 w 4963478"/>
                <a:gd name="connsiteY36" fmla="*/ 1083554 h 1111213"/>
                <a:gd name="connsiteX37" fmla="*/ 3509861 w 4963478"/>
                <a:gd name="connsiteY37" fmla="*/ 1068971 h 1111213"/>
                <a:gd name="connsiteX38" fmla="*/ 3552330 w 4963478"/>
                <a:gd name="connsiteY38" fmla="*/ 1051759 h 1111213"/>
                <a:gd name="connsiteX39" fmla="*/ 3658884 w 4963478"/>
                <a:gd name="connsiteY39" fmla="*/ 1046568 h 1111213"/>
                <a:gd name="connsiteX40" fmla="*/ 3807412 w 4963478"/>
                <a:gd name="connsiteY40" fmla="*/ 1035862 h 1111213"/>
                <a:gd name="connsiteX41" fmla="*/ 3849881 w 4963478"/>
                <a:gd name="connsiteY41" fmla="*/ 1022194 h 1111213"/>
                <a:gd name="connsiteX42" fmla="*/ 3921843 w 4963478"/>
                <a:gd name="connsiteY42" fmla="*/ 1000858 h 1111213"/>
                <a:gd name="connsiteX43" fmla="*/ 4039727 w 4963478"/>
                <a:gd name="connsiteY43" fmla="*/ 976064 h 1111213"/>
                <a:gd name="connsiteX44" fmla="*/ 4208053 w 4963478"/>
                <a:gd name="connsiteY44" fmla="*/ 984303 h 1111213"/>
                <a:gd name="connsiteX45" fmla="*/ 4372516 w 4963478"/>
                <a:gd name="connsiteY45" fmla="*/ 1018155 h 1111213"/>
                <a:gd name="connsiteX46" fmla="*/ 4438484 w 4963478"/>
                <a:gd name="connsiteY46" fmla="*/ 1026223 h 1111213"/>
                <a:gd name="connsiteX47" fmla="*/ 4522195 w 4963478"/>
                <a:gd name="connsiteY47" fmla="*/ 1049197 h 1111213"/>
                <a:gd name="connsiteX48" fmla="*/ 4690445 w 4963478"/>
                <a:gd name="connsiteY48" fmla="*/ 1083459 h 1111213"/>
                <a:gd name="connsiteX49" fmla="*/ 4843577 w 4963478"/>
                <a:gd name="connsiteY49" fmla="*/ 1083125 h 1111213"/>
                <a:gd name="connsiteX50" fmla="*/ 4963479 w 4963478"/>
                <a:gd name="connsiteY50" fmla="*/ 1101899 h 1111213"/>
                <a:gd name="connsiteX51" fmla="*/ 4963479 w 4963478"/>
                <a:gd name="connsiteY51" fmla="*/ 30679 h 1111213"/>
                <a:gd name="connsiteX52" fmla="*/ 4954564 w 4963478"/>
                <a:gd name="connsiteY52" fmla="*/ 33213 h 1111213"/>
                <a:gd name="connsiteX53" fmla="*/ 4826653 w 4963478"/>
                <a:gd name="connsiteY53" fmla="*/ 33299 h 1111213"/>
                <a:gd name="connsiteX54" fmla="*/ 4767011 w 4963478"/>
                <a:gd name="connsiteY54" fmla="*/ 32556 h 1111213"/>
                <a:gd name="connsiteX55" fmla="*/ 4721089 w 4963478"/>
                <a:gd name="connsiteY55" fmla="*/ 56025 h 1111213"/>
                <a:gd name="connsiteX56" fmla="*/ 4699892 w 4963478"/>
                <a:gd name="connsiteY56" fmla="*/ 73151 h 1111213"/>
                <a:gd name="connsiteX57" fmla="*/ 4602053 w 4963478"/>
                <a:gd name="connsiteY57" fmla="*/ 75047 h 1111213"/>
                <a:gd name="connsiteX58" fmla="*/ 4504043 w 4963478"/>
                <a:gd name="connsiteY58" fmla="*/ 74961 h 1111213"/>
                <a:gd name="connsiteX59" fmla="*/ 4386406 w 4963478"/>
                <a:gd name="connsiteY59" fmla="*/ 75618 h 1111213"/>
                <a:gd name="connsiteX60" fmla="*/ 4282317 w 4963478"/>
                <a:gd name="connsiteY60" fmla="*/ 53711 h 1111213"/>
                <a:gd name="connsiteX61" fmla="*/ 4262928 w 4963478"/>
                <a:gd name="connsiteY61" fmla="*/ 34108 h 1111213"/>
                <a:gd name="connsiteX62" fmla="*/ 4215198 w 4963478"/>
                <a:gd name="connsiteY62" fmla="*/ 33203 h 1111213"/>
                <a:gd name="connsiteX63" fmla="*/ 4108730 w 4963478"/>
                <a:gd name="connsiteY63" fmla="*/ 71580 h 1111213"/>
                <a:gd name="connsiteX64" fmla="*/ 3993633 w 4963478"/>
                <a:gd name="connsiteY64" fmla="*/ 77838 h 1111213"/>
                <a:gd name="connsiteX65" fmla="*/ 3901702 w 4963478"/>
                <a:gd name="connsiteY65" fmla="*/ 90601 h 1111213"/>
                <a:gd name="connsiteX66" fmla="*/ 3805090 w 4963478"/>
                <a:gd name="connsiteY66" fmla="*/ 90601 h 1111213"/>
                <a:gd name="connsiteX67" fmla="*/ 3662394 w 4963478"/>
                <a:gd name="connsiteY67" fmla="*/ 89201 h 1111213"/>
                <a:gd name="connsiteX68" fmla="*/ 3607519 w 4963478"/>
                <a:gd name="connsiteY68" fmla="*/ 73637 h 1111213"/>
                <a:gd name="connsiteX69" fmla="*/ 3553386 w 4963478"/>
                <a:gd name="connsiteY69" fmla="*/ 74209 h 1111213"/>
                <a:gd name="connsiteX70" fmla="*/ 3467373 w 4963478"/>
                <a:gd name="connsiteY70" fmla="*/ 74209 h 1111213"/>
                <a:gd name="connsiteX71" fmla="*/ 3333962 w 4963478"/>
                <a:gd name="connsiteY71" fmla="*/ 74047 h 1111213"/>
                <a:gd name="connsiteX72" fmla="*/ 3221006 w 4963478"/>
                <a:gd name="connsiteY72" fmla="*/ 90763 h 1111213"/>
                <a:gd name="connsiteX73" fmla="*/ 3090716 w 4963478"/>
                <a:gd name="connsiteY73" fmla="*/ 82448 h 1111213"/>
                <a:gd name="connsiteX74" fmla="*/ 2970197 w 4963478"/>
                <a:gd name="connsiteY74" fmla="*/ 66389 h 1111213"/>
                <a:gd name="connsiteX75" fmla="*/ 2883032 w 4963478"/>
                <a:gd name="connsiteY75" fmla="*/ 26688 h 1111213"/>
                <a:gd name="connsiteX76" fmla="*/ 2829308 w 4963478"/>
                <a:gd name="connsiteY76" fmla="*/ 16887 h 1111213"/>
                <a:gd name="connsiteX77" fmla="*/ 2770076 w 4963478"/>
                <a:gd name="connsiteY77" fmla="*/ 6753 h 1111213"/>
                <a:gd name="connsiteX78" fmla="*/ 2672722 w 4963478"/>
                <a:gd name="connsiteY78" fmla="*/ 1723 h 1111213"/>
                <a:gd name="connsiteX79" fmla="*/ 2644381 w 4963478"/>
                <a:gd name="connsiteY79" fmla="*/ 17373 h 1111213"/>
                <a:gd name="connsiteX80" fmla="*/ 2604452 w 4963478"/>
                <a:gd name="connsiteY80" fmla="*/ 23879 h 1111213"/>
                <a:gd name="connsiteX81" fmla="*/ 2507593 w 4963478"/>
                <a:gd name="connsiteY81" fmla="*/ 24869 h 1111213"/>
                <a:gd name="connsiteX82" fmla="*/ 2370814 w 4963478"/>
                <a:gd name="connsiteY82" fmla="*/ 33270 h 1111213"/>
                <a:gd name="connsiteX83" fmla="*/ 2233703 w 4963478"/>
                <a:gd name="connsiteY83" fmla="*/ 33270 h 1111213"/>
                <a:gd name="connsiteX84" fmla="*/ 2103660 w 4963478"/>
                <a:gd name="connsiteY84" fmla="*/ 33680 h 1111213"/>
                <a:gd name="connsiteX85" fmla="*/ 2016743 w 4963478"/>
                <a:gd name="connsiteY85" fmla="*/ 16468 h 1111213"/>
                <a:gd name="connsiteX86" fmla="*/ 1842585 w 4963478"/>
                <a:gd name="connsiteY86" fmla="*/ 23307 h 1111213"/>
                <a:gd name="connsiteX87" fmla="*/ 1737269 w 4963478"/>
                <a:gd name="connsiteY87" fmla="*/ 23964 h 1111213"/>
                <a:gd name="connsiteX88" fmla="*/ 1632608 w 4963478"/>
                <a:gd name="connsiteY88" fmla="*/ 16468 h 1111213"/>
                <a:gd name="connsiteX89" fmla="*/ 1549715 w 4963478"/>
                <a:gd name="connsiteY89" fmla="*/ 16716 h 1111213"/>
                <a:gd name="connsiteX90" fmla="*/ 1444151 w 4963478"/>
                <a:gd name="connsiteY90" fmla="*/ 50406 h 1111213"/>
                <a:gd name="connsiteX91" fmla="*/ 1506419 w 4963478"/>
                <a:gd name="connsiteY91" fmla="*/ 101222 h 1111213"/>
                <a:gd name="connsiteX92" fmla="*/ 1336447 w 4963478"/>
                <a:gd name="connsiteY92" fmla="*/ 104108 h 1111213"/>
                <a:gd name="connsiteX93" fmla="*/ 1234336 w 4963478"/>
                <a:gd name="connsiteY93" fmla="*/ 125929 h 1111213"/>
                <a:gd name="connsiteX94" fmla="*/ 1130418 w 4963478"/>
                <a:gd name="connsiteY94" fmla="*/ 140426 h 1111213"/>
                <a:gd name="connsiteX95" fmla="*/ 1049827 w 4963478"/>
                <a:gd name="connsiteY95" fmla="*/ 126425 h 1111213"/>
                <a:gd name="connsiteX96" fmla="*/ 957402 w 4963478"/>
                <a:gd name="connsiteY96" fmla="*/ 113909 h 1111213"/>
                <a:gd name="connsiteX97" fmla="*/ 917882 w 4963478"/>
                <a:gd name="connsiteY97" fmla="*/ 126758 h 1111213"/>
                <a:gd name="connsiteX98" fmla="*/ 848137 w 4963478"/>
                <a:gd name="connsiteY98" fmla="*/ 123300 h 1111213"/>
                <a:gd name="connsiteX99" fmla="*/ 749965 w 4963478"/>
                <a:gd name="connsiteY99" fmla="*/ 121738 h 1111213"/>
                <a:gd name="connsiteX100" fmla="*/ 679973 w 4963478"/>
                <a:gd name="connsiteY100" fmla="*/ 114823 h 1111213"/>
                <a:gd name="connsiteX101" fmla="*/ 572849 w 4963478"/>
                <a:gd name="connsiteY101" fmla="*/ 110051 h 1111213"/>
                <a:gd name="connsiteX102" fmla="*/ 472955 w 4963478"/>
                <a:gd name="connsiteY102" fmla="*/ 73647 h 1111213"/>
                <a:gd name="connsiteX103" fmla="*/ 396474 w 4963478"/>
                <a:gd name="connsiteY103" fmla="*/ 72818 h 1111213"/>
                <a:gd name="connsiteX104" fmla="*/ 299292 w 4963478"/>
                <a:gd name="connsiteY104" fmla="*/ 56102 h 1111213"/>
                <a:gd name="connsiteX105" fmla="*/ 209577 w 4963478"/>
                <a:gd name="connsiteY105" fmla="*/ 48605 h 1111213"/>
                <a:gd name="connsiteX106" fmla="*/ 117894 w 4963478"/>
                <a:gd name="connsiteY106" fmla="*/ 49348 h 1111213"/>
                <a:gd name="connsiteX107" fmla="*/ 47740 w 4963478"/>
                <a:gd name="connsiteY107" fmla="*/ 81219 h 1111213"/>
                <a:gd name="connsiteX108" fmla="*/ 0 w 4963478"/>
                <a:gd name="connsiteY108" fmla="*/ 87848 h 1111213"/>
                <a:gd name="connsiteX109" fmla="*/ 0 w 4963478"/>
                <a:gd name="connsiteY109" fmla="*/ 1062961 h 1111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4963478" h="1111213">
                  <a:moveTo>
                    <a:pt x="0" y="1062961"/>
                  </a:moveTo>
                  <a:cubicBezTo>
                    <a:pt x="3482" y="1064094"/>
                    <a:pt x="7202" y="1065352"/>
                    <a:pt x="11512" y="1066914"/>
                  </a:cubicBezTo>
                  <a:cubicBezTo>
                    <a:pt x="83473" y="1046654"/>
                    <a:pt x="99656" y="1056865"/>
                    <a:pt x="123402" y="1066504"/>
                  </a:cubicBezTo>
                  <a:cubicBezTo>
                    <a:pt x="167850" y="1065761"/>
                    <a:pt x="163246" y="1099118"/>
                    <a:pt x="212041" y="1075562"/>
                  </a:cubicBezTo>
                  <a:cubicBezTo>
                    <a:pt x="294278" y="1044349"/>
                    <a:pt x="238984" y="1029852"/>
                    <a:pt x="283680" y="1060741"/>
                  </a:cubicBezTo>
                  <a:cubicBezTo>
                    <a:pt x="339867" y="1026394"/>
                    <a:pt x="366896" y="1075077"/>
                    <a:pt x="390480" y="1048959"/>
                  </a:cubicBezTo>
                  <a:cubicBezTo>
                    <a:pt x="397216" y="1075810"/>
                    <a:pt x="446507" y="1047311"/>
                    <a:pt x="472308" y="1025242"/>
                  </a:cubicBezTo>
                  <a:cubicBezTo>
                    <a:pt x="518972" y="1051674"/>
                    <a:pt x="547390" y="985218"/>
                    <a:pt x="576806" y="1008192"/>
                  </a:cubicBezTo>
                  <a:cubicBezTo>
                    <a:pt x="613776" y="1029852"/>
                    <a:pt x="651727" y="973683"/>
                    <a:pt x="687137" y="1009430"/>
                  </a:cubicBezTo>
                  <a:cubicBezTo>
                    <a:pt x="722708" y="1025242"/>
                    <a:pt x="744228" y="1017746"/>
                    <a:pt x="779886" y="1017746"/>
                  </a:cubicBezTo>
                  <a:cubicBezTo>
                    <a:pt x="811186" y="1019232"/>
                    <a:pt x="842400" y="1014536"/>
                    <a:pt x="873700" y="1038091"/>
                  </a:cubicBezTo>
                  <a:cubicBezTo>
                    <a:pt x="905086" y="1041710"/>
                    <a:pt x="936386" y="1052998"/>
                    <a:pt x="967686" y="1058189"/>
                  </a:cubicBezTo>
                  <a:cubicBezTo>
                    <a:pt x="1004733" y="1093107"/>
                    <a:pt x="1042939" y="1107766"/>
                    <a:pt x="1082203" y="1070543"/>
                  </a:cubicBezTo>
                  <a:cubicBezTo>
                    <a:pt x="1104379" y="1055055"/>
                    <a:pt x="1121475" y="1092041"/>
                    <a:pt x="1147181" y="1043530"/>
                  </a:cubicBezTo>
                  <a:cubicBezTo>
                    <a:pt x="1165419" y="987275"/>
                    <a:pt x="1183818" y="1051026"/>
                    <a:pt x="1202142" y="1040644"/>
                  </a:cubicBezTo>
                  <a:cubicBezTo>
                    <a:pt x="1233851" y="1042949"/>
                    <a:pt x="1265646" y="1034300"/>
                    <a:pt x="1297602" y="1027385"/>
                  </a:cubicBezTo>
                  <a:cubicBezTo>
                    <a:pt x="1344096" y="1009345"/>
                    <a:pt x="1377698" y="1017917"/>
                    <a:pt x="1423212" y="1013545"/>
                  </a:cubicBezTo>
                  <a:cubicBezTo>
                    <a:pt x="1478990" y="1006297"/>
                    <a:pt x="1516617" y="1010497"/>
                    <a:pt x="1573795" y="1000610"/>
                  </a:cubicBezTo>
                  <a:cubicBezTo>
                    <a:pt x="1640010" y="995914"/>
                    <a:pt x="1671719" y="1014117"/>
                    <a:pt x="1723474" y="1040806"/>
                  </a:cubicBezTo>
                  <a:cubicBezTo>
                    <a:pt x="1748780" y="1056865"/>
                    <a:pt x="1779005" y="1057694"/>
                    <a:pt x="1812284" y="1068476"/>
                  </a:cubicBezTo>
                  <a:cubicBezTo>
                    <a:pt x="1817707" y="995752"/>
                    <a:pt x="1811628" y="1082640"/>
                    <a:pt x="1824937" y="998143"/>
                  </a:cubicBezTo>
                  <a:cubicBezTo>
                    <a:pt x="1855828" y="1030919"/>
                    <a:pt x="1887946" y="999705"/>
                    <a:pt x="1920150" y="1002677"/>
                  </a:cubicBezTo>
                  <a:cubicBezTo>
                    <a:pt x="1952354" y="1025651"/>
                    <a:pt x="1984644" y="1015602"/>
                    <a:pt x="2015934" y="1001277"/>
                  </a:cubicBezTo>
                  <a:cubicBezTo>
                    <a:pt x="2025876" y="1036119"/>
                    <a:pt x="2054465" y="973769"/>
                    <a:pt x="2066214" y="1002182"/>
                  </a:cubicBezTo>
                  <a:cubicBezTo>
                    <a:pt x="2095868" y="986866"/>
                    <a:pt x="2123144" y="1041710"/>
                    <a:pt x="2150829" y="978541"/>
                  </a:cubicBezTo>
                  <a:cubicBezTo>
                    <a:pt x="2178600" y="944365"/>
                    <a:pt x="2206694" y="970140"/>
                    <a:pt x="2237994" y="954328"/>
                  </a:cubicBezTo>
                  <a:cubicBezTo>
                    <a:pt x="2253682" y="972283"/>
                    <a:pt x="2267572" y="930278"/>
                    <a:pt x="2283012" y="951937"/>
                  </a:cubicBezTo>
                  <a:cubicBezTo>
                    <a:pt x="2339942" y="965777"/>
                    <a:pt x="2369682" y="955643"/>
                    <a:pt x="2417080" y="970549"/>
                  </a:cubicBezTo>
                  <a:cubicBezTo>
                    <a:pt x="2450349" y="1008926"/>
                    <a:pt x="2485102" y="966596"/>
                    <a:pt x="2520265" y="1008430"/>
                  </a:cubicBezTo>
                  <a:cubicBezTo>
                    <a:pt x="2555428" y="1030671"/>
                    <a:pt x="2591000" y="1093507"/>
                    <a:pt x="2625991" y="1041949"/>
                  </a:cubicBezTo>
                  <a:cubicBezTo>
                    <a:pt x="2642098" y="1030833"/>
                    <a:pt x="2652448" y="1023089"/>
                    <a:pt x="2668631" y="1060970"/>
                  </a:cubicBezTo>
                  <a:cubicBezTo>
                    <a:pt x="2711595" y="1072257"/>
                    <a:pt x="2764663" y="1068628"/>
                    <a:pt x="2808616" y="1068304"/>
                  </a:cubicBezTo>
                  <a:cubicBezTo>
                    <a:pt x="2847717" y="1081982"/>
                    <a:pt x="2833180" y="1097460"/>
                    <a:pt x="2878199" y="1083297"/>
                  </a:cubicBezTo>
                  <a:cubicBezTo>
                    <a:pt x="2931190" y="1076458"/>
                    <a:pt x="2984172" y="1149515"/>
                    <a:pt x="3037078" y="1083135"/>
                  </a:cubicBezTo>
                  <a:cubicBezTo>
                    <a:pt x="3075608" y="1103147"/>
                    <a:pt x="3116517" y="1066914"/>
                    <a:pt x="3152669" y="1085364"/>
                  </a:cubicBezTo>
                  <a:cubicBezTo>
                    <a:pt x="3196870" y="1055141"/>
                    <a:pt x="3241147" y="1106528"/>
                    <a:pt x="3285424" y="1083963"/>
                  </a:cubicBezTo>
                  <a:cubicBezTo>
                    <a:pt x="3329700" y="1092450"/>
                    <a:pt x="3373987" y="1093107"/>
                    <a:pt x="3418263" y="1083554"/>
                  </a:cubicBezTo>
                  <a:cubicBezTo>
                    <a:pt x="3453588" y="1101175"/>
                    <a:pt x="3480455" y="1109167"/>
                    <a:pt x="3509861" y="1068971"/>
                  </a:cubicBezTo>
                  <a:cubicBezTo>
                    <a:pt x="3523257" y="1071200"/>
                    <a:pt x="3537213" y="1033395"/>
                    <a:pt x="3552330" y="1051759"/>
                  </a:cubicBezTo>
                  <a:cubicBezTo>
                    <a:pt x="3582889" y="1048959"/>
                    <a:pt x="3626347" y="1050112"/>
                    <a:pt x="3658884" y="1046568"/>
                  </a:cubicBezTo>
                  <a:cubicBezTo>
                    <a:pt x="3708175" y="1008268"/>
                    <a:pt x="3758616" y="964539"/>
                    <a:pt x="3807412" y="1035862"/>
                  </a:cubicBezTo>
                  <a:cubicBezTo>
                    <a:pt x="3834849" y="1072019"/>
                    <a:pt x="3829598" y="1017412"/>
                    <a:pt x="3849881" y="1022194"/>
                  </a:cubicBezTo>
                  <a:cubicBezTo>
                    <a:pt x="3875102" y="983570"/>
                    <a:pt x="3892683" y="1014536"/>
                    <a:pt x="3921843" y="1000858"/>
                  </a:cubicBezTo>
                  <a:cubicBezTo>
                    <a:pt x="3960288" y="1081163"/>
                    <a:pt x="4000711" y="971702"/>
                    <a:pt x="4039727" y="976064"/>
                  </a:cubicBezTo>
                  <a:cubicBezTo>
                    <a:pt x="4095591" y="987923"/>
                    <a:pt x="4154824" y="1021937"/>
                    <a:pt x="4208053" y="984303"/>
                  </a:cubicBezTo>
                  <a:cubicBezTo>
                    <a:pt x="4260302" y="1018479"/>
                    <a:pt x="4317318" y="1022108"/>
                    <a:pt x="4372516" y="1018155"/>
                  </a:cubicBezTo>
                  <a:cubicBezTo>
                    <a:pt x="4399383" y="975245"/>
                    <a:pt x="4412445" y="1027214"/>
                    <a:pt x="4438484" y="1026223"/>
                  </a:cubicBezTo>
                  <a:cubicBezTo>
                    <a:pt x="4466826" y="1022270"/>
                    <a:pt x="4490895" y="1019384"/>
                    <a:pt x="4522195" y="1049197"/>
                  </a:cubicBezTo>
                  <a:cubicBezTo>
                    <a:pt x="4581999" y="1063532"/>
                    <a:pt x="4625134" y="1069866"/>
                    <a:pt x="4690445" y="1083459"/>
                  </a:cubicBezTo>
                  <a:cubicBezTo>
                    <a:pt x="4741458" y="1052407"/>
                    <a:pt x="4792556" y="1083954"/>
                    <a:pt x="4843577" y="1083125"/>
                  </a:cubicBezTo>
                  <a:cubicBezTo>
                    <a:pt x="4884230" y="1109729"/>
                    <a:pt x="4926280" y="1109252"/>
                    <a:pt x="4963479" y="1101899"/>
                  </a:cubicBezTo>
                  <a:lnTo>
                    <a:pt x="4963479" y="30679"/>
                  </a:lnTo>
                  <a:cubicBezTo>
                    <a:pt x="4960587" y="31518"/>
                    <a:pt x="4957676" y="32346"/>
                    <a:pt x="4954564" y="33213"/>
                  </a:cubicBezTo>
                  <a:cubicBezTo>
                    <a:pt x="4927698" y="22831"/>
                    <a:pt x="4879149" y="21516"/>
                    <a:pt x="4826653" y="33299"/>
                  </a:cubicBezTo>
                  <a:cubicBezTo>
                    <a:pt x="4810061" y="12048"/>
                    <a:pt x="4813590" y="47139"/>
                    <a:pt x="4767011" y="32556"/>
                  </a:cubicBezTo>
                  <a:cubicBezTo>
                    <a:pt x="4703098" y="31975"/>
                    <a:pt x="4707208" y="27698"/>
                    <a:pt x="4721089" y="56025"/>
                  </a:cubicBezTo>
                  <a:cubicBezTo>
                    <a:pt x="4731354" y="56768"/>
                    <a:pt x="4713859" y="68627"/>
                    <a:pt x="4699892" y="73151"/>
                  </a:cubicBezTo>
                  <a:cubicBezTo>
                    <a:pt x="4612404" y="52730"/>
                    <a:pt x="4597782" y="66646"/>
                    <a:pt x="4602053" y="75047"/>
                  </a:cubicBezTo>
                  <a:cubicBezTo>
                    <a:pt x="4627189" y="112604"/>
                    <a:pt x="4551203" y="61626"/>
                    <a:pt x="4504043" y="74961"/>
                  </a:cubicBezTo>
                  <a:cubicBezTo>
                    <a:pt x="4448759" y="77514"/>
                    <a:pt x="4424766" y="70513"/>
                    <a:pt x="4386406" y="75618"/>
                  </a:cubicBezTo>
                  <a:cubicBezTo>
                    <a:pt x="4339171" y="60797"/>
                    <a:pt x="4316328" y="70018"/>
                    <a:pt x="4282317" y="53711"/>
                  </a:cubicBezTo>
                  <a:cubicBezTo>
                    <a:pt x="4276980" y="68046"/>
                    <a:pt x="4270491" y="50749"/>
                    <a:pt x="4262928" y="34108"/>
                  </a:cubicBezTo>
                  <a:cubicBezTo>
                    <a:pt x="4251426" y="28841"/>
                    <a:pt x="4227195" y="32622"/>
                    <a:pt x="4215198" y="33203"/>
                  </a:cubicBezTo>
                  <a:cubicBezTo>
                    <a:pt x="4168457" y="63102"/>
                    <a:pt x="4151779" y="61369"/>
                    <a:pt x="4108730" y="71580"/>
                  </a:cubicBezTo>
                  <a:cubicBezTo>
                    <a:pt x="4070532" y="95716"/>
                    <a:pt x="4031260" y="79895"/>
                    <a:pt x="3993633" y="77838"/>
                  </a:cubicBezTo>
                  <a:cubicBezTo>
                    <a:pt x="3957976" y="73228"/>
                    <a:pt x="3940566" y="84010"/>
                    <a:pt x="3901702" y="90601"/>
                  </a:cubicBezTo>
                  <a:cubicBezTo>
                    <a:pt x="3869498" y="78247"/>
                    <a:pt x="3837294" y="111023"/>
                    <a:pt x="3805090" y="90601"/>
                  </a:cubicBezTo>
                  <a:cubicBezTo>
                    <a:pt x="3760975" y="121653"/>
                    <a:pt x="3704293" y="148989"/>
                    <a:pt x="3662394" y="89201"/>
                  </a:cubicBezTo>
                  <a:cubicBezTo>
                    <a:pt x="3641607" y="105346"/>
                    <a:pt x="3630105" y="75695"/>
                    <a:pt x="3607519" y="73637"/>
                  </a:cubicBezTo>
                  <a:cubicBezTo>
                    <a:pt x="3591089" y="67379"/>
                    <a:pt x="3570302" y="55844"/>
                    <a:pt x="3553386" y="74209"/>
                  </a:cubicBezTo>
                  <a:cubicBezTo>
                    <a:pt x="3524712" y="93154"/>
                    <a:pt x="3496047" y="106003"/>
                    <a:pt x="3467373" y="74209"/>
                  </a:cubicBezTo>
                  <a:cubicBezTo>
                    <a:pt x="3423011" y="68275"/>
                    <a:pt x="3378239" y="58397"/>
                    <a:pt x="3333962" y="74047"/>
                  </a:cubicBezTo>
                  <a:cubicBezTo>
                    <a:pt x="3293054" y="83848"/>
                    <a:pt x="3260850" y="83848"/>
                    <a:pt x="3221006" y="90763"/>
                  </a:cubicBezTo>
                  <a:cubicBezTo>
                    <a:pt x="3178204" y="76352"/>
                    <a:pt x="3131463" y="104679"/>
                    <a:pt x="3090716" y="82448"/>
                  </a:cubicBezTo>
                  <a:cubicBezTo>
                    <a:pt x="3050958" y="77838"/>
                    <a:pt x="3003713" y="104765"/>
                    <a:pt x="2970197" y="66389"/>
                  </a:cubicBezTo>
                  <a:cubicBezTo>
                    <a:pt x="2942017" y="36985"/>
                    <a:pt x="2916720" y="43491"/>
                    <a:pt x="2883032" y="26688"/>
                  </a:cubicBezTo>
                  <a:cubicBezTo>
                    <a:pt x="2865774" y="1733"/>
                    <a:pt x="2846804" y="12106"/>
                    <a:pt x="2829308" y="16887"/>
                  </a:cubicBezTo>
                  <a:cubicBezTo>
                    <a:pt x="2807541" y="-11031"/>
                    <a:pt x="2793166" y="17459"/>
                    <a:pt x="2770076" y="6753"/>
                  </a:cubicBezTo>
                  <a:cubicBezTo>
                    <a:pt x="2741896" y="-744"/>
                    <a:pt x="2701891" y="-1315"/>
                    <a:pt x="2672722" y="1723"/>
                  </a:cubicBezTo>
                  <a:cubicBezTo>
                    <a:pt x="2666557" y="1476"/>
                    <a:pt x="2657110" y="-3049"/>
                    <a:pt x="2644381" y="17373"/>
                  </a:cubicBezTo>
                  <a:cubicBezTo>
                    <a:pt x="2631071" y="5514"/>
                    <a:pt x="2617761" y="18611"/>
                    <a:pt x="2604452" y="23879"/>
                  </a:cubicBezTo>
                  <a:cubicBezTo>
                    <a:pt x="2571677" y="16630"/>
                    <a:pt x="2540130" y="30632"/>
                    <a:pt x="2507593" y="24869"/>
                  </a:cubicBezTo>
                  <a:cubicBezTo>
                    <a:pt x="2461832" y="14239"/>
                    <a:pt x="2418868" y="55921"/>
                    <a:pt x="2370814" y="33270"/>
                  </a:cubicBezTo>
                  <a:cubicBezTo>
                    <a:pt x="2325139" y="40185"/>
                    <a:pt x="2279378" y="35575"/>
                    <a:pt x="2233703" y="33270"/>
                  </a:cubicBezTo>
                  <a:cubicBezTo>
                    <a:pt x="2190901" y="35080"/>
                    <a:pt x="2145968" y="56330"/>
                    <a:pt x="2103660" y="33680"/>
                  </a:cubicBezTo>
                  <a:cubicBezTo>
                    <a:pt x="2072446" y="82686"/>
                    <a:pt x="2046568" y="-1734"/>
                    <a:pt x="2016743" y="16468"/>
                  </a:cubicBezTo>
                  <a:cubicBezTo>
                    <a:pt x="1961706" y="-18127"/>
                    <a:pt x="1896062" y="78323"/>
                    <a:pt x="1842585" y="23307"/>
                  </a:cubicBezTo>
                  <a:cubicBezTo>
                    <a:pt x="1806928" y="38709"/>
                    <a:pt x="1772022" y="29317"/>
                    <a:pt x="1737269" y="23964"/>
                  </a:cubicBezTo>
                  <a:cubicBezTo>
                    <a:pt x="1702439" y="39119"/>
                    <a:pt x="1667847" y="-6754"/>
                    <a:pt x="1632608" y="16468"/>
                  </a:cubicBezTo>
                  <a:cubicBezTo>
                    <a:pt x="1605418" y="-7992"/>
                    <a:pt x="1576906" y="5848"/>
                    <a:pt x="1549715" y="16716"/>
                  </a:cubicBezTo>
                  <a:cubicBezTo>
                    <a:pt x="1520137" y="12677"/>
                    <a:pt x="1451382" y="40519"/>
                    <a:pt x="1444151" y="50406"/>
                  </a:cubicBezTo>
                  <a:cubicBezTo>
                    <a:pt x="1458526" y="74618"/>
                    <a:pt x="1500016" y="103450"/>
                    <a:pt x="1506419" y="101222"/>
                  </a:cubicBezTo>
                  <a:cubicBezTo>
                    <a:pt x="1451543" y="139026"/>
                    <a:pt x="1390342" y="93887"/>
                    <a:pt x="1336447" y="104108"/>
                  </a:cubicBezTo>
                  <a:cubicBezTo>
                    <a:pt x="1302521" y="120995"/>
                    <a:pt x="1268585" y="129720"/>
                    <a:pt x="1234336" y="125929"/>
                  </a:cubicBezTo>
                  <a:cubicBezTo>
                    <a:pt x="1200077" y="108794"/>
                    <a:pt x="1165571" y="117862"/>
                    <a:pt x="1130418" y="140426"/>
                  </a:cubicBezTo>
                  <a:cubicBezTo>
                    <a:pt x="1101259" y="87144"/>
                    <a:pt x="1077018" y="177574"/>
                    <a:pt x="1049827" y="126425"/>
                  </a:cubicBezTo>
                  <a:cubicBezTo>
                    <a:pt x="1023865" y="159372"/>
                    <a:pt x="986323" y="91668"/>
                    <a:pt x="957402" y="113909"/>
                  </a:cubicBezTo>
                  <a:cubicBezTo>
                    <a:pt x="938175" y="118433"/>
                    <a:pt x="934322" y="84753"/>
                    <a:pt x="917882" y="126758"/>
                  </a:cubicBezTo>
                  <a:cubicBezTo>
                    <a:pt x="888475" y="160696"/>
                    <a:pt x="870894" y="162829"/>
                    <a:pt x="848137" y="123300"/>
                  </a:cubicBezTo>
                  <a:cubicBezTo>
                    <a:pt x="802709" y="139036"/>
                    <a:pt x="789647" y="174945"/>
                    <a:pt x="749965" y="121738"/>
                  </a:cubicBezTo>
                  <a:cubicBezTo>
                    <a:pt x="721215" y="151218"/>
                    <a:pt x="707572" y="155009"/>
                    <a:pt x="679973" y="114823"/>
                  </a:cubicBezTo>
                  <a:cubicBezTo>
                    <a:pt x="638655" y="80971"/>
                    <a:pt x="600039" y="159876"/>
                    <a:pt x="572849" y="110051"/>
                  </a:cubicBezTo>
                  <a:cubicBezTo>
                    <a:pt x="515833" y="50177"/>
                    <a:pt x="483382" y="114995"/>
                    <a:pt x="472955" y="73647"/>
                  </a:cubicBezTo>
                  <a:cubicBezTo>
                    <a:pt x="420867" y="61626"/>
                    <a:pt x="456439" y="68865"/>
                    <a:pt x="396474" y="72818"/>
                  </a:cubicBezTo>
                  <a:cubicBezTo>
                    <a:pt x="385058" y="46796"/>
                    <a:pt x="334036" y="53711"/>
                    <a:pt x="299292" y="56102"/>
                  </a:cubicBezTo>
                  <a:cubicBezTo>
                    <a:pt x="287295" y="80067"/>
                    <a:pt x="239650" y="76447"/>
                    <a:pt x="209577" y="48605"/>
                  </a:cubicBezTo>
                  <a:cubicBezTo>
                    <a:pt x="189370" y="51320"/>
                    <a:pt x="123155" y="43500"/>
                    <a:pt x="117894" y="49348"/>
                  </a:cubicBezTo>
                  <a:cubicBezTo>
                    <a:pt x="40757" y="59226"/>
                    <a:pt x="57919" y="81143"/>
                    <a:pt x="47740" y="81219"/>
                  </a:cubicBezTo>
                  <a:cubicBezTo>
                    <a:pt x="38407" y="94859"/>
                    <a:pt x="30900" y="86963"/>
                    <a:pt x="0" y="87848"/>
                  </a:cubicBezTo>
                  <a:lnTo>
                    <a:pt x="0" y="1062961"/>
                  </a:lnTo>
                  <a:close/>
                </a:path>
              </a:pathLst>
            </a:custGeom>
            <a:solidFill>
              <a:srgbClr val="FFFFFF"/>
            </a:solidFill>
            <a:ln w="950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0187E831-AD14-9754-9AF1-355BDA912BB0}"/>
                </a:ext>
              </a:extLst>
            </p:cNvPr>
            <p:cNvSpPr/>
            <p:nvPr/>
          </p:nvSpPr>
          <p:spPr>
            <a:xfrm rot="20406695">
              <a:off x="2783245" y="4188918"/>
              <a:ext cx="1164496" cy="601532"/>
            </a:xfrm>
            <a:custGeom>
              <a:avLst/>
              <a:gdLst>
                <a:gd name="connsiteX0" fmla="*/ 1113856 w 1164496"/>
                <a:gd name="connsiteY0" fmla="*/ 121090 h 601532"/>
                <a:gd name="connsiteX1" fmla="*/ 1103717 w 1164496"/>
                <a:gd name="connsiteY1" fmla="*/ 100755 h 601532"/>
                <a:gd name="connsiteX2" fmla="*/ 1095985 w 1164496"/>
                <a:gd name="connsiteY2" fmla="*/ 71329 h 601532"/>
                <a:gd name="connsiteX3" fmla="*/ 1086167 w 1164496"/>
                <a:gd name="connsiteY3" fmla="*/ 12516 h 601532"/>
                <a:gd name="connsiteX4" fmla="*/ 1086144 w 1164496"/>
                <a:gd name="connsiteY4" fmla="*/ 0 h 601532"/>
                <a:gd name="connsiteX5" fmla="*/ 362 w 1164496"/>
                <a:gd name="connsiteY5" fmla="*/ 195842 h 601532"/>
                <a:gd name="connsiteX6" fmla="*/ 14 w 1164496"/>
                <a:gd name="connsiteY6" fmla="*/ 200019 h 601532"/>
                <a:gd name="connsiteX7" fmla="*/ 9089 w 1164496"/>
                <a:gd name="connsiteY7" fmla="*/ 235698 h 601532"/>
                <a:gd name="connsiteX8" fmla="*/ 34852 w 1164496"/>
                <a:gd name="connsiteY8" fmla="*/ 386957 h 601532"/>
                <a:gd name="connsiteX9" fmla="*/ 41768 w 1164496"/>
                <a:gd name="connsiteY9" fmla="*/ 425327 h 601532"/>
                <a:gd name="connsiteX10" fmla="*/ 51609 w 1164496"/>
                <a:gd name="connsiteY10" fmla="*/ 445701 h 601532"/>
                <a:gd name="connsiteX11" fmla="*/ 59353 w 1164496"/>
                <a:gd name="connsiteY11" fmla="*/ 477717 h 601532"/>
                <a:gd name="connsiteX12" fmla="*/ 78858 w 1164496"/>
                <a:gd name="connsiteY12" fmla="*/ 601532 h 601532"/>
                <a:gd name="connsiteX13" fmla="*/ 1164496 w 1164496"/>
                <a:gd name="connsiteY13" fmla="*/ 405719 h 601532"/>
                <a:gd name="connsiteX14" fmla="*/ 1119417 w 1164496"/>
                <a:gd name="connsiteY14" fmla="*/ 153716 h 601532"/>
                <a:gd name="connsiteX15" fmla="*/ 1113856 w 1164496"/>
                <a:gd name="connsiteY15" fmla="*/ 121090 h 60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64496" h="601532">
                  <a:moveTo>
                    <a:pt x="1113856" y="121090"/>
                  </a:moveTo>
                  <a:cubicBezTo>
                    <a:pt x="1111073" y="114043"/>
                    <a:pt x="1106781" y="107688"/>
                    <a:pt x="1103717" y="100755"/>
                  </a:cubicBezTo>
                  <a:cubicBezTo>
                    <a:pt x="1099603" y="91457"/>
                    <a:pt x="1097774" y="81342"/>
                    <a:pt x="1095985" y="71329"/>
                  </a:cubicBezTo>
                  <a:cubicBezTo>
                    <a:pt x="1088075" y="27181"/>
                    <a:pt x="1090127" y="57167"/>
                    <a:pt x="1086167" y="12516"/>
                  </a:cubicBezTo>
                  <a:cubicBezTo>
                    <a:pt x="1085687" y="7098"/>
                    <a:pt x="1085624" y="3195"/>
                    <a:pt x="1086144" y="0"/>
                  </a:cubicBezTo>
                  <a:lnTo>
                    <a:pt x="362" y="195842"/>
                  </a:lnTo>
                  <a:cubicBezTo>
                    <a:pt x="145" y="197248"/>
                    <a:pt x="-55" y="198653"/>
                    <a:pt x="14" y="200019"/>
                  </a:cubicBezTo>
                  <a:cubicBezTo>
                    <a:pt x="602" y="211787"/>
                    <a:pt x="6175" y="224314"/>
                    <a:pt x="9089" y="235698"/>
                  </a:cubicBezTo>
                  <a:cubicBezTo>
                    <a:pt x="21794" y="285298"/>
                    <a:pt x="30429" y="335945"/>
                    <a:pt x="34852" y="386957"/>
                  </a:cubicBezTo>
                  <a:cubicBezTo>
                    <a:pt x="35978" y="399959"/>
                    <a:pt x="36887" y="413229"/>
                    <a:pt x="41768" y="425327"/>
                  </a:cubicBezTo>
                  <a:cubicBezTo>
                    <a:pt x="44591" y="432328"/>
                    <a:pt x="48671" y="438752"/>
                    <a:pt x="51609" y="445701"/>
                  </a:cubicBezTo>
                  <a:cubicBezTo>
                    <a:pt x="55895" y="455840"/>
                    <a:pt x="57644" y="466841"/>
                    <a:pt x="59353" y="477717"/>
                  </a:cubicBezTo>
                  <a:cubicBezTo>
                    <a:pt x="65856" y="518991"/>
                    <a:pt x="72360" y="560259"/>
                    <a:pt x="78858" y="601532"/>
                  </a:cubicBezTo>
                  <a:lnTo>
                    <a:pt x="1164496" y="405719"/>
                  </a:lnTo>
                  <a:cubicBezTo>
                    <a:pt x="1148666" y="348004"/>
                    <a:pt x="1123869" y="213398"/>
                    <a:pt x="1119417" y="153716"/>
                  </a:cubicBezTo>
                  <a:cubicBezTo>
                    <a:pt x="1118599" y="142664"/>
                    <a:pt x="1117925" y="131388"/>
                    <a:pt x="1113856" y="121090"/>
                  </a:cubicBezTo>
                  <a:close/>
                </a:path>
              </a:pathLst>
            </a:custGeom>
            <a:solidFill>
              <a:srgbClr val="00C3CC">
                <a:alpha val="80000"/>
              </a:srgbClr>
            </a:solidFill>
            <a:ln w="571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2678F628-BCEA-19EA-7D3A-B837FE052CE5}"/>
                </a:ext>
              </a:extLst>
            </p:cNvPr>
            <p:cNvSpPr/>
            <p:nvPr/>
          </p:nvSpPr>
          <p:spPr>
            <a:xfrm rot="9965727">
              <a:off x="9986635" y="5158799"/>
              <a:ext cx="1164496" cy="601532"/>
            </a:xfrm>
            <a:custGeom>
              <a:avLst/>
              <a:gdLst>
                <a:gd name="connsiteX0" fmla="*/ 1113856 w 1164496"/>
                <a:gd name="connsiteY0" fmla="*/ 121090 h 601532"/>
                <a:gd name="connsiteX1" fmla="*/ 1103717 w 1164496"/>
                <a:gd name="connsiteY1" fmla="*/ 100755 h 601532"/>
                <a:gd name="connsiteX2" fmla="*/ 1095985 w 1164496"/>
                <a:gd name="connsiteY2" fmla="*/ 71329 h 601532"/>
                <a:gd name="connsiteX3" fmla="*/ 1086167 w 1164496"/>
                <a:gd name="connsiteY3" fmla="*/ 12516 h 601532"/>
                <a:gd name="connsiteX4" fmla="*/ 1086144 w 1164496"/>
                <a:gd name="connsiteY4" fmla="*/ 0 h 601532"/>
                <a:gd name="connsiteX5" fmla="*/ 362 w 1164496"/>
                <a:gd name="connsiteY5" fmla="*/ 195842 h 601532"/>
                <a:gd name="connsiteX6" fmla="*/ 14 w 1164496"/>
                <a:gd name="connsiteY6" fmla="*/ 200019 h 601532"/>
                <a:gd name="connsiteX7" fmla="*/ 9089 w 1164496"/>
                <a:gd name="connsiteY7" fmla="*/ 235698 h 601532"/>
                <a:gd name="connsiteX8" fmla="*/ 34852 w 1164496"/>
                <a:gd name="connsiteY8" fmla="*/ 386957 h 601532"/>
                <a:gd name="connsiteX9" fmla="*/ 41768 w 1164496"/>
                <a:gd name="connsiteY9" fmla="*/ 425327 h 601532"/>
                <a:gd name="connsiteX10" fmla="*/ 51609 w 1164496"/>
                <a:gd name="connsiteY10" fmla="*/ 445701 h 601532"/>
                <a:gd name="connsiteX11" fmla="*/ 59353 w 1164496"/>
                <a:gd name="connsiteY11" fmla="*/ 477717 h 601532"/>
                <a:gd name="connsiteX12" fmla="*/ 78858 w 1164496"/>
                <a:gd name="connsiteY12" fmla="*/ 601532 h 601532"/>
                <a:gd name="connsiteX13" fmla="*/ 1164496 w 1164496"/>
                <a:gd name="connsiteY13" fmla="*/ 405719 h 601532"/>
                <a:gd name="connsiteX14" fmla="*/ 1119417 w 1164496"/>
                <a:gd name="connsiteY14" fmla="*/ 153716 h 601532"/>
                <a:gd name="connsiteX15" fmla="*/ 1113856 w 1164496"/>
                <a:gd name="connsiteY15" fmla="*/ 121090 h 60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64496" h="601532">
                  <a:moveTo>
                    <a:pt x="1113856" y="121090"/>
                  </a:moveTo>
                  <a:cubicBezTo>
                    <a:pt x="1111073" y="114043"/>
                    <a:pt x="1106781" y="107688"/>
                    <a:pt x="1103717" y="100755"/>
                  </a:cubicBezTo>
                  <a:cubicBezTo>
                    <a:pt x="1099603" y="91457"/>
                    <a:pt x="1097774" y="81342"/>
                    <a:pt x="1095985" y="71329"/>
                  </a:cubicBezTo>
                  <a:cubicBezTo>
                    <a:pt x="1088075" y="27181"/>
                    <a:pt x="1090127" y="57167"/>
                    <a:pt x="1086167" y="12516"/>
                  </a:cubicBezTo>
                  <a:cubicBezTo>
                    <a:pt x="1085687" y="7098"/>
                    <a:pt x="1085624" y="3195"/>
                    <a:pt x="1086144" y="0"/>
                  </a:cubicBezTo>
                  <a:lnTo>
                    <a:pt x="362" y="195842"/>
                  </a:lnTo>
                  <a:cubicBezTo>
                    <a:pt x="145" y="197248"/>
                    <a:pt x="-55" y="198653"/>
                    <a:pt x="14" y="200019"/>
                  </a:cubicBezTo>
                  <a:cubicBezTo>
                    <a:pt x="602" y="211787"/>
                    <a:pt x="6175" y="224314"/>
                    <a:pt x="9089" y="235698"/>
                  </a:cubicBezTo>
                  <a:cubicBezTo>
                    <a:pt x="21794" y="285298"/>
                    <a:pt x="30429" y="335945"/>
                    <a:pt x="34852" y="386957"/>
                  </a:cubicBezTo>
                  <a:cubicBezTo>
                    <a:pt x="35978" y="399959"/>
                    <a:pt x="36887" y="413229"/>
                    <a:pt x="41768" y="425327"/>
                  </a:cubicBezTo>
                  <a:cubicBezTo>
                    <a:pt x="44591" y="432328"/>
                    <a:pt x="48671" y="438752"/>
                    <a:pt x="51609" y="445701"/>
                  </a:cubicBezTo>
                  <a:cubicBezTo>
                    <a:pt x="55895" y="455840"/>
                    <a:pt x="57644" y="466841"/>
                    <a:pt x="59353" y="477717"/>
                  </a:cubicBezTo>
                  <a:cubicBezTo>
                    <a:pt x="65856" y="518991"/>
                    <a:pt x="72360" y="560259"/>
                    <a:pt x="78858" y="601532"/>
                  </a:cubicBezTo>
                  <a:lnTo>
                    <a:pt x="1164496" y="405719"/>
                  </a:lnTo>
                  <a:cubicBezTo>
                    <a:pt x="1148666" y="348004"/>
                    <a:pt x="1123869" y="213398"/>
                    <a:pt x="1119417" y="153716"/>
                  </a:cubicBezTo>
                  <a:cubicBezTo>
                    <a:pt x="1118599" y="142664"/>
                    <a:pt x="1117925" y="131388"/>
                    <a:pt x="1113856" y="121090"/>
                  </a:cubicBezTo>
                  <a:close/>
                </a:path>
              </a:pathLst>
            </a:custGeom>
            <a:solidFill>
              <a:srgbClr val="00C3CC">
                <a:alpha val="80000"/>
              </a:srgbClr>
            </a:solidFill>
            <a:ln w="571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E43187A-2A71-2458-94D1-D1C7B24FF8FB}"/>
                </a:ext>
              </a:extLst>
            </p:cNvPr>
            <p:cNvSpPr txBox="1"/>
            <p:nvPr/>
          </p:nvSpPr>
          <p:spPr>
            <a:xfrm>
              <a:off x="3756136" y="4401152"/>
              <a:ext cx="6812747" cy="12533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2400" b="1">
                  <a:effectLst/>
                  <a:latin typeface="Franklin Gothic Demi" panose="020B0603020102020204" pitchFamily="34" charset="0"/>
                  <a:cs typeface="Gill Sans" panose="020B0502020104020203" pitchFamily="34" charset="-79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Demi" panose="020B0603020102020204" pitchFamily="34" charset="0"/>
                  <a:ea typeface="+mn-ea"/>
                  <a:cs typeface="Gill Sans" panose="020B0502020104020203" pitchFamily="34" charset="-79"/>
                </a:rPr>
                <a:t> 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Franklin Gothic Demi" panose="020B0603020102020204" pitchFamily="34" charset="0"/>
                  <a:ea typeface="+mn-ea"/>
                  <a:cs typeface="Gill Sans" panose="020B0502020104020203" pitchFamily="34" charset="-79"/>
                </a:rPr>
                <a:t>72% of respondents were willing to share specific data points in exchange for reduced insurance premiums— especially Gen Zers (78%).</a:t>
              </a:r>
            </a:p>
          </p:txBody>
        </p:sp>
      </p:grpSp>
      <p:sp>
        <p:nvSpPr>
          <p:cNvPr id="15" name="Title 2">
            <a:extLst>
              <a:ext uri="{FF2B5EF4-FFF2-40B4-BE49-F238E27FC236}">
                <a16:creationId xmlns:a16="http://schemas.microsoft.com/office/drawing/2014/main" id="{96F0FDC6-61DA-467C-3FAD-8EC77B3554BC}"/>
              </a:ext>
            </a:extLst>
          </p:cNvPr>
          <p:cNvSpPr txBox="1">
            <a:spLocks/>
          </p:cNvSpPr>
          <p:nvPr/>
        </p:nvSpPr>
        <p:spPr>
          <a:xfrm>
            <a:off x="309033" y="285150"/>
            <a:ext cx="9670885" cy="61255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Consumers’ Willingness</a:t>
            </a:r>
          </a:p>
        </p:txBody>
      </p:sp>
    </p:spTree>
    <p:extLst>
      <p:ext uri="{BB962C8B-B14F-4D97-AF65-F5344CB8AC3E}">
        <p14:creationId xmlns:p14="http://schemas.microsoft.com/office/powerpoint/2010/main" val="36511475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airpoint-PPTTheme_01">
  <a:themeElements>
    <a:clrScheme name="Pairpoint">
      <a:dk1>
        <a:srgbClr val="042428"/>
      </a:dk1>
      <a:lt1>
        <a:srgbClr val="FEFFFF"/>
      </a:lt1>
      <a:dk2>
        <a:srgbClr val="FEFFFF"/>
      </a:dk2>
      <a:lt2>
        <a:srgbClr val="FEFFFF"/>
      </a:lt2>
      <a:accent1>
        <a:srgbClr val="04252A"/>
      </a:accent1>
      <a:accent2>
        <a:srgbClr val="EC5455"/>
      </a:accent2>
      <a:accent3>
        <a:srgbClr val="A5A5A5"/>
      </a:accent3>
      <a:accent4>
        <a:srgbClr val="69DF96"/>
      </a:accent4>
      <a:accent5>
        <a:srgbClr val="69DF96"/>
      </a:accent5>
      <a:accent6>
        <a:srgbClr val="E55152"/>
      </a:accent6>
      <a:hlink>
        <a:srgbClr val="69DF96"/>
      </a:hlink>
      <a:folHlink>
        <a:srgbClr val="04252A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spcFirstLastPara="1" wrap="square" lIns="91425" tIns="91425" rIns="91425" bIns="91425" anchor="ctr" anchorCtr="0">
        <a:noAutofit/>
      </a:bodyPr>
      <a:lstStyle>
        <a:defPPr marL="0" indent="0" algn="ctr" rtl="0">
          <a:spcBef>
            <a:spcPts val="0"/>
          </a:spcBef>
          <a:spcAft>
            <a:spcPts val="0"/>
          </a:spcAft>
          <a:buNone/>
          <a:defRPr sz="1600" dirty="0" smtClean="0">
            <a:solidFill>
              <a:schemeClr val="bg1"/>
            </a:solidFill>
            <a:latin typeface="Poppins" pitchFamily="2" charset="77"/>
            <a:cs typeface="Poppins" pitchFamily="2" charset="77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Pairpoint-PPTTheme_01" id="{308F3F01-079A-764A-AA97-2BE152B27C6C}" vid="{8531EA20-1E83-C64E-BC36-BB299EFB6E2C}"/>
    </a:ext>
  </a:extLst>
</a:theme>
</file>

<file path=ppt/theme/theme3.xml><?xml version="1.0" encoding="utf-8"?>
<a:theme xmlns:a="http://schemas.openxmlformats.org/drawingml/2006/main" name="Cover Slides">
  <a:themeElements>
    <a:clrScheme name="Custom 2">
      <a:dk1>
        <a:srgbClr val="3D3935"/>
      </a:dk1>
      <a:lt1>
        <a:srgbClr val="FFFFFF"/>
      </a:lt1>
      <a:dk2>
        <a:srgbClr val="3D3935"/>
      </a:dk2>
      <a:lt2>
        <a:srgbClr val="FFFFFF"/>
      </a:lt2>
      <a:accent1>
        <a:srgbClr val="A9C23F"/>
      </a:accent1>
      <a:accent2>
        <a:srgbClr val="857874"/>
      </a:accent2>
      <a:accent3>
        <a:srgbClr val="1D8296"/>
      </a:accent3>
      <a:accent4>
        <a:srgbClr val="464E7E"/>
      </a:accent4>
      <a:accent5>
        <a:srgbClr val="AFA9A3"/>
      </a:accent5>
      <a:accent6>
        <a:srgbClr val="E4E1E0"/>
      </a:accent6>
      <a:hlink>
        <a:srgbClr val="0563C1"/>
      </a:hlink>
      <a:folHlink>
        <a:srgbClr val="954F72"/>
      </a:folHlink>
    </a:clrScheme>
    <a:fontScheme name="Verra Mobilit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 tIns="0" rIns="0" bIns="0">
        <a:no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tent_1-Line_Header">
  <a:themeElements>
    <a:clrScheme name="Custom 1">
      <a:dk1>
        <a:srgbClr val="3D3935"/>
      </a:dk1>
      <a:lt1>
        <a:srgbClr val="FFFFFF"/>
      </a:lt1>
      <a:dk2>
        <a:srgbClr val="3D3935"/>
      </a:dk2>
      <a:lt2>
        <a:srgbClr val="FFFFFF"/>
      </a:lt2>
      <a:accent1>
        <a:srgbClr val="A9C23F"/>
      </a:accent1>
      <a:accent2>
        <a:srgbClr val="857874"/>
      </a:accent2>
      <a:accent3>
        <a:srgbClr val="1D8296"/>
      </a:accent3>
      <a:accent4>
        <a:srgbClr val="464E7E"/>
      </a:accent4>
      <a:accent5>
        <a:srgbClr val="AFA9A3"/>
      </a:accent5>
      <a:accent6>
        <a:srgbClr val="E4E1E0"/>
      </a:accent6>
      <a:hlink>
        <a:srgbClr val="0563C1"/>
      </a:hlink>
      <a:folHlink>
        <a:srgbClr val="954F72"/>
      </a:folHlink>
    </a:clrScheme>
    <a:fontScheme name="Verdana-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 w="19050">
          <a:noFill/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0" cap="sq">
          <a:solidFill>
            <a:srgbClr val="FFFFFF"/>
          </a:solidFill>
          <a:miter lim="800000"/>
          <a:headEnd type="none"/>
          <a:tailEnd type="none"/>
        </a:ln>
        <a:effectLst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/>
      <a:bodyPr wrap="square" lIns="90000" rIns="90000" rtlCol="0">
        <a:spAutoFit/>
      </a:bodyPr>
      <a:lstStyle>
        <a:defPPr algn="l" defTabSz="914400">
          <a:defRPr sz="1200" spc="2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2_Content">
  <a:themeElements>
    <a:clrScheme name="Custom 1">
      <a:dk1>
        <a:srgbClr val="3D3935"/>
      </a:dk1>
      <a:lt1>
        <a:srgbClr val="FFFFFF"/>
      </a:lt1>
      <a:dk2>
        <a:srgbClr val="3D3935"/>
      </a:dk2>
      <a:lt2>
        <a:srgbClr val="FFFFFF"/>
      </a:lt2>
      <a:accent1>
        <a:srgbClr val="A9C23F"/>
      </a:accent1>
      <a:accent2>
        <a:srgbClr val="857874"/>
      </a:accent2>
      <a:accent3>
        <a:srgbClr val="1D8296"/>
      </a:accent3>
      <a:accent4>
        <a:srgbClr val="464E7E"/>
      </a:accent4>
      <a:accent5>
        <a:srgbClr val="AFA9A3"/>
      </a:accent5>
      <a:accent6>
        <a:srgbClr val="E4E1E0"/>
      </a:accent6>
      <a:hlink>
        <a:srgbClr val="0563C1"/>
      </a:hlink>
      <a:folHlink>
        <a:srgbClr val="954F72"/>
      </a:folHlink>
    </a:clrScheme>
    <a:fontScheme name="Verdana-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 w="19050">
          <a:noFill/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0" cap="sq">
          <a:solidFill>
            <a:srgbClr val="FFFFFF"/>
          </a:solidFill>
          <a:miter lim="800000"/>
          <a:headEnd type="none"/>
          <a:tailEnd type="none"/>
        </a:ln>
        <a:effectLst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/>
      <a:bodyPr wrap="square" lIns="90000" rIns="90000" rtlCol="0">
        <a:spAutoFit/>
      </a:bodyPr>
      <a:lstStyle>
        <a:defPPr algn="l" defTabSz="914400">
          <a:defRPr sz="1200" spc="2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2997</TotalTime>
  <Words>1632</Words>
  <Application>Microsoft Macintosh PowerPoint</Application>
  <PresentationFormat>Widescreen</PresentationFormat>
  <Paragraphs>238</Paragraphs>
  <Slides>23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45" baseType="lpstr">
      <vt:lpstr>Arial</vt:lpstr>
      <vt:lpstr>Arial Black</vt:lpstr>
      <vt:lpstr>Calibri</vt:lpstr>
      <vt:lpstr>Consolas</vt:lpstr>
      <vt:lpstr>Franklin Gothic Demi</vt:lpstr>
      <vt:lpstr>Helvetica Light</vt:lpstr>
      <vt:lpstr>IBM Plex Mono</vt:lpstr>
      <vt:lpstr>Neue Haas Unica</vt:lpstr>
      <vt:lpstr>Neue Haas Unica Light</vt:lpstr>
      <vt:lpstr>Open Sans</vt:lpstr>
      <vt:lpstr>Poppins</vt:lpstr>
      <vt:lpstr>Poppins Light</vt:lpstr>
      <vt:lpstr>Poppins SemiBold</vt:lpstr>
      <vt:lpstr>System Font Regular</vt:lpstr>
      <vt:lpstr>Verdana</vt:lpstr>
      <vt:lpstr>Wingdings</vt:lpstr>
      <vt:lpstr>1_Office Theme</vt:lpstr>
      <vt:lpstr>1_Pairpoint-PPTTheme_01</vt:lpstr>
      <vt:lpstr>Cover Slides</vt:lpstr>
      <vt:lpstr>Content_1-Line_Header</vt:lpstr>
      <vt:lpstr>2_Content</vt:lpstr>
      <vt:lpstr>think-cell Slide</vt:lpstr>
      <vt:lpstr>Vehicle Data The Intersection Between Innovation and Privacy</vt:lpstr>
      <vt:lpstr>PowerPoint Presentation</vt:lpstr>
      <vt:lpstr>PowerPoint Presentation</vt:lpstr>
      <vt:lpstr>Vehicle Data Sharing Concerns Make the Headlines Again!  </vt:lpstr>
      <vt:lpstr>PowerPoint Presentation</vt:lpstr>
      <vt:lpstr>PowerPoint Presentation</vt:lpstr>
      <vt:lpstr>Data Monetization Vs. Value Creation</vt:lpstr>
      <vt:lpstr>PowerPoint Presentation</vt:lpstr>
      <vt:lpstr>PowerPoint Presentation</vt:lpstr>
      <vt:lpstr>PowerPoint Presentation</vt:lpstr>
      <vt:lpstr>Key Considerations</vt:lpstr>
      <vt:lpstr>Informed Consumer Consent</vt:lpstr>
      <vt:lpstr>Data Privacy Through Edge Processing</vt:lpstr>
      <vt:lpstr>Consumer Empowerment Through Contextualized UBI</vt:lpstr>
      <vt:lpstr>PowerPoint Presentation</vt:lpstr>
      <vt:lpstr>Outcomes: Value Unlocked from Vehicle Data</vt:lpstr>
      <vt:lpstr>National Collision Statistics</vt:lpstr>
      <vt:lpstr>Outcomes: Safer Driving</vt:lpstr>
      <vt:lpstr>Outcome: Fairer Pricing and User Control</vt:lpstr>
      <vt:lpstr>Generating Value From Connected Car Data </vt:lpstr>
      <vt:lpstr>OEMs Ahead Of The Curve</vt:lpstr>
      <vt:lpstr>Choose Your Own Adventure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Suggested Slides for COVESA/AUTOSAR Alignment Session</dc:title>
  <dc:creator>Crumb, Steve</dc:creator>
  <cp:lastModifiedBy>Paul Boyes</cp:lastModifiedBy>
  <cp:revision>107</cp:revision>
  <dcterms:created xsi:type="dcterms:W3CDTF">2022-10-13T13:54:25Z</dcterms:created>
  <dcterms:modified xsi:type="dcterms:W3CDTF">2024-10-05T00:05:47Z</dcterms:modified>
</cp:coreProperties>
</file>