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5" r:id="rId2"/>
    <p:sldMasterId id="2147483908" r:id="rId3"/>
    <p:sldMasterId id="2147483916" r:id="rId4"/>
    <p:sldMasterId id="2147483980" r:id="rId5"/>
  </p:sldMasterIdLst>
  <p:notesMasterIdLst>
    <p:notesMasterId r:id="rId8"/>
  </p:notesMasterIdLst>
  <p:sldIdLst>
    <p:sldId id="285" r:id="rId6"/>
    <p:sldId id="28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1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584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4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FFF2C-EE04-4331-BB2D-B809325A966C}" type="datetimeFigureOut">
              <a:rPr lang="en-US" smtClean="0"/>
              <a:t>10/4/24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C480F-77A6-435B-AC2D-3F79487D4C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30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4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22.png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2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69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Mobility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46FB8710-F13D-650A-81C1-A9383FCCD8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308" r="6646"/>
          <a:stretch/>
        </p:blipFill>
        <p:spPr>
          <a:xfrm>
            <a:off x="0" y="12032"/>
            <a:ext cx="12192000" cy="6845967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A0CF24F9-CAB7-5BEB-4265-75F80ACAC96C}"/>
              </a:ext>
            </a:extLst>
          </p:cNvPr>
          <p:cNvSpPr/>
          <p:nvPr userDrawn="1"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18DBB3D-57C9-1D25-6212-6987AB56BC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MOBILITY</a:t>
            </a:r>
          </a:p>
        </p:txBody>
      </p:sp>
      <p:pic>
        <p:nvPicPr>
          <p:cNvPr id="7" name="Graphic 34">
            <a:extLst>
              <a:ext uri="{FF2B5EF4-FFF2-40B4-BE49-F238E27FC236}">
                <a16:creationId xmlns:a16="http://schemas.microsoft.com/office/drawing/2014/main" id="{FB7F0CFB-67BC-6A23-203B-452C97B640E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9AF67A9D-53FE-CDC9-C33D-ACE1BC6752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2108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Logistic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AB30DD33-128B-FE64-00A1-AE5CA6ED96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6017"/>
            <a:ext cx="12166204" cy="6845967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0B8A4791-0776-C674-18EE-0D8D1A92B221}"/>
              </a:ext>
            </a:extLst>
          </p:cNvPr>
          <p:cNvSpPr/>
          <p:nvPr userDrawn="1"/>
        </p:nvSpPr>
        <p:spPr>
          <a:xfrm>
            <a:off x="1" y="-1"/>
            <a:ext cx="12192000" cy="6858001"/>
          </a:xfrm>
          <a:prstGeom prst="rect">
            <a:avLst/>
          </a:prstGeom>
          <a:solidFill>
            <a:srgbClr val="04252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9D0507C-92AC-7DF4-4056-160948A72DA2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7566AAD4-EA65-90DD-22F4-D3320E4D6AD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LOGISTICS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AABF13E4-5E98-F44D-4862-73913F9F40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097EE853-9F9F-AD6A-0125-5F78457D4B1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o Número do Diapositivo 5">
            <a:extLst>
              <a:ext uri="{FF2B5EF4-FFF2-40B4-BE49-F238E27FC236}">
                <a16:creationId xmlns:a16="http://schemas.microsoft.com/office/drawing/2014/main" id="{FFAB1A20-F162-A6A2-F420-BCD70F0052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8569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Energ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38FCADB-4112-BB3D-52A8-E837446D9B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7256"/>
            <a:ext cx="12166204" cy="6843489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895F3861-FF3C-F692-5F4A-52053F6F65A1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556A678-AAA6-82F0-427E-6DDFCCECC08D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83A3AFF-3698-9C5D-0096-286D4C9141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ENERGY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73033828-A041-53E6-B678-DE475F6FF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E1B553C9-F771-C971-C052-56D7B8C3C82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o Número do Diapositivo 5">
            <a:extLst>
              <a:ext uri="{FF2B5EF4-FFF2-40B4-BE49-F238E27FC236}">
                <a16:creationId xmlns:a16="http://schemas.microsoft.com/office/drawing/2014/main" id="{564692C1-8EAA-9740-3BAC-D217FB55E3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0277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| General - Parcer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B38289F0-3CF2-67CF-2984-C9B5F3DCF9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0922"/>
            <a:ext cx="12211483" cy="684707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EFC43449-7479-8AA8-D6EC-AB1142E2BE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248FB6A2-9A0B-F72F-4705-BAB82C03796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GENERAL</a:t>
            </a:r>
          </a:p>
        </p:txBody>
      </p:sp>
      <p:pic>
        <p:nvPicPr>
          <p:cNvPr id="5" name="Graphic 34">
            <a:extLst>
              <a:ext uri="{FF2B5EF4-FFF2-40B4-BE49-F238E27FC236}">
                <a16:creationId xmlns:a16="http://schemas.microsoft.com/office/drawing/2014/main" id="{740B2053-4713-0CD9-A5B3-6446D39B21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41905DD0-78CF-D501-1CE1-5F3EAC47AD03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Marcador de Posição de Conteúdo 2">
            <a:extLst>
              <a:ext uri="{FF2B5EF4-FFF2-40B4-BE49-F238E27FC236}">
                <a16:creationId xmlns:a16="http://schemas.microsoft.com/office/drawing/2014/main" id="{0F6DD7E5-E300-3B21-ADB6-C5EF62C1C5F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</p:spTree>
    <p:extLst>
      <p:ext uri="{BB962C8B-B14F-4D97-AF65-F5344CB8AC3E}">
        <p14:creationId xmlns:p14="http://schemas.microsoft.com/office/powerpoint/2010/main" val="28663895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Mobility - Parceria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46FB8710-F13D-650A-81C1-A9383FCCD8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308" r="6646"/>
          <a:stretch/>
        </p:blipFill>
        <p:spPr>
          <a:xfrm>
            <a:off x="0" y="12032"/>
            <a:ext cx="12192000" cy="6845967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A0CF24F9-CAB7-5BEB-4265-75F80ACAC96C}"/>
              </a:ext>
            </a:extLst>
          </p:cNvPr>
          <p:cNvSpPr/>
          <p:nvPr userDrawn="1"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18DBB3D-57C9-1D25-6212-6987AB56BC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MOBILITY</a:t>
            </a:r>
          </a:p>
        </p:txBody>
      </p:sp>
      <p:pic>
        <p:nvPicPr>
          <p:cNvPr id="7" name="Graphic 34">
            <a:extLst>
              <a:ext uri="{FF2B5EF4-FFF2-40B4-BE49-F238E27FC236}">
                <a16:creationId xmlns:a16="http://schemas.microsoft.com/office/drawing/2014/main" id="{FB7F0CFB-67BC-6A23-203B-452C97B640E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5C03D14-5FE7-F8E0-C719-920461AF4EB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01D9100-2287-054E-3472-FC9DD78711E8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Marcador de Posição do Número do Diapositivo 5">
            <a:extLst>
              <a:ext uri="{FF2B5EF4-FFF2-40B4-BE49-F238E27FC236}">
                <a16:creationId xmlns:a16="http://schemas.microsoft.com/office/drawing/2014/main" id="{79CF8299-A47D-3D33-6156-8C4F7A74A2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2278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Logistics - Parcer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AB30DD33-128B-FE64-00A1-AE5CA6ED96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6017"/>
            <a:ext cx="12166204" cy="6845967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0B8A4791-0776-C674-18EE-0D8D1A92B221}"/>
              </a:ext>
            </a:extLst>
          </p:cNvPr>
          <p:cNvSpPr/>
          <p:nvPr userDrawn="1"/>
        </p:nvSpPr>
        <p:spPr>
          <a:xfrm>
            <a:off x="1" y="-1"/>
            <a:ext cx="12192000" cy="6858001"/>
          </a:xfrm>
          <a:prstGeom prst="rect">
            <a:avLst/>
          </a:prstGeom>
          <a:solidFill>
            <a:srgbClr val="04252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9D0507C-92AC-7DF4-4056-160948A72DA2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7566AAD4-EA65-90DD-22F4-D3320E4D6AD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LOGISTICS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AABF13E4-5E98-F44D-4862-73913F9F40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097EE853-9F9F-AD6A-0125-5F78457D4B1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e Conteúdo 2">
            <a:extLst>
              <a:ext uri="{FF2B5EF4-FFF2-40B4-BE49-F238E27FC236}">
                <a16:creationId xmlns:a16="http://schemas.microsoft.com/office/drawing/2014/main" id="{FD90FF6D-E852-169C-61CD-D90B565728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7E88E9D-414F-BC06-1303-78845396B521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Marcador de Posição do Número do Diapositivo 5">
            <a:extLst>
              <a:ext uri="{FF2B5EF4-FFF2-40B4-BE49-F238E27FC236}">
                <a16:creationId xmlns:a16="http://schemas.microsoft.com/office/drawing/2014/main" id="{258757F0-6E4D-2DB3-79DA-7AEEF84C8D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9530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Energy - Parcer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38FCADB-4112-BB3D-52A8-E837446D9B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7256"/>
            <a:ext cx="12166204" cy="6843489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895F3861-FF3C-F692-5F4A-52053F6F65A1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556A678-AAA6-82F0-427E-6DDFCCECC08D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83A3AFF-3698-9C5D-0096-286D4C9141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ENERGY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73033828-A041-53E6-B678-DE475F6FF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E1B553C9-F771-C971-C052-56D7B8C3C82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e Conteúdo 2">
            <a:extLst>
              <a:ext uri="{FF2B5EF4-FFF2-40B4-BE49-F238E27FC236}">
                <a16:creationId xmlns:a16="http://schemas.microsoft.com/office/drawing/2014/main" id="{CEC48F20-117B-DE7B-B583-F72293B9095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AEA34D9-C902-2D2F-8C55-EA962B17D8B9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Marcador de Posição do Número do Diapositivo 5">
            <a:extLst>
              <a:ext uri="{FF2B5EF4-FFF2-40B4-BE49-F238E27FC236}">
                <a16:creationId xmlns:a16="http://schemas.microsoft.com/office/drawing/2014/main" id="{E762C379-03EA-0660-7AC9-5CC73A7392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6221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8454BC8-B19E-61BD-DB95-1792F2AC0F5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4" name="Google Shape;107;p42">
            <a:extLst>
              <a:ext uri="{FF2B5EF4-FFF2-40B4-BE49-F238E27FC236}">
                <a16:creationId xmlns:a16="http://schemas.microsoft.com/office/drawing/2014/main" id="{7970D9FB-1D95-D13B-28E9-FBFE46FF7FA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7;p42">
            <a:extLst>
              <a:ext uri="{FF2B5EF4-FFF2-40B4-BE49-F238E27FC236}">
                <a16:creationId xmlns:a16="http://schemas.microsoft.com/office/drawing/2014/main" id="{C4C8A510-7998-A92B-F1D4-E073B645C04A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82963A97-EDCB-DF4B-16EE-02713ACEE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CFA0C63D-79D4-C913-F8A1-ACDA795A3D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16550" y="1428370"/>
            <a:ext cx="7558899" cy="3590555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DIVIDER</a:t>
            </a:r>
          </a:p>
        </p:txBody>
      </p:sp>
      <p:pic>
        <p:nvPicPr>
          <p:cNvPr id="9" name="Graphic 34">
            <a:extLst>
              <a:ext uri="{FF2B5EF4-FFF2-40B4-BE49-F238E27FC236}">
                <a16:creationId xmlns:a16="http://schemas.microsoft.com/office/drawing/2014/main" id="{9EC32B63-285C-EBAF-E5F3-4032A0C212E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7242200">
            <a:off x="1906705" y="1147875"/>
            <a:ext cx="362110" cy="31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698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8454BC8-B19E-61BD-DB95-1792F2AC0F5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4" name="Google Shape;107;p42">
            <a:extLst>
              <a:ext uri="{FF2B5EF4-FFF2-40B4-BE49-F238E27FC236}">
                <a16:creationId xmlns:a16="http://schemas.microsoft.com/office/drawing/2014/main" id="{7970D9FB-1D95-D13B-28E9-FBFE46FF7FA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7;p42">
            <a:extLst>
              <a:ext uri="{FF2B5EF4-FFF2-40B4-BE49-F238E27FC236}">
                <a16:creationId xmlns:a16="http://schemas.microsoft.com/office/drawing/2014/main" id="{C4C8A510-7998-A92B-F1D4-E073B645C04A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82963A97-EDCB-DF4B-16EE-02713ACEE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9485BEF5-C917-3DA0-977C-05A2DA9A88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30455" y="2829686"/>
            <a:ext cx="6549674" cy="2245353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DIVIDER</a:t>
            </a:r>
            <a:br>
              <a:rPr lang="pt-PT" dirty="0"/>
            </a:br>
            <a:endParaRPr lang="pt-PT" dirty="0"/>
          </a:p>
        </p:txBody>
      </p:sp>
      <p:pic>
        <p:nvPicPr>
          <p:cNvPr id="9" name="Graphic 13">
            <a:extLst>
              <a:ext uri="{FF2B5EF4-FFF2-40B4-BE49-F238E27FC236}">
                <a16:creationId xmlns:a16="http://schemas.microsoft.com/office/drawing/2014/main" id="{FD75A648-7789-DD02-FEC8-15120920898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8956600">
            <a:off x="269365" y="1530849"/>
            <a:ext cx="3260446" cy="285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358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8454BC8-B19E-61BD-DB95-1792F2AC0F5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3" name="Graphic 13">
            <a:extLst>
              <a:ext uri="{FF2B5EF4-FFF2-40B4-BE49-F238E27FC236}">
                <a16:creationId xmlns:a16="http://schemas.microsoft.com/office/drawing/2014/main" id="{33F8AF8E-CCF4-C2D1-0A2F-D293FD8591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8956600">
            <a:off x="797290" y="1481131"/>
            <a:ext cx="3260446" cy="2855607"/>
          </a:xfrm>
          <a:prstGeom prst="rect">
            <a:avLst/>
          </a:prstGeom>
        </p:spPr>
      </p:pic>
      <p:pic>
        <p:nvPicPr>
          <p:cNvPr id="4" name="Google Shape;107;p42">
            <a:extLst>
              <a:ext uri="{FF2B5EF4-FFF2-40B4-BE49-F238E27FC236}">
                <a16:creationId xmlns:a16="http://schemas.microsoft.com/office/drawing/2014/main" id="{7970D9FB-1D95-D13B-28E9-FBFE46FF7FAA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E75D609F-0B42-278B-E4CB-237FE74AEC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7" name="Graphic 13">
            <a:extLst>
              <a:ext uri="{FF2B5EF4-FFF2-40B4-BE49-F238E27FC236}">
                <a16:creationId xmlns:a16="http://schemas.microsoft.com/office/drawing/2014/main" id="{97CDD0D4-0E31-9211-8116-412EF1DF07C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8956600">
            <a:off x="797290" y="1481131"/>
            <a:ext cx="3260446" cy="2855607"/>
          </a:xfrm>
          <a:prstGeom prst="rect">
            <a:avLst/>
          </a:prstGeom>
        </p:spPr>
      </p:pic>
      <p:pic>
        <p:nvPicPr>
          <p:cNvPr id="8" name="Google Shape;107;p42">
            <a:extLst>
              <a:ext uri="{FF2B5EF4-FFF2-40B4-BE49-F238E27FC236}">
                <a16:creationId xmlns:a16="http://schemas.microsoft.com/office/drawing/2014/main" id="{C4C8A510-7998-A92B-F1D4-E073B645C04A}"/>
              </a:ext>
            </a:extLst>
          </p:cNvPr>
          <p:cNvPicPr preferRelativeResize="0"/>
          <p:nvPr userDrawn="1"/>
        </p:nvPicPr>
        <p:blipFill rotWithShape="1">
          <a:blip r:embed="rId6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82963A97-EDCB-DF4B-16EE-02713ACEE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9372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1911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60C92A-E67C-7374-ADC1-0CE6C04F4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7961" y="566516"/>
            <a:ext cx="3331214" cy="76619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accent4"/>
                </a:solidFill>
              </a:defRPr>
            </a:lvl1pPr>
          </a:lstStyle>
          <a:p>
            <a:r>
              <a:rPr lang="pt-PT" dirty="0"/>
              <a:t>AGENDA</a:t>
            </a:r>
          </a:p>
        </p:txBody>
      </p:sp>
      <p:sp>
        <p:nvSpPr>
          <p:cNvPr id="4" name="Marcador de Posição do Número do Diapositivo 5">
            <a:extLst>
              <a:ext uri="{FF2B5EF4-FFF2-40B4-BE49-F238E27FC236}">
                <a16:creationId xmlns:a16="http://schemas.microsoft.com/office/drawing/2014/main" id="{078A3AC2-AE62-B73A-9AC2-E4508AAB30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3068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D2647EC3-717E-1403-3C71-FF6049E1E4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9B2981E6-1445-1A79-C622-5F8956F95BF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268404" y="-329402"/>
            <a:ext cx="2558026" cy="255802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760C92A-E67C-7374-ADC1-0CE6C04F4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7961" y="566516"/>
            <a:ext cx="3331214" cy="76619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accent4"/>
                </a:solidFill>
              </a:defRPr>
            </a:lvl1pPr>
          </a:lstStyle>
          <a:p>
            <a:r>
              <a:rPr lang="pt-PT" dirty="0"/>
              <a:t>AGENDA</a:t>
            </a:r>
          </a:p>
        </p:txBody>
      </p:sp>
      <p:sp>
        <p:nvSpPr>
          <p:cNvPr id="4" name="Marcador de Posição do Número do Diapositivo 5">
            <a:extLst>
              <a:ext uri="{FF2B5EF4-FFF2-40B4-BE49-F238E27FC236}">
                <a16:creationId xmlns:a16="http://schemas.microsoft.com/office/drawing/2014/main" id="{078A3AC2-AE62-B73A-9AC2-E4508AAB30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677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heme +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94;p27">
            <a:extLst>
              <a:ext uri="{FF2B5EF4-FFF2-40B4-BE49-F238E27FC236}">
                <a16:creationId xmlns:a16="http://schemas.microsoft.com/office/drawing/2014/main" id="{63107B31-7B46-EF09-1403-CD8C587FC8C9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4" name="Marcador de Posição de Conteúdo 2">
            <a:extLst>
              <a:ext uri="{FF2B5EF4-FFF2-40B4-BE49-F238E27FC236}">
                <a16:creationId xmlns:a16="http://schemas.microsoft.com/office/drawing/2014/main" id="{420BE7DC-15A8-AA5A-5DF8-4AA41DEF6B0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13" name="Marcador de Posição do Texto 12">
            <a:extLst>
              <a:ext uri="{FF2B5EF4-FFF2-40B4-BE49-F238E27FC236}">
                <a16:creationId xmlns:a16="http://schemas.microsoft.com/office/drawing/2014/main" id="{A6C986EF-F3B1-404B-2BE7-315B8B89E5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7042027F-2FFC-B4BA-CED8-271EBDC5C8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BD7E646F-8C11-9067-D5E0-5A251D18F31B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5" name="Marcador de Posição do Número do Diapositivo 5">
            <a:extLst>
              <a:ext uri="{FF2B5EF4-FFF2-40B4-BE49-F238E27FC236}">
                <a16:creationId xmlns:a16="http://schemas.microsoft.com/office/drawing/2014/main" id="{2F3E5823-2393-071B-6898-8F855BEAC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9722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heme + Text (bulle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40638C0-2212-9D1F-F0F2-6B8E923299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3732518"/>
          </a:xfrm>
        </p:spPr>
        <p:txBody>
          <a:bodyPr>
            <a:normAutofit/>
          </a:bodyPr>
          <a:lstStyle>
            <a:lvl1pPr marL="228600" indent="-228600">
              <a:buFontTx/>
              <a:buBlip>
                <a:blip r:embed="rId2"/>
              </a:buBlip>
              <a:defRPr sz="2000"/>
            </a:lvl1pPr>
            <a:lvl2pPr marL="685800" indent="-228600">
              <a:buFontTx/>
              <a:buBlip>
                <a:blip r:embed="rId2"/>
              </a:buBlip>
              <a:defRPr sz="1800" b="0" i="0">
                <a:latin typeface="Poppins Light" pitchFamily="2" charset="77"/>
                <a:cs typeface="Poppins Light" pitchFamily="2" charset="77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t-PT" dirty="0" err="1"/>
              <a:t>First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1"/>
            <a:r>
              <a:rPr lang="pt-PT" dirty="0" err="1"/>
              <a:t>Second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9A35C244-2671-FF45-A914-86D8609477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B7017D72-0E74-4913-40AB-810FF5867418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Marcador de Posição do Texto 12">
            <a:extLst>
              <a:ext uri="{FF2B5EF4-FFF2-40B4-BE49-F238E27FC236}">
                <a16:creationId xmlns:a16="http://schemas.microsoft.com/office/drawing/2014/main" id="{AF440B49-59F0-BD3A-3340-71337DCE071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0834F63E-47DC-F5C6-CBC5-1F04530FC3B0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5" name="Marcador de Posição do Número do Diapositivo 5">
            <a:extLst>
              <a:ext uri="{FF2B5EF4-FFF2-40B4-BE49-F238E27FC236}">
                <a16:creationId xmlns:a16="http://schemas.microsoft.com/office/drawing/2014/main" id="{893DF5D2-C7A5-389C-E3F3-6EAF87E27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5187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Subtitulo + Contéu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8BE2DFFC-F40E-CE2C-CE93-CF027F128C85}"/>
              </a:ext>
            </a:extLst>
          </p:cNvPr>
          <p:cNvSpPr txBox="1"/>
          <p:nvPr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FB16F761-1AAE-6517-4FBC-B9BE8A73089A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8" name="Marcador de Posição de Conteúdo 2">
            <a:extLst>
              <a:ext uri="{FF2B5EF4-FFF2-40B4-BE49-F238E27FC236}">
                <a16:creationId xmlns:a16="http://schemas.microsoft.com/office/drawing/2014/main" id="{A370F9FB-9CC0-38C2-6978-49E3F83A31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9" name="Marcador de Posição do Texto 12">
            <a:extLst>
              <a:ext uri="{FF2B5EF4-FFF2-40B4-BE49-F238E27FC236}">
                <a16:creationId xmlns:a16="http://schemas.microsoft.com/office/drawing/2014/main" id="{0A35FF47-7CBA-4B32-1350-659ADB554F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CBDC7CAB-4996-E88C-B793-896EFB2727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8DEE13D-5A6B-C61A-3DBF-C6B66E3832F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Google Shape;194;p27">
            <a:extLst>
              <a:ext uri="{FF2B5EF4-FFF2-40B4-BE49-F238E27FC236}">
                <a16:creationId xmlns:a16="http://schemas.microsoft.com/office/drawing/2014/main" id="{B5CB5FCC-5E3A-C654-08B4-F4C95A17FF13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Marcador de Posição do Número do Diapositivo 5">
            <a:extLst>
              <a:ext uri="{FF2B5EF4-FFF2-40B4-BE49-F238E27FC236}">
                <a16:creationId xmlns:a16="http://schemas.microsoft.com/office/drawing/2014/main" id="{36739C64-6C67-F286-7DBE-38962E486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351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ulo + Subtitulo + Contéu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91;p27">
            <a:extLst>
              <a:ext uri="{FF2B5EF4-FFF2-40B4-BE49-F238E27FC236}">
                <a16:creationId xmlns:a16="http://schemas.microsoft.com/office/drawing/2014/main" id="{43C094D9-6BEA-F561-4527-CA14D9F85407}"/>
              </a:ext>
            </a:extLst>
          </p:cNvPr>
          <p:cNvSpPr/>
          <p:nvPr/>
        </p:nvSpPr>
        <p:spPr>
          <a:xfrm flipH="1">
            <a:off x="-1" y="3486200"/>
            <a:ext cx="12192001" cy="3371799"/>
          </a:xfrm>
          <a:prstGeom prst="round2SameRect">
            <a:avLst>
              <a:gd name="adj1" fmla="val 4340"/>
              <a:gd name="adj2" fmla="val 0"/>
            </a:avLst>
          </a:prstGeom>
          <a:solidFill>
            <a:srgbClr val="6ADF9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67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BE2DFFC-F40E-CE2C-CE93-CF027F128C85}"/>
              </a:ext>
            </a:extLst>
          </p:cNvPr>
          <p:cNvSpPr txBox="1"/>
          <p:nvPr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5" name="Graphic 18">
            <a:extLst>
              <a:ext uri="{FF2B5EF4-FFF2-40B4-BE49-F238E27FC236}">
                <a16:creationId xmlns:a16="http://schemas.microsoft.com/office/drawing/2014/main" id="{162B2BDF-623F-A510-33E5-FEFDA59066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82723071-DCC4-82C7-F825-8566ECE8A6C2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F13A68CF-F1AF-8828-4686-180C2D94D2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8" y="669205"/>
            <a:ext cx="11481980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8" name="Marcador de Posição de Conteúdo 2">
            <a:extLst>
              <a:ext uri="{FF2B5EF4-FFF2-40B4-BE49-F238E27FC236}">
                <a16:creationId xmlns:a16="http://schemas.microsoft.com/office/drawing/2014/main" id="{A4C65CC3-28D3-1A2E-D995-6E20BC240D7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7" y="1562741"/>
            <a:ext cx="11481979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9" name="Marcador de Posição do Texto 12">
            <a:extLst>
              <a:ext uri="{FF2B5EF4-FFF2-40B4-BE49-F238E27FC236}">
                <a16:creationId xmlns:a16="http://schemas.microsoft.com/office/drawing/2014/main" id="{125B0391-8BC6-F45E-CCCD-F1991700DF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bg2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2" name="Google Shape;191;p27">
            <a:extLst>
              <a:ext uri="{FF2B5EF4-FFF2-40B4-BE49-F238E27FC236}">
                <a16:creationId xmlns:a16="http://schemas.microsoft.com/office/drawing/2014/main" id="{B37972C3-BED0-35F8-FAB8-15CD6AA7F060}"/>
              </a:ext>
            </a:extLst>
          </p:cNvPr>
          <p:cNvSpPr/>
          <p:nvPr userDrawn="1"/>
        </p:nvSpPr>
        <p:spPr>
          <a:xfrm flipH="1">
            <a:off x="-1" y="3486200"/>
            <a:ext cx="12192001" cy="3371799"/>
          </a:xfrm>
          <a:prstGeom prst="round2SameRect">
            <a:avLst>
              <a:gd name="adj1" fmla="val 4340"/>
              <a:gd name="adj2" fmla="val 0"/>
            </a:avLst>
          </a:prstGeom>
          <a:solidFill>
            <a:srgbClr val="6ADF9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67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6957012-E768-F38B-4A82-FC7349C57A4B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2" name="Graphic 18">
            <a:extLst>
              <a:ext uri="{FF2B5EF4-FFF2-40B4-BE49-F238E27FC236}">
                <a16:creationId xmlns:a16="http://schemas.microsoft.com/office/drawing/2014/main" id="{6FF6C2DE-2A95-C587-BA1F-80D0E44AD5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13" name="Google Shape;194;p27">
            <a:extLst>
              <a:ext uri="{FF2B5EF4-FFF2-40B4-BE49-F238E27FC236}">
                <a16:creationId xmlns:a16="http://schemas.microsoft.com/office/drawing/2014/main" id="{6F2BC7F8-5AA5-A939-594F-AAE9FF143F0B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5" name="Marcador de Posição do Número do Diapositivo 5">
            <a:extLst>
              <a:ext uri="{FF2B5EF4-FFF2-40B4-BE49-F238E27FC236}">
                <a16:creationId xmlns:a16="http://schemas.microsoft.com/office/drawing/2014/main" id="{31861422-4413-04E3-5882-D0FF020C12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4013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Subtitulo + Contéudo _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94;p27">
            <a:extLst>
              <a:ext uri="{FF2B5EF4-FFF2-40B4-BE49-F238E27FC236}">
                <a16:creationId xmlns:a16="http://schemas.microsoft.com/office/drawing/2014/main" id="{8CB0AB11-AAFB-059D-A72A-D463CDED0858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D77824DF-782C-3C70-18A6-2C5943A7CE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5" name="Marcador de Posição de Conteúdo 2">
            <a:extLst>
              <a:ext uri="{FF2B5EF4-FFF2-40B4-BE49-F238E27FC236}">
                <a16:creationId xmlns:a16="http://schemas.microsoft.com/office/drawing/2014/main" id="{FA6D3FF6-6211-7E6B-5798-C7A8D9DCC3B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6" name="Marcador de Posição do Texto 12">
            <a:extLst>
              <a:ext uri="{FF2B5EF4-FFF2-40B4-BE49-F238E27FC236}">
                <a16:creationId xmlns:a16="http://schemas.microsoft.com/office/drawing/2014/main" id="{E5E9646A-2565-5968-AC41-1A1432A3DE0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72EC70C0-025A-E1D3-40D1-F9C7EAB352F6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D9C3D866-48DB-1A63-57FB-A6A410B859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3055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5D96230A-5A97-F61D-C8D2-E616806AAF87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E713B2A3-7D19-0FD0-9EE2-3EBCBE99A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8" y="669205"/>
            <a:ext cx="11481980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4" name="Marcador de Posição de Conteúdo 2">
            <a:extLst>
              <a:ext uri="{FF2B5EF4-FFF2-40B4-BE49-F238E27FC236}">
                <a16:creationId xmlns:a16="http://schemas.microsoft.com/office/drawing/2014/main" id="{DA9F7853-0963-3FE1-C653-EBBA31BBA7B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7" y="1562741"/>
            <a:ext cx="11481979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5" name="Marcador de Posição do Texto 12">
            <a:extLst>
              <a:ext uri="{FF2B5EF4-FFF2-40B4-BE49-F238E27FC236}">
                <a16:creationId xmlns:a16="http://schemas.microsoft.com/office/drawing/2014/main" id="{6437D203-4BE1-5E95-A12B-F1F058B191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7D7CDE7A-05B6-F639-EBDC-60A42132DDF8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9" name="Marcador de Posição do Número do Diapositivo 5">
            <a:extLst>
              <a:ext uri="{FF2B5EF4-FFF2-40B4-BE49-F238E27FC236}">
                <a16:creationId xmlns:a16="http://schemas.microsoft.com/office/drawing/2014/main" id="{3B5101F5-4B52-4A05-58ED-4E08CEE9B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3670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Imagem _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F59FC4-23C0-DA8C-D5DB-BFD9172AC1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8470" y="2479040"/>
            <a:ext cx="5307530" cy="1602581"/>
          </a:xfrm>
        </p:spPr>
        <p:txBody>
          <a:bodyPr anchor="t">
            <a:noAutofit/>
          </a:bodyPr>
          <a:lstStyle>
            <a:lvl1pPr>
              <a:defRPr sz="3200" b="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text</a:t>
            </a:r>
            <a:endParaRPr lang="pt-PT" dirty="0"/>
          </a:p>
        </p:txBody>
      </p:sp>
      <p:pic>
        <p:nvPicPr>
          <p:cNvPr id="3" name="Graphic 1">
            <a:extLst>
              <a:ext uri="{FF2B5EF4-FFF2-40B4-BE49-F238E27FC236}">
                <a16:creationId xmlns:a16="http://schemas.microsoft.com/office/drawing/2014/main" id="{5BE6B4D2-35CC-24FB-A7FA-6359D565C6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7242200">
            <a:off x="378624" y="2168914"/>
            <a:ext cx="362110" cy="317148"/>
          </a:xfrm>
          <a:prstGeom prst="rect">
            <a:avLst/>
          </a:prstGeom>
        </p:spPr>
      </p:pic>
      <p:sp>
        <p:nvSpPr>
          <p:cNvPr id="4" name="Marcador de Posição do Texto 12">
            <a:extLst>
              <a:ext uri="{FF2B5EF4-FFF2-40B4-BE49-F238E27FC236}">
                <a16:creationId xmlns:a16="http://schemas.microsoft.com/office/drawing/2014/main" id="{931A4B14-A646-4011-4F12-17E0A880D0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7E68692E-D87F-8CEA-78A0-E992665C64E9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pic>
        <p:nvPicPr>
          <p:cNvPr id="7" name="Graphic 1">
            <a:extLst>
              <a:ext uri="{FF2B5EF4-FFF2-40B4-BE49-F238E27FC236}">
                <a16:creationId xmlns:a16="http://schemas.microsoft.com/office/drawing/2014/main" id="{1E6F2585-B669-7307-114D-7AB581D276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7242200">
            <a:off x="378624" y="2168914"/>
            <a:ext cx="362110" cy="317148"/>
          </a:xfrm>
          <a:prstGeom prst="rect">
            <a:avLst/>
          </a:prstGeom>
        </p:spPr>
      </p:pic>
      <p:sp>
        <p:nvSpPr>
          <p:cNvPr id="8" name="Google Shape;194;p27">
            <a:extLst>
              <a:ext uri="{FF2B5EF4-FFF2-40B4-BE49-F238E27FC236}">
                <a16:creationId xmlns:a16="http://schemas.microsoft.com/office/drawing/2014/main" id="{A80E4FBA-2273-B701-0500-4910C5D490B7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61DBD74B-1889-687E-1B10-98659C178F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0502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Imagem _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F59FC4-23C0-DA8C-D5DB-BFD9172AC1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27563" y="866767"/>
            <a:ext cx="5002730" cy="894079"/>
          </a:xfrm>
        </p:spPr>
        <p:txBody>
          <a:bodyPr anchor="t">
            <a:noAutofit/>
          </a:bodyPr>
          <a:lstStyle>
            <a:lvl1pPr>
              <a:defRPr sz="3200" b="1">
                <a:solidFill>
                  <a:schemeClr val="accent4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/>
              <a:t>TITLE</a:t>
            </a:r>
          </a:p>
        </p:txBody>
      </p:sp>
      <p:sp>
        <p:nvSpPr>
          <p:cNvPr id="6" name="Marcador de Posição de Conteúdo 2">
            <a:extLst>
              <a:ext uri="{FF2B5EF4-FFF2-40B4-BE49-F238E27FC236}">
                <a16:creationId xmlns:a16="http://schemas.microsoft.com/office/drawing/2014/main" id="{342F5E44-7AD2-4B3A-2EDF-78B487171AF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727563" y="2831007"/>
            <a:ext cx="5002730" cy="2993839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7" name="Marcador de Posição de Conteúdo 2">
            <a:extLst>
              <a:ext uri="{FF2B5EF4-FFF2-40B4-BE49-F238E27FC236}">
                <a16:creationId xmlns:a16="http://schemas.microsoft.com/office/drawing/2014/main" id="{36EB1112-9245-33B7-6F7B-CC288A67D1C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727563" y="1943687"/>
            <a:ext cx="5002730" cy="428439"/>
          </a:xfrm>
        </p:spPr>
        <p:txBody>
          <a:bodyPr>
            <a:noAutofit/>
          </a:bodyPr>
          <a:lstStyle>
            <a:lvl1pPr marL="0" indent="0">
              <a:buNone/>
              <a:defRPr sz="2400" b="1" i="0">
                <a:latin typeface="Poppins SemiBold" pitchFamily="2" charset="77"/>
                <a:cs typeface="Poppins SemiBold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Subtitle</a:t>
            </a:r>
            <a:r>
              <a:rPr lang="pt-PT" dirty="0"/>
              <a:t>/</a:t>
            </a:r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3" name="Marcador de Posição do Texto 12">
            <a:extLst>
              <a:ext uri="{FF2B5EF4-FFF2-40B4-BE49-F238E27FC236}">
                <a16:creationId xmlns:a16="http://schemas.microsoft.com/office/drawing/2014/main" id="{753251C6-0E95-B2F6-FE30-0233B29320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5" name="Google Shape;194;p27">
            <a:extLst>
              <a:ext uri="{FF2B5EF4-FFF2-40B4-BE49-F238E27FC236}">
                <a16:creationId xmlns:a16="http://schemas.microsoft.com/office/drawing/2014/main" id="{7BE0CA7D-6770-AFFF-2833-E772BEFEEE13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8" name="Google Shape;194;p27">
            <a:extLst>
              <a:ext uri="{FF2B5EF4-FFF2-40B4-BE49-F238E27FC236}">
                <a16:creationId xmlns:a16="http://schemas.microsoft.com/office/drawing/2014/main" id="{ADFB5A49-158A-D93A-24C5-D7A22EEE0D48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F9D805FA-CB1D-3874-EA7E-D488DA7413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7786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9968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Imagem _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Texto 12">
            <a:extLst>
              <a:ext uri="{FF2B5EF4-FFF2-40B4-BE49-F238E27FC236}">
                <a16:creationId xmlns:a16="http://schemas.microsoft.com/office/drawing/2014/main" id="{D8FEF5D8-B24E-D5B8-50F7-EA4DF595B3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5" name="Google Shape;194;p27">
            <a:extLst>
              <a:ext uri="{FF2B5EF4-FFF2-40B4-BE49-F238E27FC236}">
                <a16:creationId xmlns:a16="http://schemas.microsoft.com/office/drawing/2014/main" id="{3CF2B68F-2F73-5450-6758-8B74A76AC2DA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518AC4A6-11F5-9A9F-9422-DCF2537150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8" y="866767"/>
            <a:ext cx="5654086" cy="894079"/>
          </a:xfrm>
        </p:spPr>
        <p:txBody>
          <a:bodyPr anchor="t">
            <a:noAutofit/>
          </a:bodyPr>
          <a:lstStyle>
            <a:lvl1pPr>
              <a:defRPr sz="3200" b="1">
                <a:solidFill>
                  <a:schemeClr val="accent4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/>
              <a:t>TITLE</a:t>
            </a:r>
          </a:p>
        </p:txBody>
      </p:sp>
      <p:sp>
        <p:nvSpPr>
          <p:cNvPr id="9" name="Marcador de Posição de Conteúdo 2">
            <a:extLst>
              <a:ext uri="{FF2B5EF4-FFF2-40B4-BE49-F238E27FC236}">
                <a16:creationId xmlns:a16="http://schemas.microsoft.com/office/drawing/2014/main" id="{23864DF3-FA42-534C-2B09-CDC62853568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2831007"/>
            <a:ext cx="5654086" cy="2993839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10" name="Marcador de Posição de Conteúdo 2">
            <a:extLst>
              <a:ext uri="{FF2B5EF4-FFF2-40B4-BE49-F238E27FC236}">
                <a16:creationId xmlns:a16="http://schemas.microsoft.com/office/drawing/2014/main" id="{F13C2039-68A8-CC67-6FA2-EC5E0CAA2D7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31078" y="1943687"/>
            <a:ext cx="5654086" cy="428439"/>
          </a:xfrm>
        </p:spPr>
        <p:txBody>
          <a:bodyPr>
            <a:noAutofit/>
          </a:bodyPr>
          <a:lstStyle>
            <a:lvl1pPr marL="0" indent="0">
              <a:buNone/>
              <a:defRPr sz="2400" b="1" i="0">
                <a:latin typeface="Poppins SemiBold" pitchFamily="2" charset="77"/>
                <a:cs typeface="Poppins SemiBold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Subtitle</a:t>
            </a:r>
            <a:r>
              <a:rPr lang="pt-PT" dirty="0"/>
              <a:t>/</a:t>
            </a:r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B2BB6758-1A3C-54D8-76E0-9D3FC7BFA971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Marcador de Posição do Número do Diapositivo 5">
            <a:extLst>
              <a:ext uri="{FF2B5EF4-FFF2-40B4-BE49-F238E27FC236}">
                <a16:creationId xmlns:a16="http://schemas.microsoft.com/office/drawing/2014/main" id="{C9403FF2-5B33-0A72-D52B-AFC4EA5D0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6574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FB0A0ECF-8B8B-D9D8-91B2-150D2C452F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189066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4" name="Marcador de Posição do Número do Diapositivo 5">
            <a:extLst>
              <a:ext uri="{FF2B5EF4-FFF2-40B4-BE49-F238E27FC236}">
                <a16:creationId xmlns:a16="http://schemas.microsoft.com/office/drawing/2014/main" id="{77CEEDB9-A6D9-741B-3BC6-865D139DAF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4579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587DEB1E-C6E0-02AD-8EA4-EA9D00C8DF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3413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02068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_2">
    <p:bg>
      <p:bgPr>
        <a:gradFill>
          <a:gsLst>
            <a:gs pos="0">
              <a:schemeClr val="tx2"/>
            </a:gs>
            <a:gs pos="100000">
              <a:schemeClr val="tx2">
                <a:lumMod val="7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Placeholder 24">
            <a:extLst>
              <a:ext uri="{FF2B5EF4-FFF2-40B4-BE49-F238E27FC236}">
                <a16:creationId xmlns:a16="http://schemas.microsoft.com/office/drawing/2014/main" id="{36CD3E64-C5E6-7425-D835-58203F633AD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4250" y="1"/>
            <a:ext cx="4857750" cy="6857999"/>
          </a:xfrm>
          <a:custGeom>
            <a:avLst/>
            <a:gdLst>
              <a:gd name="connsiteX0" fmla="*/ 0 w 4857750"/>
              <a:gd name="connsiteY0" fmla="*/ 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0 w 4857750"/>
              <a:gd name="connsiteY4" fmla="*/ 0 h 6857999"/>
              <a:gd name="connsiteX0" fmla="*/ 158895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895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95308 w 4857750"/>
              <a:gd name="connsiteY0" fmla="*/ 0 h 6901304"/>
              <a:gd name="connsiteX1" fmla="*/ 4857750 w 4857750"/>
              <a:gd name="connsiteY1" fmla="*/ 43305 h 6901304"/>
              <a:gd name="connsiteX2" fmla="*/ 4857750 w 4857750"/>
              <a:gd name="connsiteY2" fmla="*/ 6901304 h 6901304"/>
              <a:gd name="connsiteX3" fmla="*/ 0 w 4857750"/>
              <a:gd name="connsiteY3" fmla="*/ 6901304 h 6901304"/>
              <a:gd name="connsiteX4" fmla="*/ 1595308 w 4857750"/>
              <a:gd name="connsiteY4" fmla="*/ 0 h 6901304"/>
              <a:gd name="connsiteX0" fmla="*/ 1582608 w 4857750"/>
              <a:gd name="connsiteY0" fmla="*/ 432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4320 h 6857999"/>
              <a:gd name="connsiteX0" fmla="*/ 1582608 w 4857750"/>
              <a:gd name="connsiteY0" fmla="*/ 114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114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57750" h="6857999">
                <a:moveTo>
                  <a:pt x="1582608" y="1145"/>
                </a:moveTo>
                <a:lnTo>
                  <a:pt x="4857750" y="0"/>
                </a:lnTo>
                <a:lnTo>
                  <a:pt x="4857750" y="6857999"/>
                </a:lnTo>
                <a:lnTo>
                  <a:pt x="0" y="6857999"/>
                </a:lnTo>
                <a:lnTo>
                  <a:pt x="1582608" y="1145"/>
                </a:lnTo>
                <a:close/>
              </a:path>
            </a:pathLst>
          </a:custGeom>
        </p:spPr>
      </p:pic>
      <p:sp>
        <p:nvSpPr>
          <p:cNvPr id="17" name="Freeform 16">
            <a:extLst>
              <a:ext uri="{FF2B5EF4-FFF2-40B4-BE49-F238E27FC236}">
                <a16:creationId xmlns:a16="http://schemas.microsoft.com/office/drawing/2014/main" id="{DD8659BF-3820-FD2E-00D0-DDCD27D04E53}"/>
              </a:ext>
            </a:extLst>
          </p:cNvPr>
          <p:cNvSpPr/>
          <p:nvPr userDrawn="1"/>
        </p:nvSpPr>
        <p:spPr>
          <a:xfrm rot="5400000">
            <a:off x="11112996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EAD9054-0022-6D3C-B6C3-E9ED37FFF74D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04EFD227-FCED-D051-64B5-2E94087A2A96}"/>
              </a:ext>
            </a:extLst>
          </p:cNvPr>
          <p:cNvSpPr/>
          <p:nvPr userDrawn="1"/>
        </p:nvSpPr>
        <p:spPr>
          <a:xfrm rot="5400000">
            <a:off x="9870972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26AFC32D-BA8E-E0D0-C3B2-E650958CC075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A61FBBE-1247-CCB2-F7C8-66CA901EE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 spc="20" baseline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313A6DCC-1753-8FCB-74C6-825FF61630C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3746083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2200" b="1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3DA215BD-0958-4461-DE5E-557900F5406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4180548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800" b="0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7CBE72BE-8F9F-7E23-E82F-4E1F287DC2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5140887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600" b="0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CCE04B-5635-DC05-D3E0-4000CD38A73D}"/>
              </a:ext>
            </a:extLst>
          </p:cNvPr>
          <p:cNvGrpSpPr/>
          <p:nvPr userDrawn="1"/>
        </p:nvGrpSpPr>
        <p:grpSpPr>
          <a:xfrm>
            <a:off x="650006" y="915000"/>
            <a:ext cx="2405248" cy="913267"/>
            <a:chOff x="914424" y="915000"/>
            <a:chExt cx="2405248" cy="913267"/>
          </a:xfrm>
        </p:grpSpPr>
        <p:sp>
          <p:nvSpPr>
            <p:cNvPr id="28" name="Free Form 10">
              <a:extLst>
                <a:ext uri="{FF2B5EF4-FFF2-40B4-BE49-F238E27FC236}">
                  <a16:creationId xmlns:a16="http://schemas.microsoft.com/office/drawing/2014/main" id="{5F95511C-0262-FF7E-0917-929F871D6691}"/>
                </a:ext>
              </a:extLst>
            </p:cNvPr>
            <p:cNvSpPr/>
            <p:nvPr/>
          </p:nvSpPr>
          <p:spPr>
            <a:xfrm>
              <a:off x="914424" y="915000"/>
              <a:ext cx="918296" cy="913267"/>
            </a:xfrm>
            <a:custGeom>
              <a:avLst/>
              <a:gdLst/>
              <a:ahLst/>
              <a:cxnLst/>
              <a:rect l="0" t="0" r="0" b="0"/>
              <a:pathLst>
                <a:path w="918296" h="913267">
                  <a:moveTo>
                    <a:pt x="204005" y="191444"/>
                  </a:moveTo>
                  <a:lnTo>
                    <a:pt x="144682" y="231501"/>
                  </a:lnTo>
                  <a:lnTo>
                    <a:pt x="164456" y="162716"/>
                  </a:lnTo>
                  <a:lnTo>
                    <a:pt x="125644" y="134509"/>
                  </a:lnTo>
                  <a:lnTo>
                    <a:pt x="92979" y="270415"/>
                  </a:lnTo>
                  <a:lnTo>
                    <a:pt x="123675" y="292704"/>
                  </a:lnTo>
                  <a:lnTo>
                    <a:pt x="242830" y="219651"/>
                  </a:lnTo>
                  <a:close/>
                  <a:moveTo>
                    <a:pt x="714291" y="721822"/>
                  </a:moveTo>
                  <a:lnTo>
                    <a:pt x="773601" y="681765"/>
                  </a:lnTo>
                  <a:lnTo>
                    <a:pt x="753827" y="750550"/>
                  </a:lnTo>
                  <a:lnTo>
                    <a:pt x="792652" y="778758"/>
                  </a:lnTo>
                  <a:lnTo>
                    <a:pt x="825317" y="642851"/>
                  </a:lnTo>
                  <a:lnTo>
                    <a:pt x="794620" y="620562"/>
                  </a:lnTo>
                  <a:lnTo>
                    <a:pt x="675466" y="693615"/>
                  </a:lnTo>
                  <a:close/>
                  <a:moveTo>
                    <a:pt x="408607" y="92115"/>
                  </a:moveTo>
                  <a:lnTo>
                    <a:pt x="337079" y="89676"/>
                  </a:lnTo>
                  <a:lnTo>
                    <a:pt x="393506" y="45644"/>
                  </a:lnTo>
                  <a:lnTo>
                    <a:pt x="378672" y="0"/>
                  </a:lnTo>
                  <a:lnTo>
                    <a:pt x="272371" y="90756"/>
                  </a:lnTo>
                  <a:lnTo>
                    <a:pt x="284080" y="126825"/>
                  </a:lnTo>
                  <a:lnTo>
                    <a:pt x="423441" y="137760"/>
                  </a:lnTo>
                  <a:close/>
                  <a:moveTo>
                    <a:pt x="509689" y="821151"/>
                  </a:moveTo>
                  <a:lnTo>
                    <a:pt x="581217" y="823590"/>
                  </a:lnTo>
                  <a:lnTo>
                    <a:pt x="524789" y="867622"/>
                  </a:lnTo>
                  <a:lnTo>
                    <a:pt x="539611" y="913267"/>
                  </a:lnTo>
                  <a:lnTo>
                    <a:pt x="645925" y="822510"/>
                  </a:lnTo>
                  <a:lnTo>
                    <a:pt x="634203" y="786441"/>
                  </a:lnTo>
                  <a:lnTo>
                    <a:pt x="494855" y="775506"/>
                  </a:lnTo>
                  <a:close/>
                  <a:moveTo>
                    <a:pt x="632513" y="132032"/>
                  </a:moveTo>
                  <a:lnTo>
                    <a:pt x="576086" y="88000"/>
                  </a:lnTo>
                  <a:lnTo>
                    <a:pt x="647614" y="85549"/>
                  </a:lnTo>
                  <a:lnTo>
                    <a:pt x="662448" y="39904"/>
                  </a:lnTo>
                  <a:lnTo>
                    <a:pt x="523100" y="50852"/>
                  </a:lnTo>
                  <a:lnTo>
                    <a:pt x="511378" y="86920"/>
                  </a:lnTo>
                  <a:lnTo>
                    <a:pt x="617692" y="177664"/>
                  </a:lnTo>
                  <a:close/>
                  <a:moveTo>
                    <a:pt x="285782" y="781234"/>
                  </a:moveTo>
                  <a:lnTo>
                    <a:pt x="342210" y="825266"/>
                  </a:lnTo>
                  <a:lnTo>
                    <a:pt x="270681" y="827717"/>
                  </a:lnTo>
                  <a:lnTo>
                    <a:pt x="255847" y="873350"/>
                  </a:lnTo>
                  <a:lnTo>
                    <a:pt x="395195" y="862415"/>
                  </a:lnTo>
                  <a:lnTo>
                    <a:pt x="406918" y="826346"/>
                  </a:lnTo>
                  <a:lnTo>
                    <a:pt x="300603" y="735602"/>
                  </a:lnTo>
                  <a:close/>
                  <a:moveTo>
                    <a:pt x="790201" y="295930"/>
                  </a:moveTo>
                  <a:lnTo>
                    <a:pt x="770426" y="227132"/>
                  </a:lnTo>
                  <a:lnTo>
                    <a:pt x="829737" y="267189"/>
                  </a:lnTo>
                  <a:lnTo>
                    <a:pt x="868562" y="238994"/>
                  </a:lnTo>
                  <a:lnTo>
                    <a:pt x="749407" y="165942"/>
                  </a:lnTo>
                  <a:lnTo>
                    <a:pt x="718723" y="188231"/>
                  </a:lnTo>
                  <a:lnTo>
                    <a:pt x="751376" y="324124"/>
                  </a:lnTo>
                  <a:close/>
                  <a:moveTo>
                    <a:pt x="128095" y="617337"/>
                  </a:moveTo>
                  <a:lnTo>
                    <a:pt x="147869" y="686134"/>
                  </a:lnTo>
                  <a:lnTo>
                    <a:pt x="88559" y="646077"/>
                  </a:lnTo>
                  <a:lnTo>
                    <a:pt x="49734" y="674272"/>
                  </a:lnTo>
                  <a:lnTo>
                    <a:pt x="168888" y="747324"/>
                  </a:lnTo>
                  <a:lnTo>
                    <a:pt x="199572" y="725035"/>
                  </a:lnTo>
                  <a:lnTo>
                    <a:pt x="166920" y="589142"/>
                  </a:lnTo>
                  <a:close/>
                  <a:moveTo>
                    <a:pt x="821431" y="521208"/>
                  </a:moveTo>
                  <a:lnTo>
                    <a:pt x="845879" y="453934"/>
                  </a:lnTo>
                  <a:lnTo>
                    <a:pt x="870314" y="521208"/>
                  </a:lnTo>
                  <a:lnTo>
                    <a:pt x="918296" y="521208"/>
                  </a:lnTo>
                  <a:lnTo>
                    <a:pt x="864840" y="392058"/>
                  </a:lnTo>
                  <a:lnTo>
                    <a:pt x="826905" y="392058"/>
                  </a:lnTo>
                  <a:lnTo>
                    <a:pt x="773449" y="521208"/>
                  </a:lnTo>
                  <a:close/>
                  <a:moveTo>
                    <a:pt x="144834" y="392058"/>
                  </a:moveTo>
                  <a:lnTo>
                    <a:pt x="91391" y="521208"/>
                  </a:lnTo>
                  <a:lnTo>
                    <a:pt x="53455" y="521208"/>
                  </a:lnTo>
                  <a:lnTo>
                    <a:pt x="0" y="392058"/>
                  </a:lnTo>
                  <a:lnTo>
                    <a:pt x="47981" y="392058"/>
                  </a:lnTo>
                  <a:lnTo>
                    <a:pt x="72417" y="459332"/>
                  </a:lnTo>
                  <a:lnTo>
                    <a:pt x="96852" y="392058"/>
                  </a:lnTo>
                  <a:close/>
                </a:path>
              </a:pathLst>
            </a:custGeom>
            <a:solidFill>
              <a:srgbClr val="A8C13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 Form 11">
              <a:extLst>
                <a:ext uri="{FF2B5EF4-FFF2-40B4-BE49-F238E27FC236}">
                  <a16:creationId xmlns:a16="http://schemas.microsoft.com/office/drawing/2014/main" id="{677BCB30-A3A9-B630-E713-29852B857707}"/>
                </a:ext>
              </a:extLst>
            </p:cNvPr>
            <p:cNvSpPr/>
            <p:nvPr/>
          </p:nvSpPr>
          <p:spPr>
            <a:xfrm>
              <a:off x="2011271" y="1162231"/>
              <a:ext cx="1221796" cy="460539"/>
            </a:xfrm>
            <a:custGeom>
              <a:avLst/>
              <a:gdLst/>
              <a:ahLst/>
              <a:cxnLst/>
              <a:rect l="0" t="0" r="0" b="0"/>
              <a:pathLst>
                <a:path w="1221795" h="460538">
                  <a:moveTo>
                    <a:pt x="577864" y="406003"/>
                  </a:moveTo>
                  <a:cubicBezTo>
                    <a:pt x="577864" y="441882"/>
                    <a:pt x="548768" y="456627"/>
                    <a:pt x="522872" y="456627"/>
                  </a:cubicBezTo>
                  <a:lnTo>
                    <a:pt x="422882" y="456627"/>
                  </a:lnTo>
                  <a:lnTo>
                    <a:pt x="422882" y="273971"/>
                  </a:lnTo>
                  <a:lnTo>
                    <a:pt x="507415" y="273971"/>
                  </a:lnTo>
                  <a:cubicBezTo>
                    <a:pt x="544729" y="273971"/>
                    <a:pt x="567691" y="293021"/>
                    <a:pt x="567691" y="321737"/>
                  </a:cubicBezTo>
                  <a:cubicBezTo>
                    <a:pt x="567691" y="339466"/>
                    <a:pt x="559550" y="352027"/>
                    <a:pt x="548971" y="359850"/>
                  </a:cubicBezTo>
                  <a:cubicBezTo>
                    <a:pt x="566967" y="368334"/>
                    <a:pt x="577864" y="383663"/>
                    <a:pt x="577864" y="406003"/>
                  </a:cubicBezTo>
                  <a:close/>
                  <a:moveTo>
                    <a:pt x="505218" y="348598"/>
                  </a:moveTo>
                  <a:cubicBezTo>
                    <a:pt x="523418" y="348598"/>
                    <a:pt x="533502" y="340216"/>
                    <a:pt x="533502" y="327337"/>
                  </a:cubicBezTo>
                  <a:cubicBezTo>
                    <a:pt x="533502" y="314459"/>
                    <a:pt x="523418" y="306077"/>
                    <a:pt x="505218" y="306077"/>
                  </a:cubicBezTo>
                  <a:lnTo>
                    <a:pt x="458392" y="306077"/>
                  </a:lnTo>
                  <a:lnTo>
                    <a:pt x="458392" y="348598"/>
                  </a:lnTo>
                  <a:close/>
                  <a:moveTo>
                    <a:pt x="458392" y="378088"/>
                  </a:moveTo>
                  <a:lnTo>
                    <a:pt x="458392" y="424533"/>
                  </a:lnTo>
                  <a:lnTo>
                    <a:pt x="511581" y="424533"/>
                  </a:lnTo>
                  <a:cubicBezTo>
                    <a:pt x="531609" y="424533"/>
                    <a:pt x="543687" y="418869"/>
                    <a:pt x="543687" y="401317"/>
                  </a:cubicBezTo>
                  <a:cubicBezTo>
                    <a:pt x="543687" y="386000"/>
                    <a:pt x="531609" y="378088"/>
                    <a:pt x="511581" y="378088"/>
                  </a:cubicBezTo>
                  <a:close/>
                  <a:moveTo>
                    <a:pt x="148974" y="0"/>
                  </a:moveTo>
                  <a:lnTo>
                    <a:pt x="95430" y="137658"/>
                  </a:lnTo>
                  <a:lnTo>
                    <a:pt x="41885" y="0"/>
                  </a:lnTo>
                  <a:lnTo>
                    <a:pt x="0" y="0"/>
                  </a:lnTo>
                  <a:lnTo>
                    <a:pt x="0" y="2349"/>
                  </a:lnTo>
                  <a:lnTo>
                    <a:pt x="74639" y="182655"/>
                  </a:lnTo>
                  <a:lnTo>
                    <a:pt x="116220" y="182655"/>
                  </a:lnTo>
                  <a:lnTo>
                    <a:pt x="190860" y="2349"/>
                  </a:lnTo>
                  <a:lnTo>
                    <a:pt x="190860" y="0"/>
                  </a:lnTo>
                  <a:close/>
                  <a:moveTo>
                    <a:pt x="1221795" y="273971"/>
                  </a:moveTo>
                  <a:lnTo>
                    <a:pt x="1181332" y="273971"/>
                  </a:lnTo>
                  <a:lnTo>
                    <a:pt x="1135014" y="349169"/>
                  </a:lnTo>
                  <a:lnTo>
                    <a:pt x="1088709" y="273971"/>
                  </a:lnTo>
                  <a:lnTo>
                    <a:pt x="1048258" y="273971"/>
                  </a:lnTo>
                  <a:lnTo>
                    <a:pt x="1048258" y="276320"/>
                  </a:lnTo>
                  <a:lnTo>
                    <a:pt x="1117272" y="380209"/>
                  </a:lnTo>
                  <a:lnTo>
                    <a:pt x="1117272" y="456627"/>
                  </a:lnTo>
                  <a:lnTo>
                    <a:pt x="1152782" y="456627"/>
                  </a:lnTo>
                  <a:lnTo>
                    <a:pt x="1152782" y="380209"/>
                  </a:lnTo>
                  <a:lnTo>
                    <a:pt x="1221795" y="276320"/>
                  </a:lnTo>
                  <a:close/>
                  <a:moveTo>
                    <a:pt x="944649" y="456627"/>
                  </a:moveTo>
                  <a:lnTo>
                    <a:pt x="980159" y="456627"/>
                  </a:lnTo>
                  <a:lnTo>
                    <a:pt x="980159" y="307373"/>
                  </a:lnTo>
                  <a:lnTo>
                    <a:pt x="1037552" y="307373"/>
                  </a:lnTo>
                  <a:lnTo>
                    <a:pt x="1037552" y="273971"/>
                  </a:lnTo>
                  <a:lnTo>
                    <a:pt x="887256" y="273971"/>
                  </a:lnTo>
                  <a:lnTo>
                    <a:pt x="887256" y="307373"/>
                  </a:lnTo>
                  <a:lnTo>
                    <a:pt x="944649" y="307373"/>
                  </a:lnTo>
                  <a:close/>
                  <a:moveTo>
                    <a:pt x="683162" y="273971"/>
                  </a:moveTo>
                  <a:lnTo>
                    <a:pt x="683162" y="456627"/>
                  </a:lnTo>
                  <a:lnTo>
                    <a:pt x="806127" y="456627"/>
                  </a:lnTo>
                  <a:lnTo>
                    <a:pt x="806127" y="423225"/>
                  </a:lnTo>
                  <a:lnTo>
                    <a:pt x="718672" y="423225"/>
                  </a:lnTo>
                  <a:lnTo>
                    <a:pt x="718672" y="273971"/>
                  </a:lnTo>
                  <a:close/>
                  <a:moveTo>
                    <a:pt x="865082" y="456627"/>
                  </a:moveTo>
                  <a:lnTo>
                    <a:pt x="865082" y="365299"/>
                  </a:lnTo>
                  <a:lnTo>
                    <a:pt x="865082" y="273971"/>
                  </a:lnTo>
                  <a:lnTo>
                    <a:pt x="828302" y="273971"/>
                  </a:lnTo>
                  <a:lnTo>
                    <a:pt x="828302" y="365299"/>
                  </a:lnTo>
                  <a:lnTo>
                    <a:pt x="828302" y="456627"/>
                  </a:lnTo>
                  <a:close/>
                  <a:moveTo>
                    <a:pt x="644604" y="456627"/>
                  </a:moveTo>
                  <a:lnTo>
                    <a:pt x="644604" y="365299"/>
                  </a:lnTo>
                  <a:lnTo>
                    <a:pt x="644604" y="273971"/>
                  </a:lnTo>
                  <a:lnTo>
                    <a:pt x="607824" y="273971"/>
                  </a:lnTo>
                  <a:lnTo>
                    <a:pt x="607824" y="365299"/>
                  </a:lnTo>
                  <a:lnTo>
                    <a:pt x="607824" y="456627"/>
                  </a:lnTo>
                  <a:close/>
                  <a:moveTo>
                    <a:pt x="398612" y="366086"/>
                  </a:moveTo>
                  <a:cubicBezTo>
                    <a:pt x="398104" y="413319"/>
                    <a:pt x="369134" y="460538"/>
                    <a:pt x="304947" y="460538"/>
                  </a:cubicBezTo>
                  <a:cubicBezTo>
                    <a:pt x="240759" y="460538"/>
                    <a:pt x="211015" y="414360"/>
                    <a:pt x="211015" y="366340"/>
                  </a:cubicBezTo>
                  <a:cubicBezTo>
                    <a:pt x="211015" y="318333"/>
                    <a:pt x="241801" y="270059"/>
                    <a:pt x="304947" y="270059"/>
                  </a:cubicBezTo>
                  <a:cubicBezTo>
                    <a:pt x="367839" y="270059"/>
                    <a:pt x="399145" y="318333"/>
                    <a:pt x="398612" y="366086"/>
                  </a:cubicBezTo>
                  <a:close/>
                  <a:moveTo>
                    <a:pt x="362162" y="366556"/>
                  </a:moveTo>
                  <a:cubicBezTo>
                    <a:pt x="362670" y="336990"/>
                    <a:pt x="346172" y="303905"/>
                    <a:pt x="304947" y="303905"/>
                  </a:cubicBezTo>
                  <a:cubicBezTo>
                    <a:pt x="263709" y="303905"/>
                    <a:pt x="246716" y="337244"/>
                    <a:pt x="247478" y="366797"/>
                  </a:cubicBezTo>
                  <a:cubicBezTo>
                    <a:pt x="248215" y="395614"/>
                    <a:pt x="263709" y="426438"/>
                    <a:pt x="304947" y="426438"/>
                  </a:cubicBezTo>
                  <a:cubicBezTo>
                    <a:pt x="346172" y="426438"/>
                    <a:pt x="361666" y="395360"/>
                    <a:pt x="362162" y="366556"/>
                  </a:cubicBezTo>
                  <a:close/>
                  <a:moveTo>
                    <a:pt x="148352" y="273971"/>
                  </a:moveTo>
                  <a:lnTo>
                    <a:pt x="95430" y="346731"/>
                  </a:lnTo>
                  <a:lnTo>
                    <a:pt x="42495" y="273971"/>
                  </a:lnTo>
                  <a:lnTo>
                    <a:pt x="4102" y="273971"/>
                  </a:lnTo>
                  <a:lnTo>
                    <a:pt x="4102" y="456627"/>
                  </a:lnTo>
                  <a:lnTo>
                    <a:pt x="39612" y="456627"/>
                  </a:lnTo>
                  <a:lnTo>
                    <a:pt x="39612" y="325280"/>
                  </a:lnTo>
                  <a:lnTo>
                    <a:pt x="93715" y="399272"/>
                  </a:lnTo>
                  <a:lnTo>
                    <a:pt x="97144" y="399272"/>
                  </a:lnTo>
                  <a:lnTo>
                    <a:pt x="151235" y="325280"/>
                  </a:lnTo>
                  <a:lnTo>
                    <a:pt x="151235" y="456627"/>
                  </a:lnTo>
                  <a:lnTo>
                    <a:pt x="186758" y="456627"/>
                  </a:lnTo>
                  <a:lnTo>
                    <a:pt x="186758" y="273971"/>
                  </a:lnTo>
                  <a:close/>
                  <a:moveTo>
                    <a:pt x="929612" y="182655"/>
                  </a:moveTo>
                  <a:lnTo>
                    <a:pt x="893353" y="182655"/>
                  </a:lnTo>
                  <a:lnTo>
                    <a:pt x="877706" y="148200"/>
                  </a:lnTo>
                  <a:lnTo>
                    <a:pt x="782199" y="148200"/>
                  </a:lnTo>
                  <a:lnTo>
                    <a:pt x="766540" y="182655"/>
                  </a:lnTo>
                  <a:lnTo>
                    <a:pt x="730280" y="182655"/>
                  </a:lnTo>
                  <a:lnTo>
                    <a:pt x="730280" y="180306"/>
                  </a:lnTo>
                  <a:lnTo>
                    <a:pt x="811156" y="0"/>
                  </a:lnTo>
                  <a:lnTo>
                    <a:pt x="848736" y="0"/>
                  </a:lnTo>
                  <a:lnTo>
                    <a:pt x="929612" y="180306"/>
                  </a:lnTo>
                  <a:close/>
                  <a:moveTo>
                    <a:pt x="863862" y="116106"/>
                  </a:moveTo>
                  <a:lnTo>
                    <a:pt x="829940" y="38354"/>
                  </a:lnTo>
                  <a:lnTo>
                    <a:pt x="796030" y="116106"/>
                  </a:lnTo>
                  <a:close/>
                  <a:moveTo>
                    <a:pt x="501472" y="182655"/>
                  </a:moveTo>
                  <a:lnTo>
                    <a:pt x="448232" y="121592"/>
                  </a:lnTo>
                  <a:lnTo>
                    <a:pt x="416164" y="121592"/>
                  </a:lnTo>
                  <a:lnTo>
                    <a:pt x="416164" y="182655"/>
                  </a:lnTo>
                  <a:lnTo>
                    <a:pt x="380653" y="182655"/>
                  </a:lnTo>
                  <a:lnTo>
                    <a:pt x="380653" y="0"/>
                  </a:lnTo>
                  <a:lnTo>
                    <a:pt x="467536" y="0"/>
                  </a:lnTo>
                  <a:cubicBezTo>
                    <a:pt x="510590" y="254"/>
                    <a:pt x="533299" y="28956"/>
                    <a:pt x="533299" y="60529"/>
                  </a:cubicBezTo>
                  <a:cubicBezTo>
                    <a:pt x="533299" y="85587"/>
                    <a:pt x="521817" y="110899"/>
                    <a:pt x="487107" y="117935"/>
                  </a:cubicBezTo>
                  <a:lnTo>
                    <a:pt x="542430" y="180306"/>
                  </a:lnTo>
                  <a:lnTo>
                    <a:pt x="542430" y="182655"/>
                  </a:lnTo>
                  <a:close/>
                  <a:moveTo>
                    <a:pt x="467536" y="90540"/>
                  </a:moveTo>
                  <a:cubicBezTo>
                    <a:pt x="489457" y="90540"/>
                    <a:pt x="498855" y="75922"/>
                    <a:pt x="498855" y="61317"/>
                  </a:cubicBezTo>
                  <a:cubicBezTo>
                    <a:pt x="498855" y="46711"/>
                    <a:pt x="489190" y="32093"/>
                    <a:pt x="467536" y="32093"/>
                  </a:cubicBezTo>
                  <a:lnTo>
                    <a:pt x="416164" y="32093"/>
                  </a:lnTo>
                  <a:lnTo>
                    <a:pt x="416164" y="90540"/>
                  </a:lnTo>
                  <a:close/>
                  <a:moveTo>
                    <a:pt x="682527" y="182655"/>
                  </a:moveTo>
                  <a:lnTo>
                    <a:pt x="629300" y="121592"/>
                  </a:lnTo>
                  <a:lnTo>
                    <a:pt x="597245" y="121592"/>
                  </a:lnTo>
                  <a:lnTo>
                    <a:pt x="597245" y="182655"/>
                  </a:lnTo>
                  <a:lnTo>
                    <a:pt x="561722" y="182655"/>
                  </a:lnTo>
                  <a:lnTo>
                    <a:pt x="561722" y="0"/>
                  </a:lnTo>
                  <a:lnTo>
                    <a:pt x="648605" y="0"/>
                  </a:lnTo>
                  <a:cubicBezTo>
                    <a:pt x="691672" y="254"/>
                    <a:pt x="714367" y="28956"/>
                    <a:pt x="714367" y="60529"/>
                  </a:cubicBezTo>
                  <a:cubicBezTo>
                    <a:pt x="714367" y="85587"/>
                    <a:pt x="702886" y="110899"/>
                    <a:pt x="668189" y="117935"/>
                  </a:cubicBezTo>
                  <a:lnTo>
                    <a:pt x="723499" y="180306"/>
                  </a:lnTo>
                  <a:lnTo>
                    <a:pt x="723499" y="182655"/>
                  </a:lnTo>
                  <a:close/>
                  <a:moveTo>
                    <a:pt x="648605" y="90540"/>
                  </a:moveTo>
                  <a:cubicBezTo>
                    <a:pt x="670525" y="90540"/>
                    <a:pt x="679924" y="75922"/>
                    <a:pt x="679924" y="61317"/>
                  </a:cubicBezTo>
                  <a:cubicBezTo>
                    <a:pt x="679924" y="46711"/>
                    <a:pt x="670271" y="32093"/>
                    <a:pt x="648605" y="32093"/>
                  </a:cubicBezTo>
                  <a:lnTo>
                    <a:pt x="597245" y="32093"/>
                  </a:lnTo>
                  <a:lnTo>
                    <a:pt x="597245" y="90540"/>
                  </a:lnTo>
                  <a:close/>
                  <a:moveTo>
                    <a:pt x="349157" y="149254"/>
                  </a:moveTo>
                  <a:lnTo>
                    <a:pt x="247948" y="149254"/>
                  </a:lnTo>
                  <a:lnTo>
                    <a:pt x="247948" y="105412"/>
                  </a:lnTo>
                  <a:lnTo>
                    <a:pt x="345512" y="105412"/>
                  </a:lnTo>
                  <a:lnTo>
                    <a:pt x="345512" y="73318"/>
                  </a:lnTo>
                  <a:lnTo>
                    <a:pt x="247948" y="73318"/>
                  </a:lnTo>
                  <a:lnTo>
                    <a:pt x="247948" y="33389"/>
                  </a:lnTo>
                  <a:lnTo>
                    <a:pt x="349157" y="33389"/>
                  </a:lnTo>
                  <a:lnTo>
                    <a:pt x="349157" y="0"/>
                  </a:lnTo>
                  <a:lnTo>
                    <a:pt x="212438" y="0"/>
                  </a:lnTo>
                  <a:lnTo>
                    <a:pt x="212438" y="182655"/>
                  </a:lnTo>
                  <a:lnTo>
                    <a:pt x="349157" y="182655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12">
              <a:extLst>
                <a:ext uri="{FF2B5EF4-FFF2-40B4-BE49-F238E27FC236}">
                  <a16:creationId xmlns:a16="http://schemas.microsoft.com/office/drawing/2014/main" id="{541E6DA7-B57E-E0EE-F51D-C01C74436502}"/>
                </a:ext>
              </a:extLst>
            </p:cNvPr>
            <p:cNvSpPr/>
            <p:nvPr/>
          </p:nvSpPr>
          <p:spPr>
            <a:xfrm>
              <a:off x="3254324" y="1435854"/>
              <a:ext cx="26010" cy="30494"/>
            </a:xfrm>
            <a:custGeom>
              <a:avLst/>
              <a:gdLst/>
              <a:ahLst/>
              <a:cxnLst/>
              <a:rect l="0" t="0" r="0" b="0"/>
              <a:pathLst>
                <a:path w="26010" h="30493">
                  <a:moveTo>
                    <a:pt x="16319" y="5511"/>
                  </a:moveTo>
                  <a:lnTo>
                    <a:pt x="16319" y="30493"/>
                  </a:lnTo>
                  <a:lnTo>
                    <a:pt x="10045" y="30493"/>
                  </a:lnTo>
                  <a:lnTo>
                    <a:pt x="10045" y="5511"/>
                  </a:lnTo>
                  <a:lnTo>
                    <a:pt x="0" y="5511"/>
                  </a:lnTo>
                  <a:lnTo>
                    <a:pt x="0" y="0"/>
                  </a:lnTo>
                  <a:lnTo>
                    <a:pt x="26010" y="0"/>
                  </a:lnTo>
                  <a:lnTo>
                    <a:pt x="26010" y="5511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 Form 13">
              <a:extLst>
                <a:ext uri="{FF2B5EF4-FFF2-40B4-BE49-F238E27FC236}">
                  <a16:creationId xmlns:a16="http://schemas.microsoft.com/office/drawing/2014/main" id="{89D9F524-CBAF-F029-3058-B43320D6881F}"/>
                </a:ext>
              </a:extLst>
            </p:cNvPr>
            <p:cNvSpPr/>
            <p:nvPr/>
          </p:nvSpPr>
          <p:spPr>
            <a:xfrm>
              <a:off x="3285584" y="1435854"/>
              <a:ext cx="34088" cy="30494"/>
            </a:xfrm>
            <a:custGeom>
              <a:avLst/>
              <a:gdLst/>
              <a:ahLst/>
              <a:cxnLst/>
              <a:rect l="0" t="0" r="0" b="0"/>
              <a:pathLst>
                <a:path w="34087" h="30493">
                  <a:moveTo>
                    <a:pt x="27813" y="9906"/>
                  </a:moveTo>
                  <a:lnTo>
                    <a:pt x="17589" y="22200"/>
                  </a:lnTo>
                  <a:lnTo>
                    <a:pt x="16459" y="22200"/>
                  </a:lnTo>
                  <a:lnTo>
                    <a:pt x="6286" y="9906"/>
                  </a:lnTo>
                  <a:lnTo>
                    <a:pt x="6286" y="30493"/>
                  </a:lnTo>
                  <a:lnTo>
                    <a:pt x="0" y="30493"/>
                  </a:lnTo>
                  <a:lnTo>
                    <a:pt x="0" y="0"/>
                  </a:lnTo>
                  <a:lnTo>
                    <a:pt x="5651" y="0"/>
                  </a:lnTo>
                  <a:lnTo>
                    <a:pt x="17043" y="13589"/>
                  </a:lnTo>
                  <a:lnTo>
                    <a:pt x="28448" y="0"/>
                  </a:lnTo>
                  <a:lnTo>
                    <a:pt x="34087" y="0"/>
                  </a:lnTo>
                  <a:lnTo>
                    <a:pt x="34087" y="30493"/>
                  </a:lnTo>
                  <a:lnTo>
                    <a:pt x="27813" y="30493"/>
                  </a:lnTo>
                  <a:close/>
                </a:path>
              </a:pathLst>
            </a:custGeom>
            <a:solidFill>
              <a:schemeClr val="bg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1FA849B5-01B4-06E1-BABA-A7707FDE6A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6163056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000" b="0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36BB9CC-002F-95DD-D5CC-1D7EF6817EE0}"/>
              </a:ext>
            </a:extLst>
          </p:cNvPr>
          <p:cNvCxnSpPr/>
          <p:nvPr userDrawn="1"/>
        </p:nvCxnSpPr>
        <p:spPr>
          <a:xfrm>
            <a:off x="656730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7682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 Form 2">
            <a:extLst>
              <a:ext uri="{FF2B5EF4-FFF2-40B4-BE49-F238E27FC236}">
                <a16:creationId xmlns:a16="http://schemas.microsoft.com/office/drawing/2014/main" id="{02F96369-1C80-2A1F-CF94-879545D4D728}"/>
              </a:ext>
            </a:extLst>
          </p:cNvPr>
          <p:cNvSpPr/>
          <p:nvPr userDrawn="1"/>
        </p:nvSpPr>
        <p:spPr>
          <a:xfrm>
            <a:off x="7340600" y="0"/>
            <a:ext cx="4851400" cy="6858000"/>
          </a:xfrm>
          <a:custGeom>
            <a:avLst/>
            <a:gdLst/>
            <a:ahLst/>
            <a:cxnLst/>
            <a:rect l="0" t="0" r="0" b="0"/>
            <a:pathLst>
              <a:path w="4851400" h="6858000">
                <a:moveTo>
                  <a:pt x="0" y="6858000"/>
                </a:moveTo>
                <a:lnTo>
                  <a:pt x="4851400" y="6858000"/>
                </a:lnTo>
                <a:lnTo>
                  <a:pt x="4851400" y="0"/>
                </a:lnTo>
                <a:lnTo>
                  <a:pt x="1577365" y="0"/>
                </a:ln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7" name="Title 4">
            <a:extLst>
              <a:ext uri="{FF2B5EF4-FFF2-40B4-BE49-F238E27FC236}">
                <a16:creationId xmlns:a16="http://schemas.microsoft.com/office/drawing/2014/main" id="{44E837E3-F41F-1851-5A81-22A78B4D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7627862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A4A70F-5218-FDBD-E127-E8098B5A6A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>
            <a:extLst>
              <a:ext uri="{FF2B5EF4-FFF2-40B4-BE49-F238E27FC236}">
                <a16:creationId xmlns:a16="http://schemas.microsoft.com/office/drawing/2014/main" id="{3D037320-081F-E0E4-A7D1-8FAF23F78D88}"/>
              </a:ext>
            </a:extLst>
          </p:cNvPr>
          <p:cNvSpPr/>
          <p:nvPr userDrawn="1"/>
        </p:nvSpPr>
        <p:spPr>
          <a:xfrm rot="5400000">
            <a:off x="9870972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61F705EB-68AD-B4A2-FBBA-50FF2F8B4F73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A366DE6-756A-ACAB-65A6-1AF10D3B7457}"/>
              </a:ext>
            </a:extLst>
          </p:cNvPr>
          <p:cNvSpPr/>
          <p:nvPr userDrawn="1"/>
        </p:nvSpPr>
        <p:spPr>
          <a:xfrm rot="5400000">
            <a:off x="11112996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5C3CAEC-E957-C5A4-F456-85D83D2C24B7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CA1519-75EF-C6FB-AFD6-628465BBFF1B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4">
            <a:extLst>
              <a:ext uri="{FF2B5EF4-FFF2-40B4-BE49-F238E27FC236}">
                <a16:creationId xmlns:a16="http://schemas.microsoft.com/office/drawing/2014/main" id="{B75AAEB8-2F0F-3A65-0665-1758D3825C7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B841D81-1C43-6407-FD50-A552F216AF3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29" name="Free Form 4">
              <a:extLst>
                <a:ext uri="{FF2B5EF4-FFF2-40B4-BE49-F238E27FC236}">
                  <a16:creationId xmlns:a16="http://schemas.microsoft.com/office/drawing/2014/main" id="{9990EA21-F168-0149-497C-8D11FFB0472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6">
              <a:extLst>
                <a:ext uri="{FF2B5EF4-FFF2-40B4-BE49-F238E27FC236}">
                  <a16:creationId xmlns:a16="http://schemas.microsoft.com/office/drawing/2014/main" id="{92403FB2-1B61-4D0F-C67C-05319C63451F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E1310ABE-E7D8-3150-3FA1-CD5CED49BF3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296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14">
            <a:extLst>
              <a:ext uri="{FF2B5EF4-FFF2-40B4-BE49-F238E27FC236}">
                <a16:creationId xmlns:a16="http://schemas.microsoft.com/office/drawing/2014/main" id="{533168ED-48A1-9CCD-3912-57C7BD5561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4250" y="1"/>
            <a:ext cx="4857750" cy="6857999"/>
          </a:xfrm>
          <a:custGeom>
            <a:avLst/>
            <a:gdLst>
              <a:gd name="connsiteX0" fmla="*/ 0 w 4857750"/>
              <a:gd name="connsiteY0" fmla="*/ 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0 w 4857750"/>
              <a:gd name="connsiteY4" fmla="*/ 0 h 6857999"/>
              <a:gd name="connsiteX0" fmla="*/ 158895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895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95308 w 4857750"/>
              <a:gd name="connsiteY0" fmla="*/ 0 h 6901304"/>
              <a:gd name="connsiteX1" fmla="*/ 4857750 w 4857750"/>
              <a:gd name="connsiteY1" fmla="*/ 43305 h 6901304"/>
              <a:gd name="connsiteX2" fmla="*/ 4857750 w 4857750"/>
              <a:gd name="connsiteY2" fmla="*/ 6901304 h 6901304"/>
              <a:gd name="connsiteX3" fmla="*/ 0 w 4857750"/>
              <a:gd name="connsiteY3" fmla="*/ 6901304 h 6901304"/>
              <a:gd name="connsiteX4" fmla="*/ 1595308 w 4857750"/>
              <a:gd name="connsiteY4" fmla="*/ 0 h 6901304"/>
              <a:gd name="connsiteX0" fmla="*/ 1582608 w 4857750"/>
              <a:gd name="connsiteY0" fmla="*/ 432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4320 h 6857999"/>
              <a:gd name="connsiteX0" fmla="*/ 1582608 w 4857750"/>
              <a:gd name="connsiteY0" fmla="*/ 114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114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57750" h="6857999">
                <a:moveTo>
                  <a:pt x="1582608" y="1145"/>
                </a:moveTo>
                <a:lnTo>
                  <a:pt x="4857750" y="0"/>
                </a:lnTo>
                <a:lnTo>
                  <a:pt x="4857750" y="6857999"/>
                </a:lnTo>
                <a:lnTo>
                  <a:pt x="0" y="6857999"/>
                </a:lnTo>
                <a:lnTo>
                  <a:pt x="1582608" y="1145"/>
                </a:lnTo>
                <a:close/>
              </a:path>
            </a:pathLst>
          </a:custGeom>
        </p:spPr>
      </p:pic>
      <p:sp>
        <p:nvSpPr>
          <p:cNvPr id="17" name="Title 4">
            <a:extLst>
              <a:ext uri="{FF2B5EF4-FFF2-40B4-BE49-F238E27FC236}">
                <a16:creationId xmlns:a16="http://schemas.microsoft.com/office/drawing/2014/main" id="{44E837E3-F41F-1851-5A81-22A78B4D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7627862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A4A70F-5218-FDBD-E127-E8098B5A6A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>
            <a:extLst>
              <a:ext uri="{FF2B5EF4-FFF2-40B4-BE49-F238E27FC236}">
                <a16:creationId xmlns:a16="http://schemas.microsoft.com/office/drawing/2014/main" id="{3D037320-081F-E0E4-A7D1-8FAF23F78D88}"/>
              </a:ext>
            </a:extLst>
          </p:cNvPr>
          <p:cNvSpPr/>
          <p:nvPr userDrawn="1"/>
        </p:nvSpPr>
        <p:spPr>
          <a:xfrm rot="5400000">
            <a:off x="9870972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61F705EB-68AD-B4A2-FBBA-50FF2F8B4F73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A366DE6-756A-ACAB-65A6-1AF10D3B7457}"/>
              </a:ext>
            </a:extLst>
          </p:cNvPr>
          <p:cNvSpPr/>
          <p:nvPr userDrawn="1"/>
        </p:nvSpPr>
        <p:spPr>
          <a:xfrm rot="5400000">
            <a:off x="11112996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5C3CAEC-E957-C5A4-F456-85D83D2C24B7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CA1519-75EF-C6FB-AFD6-628465BBFF1B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4">
            <a:extLst>
              <a:ext uri="{FF2B5EF4-FFF2-40B4-BE49-F238E27FC236}">
                <a16:creationId xmlns:a16="http://schemas.microsoft.com/office/drawing/2014/main" id="{B75AAEB8-2F0F-3A65-0665-1758D3825C7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B841D81-1C43-6407-FD50-A552F216AF3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29" name="Free Form 4">
              <a:extLst>
                <a:ext uri="{FF2B5EF4-FFF2-40B4-BE49-F238E27FC236}">
                  <a16:creationId xmlns:a16="http://schemas.microsoft.com/office/drawing/2014/main" id="{9990EA21-F168-0149-497C-8D11FFB0472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6">
              <a:extLst>
                <a:ext uri="{FF2B5EF4-FFF2-40B4-BE49-F238E27FC236}">
                  <a16:creationId xmlns:a16="http://schemas.microsoft.com/office/drawing/2014/main" id="{92403FB2-1B61-4D0F-C67C-05319C63451F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5A5A2C3A-FAF6-350A-4C87-B49E7EB84E1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288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>
            <a:extLst>
              <a:ext uri="{FF2B5EF4-FFF2-40B4-BE49-F238E27FC236}">
                <a16:creationId xmlns:a16="http://schemas.microsoft.com/office/drawing/2014/main" id="{A26322D2-9676-6F9E-2271-C28B65CA91C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reeform 18">
            <a:extLst>
              <a:ext uri="{FF2B5EF4-FFF2-40B4-BE49-F238E27FC236}">
                <a16:creationId xmlns:a16="http://schemas.microsoft.com/office/drawing/2014/main" id="{4F23C0DB-7E12-63E6-01EE-0616C7CEF6F9}"/>
              </a:ext>
            </a:extLst>
          </p:cNvPr>
          <p:cNvSpPr/>
          <p:nvPr userDrawn="1"/>
        </p:nvSpPr>
        <p:spPr>
          <a:xfrm rot="5400000">
            <a:off x="11112996" y="120943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38971A37-EE70-A766-9B5D-A00DB2F059F7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FB1724E-53E8-EB07-19AE-95933C0631F7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1B3625FF-149B-E6EC-D41A-1D20F4C007FB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259732E7-A6CA-5DD4-DF4E-B21073C86CFA}"/>
              </a:ext>
            </a:extLst>
          </p:cNvPr>
          <p:cNvSpPr/>
          <p:nvPr userDrawn="1"/>
        </p:nvSpPr>
        <p:spPr>
          <a:xfrm rot="5400000">
            <a:off x="7386928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8F8B7D9-DFAD-DF17-0641-D97EA694946A}"/>
              </a:ext>
            </a:extLst>
          </p:cNvPr>
          <p:cNvSpPr/>
          <p:nvPr userDrawn="1"/>
        </p:nvSpPr>
        <p:spPr>
          <a:xfrm>
            <a:off x="0" y="3726086"/>
            <a:ext cx="7223912" cy="189946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le 4">
            <a:extLst>
              <a:ext uri="{FF2B5EF4-FFF2-40B4-BE49-F238E27FC236}">
                <a16:creationId xmlns:a16="http://schemas.microsoft.com/office/drawing/2014/main" id="{D98527FA-B5DA-85A3-D54C-343D0BA5D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6" y="4468946"/>
            <a:ext cx="6385842" cy="777240"/>
          </a:xfrm>
          <a:prstGeom prst="rect">
            <a:avLst/>
          </a:prstGeom>
        </p:spPr>
        <p:txBody>
          <a:bodyPr lIns="182880" tIns="45720" bIns="45720" anchor="t" anchorCtr="0"/>
          <a:lstStyle>
            <a:lvl1pPr>
              <a:defRPr sz="2700" b="0" spc="20" baseline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181E6A0F-D48F-8F7C-5DC2-1FF908C846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9034" y="4069287"/>
            <a:ext cx="6385841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800" b="1" cap="all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6096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ding_7-Sta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803C6EB-822C-08CD-DE9B-407DDEBDEF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" y="0"/>
            <a:ext cx="12191680" cy="36842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6F4796A-CCEC-E76F-29E8-FE7F9808A50E}"/>
              </a:ext>
            </a:extLst>
          </p:cNvPr>
          <p:cNvSpPr/>
          <p:nvPr userDrawn="1"/>
        </p:nvSpPr>
        <p:spPr>
          <a:xfrm>
            <a:off x="0" y="-1410"/>
            <a:ext cx="12196646" cy="3685671"/>
          </a:xfrm>
          <a:prstGeom prst="rect">
            <a:avLst/>
          </a:prstGeom>
          <a:gradFill>
            <a:gsLst>
              <a:gs pos="0">
                <a:srgbClr val="1E1B1D">
                  <a:alpha val="60000"/>
                </a:srgbClr>
              </a:gs>
              <a:gs pos="100000">
                <a:srgbClr val="1E1B1D">
                  <a:alpha val="95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Rectangle">
            <a:extLst>
              <a:ext uri="{FF2B5EF4-FFF2-40B4-BE49-F238E27FC236}">
                <a16:creationId xmlns:a16="http://schemas.microsoft.com/office/drawing/2014/main" id="{0C5017C4-BEDF-7193-216F-0552C14161AB}"/>
              </a:ext>
            </a:extLst>
          </p:cNvPr>
          <p:cNvSpPr/>
          <p:nvPr userDrawn="1"/>
        </p:nvSpPr>
        <p:spPr>
          <a:xfrm>
            <a:off x="-1" y="3685671"/>
            <a:ext cx="12192000" cy="2397837"/>
          </a:xfrm>
          <a:prstGeom prst="rect">
            <a:avLst/>
          </a:prstGeom>
          <a:solidFill>
            <a:schemeClr val="bg2">
              <a:lumMod val="95000"/>
              <a:alpha val="70000"/>
            </a:schemeClr>
          </a:solidFill>
          <a:ln w="12700">
            <a:miter lim="400000"/>
          </a:ln>
          <a:effectLst/>
        </p:spPr>
        <p:txBody>
          <a:bodyPr lIns="25400" tIns="25400" rIns="25400" bIns="2540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E995AAF4-FA6D-B9C6-BAB4-C7BDAC54A5F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71273" y="4422799"/>
            <a:ext cx="1399706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54FE6120-B5FD-7515-61C1-32C2843B321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511347" y="4422799"/>
            <a:ext cx="1395065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4E9E02AF-84CA-15B6-DFCB-E22A76FDBB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613860" y="4422799"/>
            <a:ext cx="1401868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A826C6F-23B5-BB5A-17F1-42EDFF8A38B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33" name="Free Form 4">
              <a:extLst>
                <a:ext uri="{FF2B5EF4-FFF2-40B4-BE49-F238E27FC236}">
                  <a16:creationId xmlns:a16="http://schemas.microsoft.com/office/drawing/2014/main" id="{9BD9E496-695D-C518-6D48-8EFED1B06753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 Form 6">
              <a:extLst>
                <a:ext uri="{FF2B5EF4-FFF2-40B4-BE49-F238E27FC236}">
                  <a16:creationId xmlns:a16="http://schemas.microsoft.com/office/drawing/2014/main" id="{7F76303E-F3D1-2F6E-5625-15A7A21A68A6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0509D0B-28C1-F337-8044-1CA61FC79773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4">
            <a:extLst>
              <a:ext uri="{FF2B5EF4-FFF2-40B4-BE49-F238E27FC236}">
                <a16:creationId xmlns:a16="http://schemas.microsoft.com/office/drawing/2014/main" id="{1F31CE34-318B-DF3E-0C3F-F7EFF2615C5E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1ADF01E9-686C-0C83-E609-6BF6E9C25D4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288091" y="4422799"/>
            <a:ext cx="1397201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8B625BEA-965E-6A99-3003-E0ADFD7E40C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397385" y="4422799"/>
            <a:ext cx="1397201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E7C64E7D-54A1-98B3-1E01-D413C02B07B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171626" y="3974682"/>
            <a:ext cx="1399706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DFB7B06C-046B-41CA-7B3C-4197E59B3A1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7509014" y="3974682"/>
            <a:ext cx="1395065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64D116A-F202-6D4F-5E41-816D5F2415D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618506" y="3974682"/>
            <a:ext cx="1401868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3D3CC450-30AC-508C-EFC2-D5FFCEC37CD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285758" y="3974682"/>
            <a:ext cx="1397201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8" name="Text Placeholder 9">
            <a:extLst>
              <a:ext uri="{FF2B5EF4-FFF2-40B4-BE49-F238E27FC236}">
                <a16:creationId xmlns:a16="http://schemas.microsoft.com/office/drawing/2014/main" id="{B9ED6E44-AEB3-09E1-5331-A69D9708F42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397386" y="3974682"/>
            <a:ext cx="1397201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9493E78D-1354-BA4B-0462-BFDC468052C6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1356461" y="2073793"/>
            <a:ext cx="9477060" cy="438885"/>
          </a:xfrm>
          <a:prstGeom prst="rect">
            <a:avLst/>
          </a:prstGeom>
        </p:spPr>
        <p:txBody>
          <a:bodyPr wrap="square" lIns="45720" tIns="0" rIns="45720" bIns="4572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7CC6245A-16D0-C1EB-0B2D-F735E0901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6461" y="1064913"/>
            <a:ext cx="9477060" cy="68391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ctr">
              <a:defRPr sz="4000" b="1" spc="20" baseline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E4C9D777-F622-7EFC-BA94-F3849918762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209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nec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spaghetti junction&#10;&#10;Description automatically generated">
            <a:extLst>
              <a:ext uri="{FF2B5EF4-FFF2-40B4-BE49-F238E27FC236}">
                <a16:creationId xmlns:a16="http://schemas.microsoft.com/office/drawing/2014/main" id="{35B84265-2FAF-45E9-54B4-463A9BCB9F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" y="0"/>
            <a:ext cx="12192000" cy="368567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6F4796A-CCEC-E76F-29E8-FE7F9808A50E}"/>
              </a:ext>
            </a:extLst>
          </p:cNvPr>
          <p:cNvSpPr/>
          <p:nvPr userDrawn="1"/>
        </p:nvSpPr>
        <p:spPr>
          <a:xfrm>
            <a:off x="-4646" y="0"/>
            <a:ext cx="12196646" cy="3685671"/>
          </a:xfrm>
          <a:prstGeom prst="rect">
            <a:avLst/>
          </a:prstGeom>
          <a:gradFill>
            <a:gsLst>
              <a:gs pos="0">
                <a:srgbClr val="1E1B1D">
                  <a:alpha val="60000"/>
                </a:srgbClr>
              </a:gs>
              <a:gs pos="100000">
                <a:srgbClr val="1E1B1D">
                  <a:alpha val="95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Rectangle">
            <a:extLst>
              <a:ext uri="{FF2B5EF4-FFF2-40B4-BE49-F238E27FC236}">
                <a16:creationId xmlns:a16="http://schemas.microsoft.com/office/drawing/2014/main" id="{0C5017C4-BEDF-7193-216F-0552C14161AB}"/>
              </a:ext>
            </a:extLst>
          </p:cNvPr>
          <p:cNvSpPr/>
          <p:nvPr userDrawn="1"/>
        </p:nvSpPr>
        <p:spPr>
          <a:xfrm>
            <a:off x="-1" y="3685671"/>
            <a:ext cx="12192000" cy="2397837"/>
          </a:xfrm>
          <a:prstGeom prst="rect">
            <a:avLst/>
          </a:prstGeom>
          <a:solidFill>
            <a:schemeClr val="bg2">
              <a:lumMod val="95000"/>
              <a:alpha val="70000"/>
            </a:schemeClr>
          </a:solidFill>
          <a:ln w="12700">
            <a:miter lim="400000"/>
          </a:ln>
          <a:effectLst/>
        </p:spPr>
        <p:txBody>
          <a:bodyPr lIns="25400" tIns="25400" rIns="25400" bIns="2540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B029CB-EB73-0FBD-0120-B5C76661ACCF}"/>
              </a:ext>
            </a:extLst>
          </p:cNvPr>
          <p:cNvGrpSpPr/>
          <p:nvPr userDrawn="1"/>
        </p:nvGrpSpPr>
        <p:grpSpPr>
          <a:xfrm>
            <a:off x="4893375" y="753260"/>
            <a:ext cx="2405248" cy="913267"/>
            <a:chOff x="914424" y="915000"/>
            <a:chExt cx="2405248" cy="913267"/>
          </a:xfrm>
        </p:grpSpPr>
        <p:sp>
          <p:nvSpPr>
            <p:cNvPr id="13" name="Free Form 10">
              <a:extLst>
                <a:ext uri="{FF2B5EF4-FFF2-40B4-BE49-F238E27FC236}">
                  <a16:creationId xmlns:a16="http://schemas.microsoft.com/office/drawing/2014/main" id="{38717CB5-CD91-AD21-0845-5DC1F62A515C}"/>
                </a:ext>
              </a:extLst>
            </p:cNvPr>
            <p:cNvSpPr/>
            <p:nvPr/>
          </p:nvSpPr>
          <p:spPr>
            <a:xfrm>
              <a:off x="914424" y="915000"/>
              <a:ext cx="918296" cy="913267"/>
            </a:xfrm>
            <a:custGeom>
              <a:avLst/>
              <a:gdLst/>
              <a:ahLst/>
              <a:cxnLst/>
              <a:rect l="0" t="0" r="0" b="0"/>
              <a:pathLst>
                <a:path w="918296" h="913267">
                  <a:moveTo>
                    <a:pt x="204005" y="191444"/>
                  </a:moveTo>
                  <a:lnTo>
                    <a:pt x="144682" y="231501"/>
                  </a:lnTo>
                  <a:lnTo>
                    <a:pt x="164456" y="162716"/>
                  </a:lnTo>
                  <a:lnTo>
                    <a:pt x="125644" y="134509"/>
                  </a:lnTo>
                  <a:lnTo>
                    <a:pt x="92979" y="270415"/>
                  </a:lnTo>
                  <a:lnTo>
                    <a:pt x="123675" y="292704"/>
                  </a:lnTo>
                  <a:lnTo>
                    <a:pt x="242830" y="219651"/>
                  </a:lnTo>
                  <a:close/>
                  <a:moveTo>
                    <a:pt x="714291" y="721822"/>
                  </a:moveTo>
                  <a:lnTo>
                    <a:pt x="773601" y="681765"/>
                  </a:lnTo>
                  <a:lnTo>
                    <a:pt x="753827" y="750550"/>
                  </a:lnTo>
                  <a:lnTo>
                    <a:pt x="792652" y="778758"/>
                  </a:lnTo>
                  <a:lnTo>
                    <a:pt x="825317" y="642851"/>
                  </a:lnTo>
                  <a:lnTo>
                    <a:pt x="794620" y="620562"/>
                  </a:lnTo>
                  <a:lnTo>
                    <a:pt x="675466" y="693615"/>
                  </a:lnTo>
                  <a:close/>
                  <a:moveTo>
                    <a:pt x="408607" y="92115"/>
                  </a:moveTo>
                  <a:lnTo>
                    <a:pt x="337079" y="89676"/>
                  </a:lnTo>
                  <a:lnTo>
                    <a:pt x="393506" y="45644"/>
                  </a:lnTo>
                  <a:lnTo>
                    <a:pt x="378672" y="0"/>
                  </a:lnTo>
                  <a:lnTo>
                    <a:pt x="272371" y="90756"/>
                  </a:lnTo>
                  <a:lnTo>
                    <a:pt x="284080" y="126825"/>
                  </a:lnTo>
                  <a:lnTo>
                    <a:pt x="423441" y="137760"/>
                  </a:lnTo>
                  <a:close/>
                  <a:moveTo>
                    <a:pt x="509689" y="821151"/>
                  </a:moveTo>
                  <a:lnTo>
                    <a:pt x="581217" y="823590"/>
                  </a:lnTo>
                  <a:lnTo>
                    <a:pt x="524789" y="867622"/>
                  </a:lnTo>
                  <a:lnTo>
                    <a:pt x="539611" y="913267"/>
                  </a:lnTo>
                  <a:lnTo>
                    <a:pt x="645925" y="822510"/>
                  </a:lnTo>
                  <a:lnTo>
                    <a:pt x="634203" y="786441"/>
                  </a:lnTo>
                  <a:lnTo>
                    <a:pt x="494855" y="775506"/>
                  </a:lnTo>
                  <a:close/>
                  <a:moveTo>
                    <a:pt x="632513" y="132032"/>
                  </a:moveTo>
                  <a:lnTo>
                    <a:pt x="576086" y="88000"/>
                  </a:lnTo>
                  <a:lnTo>
                    <a:pt x="647614" y="85549"/>
                  </a:lnTo>
                  <a:lnTo>
                    <a:pt x="662448" y="39904"/>
                  </a:lnTo>
                  <a:lnTo>
                    <a:pt x="523100" y="50852"/>
                  </a:lnTo>
                  <a:lnTo>
                    <a:pt x="511378" y="86920"/>
                  </a:lnTo>
                  <a:lnTo>
                    <a:pt x="617692" y="177664"/>
                  </a:lnTo>
                  <a:close/>
                  <a:moveTo>
                    <a:pt x="285782" y="781234"/>
                  </a:moveTo>
                  <a:lnTo>
                    <a:pt x="342210" y="825266"/>
                  </a:lnTo>
                  <a:lnTo>
                    <a:pt x="270681" y="827717"/>
                  </a:lnTo>
                  <a:lnTo>
                    <a:pt x="255847" y="873350"/>
                  </a:lnTo>
                  <a:lnTo>
                    <a:pt x="395195" y="862415"/>
                  </a:lnTo>
                  <a:lnTo>
                    <a:pt x="406918" y="826346"/>
                  </a:lnTo>
                  <a:lnTo>
                    <a:pt x="300603" y="735602"/>
                  </a:lnTo>
                  <a:close/>
                  <a:moveTo>
                    <a:pt x="790201" y="295930"/>
                  </a:moveTo>
                  <a:lnTo>
                    <a:pt x="770426" y="227132"/>
                  </a:lnTo>
                  <a:lnTo>
                    <a:pt x="829737" y="267189"/>
                  </a:lnTo>
                  <a:lnTo>
                    <a:pt x="868562" y="238994"/>
                  </a:lnTo>
                  <a:lnTo>
                    <a:pt x="749407" y="165942"/>
                  </a:lnTo>
                  <a:lnTo>
                    <a:pt x="718723" y="188231"/>
                  </a:lnTo>
                  <a:lnTo>
                    <a:pt x="751376" y="324124"/>
                  </a:lnTo>
                  <a:close/>
                  <a:moveTo>
                    <a:pt x="128095" y="617337"/>
                  </a:moveTo>
                  <a:lnTo>
                    <a:pt x="147869" y="686134"/>
                  </a:lnTo>
                  <a:lnTo>
                    <a:pt x="88559" y="646077"/>
                  </a:lnTo>
                  <a:lnTo>
                    <a:pt x="49734" y="674272"/>
                  </a:lnTo>
                  <a:lnTo>
                    <a:pt x="168888" y="747324"/>
                  </a:lnTo>
                  <a:lnTo>
                    <a:pt x="199572" y="725035"/>
                  </a:lnTo>
                  <a:lnTo>
                    <a:pt x="166920" y="589142"/>
                  </a:lnTo>
                  <a:close/>
                  <a:moveTo>
                    <a:pt x="821431" y="521208"/>
                  </a:moveTo>
                  <a:lnTo>
                    <a:pt x="845879" y="453934"/>
                  </a:lnTo>
                  <a:lnTo>
                    <a:pt x="870314" y="521208"/>
                  </a:lnTo>
                  <a:lnTo>
                    <a:pt x="918296" y="521208"/>
                  </a:lnTo>
                  <a:lnTo>
                    <a:pt x="864840" y="392058"/>
                  </a:lnTo>
                  <a:lnTo>
                    <a:pt x="826905" y="392058"/>
                  </a:lnTo>
                  <a:lnTo>
                    <a:pt x="773449" y="521208"/>
                  </a:lnTo>
                  <a:close/>
                  <a:moveTo>
                    <a:pt x="144834" y="392058"/>
                  </a:moveTo>
                  <a:lnTo>
                    <a:pt x="91391" y="521208"/>
                  </a:lnTo>
                  <a:lnTo>
                    <a:pt x="53455" y="521208"/>
                  </a:lnTo>
                  <a:lnTo>
                    <a:pt x="0" y="392058"/>
                  </a:lnTo>
                  <a:lnTo>
                    <a:pt x="47981" y="392058"/>
                  </a:lnTo>
                  <a:lnTo>
                    <a:pt x="72417" y="459332"/>
                  </a:lnTo>
                  <a:lnTo>
                    <a:pt x="96852" y="392058"/>
                  </a:lnTo>
                  <a:close/>
                </a:path>
              </a:pathLst>
            </a:custGeom>
            <a:solidFill>
              <a:srgbClr val="A8C13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 Form 11">
              <a:extLst>
                <a:ext uri="{FF2B5EF4-FFF2-40B4-BE49-F238E27FC236}">
                  <a16:creationId xmlns:a16="http://schemas.microsoft.com/office/drawing/2014/main" id="{B41A62B4-0833-443E-B22C-BF98704A2CB0}"/>
                </a:ext>
              </a:extLst>
            </p:cNvPr>
            <p:cNvSpPr/>
            <p:nvPr/>
          </p:nvSpPr>
          <p:spPr>
            <a:xfrm>
              <a:off x="2011271" y="1162231"/>
              <a:ext cx="1221796" cy="460539"/>
            </a:xfrm>
            <a:custGeom>
              <a:avLst/>
              <a:gdLst/>
              <a:ahLst/>
              <a:cxnLst/>
              <a:rect l="0" t="0" r="0" b="0"/>
              <a:pathLst>
                <a:path w="1221795" h="460538">
                  <a:moveTo>
                    <a:pt x="577864" y="406003"/>
                  </a:moveTo>
                  <a:cubicBezTo>
                    <a:pt x="577864" y="441882"/>
                    <a:pt x="548768" y="456627"/>
                    <a:pt x="522872" y="456627"/>
                  </a:cubicBezTo>
                  <a:lnTo>
                    <a:pt x="422882" y="456627"/>
                  </a:lnTo>
                  <a:lnTo>
                    <a:pt x="422882" y="273971"/>
                  </a:lnTo>
                  <a:lnTo>
                    <a:pt x="507415" y="273971"/>
                  </a:lnTo>
                  <a:cubicBezTo>
                    <a:pt x="544729" y="273971"/>
                    <a:pt x="567691" y="293021"/>
                    <a:pt x="567691" y="321737"/>
                  </a:cubicBezTo>
                  <a:cubicBezTo>
                    <a:pt x="567691" y="339466"/>
                    <a:pt x="559550" y="352027"/>
                    <a:pt x="548971" y="359850"/>
                  </a:cubicBezTo>
                  <a:cubicBezTo>
                    <a:pt x="566967" y="368334"/>
                    <a:pt x="577864" y="383663"/>
                    <a:pt x="577864" y="406003"/>
                  </a:cubicBezTo>
                  <a:close/>
                  <a:moveTo>
                    <a:pt x="505218" y="348598"/>
                  </a:moveTo>
                  <a:cubicBezTo>
                    <a:pt x="523418" y="348598"/>
                    <a:pt x="533502" y="340216"/>
                    <a:pt x="533502" y="327337"/>
                  </a:cubicBezTo>
                  <a:cubicBezTo>
                    <a:pt x="533502" y="314459"/>
                    <a:pt x="523418" y="306077"/>
                    <a:pt x="505218" y="306077"/>
                  </a:cubicBezTo>
                  <a:lnTo>
                    <a:pt x="458392" y="306077"/>
                  </a:lnTo>
                  <a:lnTo>
                    <a:pt x="458392" y="348598"/>
                  </a:lnTo>
                  <a:close/>
                  <a:moveTo>
                    <a:pt x="458392" y="378088"/>
                  </a:moveTo>
                  <a:lnTo>
                    <a:pt x="458392" y="424533"/>
                  </a:lnTo>
                  <a:lnTo>
                    <a:pt x="511581" y="424533"/>
                  </a:lnTo>
                  <a:cubicBezTo>
                    <a:pt x="531609" y="424533"/>
                    <a:pt x="543687" y="418869"/>
                    <a:pt x="543687" y="401317"/>
                  </a:cubicBezTo>
                  <a:cubicBezTo>
                    <a:pt x="543687" y="386000"/>
                    <a:pt x="531609" y="378088"/>
                    <a:pt x="511581" y="378088"/>
                  </a:cubicBezTo>
                  <a:close/>
                  <a:moveTo>
                    <a:pt x="148974" y="0"/>
                  </a:moveTo>
                  <a:lnTo>
                    <a:pt x="95430" y="137658"/>
                  </a:lnTo>
                  <a:lnTo>
                    <a:pt x="41885" y="0"/>
                  </a:lnTo>
                  <a:lnTo>
                    <a:pt x="0" y="0"/>
                  </a:lnTo>
                  <a:lnTo>
                    <a:pt x="0" y="2349"/>
                  </a:lnTo>
                  <a:lnTo>
                    <a:pt x="74639" y="182655"/>
                  </a:lnTo>
                  <a:lnTo>
                    <a:pt x="116220" y="182655"/>
                  </a:lnTo>
                  <a:lnTo>
                    <a:pt x="190860" y="2349"/>
                  </a:lnTo>
                  <a:lnTo>
                    <a:pt x="190860" y="0"/>
                  </a:lnTo>
                  <a:close/>
                  <a:moveTo>
                    <a:pt x="1221795" y="273971"/>
                  </a:moveTo>
                  <a:lnTo>
                    <a:pt x="1181332" y="273971"/>
                  </a:lnTo>
                  <a:lnTo>
                    <a:pt x="1135014" y="349169"/>
                  </a:lnTo>
                  <a:lnTo>
                    <a:pt x="1088709" y="273971"/>
                  </a:lnTo>
                  <a:lnTo>
                    <a:pt x="1048258" y="273971"/>
                  </a:lnTo>
                  <a:lnTo>
                    <a:pt x="1048258" y="276320"/>
                  </a:lnTo>
                  <a:lnTo>
                    <a:pt x="1117272" y="380209"/>
                  </a:lnTo>
                  <a:lnTo>
                    <a:pt x="1117272" y="456627"/>
                  </a:lnTo>
                  <a:lnTo>
                    <a:pt x="1152782" y="456627"/>
                  </a:lnTo>
                  <a:lnTo>
                    <a:pt x="1152782" y="380209"/>
                  </a:lnTo>
                  <a:lnTo>
                    <a:pt x="1221795" y="276320"/>
                  </a:lnTo>
                  <a:close/>
                  <a:moveTo>
                    <a:pt x="944649" y="456627"/>
                  </a:moveTo>
                  <a:lnTo>
                    <a:pt x="980159" y="456627"/>
                  </a:lnTo>
                  <a:lnTo>
                    <a:pt x="980159" y="307373"/>
                  </a:lnTo>
                  <a:lnTo>
                    <a:pt x="1037552" y="307373"/>
                  </a:lnTo>
                  <a:lnTo>
                    <a:pt x="1037552" y="273971"/>
                  </a:lnTo>
                  <a:lnTo>
                    <a:pt x="887256" y="273971"/>
                  </a:lnTo>
                  <a:lnTo>
                    <a:pt x="887256" y="307373"/>
                  </a:lnTo>
                  <a:lnTo>
                    <a:pt x="944649" y="307373"/>
                  </a:lnTo>
                  <a:close/>
                  <a:moveTo>
                    <a:pt x="683162" y="273971"/>
                  </a:moveTo>
                  <a:lnTo>
                    <a:pt x="683162" y="456627"/>
                  </a:lnTo>
                  <a:lnTo>
                    <a:pt x="806127" y="456627"/>
                  </a:lnTo>
                  <a:lnTo>
                    <a:pt x="806127" y="423225"/>
                  </a:lnTo>
                  <a:lnTo>
                    <a:pt x="718672" y="423225"/>
                  </a:lnTo>
                  <a:lnTo>
                    <a:pt x="718672" y="273971"/>
                  </a:lnTo>
                  <a:close/>
                  <a:moveTo>
                    <a:pt x="865082" y="456627"/>
                  </a:moveTo>
                  <a:lnTo>
                    <a:pt x="865082" y="365299"/>
                  </a:lnTo>
                  <a:lnTo>
                    <a:pt x="865082" y="273971"/>
                  </a:lnTo>
                  <a:lnTo>
                    <a:pt x="828302" y="273971"/>
                  </a:lnTo>
                  <a:lnTo>
                    <a:pt x="828302" y="365299"/>
                  </a:lnTo>
                  <a:lnTo>
                    <a:pt x="828302" y="456627"/>
                  </a:lnTo>
                  <a:close/>
                  <a:moveTo>
                    <a:pt x="644604" y="456627"/>
                  </a:moveTo>
                  <a:lnTo>
                    <a:pt x="644604" y="365299"/>
                  </a:lnTo>
                  <a:lnTo>
                    <a:pt x="644604" y="273971"/>
                  </a:lnTo>
                  <a:lnTo>
                    <a:pt x="607824" y="273971"/>
                  </a:lnTo>
                  <a:lnTo>
                    <a:pt x="607824" y="365299"/>
                  </a:lnTo>
                  <a:lnTo>
                    <a:pt x="607824" y="456627"/>
                  </a:lnTo>
                  <a:close/>
                  <a:moveTo>
                    <a:pt x="398612" y="366086"/>
                  </a:moveTo>
                  <a:cubicBezTo>
                    <a:pt x="398104" y="413319"/>
                    <a:pt x="369134" y="460538"/>
                    <a:pt x="304947" y="460538"/>
                  </a:cubicBezTo>
                  <a:cubicBezTo>
                    <a:pt x="240759" y="460538"/>
                    <a:pt x="211015" y="414360"/>
                    <a:pt x="211015" y="366340"/>
                  </a:cubicBezTo>
                  <a:cubicBezTo>
                    <a:pt x="211015" y="318333"/>
                    <a:pt x="241801" y="270059"/>
                    <a:pt x="304947" y="270059"/>
                  </a:cubicBezTo>
                  <a:cubicBezTo>
                    <a:pt x="367839" y="270059"/>
                    <a:pt x="399145" y="318333"/>
                    <a:pt x="398612" y="366086"/>
                  </a:cubicBezTo>
                  <a:close/>
                  <a:moveTo>
                    <a:pt x="362162" y="366556"/>
                  </a:moveTo>
                  <a:cubicBezTo>
                    <a:pt x="362670" y="336990"/>
                    <a:pt x="346172" y="303905"/>
                    <a:pt x="304947" y="303905"/>
                  </a:cubicBezTo>
                  <a:cubicBezTo>
                    <a:pt x="263709" y="303905"/>
                    <a:pt x="246716" y="337244"/>
                    <a:pt x="247478" y="366797"/>
                  </a:cubicBezTo>
                  <a:cubicBezTo>
                    <a:pt x="248215" y="395614"/>
                    <a:pt x="263709" y="426438"/>
                    <a:pt x="304947" y="426438"/>
                  </a:cubicBezTo>
                  <a:cubicBezTo>
                    <a:pt x="346172" y="426438"/>
                    <a:pt x="361666" y="395360"/>
                    <a:pt x="362162" y="366556"/>
                  </a:cubicBezTo>
                  <a:close/>
                  <a:moveTo>
                    <a:pt x="148352" y="273971"/>
                  </a:moveTo>
                  <a:lnTo>
                    <a:pt x="95430" y="346731"/>
                  </a:lnTo>
                  <a:lnTo>
                    <a:pt x="42495" y="273971"/>
                  </a:lnTo>
                  <a:lnTo>
                    <a:pt x="4102" y="273971"/>
                  </a:lnTo>
                  <a:lnTo>
                    <a:pt x="4102" y="456627"/>
                  </a:lnTo>
                  <a:lnTo>
                    <a:pt x="39612" y="456627"/>
                  </a:lnTo>
                  <a:lnTo>
                    <a:pt x="39612" y="325280"/>
                  </a:lnTo>
                  <a:lnTo>
                    <a:pt x="93715" y="399272"/>
                  </a:lnTo>
                  <a:lnTo>
                    <a:pt x="97144" y="399272"/>
                  </a:lnTo>
                  <a:lnTo>
                    <a:pt x="151235" y="325280"/>
                  </a:lnTo>
                  <a:lnTo>
                    <a:pt x="151235" y="456627"/>
                  </a:lnTo>
                  <a:lnTo>
                    <a:pt x="186758" y="456627"/>
                  </a:lnTo>
                  <a:lnTo>
                    <a:pt x="186758" y="273971"/>
                  </a:lnTo>
                  <a:close/>
                  <a:moveTo>
                    <a:pt x="929612" y="182655"/>
                  </a:moveTo>
                  <a:lnTo>
                    <a:pt x="893353" y="182655"/>
                  </a:lnTo>
                  <a:lnTo>
                    <a:pt x="877706" y="148200"/>
                  </a:lnTo>
                  <a:lnTo>
                    <a:pt x="782199" y="148200"/>
                  </a:lnTo>
                  <a:lnTo>
                    <a:pt x="766540" y="182655"/>
                  </a:lnTo>
                  <a:lnTo>
                    <a:pt x="730280" y="182655"/>
                  </a:lnTo>
                  <a:lnTo>
                    <a:pt x="730280" y="180306"/>
                  </a:lnTo>
                  <a:lnTo>
                    <a:pt x="811156" y="0"/>
                  </a:lnTo>
                  <a:lnTo>
                    <a:pt x="848736" y="0"/>
                  </a:lnTo>
                  <a:lnTo>
                    <a:pt x="929612" y="180306"/>
                  </a:lnTo>
                  <a:close/>
                  <a:moveTo>
                    <a:pt x="863862" y="116106"/>
                  </a:moveTo>
                  <a:lnTo>
                    <a:pt x="829940" y="38354"/>
                  </a:lnTo>
                  <a:lnTo>
                    <a:pt x="796030" y="116106"/>
                  </a:lnTo>
                  <a:close/>
                  <a:moveTo>
                    <a:pt x="501472" y="182655"/>
                  </a:moveTo>
                  <a:lnTo>
                    <a:pt x="448232" y="121592"/>
                  </a:lnTo>
                  <a:lnTo>
                    <a:pt x="416164" y="121592"/>
                  </a:lnTo>
                  <a:lnTo>
                    <a:pt x="416164" y="182655"/>
                  </a:lnTo>
                  <a:lnTo>
                    <a:pt x="380653" y="182655"/>
                  </a:lnTo>
                  <a:lnTo>
                    <a:pt x="380653" y="0"/>
                  </a:lnTo>
                  <a:lnTo>
                    <a:pt x="467536" y="0"/>
                  </a:lnTo>
                  <a:cubicBezTo>
                    <a:pt x="510590" y="254"/>
                    <a:pt x="533299" y="28956"/>
                    <a:pt x="533299" y="60529"/>
                  </a:cubicBezTo>
                  <a:cubicBezTo>
                    <a:pt x="533299" y="85587"/>
                    <a:pt x="521817" y="110899"/>
                    <a:pt x="487107" y="117935"/>
                  </a:cubicBezTo>
                  <a:lnTo>
                    <a:pt x="542430" y="180306"/>
                  </a:lnTo>
                  <a:lnTo>
                    <a:pt x="542430" y="182655"/>
                  </a:lnTo>
                  <a:close/>
                  <a:moveTo>
                    <a:pt x="467536" y="90540"/>
                  </a:moveTo>
                  <a:cubicBezTo>
                    <a:pt x="489457" y="90540"/>
                    <a:pt x="498855" y="75922"/>
                    <a:pt x="498855" y="61317"/>
                  </a:cubicBezTo>
                  <a:cubicBezTo>
                    <a:pt x="498855" y="46711"/>
                    <a:pt x="489190" y="32093"/>
                    <a:pt x="467536" y="32093"/>
                  </a:cubicBezTo>
                  <a:lnTo>
                    <a:pt x="416164" y="32093"/>
                  </a:lnTo>
                  <a:lnTo>
                    <a:pt x="416164" y="90540"/>
                  </a:lnTo>
                  <a:close/>
                  <a:moveTo>
                    <a:pt x="682527" y="182655"/>
                  </a:moveTo>
                  <a:lnTo>
                    <a:pt x="629300" y="121592"/>
                  </a:lnTo>
                  <a:lnTo>
                    <a:pt x="597245" y="121592"/>
                  </a:lnTo>
                  <a:lnTo>
                    <a:pt x="597245" y="182655"/>
                  </a:lnTo>
                  <a:lnTo>
                    <a:pt x="561722" y="182655"/>
                  </a:lnTo>
                  <a:lnTo>
                    <a:pt x="561722" y="0"/>
                  </a:lnTo>
                  <a:lnTo>
                    <a:pt x="648605" y="0"/>
                  </a:lnTo>
                  <a:cubicBezTo>
                    <a:pt x="691672" y="254"/>
                    <a:pt x="714367" y="28956"/>
                    <a:pt x="714367" y="60529"/>
                  </a:cubicBezTo>
                  <a:cubicBezTo>
                    <a:pt x="714367" y="85587"/>
                    <a:pt x="702886" y="110899"/>
                    <a:pt x="668189" y="117935"/>
                  </a:cubicBezTo>
                  <a:lnTo>
                    <a:pt x="723499" y="180306"/>
                  </a:lnTo>
                  <a:lnTo>
                    <a:pt x="723499" y="182655"/>
                  </a:lnTo>
                  <a:close/>
                  <a:moveTo>
                    <a:pt x="648605" y="90540"/>
                  </a:moveTo>
                  <a:cubicBezTo>
                    <a:pt x="670525" y="90540"/>
                    <a:pt x="679924" y="75922"/>
                    <a:pt x="679924" y="61317"/>
                  </a:cubicBezTo>
                  <a:cubicBezTo>
                    <a:pt x="679924" y="46711"/>
                    <a:pt x="670271" y="32093"/>
                    <a:pt x="648605" y="32093"/>
                  </a:cubicBezTo>
                  <a:lnTo>
                    <a:pt x="597245" y="32093"/>
                  </a:lnTo>
                  <a:lnTo>
                    <a:pt x="597245" y="90540"/>
                  </a:lnTo>
                  <a:close/>
                  <a:moveTo>
                    <a:pt x="349157" y="149254"/>
                  </a:moveTo>
                  <a:lnTo>
                    <a:pt x="247948" y="149254"/>
                  </a:lnTo>
                  <a:lnTo>
                    <a:pt x="247948" y="105412"/>
                  </a:lnTo>
                  <a:lnTo>
                    <a:pt x="345512" y="105412"/>
                  </a:lnTo>
                  <a:lnTo>
                    <a:pt x="345512" y="73318"/>
                  </a:lnTo>
                  <a:lnTo>
                    <a:pt x="247948" y="73318"/>
                  </a:lnTo>
                  <a:lnTo>
                    <a:pt x="247948" y="33389"/>
                  </a:lnTo>
                  <a:lnTo>
                    <a:pt x="349157" y="33389"/>
                  </a:lnTo>
                  <a:lnTo>
                    <a:pt x="349157" y="0"/>
                  </a:lnTo>
                  <a:lnTo>
                    <a:pt x="212438" y="0"/>
                  </a:lnTo>
                  <a:lnTo>
                    <a:pt x="212438" y="182655"/>
                  </a:lnTo>
                  <a:lnTo>
                    <a:pt x="349157" y="182655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 Form 12">
              <a:extLst>
                <a:ext uri="{FF2B5EF4-FFF2-40B4-BE49-F238E27FC236}">
                  <a16:creationId xmlns:a16="http://schemas.microsoft.com/office/drawing/2014/main" id="{E51B7E3D-8773-2032-F5F1-F139B28F2293}"/>
                </a:ext>
              </a:extLst>
            </p:cNvPr>
            <p:cNvSpPr/>
            <p:nvPr/>
          </p:nvSpPr>
          <p:spPr>
            <a:xfrm>
              <a:off x="3254324" y="1435854"/>
              <a:ext cx="26010" cy="30494"/>
            </a:xfrm>
            <a:custGeom>
              <a:avLst/>
              <a:gdLst/>
              <a:ahLst/>
              <a:cxnLst/>
              <a:rect l="0" t="0" r="0" b="0"/>
              <a:pathLst>
                <a:path w="26010" h="30493">
                  <a:moveTo>
                    <a:pt x="16319" y="5511"/>
                  </a:moveTo>
                  <a:lnTo>
                    <a:pt x="16319" y="30493"/>
                  </a:lnTo>
                  <a:lnTo>
                    <a:pt x="10045" y="30493"/>
                  </a:lnTo>
                  <a:lnTo>
                    <a:pt x="10045" y="5511"/>
                  </a:lnTo>
                  <a:lnTo>
                    <a:pt x="0" y="5511"/>
                  </a:lnTo>
                  <a:lnTo>
                    <a:pt x="0" y="0"/>
                  </a:lnTo>
                  <a:lnTo>
                    <a:pt x="26010" y="0"/>
                  </a:lnTo>
                  <a:lnTo>
                    <a:pt x="26010" y="5511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 Form 13">
              <a:extLst>
                <a:ext uri="{FF2B5EF4-FFF2-40B4-BE49-F238E27FC236}">
                  <a16:creationId xmlns:a16="http://schemas.microsoft.com/office/drawing/2014/main" id="{0768FE0F-8445-5951-4966-10D6F05F7160}"/>
                </a:ext>
              </a:extLst>
            </p:cNvPr>
            <p:cNvSpPr/>
            <p:nvPr/>
          </p:nvSpPr>
          <p:spPr>
            <a:xfrm>
              <a:off x="3285584" y="1435854"/>
              <a:ext cx="34088" cy="30494"/>
            </a:xfrm>
            <a:custGeom>
              <a:avLst/>
              <a:gdLst/>
              <a:ahLst/>
              <a:cxnLst/>
              <a:rect l="0" t="0" r="0" b="0"/>
              <a:pathLst>
                <a:path w="34087" h="30493">
                  <a:moveTo>
                    <a:pt x="27813" y="9906"/>
                  </a:moveTo>
                  <a:lnTo>
                    <a:pt x="17589" y="22200"/>
                  </a:lnTo>
                  <a:lnTo>
                    <a:pt x="16459" y="22200"/>
                  </a:lnTo>
                  <a:lnTo>
                    <a:pt x="6286" y="9906"/>
                  </a:lnTo>
                  <a:lnTo>
                    <a:pt x="6286" y="30493"/>
                  </a:lnTo>
                  <a:lnTo>
                    <a:pt x="0" y="30493"/>
                  </a:lnTo>
                  <a:lnTo>
                    <a:pt x="0" y="0"/>
                  </a:lnTo>
                  <a:lnTo>
                    <a:pt x="5651" y="0"/>
                  </a:lnTo>
                  <a:lnTo>
                    <a:pt x="17043" y="13589"/>
                  </a:lnTo>
                  <a:lnTo>
                    <a:pt x="28448" y="0"/>
                  </a:lnTo>
                  <a:lnTo>
                    <a:pt x="34087" y="0"/>
                  </a:lnTo>
                  <a:lnTo>
                    <a:pt x="34087" y="30493"/>
                  </a:lnTo>
                  <a:lnTo>
                    <a:pt x="27813" y="30493"/>
                  </a:lnTo>
                  <a:close/>
                </a:path>
              </a:pathLst>
            </a:custGeom>
            <a:solidFill>
              <a:schemeClr val="bg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8" name="Title 4">
            <a:extLst>
              <a:ext uri="{FF2B5EF4-FFF2-40B4-BE49-F238E27FC236}">
                <a16:creationId xmlns:a16="http://schemas.microsoft.com/office/drawing/2014/main" id="{DB88F44A-677D-437A-7301-0BEA1E375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54713"/>
            <a:ext cx="11277600" cy="685800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ctr">
              <a:defRPr sz="4000" b="1" spc="20" baseline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C3F419C3-53A7-84A7-148B-1E3098E0E56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85341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E995AAF4-FA6D-B9C6-BAB4-C7BDAC54A5F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81823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54FE6120-B5FD-7515-61C1-32C2843B321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16519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4E9E02AF-84CA-15B6-DFCB-E22A76FDBB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51215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E4A4B683-3359-FCC1-1E38-E0AF955C214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85911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A826C6F-23B5-BB5A-17F1-42EDFF8A38B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33" name="Free Form 4">
              <a:extLst>
                <a:ext uri="{FF2B5EF4-FFF2-40B4-BE49-F238E27FC236}">
                  <a16:creationId xmlns:a16="http://schemas.microsoft.com/office/drawing/2014/main" id="{9BD9E496-695D-C518-6D48-8EFED1B06753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 Form 6">
              <a:extLst>
                <a:ext uri="{FF2B5EF4-FFF2-40B4-BE49-F238E27FC236}">
                  <a16:creationId xmlns:a16="http://schemas.microsoft.com/office/drawing/2014/main" id="{7F76303E-F3D1-2F6E-5625-15A7A21A68A6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0509D0B-28C1-F337-8044-1CA61FC79773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4">
            <a:extLst>
              <a:ext uri="{FF2B5EF4-FFF2-40B4-BE49-F238E27FC236}">
                <a16:creationId xmlns:a16="http://schemas.microsoft.com/office/drawing/2014/main" id="{1F31CE34-318B-DF3E-0C3F-F7EFF2615C5E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72D45D79-726F-156B-BC07-8CCA33E15C0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9529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7676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debar_M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 Form 2">
            <a:extLst>
              <a:ext uri="{FF2B5EF4-FFF2-40B4-BE49-F238E27FC236}">
                <a16:creationId xmlns:a16="http://schemas.microsoft.com/office/drawing/2014/main" id="{AC0AA011-F0D8-B01E-4A80-5C7E5B621A9C}"/>
              </a:ext>
            </a:extLst>
          </p:cNvPr>
          <p:cNvSpPr/>
          <p:nvPr userDrawn="1"/>
        </p:nvSpPr>
        <p:spPr>
          <a:xfrm>
            <a:off x="6324600" y="0"/>
            <a:ext cx="5867400" cy="6858000"/>
          </a:xfrm>
          <a:custGeom>
            <a:avLst/>
            <a:gdLst/>
            <a:ahLst/>
            <a:cxnLst/>
            <a:rect l="0" t="0" r="0" b="0"/>
            <a:pathLst>
              <a:path w="5867400" h="6858000">
                <a:moveTo>
                  <a:pt x="0" y="6858000"/>
                </a:moveTo>
                <a:lnTo>
                  <a:pt x="5867400" y="6858000"/>
                </a:lnTo>
                <a:lnTo>
                  <a:pt x="5867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69D99A9-48AC-D662-51FB-A483D0BA0749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DC72D31E-E6C6-F863-6E4C-1827A63217EA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413FD352-4B2F-55A6-EEBF-334AD35CE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4"/>
            <a:ext cx="11277600" cy="94630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l"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B4405CEF-74FB-CB3C-EFEB-44761DF031C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3789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215DB7D-DF74-0DAC-E57E-0664A1E56B11}"/>
              </a:ext>
            </a:extLst>
          </p:cNvPr>
          <p:cNvSpPr/>
          <p:nvPr userDrawn="1"/>
        </p:nvSpPr>
        <p:spPr>
          <a:xfrm>
            <a:off x="0" y="0"/>
            <a:ext cx="12192000" cy="608274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7533F324-0110-2196-4E1D-69F8681900ED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3BCE623-6839-9474-4E0D-711D0A5756ED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FFF4AD1C-695A-386A-9232-2FEEAA083D2D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ABAE93B6-93A4-9C79-86A7-E0DC6403E1B2}"/>
              </a:ext>
            </a:extLst>
          </p:cNvPr>
          <p:cNvSpPr/>
          <p:nvPr userDrawn="1"/>
        </p:nvSpPr>
        <p:spPr>
          <a:xfrm rot="5400000">
            <a:off x="8628952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E52D294-39DC-98EE-89C2-711FC493CEE1}"/>
              </a:ext>
            </a:extLst>
          </p:cNvPr>
          <p:cNvSpPr/>
          <p:nvPr userDrawn="1"/>
        </p:nvSpPr>
        <p:spPr>
          <a:xfrm rot="5400000">
            <a:off x="6144904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71FA99E-B915-F7AD-55CF-F97A87219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5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FEC24FA-400F-733D-1F6F-0D337CB951B3}"/>
              </a:ext>
            </a:extLst>
          </p:cNvPr>
          <p:cNvCxnSpPr/>
          <p:nvPr userDrawn="1"/>
        </p:nvCxnSpPr>
        <p:spPr>
          <a:xfrm>
            <a:off x="618565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8ECA1249-62DF-0AC0-1B0E-63FF0336B1C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4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215DB7D-DF74-0DAC-E57E-0664A1E56B11}"/>
              </a:ext>
            </a:extLst>
          </p:cNvPr>
          <p:cNvSpPr/>
          <p:nvPr userDrawn="1"/>
        </p:nvSpPr>
        <p:spPr>
          <a:xfrm>
            <a:off x="0" y="0"/>
            <a:ext cx="12192000" cy="608274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7533F324-0110-2196-4E1D-69F8681900ED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3BCE623-6839-9474-4E0D-711D0A5756ED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FFF4AD1C-695A-386A-9232-2FEEAA083D2D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ABAE93B6-93A4-9C79-86A7-E0DC6403E1B2}"/>
              </a:ext>
            </a:extLst>
          </p:cNvPr>
          <p:cNvSpPr/>
          <p:nvPr userDrawn="1"/>
        </p:nvSpPr>
        <p:spPr>
          <a:xfrm rot="5400000">
            <a:off x="8628952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E52D294-39DC-98EE-89C2-711FC493CEE1}"/>
              </a:ext>
            </a:extLst>
          </p:cNvPr>
          <p:cNvSpPr/>
          <p:nvPr userDrawn="1"/>
        </p:nvSpPr>
        <p:spPr>
          <a:xfrm rot="5400000">
            <a:off x="6144904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71FA99E-B915-F7AD-55CF-F97A87219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5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FEC24FA-400F-733D-1F6F-0D337CB951B3}"/>
              </a:ext>
            </a:extLst>
          </p:cNvPr>
          <p:cNvCxnSpPr/>
          <p:nvPr userDrawn="1"/>
        </p:nvCxnSpPr>
        <p:spPr>
          <a:xfrm>
            <a:off x="618565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35F9E363-DB81-84BD-D406-8A82FCBA0DB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0128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346F964-94E8-2587-795D-53AF2F5184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08274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D797E9A-B7E9-0660-8107-72AF6B9405F7}"/>
              </a:ext>
            </a:extLst>
          </p:cNvPr>
          <p:cNvSpPr/>
          <p:nvPr userDrawn="1"/>
        </p:nvSpPr>
        <p:spPr>
          <a:xfrm>
            <a:off x="0" y="0"/>
            <a:ext cx="11540836" cy="6082748"/>
          </a:xfrm>
          <a:prstGeom prst="rect">
            <a:avLst/>
          </a:prstGeom>
          <a:gradFill>
            <a:gsLst>
              <a:gs pos="38000">
                <a:schemeClr val="tx1">
                  <a:lumMod val="95000"/>
                  <a:lumOff val="5000"/>
                  <a:alpha val="0"/>
                </a:schemeClr>
              </a:gs>
              <a:gs pos="100000">
                <a:schemeClr val="tx1">
                  <a:lumMod val="90000"/>
                  <a:alpha val="79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1275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50" b="0" i="0" u="none" strike="noStrike" kern="0" cap="none" spc="38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  <a:sym typeface="Raleway Light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7533F324-0110-2196-4E1D-69F8681900ED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3BCE623-6839-9474-4E0D-711D0A5756ED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FFF4AD1C-695A-386A-9232-2FEEAA083D2D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ABAE93B6-93A4-9C79-86A7-E0DC6403E1B2}"/>
              </a:ext>
            </a:extLst>
          </p:cNvPr>
          <p:cNvSpPr/>
          <p:nvPr userDrawn="1"/>
        </p:nvSpPr>
        <p:spPr>
          <a:xfrm rot="5400000">
            <a:off x="8628952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E52D294-39DC-98EE-89C2-711FC493CEE1}"/>
              </a:ext>
            </a:extLst>
          </p:cNvPr>
          <p:cNvSpPr/>
          <p:nvPr userDrawn="1"/>
        </p:nvSpPr>
        <p:spPr>
          <a:xfrm rot="5400000">
            <a:off x="6144904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71FA99E-B915-F7AD-55CF-F97A87219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5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FEC24FA-400F-733D-1F6F-0D337CB951B3}"/>
              </a:ext>
            </a:extLst>
          </p:cNvPr>
          <p:cNvCxnSpPr/>
          <p:nvPr userDrawn="1"/>
        </p:nvCxnSpPr>
        <p:spPr>
          <a:xfrm>
            <a:off x="618565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B2EFA359-1428-2524-D4F3-18ADD1F524F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68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S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 Form 2">
            <a:extLst>
              <a:ext uri="{FF2B5EF4-FFF2-40B4-BE49-F238E27FC236}">
                <a16:creationId xmlns:a16="http://schemas.microsoft.com/office/drawing/2014/main" id="{C824BFBF-5CDC-6054-203B-E2DEB2F0BA7A}"/>
              </a:ext>
            </a:extLst>
          </p:cNvPr>
          <p:cNvSpPr/>
          <p:nvPr userDrawn="1"/>
        </p:nvSpPr>
        <p:spPr>
          <a:xfrm>
            <a:off x="7340600" y="0"/>
            <a:ext cx="4851400" cy="6858000"/>
          </a:xfrm>
          <a:custGeom>
            <a:avLst/>
            <a:gdLst/>
            <a:ahLst/>
            <a:cxnLst/>
            <a:rect l="0" t="0" r="0" b="0"/>
            <a:pathLst>
              <a:path w="4851400" h="6858000">
                <a:moveTo>
                  <a:pt x="0" y="6858000"/>
                </a:moveTo>
                <a:lnTo>
                  <a:pt x="4851400" y="6858000"/>
                </a:lnTo>
                <a:lnTo>
                  <a:pt x="4851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1805622-A428-06E0-9FCC-9D79464C3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320B504-8438-9DCB-B88F-E690706796DA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9AC63F-1FEA-E1B3-8ABB-1FBB076AEC00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A9EE562C-FB93-6B8E-6FC1-164D4C3120F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86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M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 Form 2">
            <a:extLst>
              <a:ext uri="{FF2B5EF4-FFF2-40B4-BE49-F238E27FC236}">
                <a16:creationId xmlns:a16="http://schemas.microsoft.com/office/drawing/2014/main" id="{AC0AA011-F0D8-B01E-4A80-5C7E5B621A9C}"/>
              </a:ext>
            </a:extLst>
          </p:cNvPr>
          <p:cNvSpPr/>
          <p:nvPr userDrawn="1"/>
        </p:nvSpPr>
        <p:spPr>
          <a:xfrm>
            <a:off x="6324600" y="0"/>
            <a:ext cx="5867400" cy="6858000"/>
          </a:xfrm>
          <a:custGeom>
            <a:avLst/>
            <a:gdLst/>
            <a:ahLst/>
            <a:cxnLst/>
            <a:rect l="0" t="0" r="0" b="0"/>
            <a:pathLst>
              <a:path w="5867400" h="6858000">
                <a:moveTo>
                  <a:pt x="0" y="6858000"/>
                </a:moveTo>
                <a:lnTo>
                  <a:pt x="5867400" y="6858000"/>
                </a:lnTo>
                <a:lnTo>
                  <a:pt x="5867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20BA821-207B-52E3-6E17-F91916908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4F6D15A-6D89-A722-8CA3-0F76CD1B44D9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C77F7E0-3C97-2DCB-CB2B-583647EC6EE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21C1D25E-6BEF-4F78-BB59-32696581627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18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 Form 2">
            <a:extLst>
              <a:ext uri="{FF2B5EF4-FFF2-40B4-BE49-F238E27FC236}">
                <a16:creationId xmlns:a16="http://schemas.microsoft.com/office/drawing/2014/main" id="{D1E3D69E-C4C9-FAD7-12C2-46B48A4AA7C8}"/>
              </a:ext>
            </a:extLst>
          </p:cNvPr>
          <p:cNvSpPr/>
          <p:nvPr userDrawn="1"/>
        </p:nvSpPr>
        <p:spPr>
          <a:xfrm>
            <a:off x="5316385" y="0"/>
            <a:ext cx="6875615" cy="6858000"/>
          </a:xfrm>
          <a:custGeom>
            <a:avLst/>
            <a:gdLst/>
            <a:ahLst/>
            <a:cxnLst/>
            <a:rect l="0" t="0" r="0" b="0"/>
            <a:pathLst>
              <a:path w="6875614" h="6858000">
                <a:moveTo>
                  <a:pt x="0" y="6858000"/>
                </a:moveTo>
                <a:lnTo>
                  <a:pt x="6875614" y="6858000"/>
                </a:lnTo>
                <a:lnTo>
                  <a:pt x="6875614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915D6ABC-E3E2-BE39-D329-DBA2078FE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9CDF117-C1F2-C883-CF22-992397987A1E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20CFD01A-9E17-0D24-C428-7EAF7D92A66C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91A7F7C-BB05-C9AE-20C1-188A1F53F5A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3321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L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 Form 2">
            <a:extLst>
              <a:ext uri="{FF2B5EF4-FFF2-40B4-BE49-F238E27FC236}">
                <a16:creationId xmlns:a16="http://schemas.microsoft.com/office/drawing/2014/main" id="{EF8C9C82-311F-0905-B030-92EFF1D7DA56}"/>
              </a:ext>
            </a:extLst>
          </p:cNvPr>
          <p:cNvSpPr/>
          <p:nvPr userDrawn="1"/>
        </p:nvSpPr>
        <p:spPr>
          <a:xfrm>
            <a:off x="4419600" y="0"/>
            <a:ext cx="7772400" cy="6858000"/>
          </a:xfrm>
          <a:custGeom>
            <a:avLst/>
            <a:gdLst/>
            <a:ahLst/>
            <a:cxnLst/>
            <a:rect l="0" t="0" r="0" b="0"/>
            <a:pathLst>
              <a:path w="7772400" h="6858000">
                <a:moveTo>
                  <a:pt x="0" y="6858000"/>
                </a:moveTo>
                <a:lnTo>
                  <a:pt x="7772400" y="6858000"/>
                </a:lnTo>
                <a:lnTo>
                  <a:pt x="7772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8D9C5390-CFE2-19C2-9BFF-5CDFD6CD1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68704EF-C3D6-F033-0DDA-27C571A3D307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CF9A20F-CE36-C347-DBB7-FCC14DF46202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1FC9542-15A5-006E-237F-B1829A22E6E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049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debar_M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 Form 2">
            <a:extLst>
              <a:ext uri="{FF2B5EF4-FFF2-40B4-BE49-F238E27FC236}">
                <a16:creationId xmlns:a16="http://schemas.microsoft.com/office/drawing/2014/main" id="{AC0AA011-F0D8-B01E-4A80-5C7E5B621A9C}"/>
              </a:ext>
            </a:extLst>
          </p:cNvPr>
          <p:cNvSpPr/>
          <p:nvPr userDrawn="1"/>
        </p:nvSpPr>
        <p:spPr>
          <a:xfrm>
            <a:off x="6324600" y="0"/>
            <a:ext cx="5867400" cy="6858000"/>
          </a:xfrm>
          <a:custGeom>
            <a:avLst/>
            <a:gdLst/>
            <a:ahLst/>
            <a:cxnLst/>
            <a:rect l="0" t="0" r="0" b="0"/>
            <a:pathLst>
              <a:path w="5867400" h="6858000">
                <a:moveTo>
                  <a:pt x="0" y="6858000"/>
                </a:moveTo>
                <a:lnTo>
                  <a:pt x="5867400" y="6858000"/>
                </a:lnTo>
                <a:lnTo>
                  <a:pt x="5867400" y="0"/>
                </a:lnTo>
                <a:lnTo>
                  <a:pt x="1577365" y="0"/>
                </a:lnTo>
                <a:close/>
              </a:path>
            </a:pathLst>
          </a:custGeo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20BA821-207B-52E3-6E17-F91916908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4F6D15A-6D89-A722-8CA3-0F76CD1B44D9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C77F7E0-3C97-2DCB-CB2B-583647EC6EE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C9AE322-92A2-105E-AC86-DA004E7D974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7082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5A25960D-9813-3645-E91A-72F639730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9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Section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14655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4B14E31C-B971-2848-8C58-FED815A488F8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7200" y="1677560"/>
            <a:ext cx="11277599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82ECE9E5-F6D6-4A5B-629C-79CE37DF9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05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9C3C4AEE-BA28-D84E-A6AE-AF4E537C69E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7200" y="1677560"/>
            <a:ext cx="5399915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5B7716-9AF6-144B-89CA-C009BB68771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330793" y="1677560"/>
            <a:ext cx="5404007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43CF9FA9-3BC4-075D-D7A8-3AEED7121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59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DE534B47-B999-7C45-AF42-3B54AC376075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368801" y="1677560"/>
            <a:ext cx="3454400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2D11F6-6667-7746-88AB-10B334022F9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57200" y="1677560"/>
            <a:ext cx="3454399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53CCF638-422B-3D42-B13B-A270718946F3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280400" y="1677560"/>
            <a:ext cx="3454400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46BBB343-0892-40B9-7455-0E8C04AFA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8226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AE683E17-4926-D648-B2BF-7A54432EB44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57200" y="1677560"/>
            <a:ext cx="11277599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2EC76F6E-8A66-4896-4FBB-3034E92CD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081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C2C4193-6A0D-2E48-90EC-9E0F9035673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56602" y="1677560"/>
            <a:ext cx="5400514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A68DD5A5-2687-F646-A3A3-CA147930A83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334286" y="1677560"/>
            <a:ext cx="5400514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18142B7-B716-2824-35BF-35FF4B9BD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544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88DAD40F-08D5-2C42-A12F-79FCA1F6407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57200" y="1677560"/>
            <a:ext cx="345440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7" name="Content Placeholder 8">
            <a:extLst>
              <a:ext uri="{FF2B5EF4-FFF2-40B4-BE49-F238E27FC236}">
                <a16:creationId xmlns:a16="http://schemas.microsoft.com/office/drawing/2014/main" id="{ADF11078-F74D-A44D-940B-642CB67F94BA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80400" y="1677560"/>
            <a:ext cx="345440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6638EFFE-D2FA-C940-8F9B-E2C5B84798A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368801" y="1677560"/>
            <a:ext cx="345440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D23B603B-1A48-633B-2CED-1166D8983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906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/ 2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5B6BB20B-C53A-AE46-845D-DB50C5285BC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327750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704CA9B-5EF4-DE49-9CA5-A63F37113E2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30158" y="4325046"/>
            <a:ext cx="5335670" cy="17577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2D8D0C3E-80A5-8D41-888A-9CF81FE108B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27751" y="4325046"/>
            <a:ext cx="5409982" cy="17577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71DF402-9901-77C3-04AD-BB58F95F8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99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/ 2 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5B6BB20B-C53A-AE46-845D-DB50C5285BC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327750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3FA25C03-F8DF-674A-AB5F-3364E97AC4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57200" y="4325046"/>
            <a:ext cx="5407050" cy="175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E07A9136-D926-1042-A50A-93E64C843F1D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327749" y="4325046"/>
            <a:ext cx="5407049" cy="175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82EE745-374E-1523-78B6-5B57E3197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704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hoto / 2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A2ED76A8-EFA4-1F49-B0BF-FD8F7D8FEC2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27750" y="1677560"/>
            <a:ext cx="5407050" cy="440518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B12D99F-F7ED-314E-B9F2-71E558C91CC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57200" y="4325048"/>
            <a:ext cx="5407049" cy="17576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ADCC498C-E9A1-C942-26AA-35CBE32B7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90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hoto / 2 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0"/>
            <a:ext cx="5407050" cy="24303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E94282FE-EF77-5749-8BC2-661C8DAD2F7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57200" y="4325046"/>
            <a:ext cx="5407049" cy="175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CFC0F4D0-282C-684C-A9B4-E1AE9A43C005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327750" y="1677560"/>
            <a:ext cx="540705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16A9C340-7CDE-6442-371C-13E8F64F4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2613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11" t="1085" r="16983" b="2258"/>
          <a:stretch/>
        </p:blipFill>
        <p:spPr>
          <a:xfrm>
            <a:off x="0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5897" b="50000"/>
          <a:stretch/>
        </p:blipFill>
        <p:spPr>
          <a:xfrm>
            <a:off x="6996113" y="4529755"/>
            <a:ext cx="5219700" cy="233875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7792" b="50608"/>
          <a:stretch/>
        </p:blipFill>
        <p:spPr>
          <a:xfrm flipV="1">
            <a:off x="6972300" y="0"/>
            <a:ext cx="5219700" cy="216719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723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5319436B-0831-5A44-8E40-7E78F324F8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4214" y="3398605"/>
            <a:ext cx="6904311" cy="7426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Sub-header text or secondary message</a:t>
            </a:r>
          </a:p>
          <a:p>
            <a:r>
              <a:rPr lang="en-GB" dirty="0"/>
              <a:t>15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98169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Boxes /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27751" y="3346169"/>
            <a:ext cx="5407049" cy="2736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CBA14D7F-CF51-DB48-A1B2-2EEFF3D27FD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327751" y="1677561"/>
            <a:ext cx="5407049" cy="144627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ACD4552-5E4C-804D-ADE0-D4F5F062207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57201" y="1677560"/>
            <a:ext cx="5407050" cy="440518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14EEFBA-D6DC-C56D-09A7-583E827C5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25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ulleted Lists /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30696" y="3346168"/>
            <a:ext cx="5404104" cy="27365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5F0F6A37-601A-0B42-AF78-44D5D6AE04E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330696" y="1677560"/>
            <a:ext cx="5404104" cy="14462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5D62626A-4471-2D45-9CFD-3C51AE42D59B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57200" y="1677560"/>
            <a:ext cx="541335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C9490CA2-B543-D94F-ECFF-F9A4176F6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735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/ 1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0" y="1677560"/>
            <a:ext cx="3463750" cy="44051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E319192-F7B1-6540-BE48-26E28D089D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8799" y="1677560"/>
            <a:ext cx="3454401" cy="1702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707092CD-6CFF-E84F-B742-026D207971E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68799" y="3751105"/>
            <a:ext cx="3454401" cy="23316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D154D765-F598-5D43-BA98-B576F7D0012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80400" y="1677560"/>
            <a:ext cx="3454400" cy="440518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D0457F84-7616-B59F-8DC6-D2D01813F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88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/ 1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D582BE7A-8FC0-8946-AF43-4B16D47B772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80399" y="1672346"/>
            <a:ext cx="3454401" cy="440518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E056DCC8-C7C9-4194-B967-21C4A470D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D5DCC857-DA43-B0CE-5102-AEB62556FF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0" y="1677560"/>
            <a:ext cx="3463750" cy="44051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6F3FE3C4-AAB3-C180-20E1-5A27C41FAE7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8799" y="1677560"/>
            <a:ext cx="3454401" cy="1702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9BBCAE9C-7579-87F1-DAAA-B011EB76819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68799" y="3751105"/>
            <a:ext cx="3454401" cy="23316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532303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able Placeholder 6">
            <a:extLst>
              <a:ext uri="{FF2B5EF4-FFF2-40B4-BE49-F238E27FC236}">
                <a16:creationId xmlns:a16="http://schemas.microsoft.com/office/drawing/2014/main" id="{D7B50039-C469-B841-8CF5-6547BB4743E5}"/>
              </a:ext>
            </a:extLst>
          </p:cNvPr>
          <p:cNvSpPr>
            <a:spLocks noGrp="1"/>
          </p:cNvSpPr>
          <p:nvPr>
            <p:ph type="tbl" sz="quarter" idx="10" hasCustomPrompt="1"/>
          </p:nvPr>
        </p:nvSpPr>
        <p:spPr>
          <a:xfrm>
            <a:off x="457201" y="1677560"/>
            <a:ext cx="11277600" cy="44051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table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5BE80672-4539-E309-DB15-C2B766E2D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172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_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 Form 2">
            <a:extLst>
              <a:ext uri="{FF2B5EF4-FFF2-40B4-BE49-F238E27FC236}">
                <a16:creationId xmlns:a16="http://schemas.microsoft.com/office/drawing/2014/main" id="{BE90BAF3-25B1-376C-1705-BD82B2F65E91}"/>
              </a:ext>
            </a:extLst>
          </p:cNvPr>
          <p:cNvSpPr/>
          <p:nvPr userDrawn="1"/>
        </p:nvSpPr>
        <p:spPr>
          <a:xfrm>
            <a:off x="5316385" y="0"/>
            <a:ext cx="6875615" cy="6858000"/>
          </a:xfrm>
          <a:custGeom>
            <a:avLst/>
            <a:gdLst/>
            <a:ahLst/>
            <a:cxnLst/>
            <a:rect l="0" t="0" r="0" b="0"/>
            <a:pathLst>
              <a:path w="6875614" h="6858000">
                <a:moveTo>
                  <a:pt x="0" y="6858000"/>
                </a:moveTo>
                <a:lnTo>
                  <a:pt x="6875614" y="6858000"/>
                </a:lnTo>
                <a:lnTo>
                  <a:pt x="6875614" y="0"/>
                </a:lnTo>
                <a:lnTo>
                  <a:pt x="1577365" y="0"/>
                </a:ln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7" name="Title 4">
            <a:extLst>
              <a:ext uri="{FF2B5EF4-FFF2-40B4-BE49-F238E27FC236}">
                <a16:creationId xmlns:a16="http://schemas.microsoft.com/office/drawing/2014/main" id="{44E837E3-F41F-1851-5A81-22A78B4D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7627862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A4A70F-5218-FDBD-E127-E8098B5A6A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>
            <a:extLst>
              <a:ext uri="{FF2B5EF4-FFF2-40B4-BE49-F238E27FC236}">
                <a16:creationId xmlns:a16="http://schemas.microsoft.com/office/drawing/2014/main" id="{3D037320-081F-E0E4-A7D1-8FAF23F78D88}"/>
              </a:ext>
            </a:extLst>
          </p:cNvPr>
          <p:cNvSpPr/>
          <p:nvPr userDrawn="1"/>
        </p:nvSpPr>
        <p:spPr>
          <a:xfrm rot="5400000">
            <a:off x="9870972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61F705EB-68AD-B4A2-FBBA-50FF2F8B4F73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A366DE6-756A-ACAB-65A6-1AF10D3B7457}"/>
              </a:ext>
            </a:extLst>
          </p:cNvPr>
          <p:cNvSpPr/>
          <p:nvPr userDrawn="1"/>
        </p:nvSpPr>
        <p:spPr>
          <a:xfrm rot="5400000">
            <a:off x="11112996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5C3CAEC-E957-C5A4-F456-85D83D2C24B7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CA1519-75EF-C6FB-AFD6-628465BBFF1B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4">
            <a:extLst>
              <a:ext uri="{FF2B5EF4-FFF2-40B4-BE49-F238E27FC236}">
                <a16:creationId xmlns:a16="http://schemas.microsoft.com/office/drawing/2014/main" id="{B75AAEB8-2F0F-3A65-0665-1758D3825C7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B841D81-1C43-6407-FD50-A552F216AF3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29" name="Free Form 4">
              <a:extLst>
                <a:ext uri="{FF2B5EF4-FFF2-40B4-BE49-F238E27FC236}">
                  <a16:creationId xmlns:a16="http://schemas.microsoft.com/office/drawing/2014/main" id="{9990EA21-F168-0149-497C-8D11FFB0472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6">
              <a:extLst>
                <a:ext uri="{FF2B5EF4-FFF2-40B4-BE49-F238E27FC236}">
                  <a16:creationId xmlns:a16="http://schemas.microsoft.com/office/drawing/2014/main" id="{92403FB2-1B61-4D0F-C67C-05319C63451F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E1310ABE-E7D8-3150-3FA1-CD5CED49BF3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0156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C0BAF8B1-B2D0-3B54-F871-49FD20DDA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4"/>
            <a:ext cx="11277600" cy="94630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l"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3072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 Form 2">
            <a:extLst>
              <a:ext uri="{FF2B5EF4-FFF2-40B4-BE49-F238E27FC236}">
                <a16:creationId xmlns:a16="http://schemas.microsoft.com/office/drawing/2014/main" id="{643EBC61-430F-BBF1-FDEE-959AB16D6459}"/>
              </a:ext>
            </a:extLst>
          </p:cNvPr>
          <p:cNvSpPr/>
          <p:nvPr userDrawn="1"/>
        </p:nvSpPr>
        <p:spPr>
          <a:xfrm>
            <a:off x="5316385" y="0"/>
            <a:ext cx="6875615" cy="6858000"/>
          </a:xfrm>
          <a:custGeom>
            <a:avLst/>
            <a:gdLst/>
            <a:ahLst/>
            <a:cxnLst/>
            <a:rect l="0" t="0" r="0" b="0"/>
            <a:pathLst>
              <a:path w="6875614" h="6858000">
                <a:moveTo>
                  <a:pt x="0" y="6858000"/>
                </a:moveTo>
                <a:lnTo>
                  <a:pt x="6875614" y="6858000"/>
                </a:lnTo>
                <a:lnTo>
                  <a:pt x="6875614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C0BAF8B1-B2D0-3B54-F871-49FD20DDA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4"/>
            <a:ext cx="11277600" cy="94630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l"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EC194EB-A332-F0ED-4CF0-E7F944F0F0E8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6E0E6C-7185-6361-70EC-7DE039746DCE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655D88C9-807B-B12C-3711-D6EF30E1E75D}"/>
              </a:ext>
            </a:extLst>
          </p:cNvPr>
          <p:cNvSpPr txBox="1">
            <a:spLocks/>
          </p:cNvSpPr>
          <p:nvPr userDrawn="1"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A099265-9202-73F2-DA65-BADCF517D9BE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3641FB3D-EC6F-521B-6E14-33197A697CA8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FD63D3CC-61AA-FFD3-977B-0E26F2E190F4}"/>
              </a:ext>
            </a:extLst>
          </p:cNvPr>
          <p:cNvSpPr txBox="1">
            <a:spLocks/>
          </p:cNvSpPr>
          <p:nvPr userDrawn="1"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</p:spTree>
    <p:extLst>
      <p:ext uri="{BB962C8B-B14F-4D97-AF65-F5344CB8AC3E}">
        <p14:creationId xmlns:p14="http://schemas.microsoft.com/office/powerpoint/2010/main" val="2425258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1150116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  <a:p>
            <a:r>
              <a:rPr lang="en-GB" dirty="0"/>
              <a:t>Contact us: </a:t>
            </a:r>
            <a:r>
              <a:rPr lang="en-GB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472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curved screen with cars on it&#10;&#10;Description automatically generated with medium confidence">
            <a:extLst>
              <a:ext uri="{FF2B5EF4-FFF2-40B4-BE49-F238E27FC236}">
                <a16:creationId xmlns:a16="http://schemas.microsoft.com/office/drawing/2014/main" id="{87AA689B-E995-3C03-9D7D-D926A12C29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0"/>
            <a:ext cx="12192000" cy="6858000"/>
          </a:xfrm>
          <a:prstGeom prst="rect">
            <a:avLst/>
          </a:prstGeom>
        </p:spPr>
      </p:pic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563880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2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18" name="Holder 2">
            <a:extLst>
              <a:ext uri="{FF2B5EF4-FFF2-40B4-BE49-F238E27FC236}">
                <a16:creationId xmlns:a16="http://schemas.microsoft.com/office/drawing/2014/main" id="{39058052-EF04-70CA-D25D-0A0284C84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3072" y="5105400"/>
            <a:ext cx="8025856" cy="446276"/>
          </a:xfrm>
        </p:spPr>
        <p:txBody>
          <a:bodyPr lIns="0" tIns="0" rIns="0" bIns="0"/>
          <a:lstStyle>
            <a:lvl1pPr>
              <a:defRPr sz="2900" b="0" i="0">
                <a:solidFill>
                  <a:srgbClr val="00B1C3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pic>
        <p:nvPicPr>
          <p:cNvPr id="20" name="Picture 1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84C9DEB-AFE8-F14F-2109-5BCD875462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825" y="298622"/>
            <a:ext cx="3816350" cy="113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783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| Gener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422B9FE0-8DD2-ED84-3EEF-95A3B539F6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0922"/>
            <a:ext cx="12211483" cy="684707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EFC43449-7479-8AA8-D6EC-AB1142E2BE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248FB6A2-9A0B-F72F-4705-BAB82C03796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GENERAL</a:t>
            </a:r>
          </a:p>
        </p:txBody>
      </p:sp>
      <p:pic>
        <p:nvPicPr>
          <p:cNvPr id="5" name="Graphic 34">
            <a:extLst>
              <a:ext uri="{FF2B5EF4-FFF2-40B4-BE49-F238E27FC236}">
                <a16:creationId xmlns:a16="http://schemas.microsoft.com/office/drawing/2014/main" id="{740B2053-4713-0CD9-A5B3-6446D39B21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0582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18" Type="http://schemas.openxmlformats.org/officeDocument/2006/relationships/slideLayout" Target="../slideLayouts/slideLayout26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21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20" Type="http://schemas.openxmlformats.org/officeDocument/2006/relationships/slideLayout" Target="../slideLayouts/slideLayout28.xml"/><Relationship Id="rId29" Type="http://schemas.openxmlformats.org/officeDocument/2006/relationships/image" Target="../media/image14.sv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2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31.xml"/><Relationship Id="rId28" Type="http://schemas.openxmlformats.org/officeDocument/2006/relationships/image" Target="../media/image13.png"/><Relationship Id="rId10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27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Relationship Id="rId22" Type="http://schemas.openxmlformats.org/officeDocument/2006/relationships/slideLayout" Target="../slideLayouts/slideLayout30.xml"/><Relationship Id="rId27" Type="http://schemas.openxmlformats.org/officeDocument/2006/relationships/image" Target="../media/image1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5" Type="http://schemas.openxmlformats.org/officeDocument/2006/relationships/slideLayout" Target="../slideLayouts/slideLayout65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image" Target="../media/image37.emf"/><Relationship Id="rId5" Type="http://schemas.openxmlformats.org/officeDocument/2006/relationships/oleObject" Target="../embeddings/oleObject1.bin"/><Relationship Id="rId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01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983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CC259FDA-5E81-E548-B75F-59012A6CD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307" y="29338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 err="1"/>
              <a:t>Title</a:t>
            </a:r>
            <a:endParaRPr lang="pt-PT" dirty="0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44DB29A-DACD-16DD-D550-1F1EFE5CA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9307" y="1753883"/>
            <a:ext cx="10515600" cy="3961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err="1"/>
              <a:t>First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1"/>
            <a:r>
              <a:rPr lang="pt-PT" dirty="0" err="1"/>
              <a:t>Second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93B94EE-104C-8689-EDBA-C29EDEBF4366}"/>
              </a:ext>
            </a:extLst>
          </p:cNvPr>
          <p:cNvSpPr txBox="1"/>
          <p:nvPr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21" name="Graphic 18">
            <a:extLst>
              <a:ext uri="{FF2B5EF4-FFF2-40B4-BE49-F238E27FC236}">
                <a16:creationId xmlns:a16="http://schemas.microsoft.com/office/drawing/2014/main" id="{1980E957-0114-FCB5-8868-AD0BFA07257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93F49AA4-339B-90EE-34B8-D7468D2F0452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5" name="Graphic 18">
            <a:extLst>
              <a:ext uri="{FF2B5EF4-FFF2-40B4-BE49-F238E27FC236}">
                <a16:creationId xmlns:a16="http://schemas.microsoft.com/office/drawing/2014/main" id="{CA53420F-0094-3605-F169-E2FA687CC868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7" name="Marcador de Posição do Número do Diapositivo 5">
            <a:extLst>
              <a:ext uri="{FF2B5EF4-FFF2-40B4-BE49-F238E27FC236}">
                <a16:creationId xmlns:a16="http://schemas.microsoft.com/office/drawing/2014/main" id="{9304EE5E-AAE2-449A-EDE3-7F5A07DCDC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56481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70395A-9DB5-06CF-6204-449B37A1908B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6642100"/>
            <a:ext cx="9334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Pairpoint General</a:t>
            </a:r>
          </a:p>
        </p:txBody>
      </p:sp>
    </p:spTree>
    <p:extLst>
      <p:ext uri="{BB962C8B-B14F-4D97-AF65-F5344CB8AC3E}">
        <p14:creationId xmlns:p14="http://schemas.microsoft.com/office/powerpoint/2010/main" val="2711832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  <p:sldLayoutId id="2147483792" r:id="rId17"/>
    <p:sldLayoutId id="2147483793" r:id="rId18"/>
    <p:sldLayoutId id="2147483794" r:id="rId19"/>
    <p:sldLayoutId id="2147483795" r:id="rId20"/>
    <p:sldLayoutId id="2147483796" r:id="rId21"/>
    <p:sldLayoutId id="2147483797" r:id="rId22"/>
    <p:sldLayoutId id="2147483798" r:id="rId23"/>
    <p:sldLayoutId id="2147483799" r:id="rId24"/>
    <p:sldLayoutId id="2147483800" r:id="rId25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4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Poppins Light" pitchFamily="2" charset="77"/>
          <a:ea typeface="+mn-ea"/>
          <a:cs typeface="Poppins Light" pitchFamily="2" charset="77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1600" b="0" i="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250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600" b="1" kern="1200" dirty="0">
          <a:solidFill>
            <a:schemeClr val="tx1"/>
          </a:solidFill>
          <a:latin typeface="+mj-lt"/>
          <a:ea typeface="+mn-ea"/>
          <a:cs typeface="+mn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25425" indent="-225425" algn="l" defTabSz="914400" rtl="0" eaLnBrk="1" latinLnBrk="0" hangingPunct="1">
        <a:lnSpc>
          <a:spcPts val="1600"/>
        </a:lnSpc>
        <a:spcBef>
          <a:spcPts val="800"/>
        </a:spcBef>
        <a:buFont typeface="Arial" panose="020B0604020202020204" pitchFamily="34" charset="0"/>
        <a:buChar char="•"/>
        <a:tabLst/>
        <a:defRPr lang="en-US" sz="1200" b="1" kern="1200" dirty="0">
          <a:solidFill>
            <a:schemeClr val="tx1"/>
          </a:solidFill>
          <a:latin typeface="+mj-lt"/>
          <a:ea typeface="+mn-ea"/>
          <a:cs typeface="+mn-cs"/>
        </a:defRPr>
      </a:lvl2pPr>
      <a:lvl3pPr marL="914400" indent="-2222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455C201-8DE4-44CC-9140-85EDFD02C4F1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97AA16BF-0E29-0587-D86C-B7675DD05EA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11" name="Free Form 4">
              <a:extLst>
                <a:ext uri="{FF2B5EF4-FFF2-40B4-BE49-F238E27FC236}">
                  <a16:creationId xmlns:a16="http://schemas.microsoft.com/office/drawing/2014/main" id="{C2142271-F500-62AD-0533-632CE5E2A90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 Form 6">
              <a:extLst>
                <a:ext uri="{FF2B5EF4-FFF2-40B4-BE49-F238E27FC236}">
                  <a16:creationId xmlns:a16="http://schemas.microsoft.com/office/drawing/2014/main" id="{8FBFB82A-4E04-BB29-C673-DE7F797049B2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B1D26646-B9E9-A5E2-9092-631C09FC32B9}"/>
              </a:ext>
            </a:extLst>
          </p:cNvPr>
          <p:cNvSpPr/>
          <p:nvPr userDrawn="1"/>
        </p:nvSpPr>
        <p:spPr>
          <a:xfrm>
            <a:off x="981012" y="1220361"/>
            <a:ext cx="1065791" cy="0"/>
          </a:xfrm>
          <a:prstGeom prst="rect">
            <a:avLst/>
          </a:prstGeom>
          <a:solidFill>
            <a:schemeClr val="tx1"/>
          </a:soli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163E68E-C2F7-AC33-A847-9EC0506D0609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CCCD05E5-65C8-94E1-2EE7-D4979AEEA240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012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  <p:sldLayoutId id="2147483928" r:id="rId12"/>
    <p:sldLayoutId id="2147483929" r:id="rId13"/>
    <p:sldLayoutId id="2147483930" r:id="rId14"/>
    <p:sldLayoutId id="2147483931" r:id="rId15"/>
    <p:sldLayoutId id="2147483932" r:id="rId16"/>
    <p:sldLayoutId id="2147483933" r:id="rId17"/>
    <p:sldLayoutId id="2147483934" r:id="rId18"/>
    <p:sldLayoutId id="2147483935" r:id="rId19"/>
    <p:sldLayoutId id="2147483936" r:id="rId20"/>
    <p:sldLayoutId id="2147483937" r:id="rId21"/>
    <p:sldLayoutId id="2147483938" r:id="rId22"/>
    <p:sldLayoutId id="2147483939" r:id="rId23"/>
    <p:sldLayoutId id="2147483940" r:id="rId24"/>
    <p:sldLayoutId id="2147483943" r:id="rId25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750" b="1" kern="1200" spc="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 spc="2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 spc="2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1100" kern="1200" spc="2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1" algn="l" defTabSz="914400" rtl="0" eaLnBrk="1" latinLnBrk="0" hangingPunct="1">
        <a:spcBef>
          <a:spcPct val="20000"/>
        </a:spcBef>
        <a:buFont typeface="Arial" pitchFamily="34" charset="0"/>
        <a:buChar char="–"/>
        <a:defRPr sz="1000" kern="1200" spc="2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399" indent="-228601" algn="l" defTabSz="914400" rtl="0" eaLnBrk="1" latinLnBrk="0" hangingPunct="1">
        <a:spcBef>
          <a:spcPct val="20000"/>
        </a:spcBef>
        <a:buFont typeface="Arial" pitchFamily="34" charset="0"/>
        <a:buChar char="»"/>
        <a:defRPr sz="800" kern="1200" spc="2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28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9CF064BA-DA08-16AA-8317-9F7802A5AE8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1669236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344" imgH="344" progId="TCLayout.ActiveDocument.1">
                  <p:embed/>
                </p:oleObj>
              </mc:Choice>
              <mc:Fallback>
                <p:oleObj name="think-cell Slide" r:id="rId5" imgW="344" imgH="344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CF064BA-DA08-16AA-8317-9F7802A5AE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B1D26646-B9E9-A5E2-9092-631C09FC32B9}"/>
              </a:ext>
            </a:extLst>
          </p:cNvPr>
          <p:cNvSpPr/>
          <p:nvPr/>
        </p:nvSpPr>
        <p:spPr>
          <a:xfrm>
            <a:off x="981012" y="1220361"/>
            <a:ext cx="1065791" cy="0"/>
          </a:xfrm>
          <a:prstGeom prst="rect">
            <a:avLst/>
          </a:prstGeom>
          <a:solidFill>
            <a:schemeClr val="tx1"/>
          </a:soli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56BDCA7-C2CE-8DFD-5CFF-E2F72723C152}"/>
              </a:ext>
            </a:extLst>
          </p:cNvPr>
          <p:cNvCxnSpPr>
            <a:cxnSpLocks/>
          </p:cNvCxnSpPr>
          <p:nvPr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24C35B13-C8B9-59F8-CF17-BAF63CA61A04}"/>
              </a:ext>
            </a:extLst>
          </p:cNvPr>
          <p:cNvSpPr txBox="1">
            <a:spLocks/>
          </p:cNvSpPr>
          <p:nvPr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C61BB488-EDE6-4576-A239-084C1BC3B6E5}"/>
              </a:ext>
            </a:extLst>
          </p:cNvPr>
          <p:cNvSpPr txBox="1">
            <a:spLocks/>
          </p:cNvSpPr>
          <p:nvPr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291011-696E-C205-44E0-22601DBE9B3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4" name="Free Form 4">
              <a:extLst>
                <a:ext uri="{FF2B5EF4-FFF2-40B4-BE49-F238E27FC236}">
                  <a16:creationId xmlns:a16="http://schemas.microsoft.com/office/drawing/2014/main" id="{BB483D83-0E3B-3230-5FE1-44C28330AB7A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" name="Free Form 6">
              <a:extLst>
                <a:ext uri="{FF2B5EF4-FFF2-40B4-BE49-F238E27FC236}">
                  <a16:creationId xmlns:a16="http://schemas.microsoft.com/office/drawing/2014/main" id="{3CC64909-240F-C383-8C73-6E9CB7E399C6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9161FEF-B7BC-16F8-EB16-7E98E5515B37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F9D9EBA8-1BD7-63A8-DBDB-5D8469568488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26899F6F-E385-812E-23D0-3497F82EC928}"/>
              </a:ext>
            </a:extLst>
          </p:cNvPr>
          <p:cNvSpPr txBox="1">
            <a:spLocks/>
          </p:cNvSpPr>
          <p:nvPr userDrawn="1"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B327C75-DB65-6272-A0F0-7BB4346022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474910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14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750" b="1" kern="1200" spc="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 spc="2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 spc="2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1100" kern="1200" spc="2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1" algn="l" defTabSz="914400" rtl="0" eaLnBrk="1" latinLnBrk="0" hangingPunct="1">
        <a:spcBef>
          <a:spcPct val="20000"/>
        </a:spcBef>
        <a:buFont typeface="Arial" pitchFamily="34" charset="0"/>
        <a:buChar char="–"/>
        <a:defRPr sz="1000" kern="1200" spc="2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399" indent="-228601" algn="l" defTabSz="914400" rtl="0" eaLnBrk="1" latinLnBrk="0" hangingPunct="1">
        <a:spcBef>
          <a:spcPct val="20000"/>
        </a:spcBef>
        <a:buFont typeface="Arial" pitchFamily="34" charset="0"/>
        <a:buChar char="»"/>
        <a:defRPr sz="800" kern="1200" spc="2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1ED12-EFD1-4FF8-6B6B-E68C1CA2B1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5324925"/>
            <a:ext cx="12192000" cy="55399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/>
              <a:t>Automotive AI &amp; VSS</a:t>
            </a:r>
            <a:br>
              <a:rPr lang="en-US" sz="3600" b="1" dirty="0"/>
            </a:br>
            <a:r>
              <a:rPr lang="en-US" sz="3100" b="1" dirty="0"/>
              <a:t>Unleashing New Possibilities Modeling Vehicle Data </a:t>
            </a:r>
            <a:endParaRPr lang="en-US" sz="36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162087-3413-50E3-B1CD-5137089BE17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0" y="4823791"/>
            <a:ext cx="12192000" cy="332399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Panel Discussion</a:t>
            </a:r>
          </a:p>
        </p:txBody>
      </p:sp>
    </p:spTree>
    <p:extLst>
      <p:ext uri="{BB962C8B-B14F-4D97-AF65-F5344CB8AC3E}">
        <p14:creationId xmlns:p14="http://schemas.microsoft.com/office/powerpoint/2010/main" val="3377444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15B30-9079-D504-FD2E-77A0C43A5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2" y="1411695"/>
            <a:ext cx="2358542" cy="591316"/>
          </a:xfrm>
        </p:spPr>
        <p:txBody>
          <a:bodyPr>
            <a:normAutofit fontScale="90000"/>
          </a:bodyPr>
          <a:lstStyle/>
          <a:p>
            <a:r>
              <a:rPr lang="en-US" dirty="0"/>
              <a:t>Moderator: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C0581-8016-810D-1A10-54177CA28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63F839-2BBC-41C4-A3D3-7D1A413AD4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B842186-90C4-63EE-E34E-C883A2536A3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F039502-76C8-E243-BC8B-2F8912574CFF}" type="datetime4">
              <a:rPr lang="en-GB" smtClean="0"/>
              <a:t>4 October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BD01FA4-4396-9EE6-364B-59A50FBE932C}"/>
              </a:ext>
            </a:extLst>
          </p:cNvPr>
          <p:cNvSpPr txBox="1">
            <a:spLocks/>
          </p:cNvSpPr>
          <p:nvPr/>
        </p:nvSpPr>
        <p:spPr>
          <a:xfrm>
            <a:off x="3429345" y="1411695"/>
            <a:ext cx="2358542" cy="59131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Panelists: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2DE2F9D-07BC-C087-5198-263314196410}"/>
              </a:ext>
            </a:extLst>
          </p:cNvPr>
          <p:cNvCxnSpPr/>
          <p:nvPr/>
        </p:nvCxnSpPr>
        <p:spPr>
          <a:xfrm>
            <a:off x="3041369" y="3061251"/>
            <a:ext cx="0" cy="151448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ubtitle 3">
            <a:extLst>
              <a:ext uri="{FF2B5EF4-FFF2-40B4-BE49-F238E27FC236}">
                <a16:creationId xmlns:a16="http://schemas.microsoft.com/office/drawing/2014/main" id="{541A803E-7FBD-E6FA-44FC-ECA349580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995" y="4566423"/>
            <a:ext cx="2020953" cy="1315013"/>
          </a:xfrm>
        </p:spPr>
        <p:txBody>
          <a:bodyPr>
            <a:normAutofit/>
          </a:bodyPr>
          <a:lstStyle/>
          <a:p>
            <a:pPr algn="ctr"/>
            <a:r>
              <a:rPr lang="en-US" sz="1600" b="1" dirty="0"/>
              <a:t>Richard Fernandes</a:t>
            </a:r>
            <a:br>
              <a:rPr lang="en-US" dirty="0"/>
            </a:br>
            <a:r>
              <a:rPr lang="en-US" sz="1200" dirty="0"/>
              <a:t>Connectivity Standards Engineer </a:t>
            </a:r>
            <a:br>
              <a:rPr lang="en-US" sz="1200" dirty="0"/>
            </a:br>
            <a:r>
              <a:rPr lang="en-US" sz="1600" dirty="0"/>
              <a:t>General Motors</a:t>
            </a:r>
          </a:p>
        </p:txBody>
      </p:sp>
      <p:sp>
        <p:nvSpPr>
          <p:cNvPr id="12" name="Subtitle 3">
            <a:extLst>
              <a:ext uri="{FF2B5EF4-FFF2-40B4-BE49-F238E27FC236}">
                <a16:creationId xmlns:a16="http://schemas.microsoft.com/office/drawing/2014/main" id="{2ABC4368-5ED9-4BE9-E221-9032D9348D0E}"/>
              </a:ext>
            </a:extLst>
          </p:cNvPr>
          <p:cNvSpPr txBox="1">
            <a:spLocks/>
          </p:cNvSpPr>
          <p:nvPr/>
        </p:nvSpPr>
        <p:spPr>
          <a:xfrm>
            <a:off x="5207684" y="2485095"/>
            <a:ext cx="1660255" cy="94390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b="1" dirty="0"/>
              <a:t>Jeff Blackburn</a:t>
            </a:r>
            <a:br>
              <a:rPr lang="en-US" dirty="0"/>
            </a:br>
            <a:r>
              <a:rPr lang="en-US" sz="1300" dirty="0"/>
              <a:t>Senior Product Sales Manager </a:t>
            </a:r>
            <a:br>
              <a:rPr lang="en-US" sz="1800" dirty="0"/>
            </a:br>
            <a:r>
              <a:rPr lang="en-US" sz="1700" dirty="0"/>
              <a:t>Ansys Autonomy</a:t>
            </a:r>
            <a:br>
              <a:rPr lang="en-US" dirty="0"/>
            </a:br>
            <a:endParaRPr lang="en-US" dirty="0"/>
          </a:p>
        </p:txBody>
      </p:sp>
      <p:sp>
        <p:nvSpPr>
          <p:cNvPr id="13" name="Subtitle 3">
            <a:extLst>
              <a:ext uri="{FF2B5EF4-FFF2-40B4-BE49-F238E27FC236}">
                <a16:creationId xmlns:a16="http://schemas.microsoft.com/office/drawing/2014/main" id="{67A85E8A-042D-1D41-5238-0322141647AF}"/>
              </a:ext>
            </a:extLst>
          </p:cNvPr>
          <p:cNvSpPr txBox="1">
            <a:spLocks/>
          </p:cNvSpPr>
          <p:nvPr/>
        </p:nvSpPr>
        <p:spPr>
          <a:xfrm>
            <a:off x="5165691" y="4398778"/>
            <a:ext cx="2025070" cy="13672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Jean-Louis </a:t>
            </a:r>
            <a:r>
              <a:rPr lang="en-US" sz="1600" b="1" dirty="0" err="1"/>
              <a:t>Rivard</a:t>
            </a:r>
            <a:br>
              <a:rPr lang="en-US" dirty="0"/>
            </a:br>
            <a:r>
              <a:rPr lang="en-US" sz="1200" dirty="0"/>
              <a:t>Global VP, XR &amp; Physical Computing</a:t>
            </a:r>
            <a:br>
              <a:rPr lang="en-US" sz="1600" dirty="0"/>
            </a:br>
            <a:r>
              <a:rPr lang="en-US" sz="1600" dirty="0"/>
              <a:t>Endava Inc.</a:t>
            </a:r>
          </a:p>
        </p:txBody>
      </p:sp>
      <p:sp>
        <p:nvSpPr>
          <p:cNvPr id="14" name="Subtitle 3">
            <a:extLst>
              <a:ext uri="{FF2B5EF4-FFF2-40B4-BE49-F238E27FC236}">
                <a16:creationId xmlns:a16="http://schemas.microsoft.com/office/drawing/2014/main" id="{5869ABB3-C408-16E7-6F86-FE77F91DF0FF}"/>
              </a:ext>
            </a:extLst>
          </p:cNvPr>
          <p:cNvSpPr txBox="1">
            <a:spLocks/>
          </p:cNvSpPr>
          <p:nvPr/>
        </p:nvSpPr>
        <p:spPr>
          <a:xfrm>
            <a:off x="9668052" y="2419215"/>
            <a:ext cx="1334565" cy="11652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Tim </a:t>
            </a:r>
            <a:r>
              <a:rPr lang="en-US" sz="1600" b="1" dirty="0" err="1"/>
              <a:t>Yerdon</a:t>
            </a:r>
            <a:br>
              <a:rPr lang="en-US" dirty="0"/>
            </a:br>
            <a:r>
              <a:rPr lang="en-US" sz="1200" dirty="0"/>
              <a:t>Executive Director</a:t>
            </a:r>
            <a:br>
              <a:rPr lang="en-US" dirty="0"/>
            </a:br>
            <a:r>
              <a:rPr lang="en-US" sz="1600" dirty="0"/>
              <a:t>SAE Industry Technologies Consortia</a:t>
            </a:r>
          </a:p>
        </p:txBody>
      </p:sp>
      <p:sp>
        <p:nvSpPr>
          <p:cNvPr id="15" name="Subtitle 3">
            <a:extLst>
              <a:ext uri="{FF2B5EF4-FFF2-40B4-BE49-F238E27FC236}">
                <a16:creationId xmlns:a16="http://schemas.microsoft.com/office/drawing/2014/main" id="{2719DBB7-5AE4-BFA4-6C9D-863D87219A9A}"/>
              </a:ext>
            </a:extLst>
          </p:cNvPr>
          <p:cNvSpPr txBox="1">
            <a:spLocks/>
          </p:cNvSpPr>
          <p:nvPr/>
        </p:nvSpPr>
        <p:spPr>
          <a:xfrm>
            <a:off x="9668052" y="4398778"/>
            <a:ext cx="1760863" cy="9728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b="1" dirty="0"/>
              <a:t>Ephrem Anthony </a:t>
            </a:r>
            <a:r>
              <a:rPr lang="en-US" sz="1700" b="1" dirty="0" err="1"/>
              <a:t>Chemaly</a:t>
            </a:r>
            <a:br>
              <a:rPr lang="en-US" dirty="0"/>
            </a:br>
            <a:r>
              <a:rPr lang="en-US" sz="1300" dirty="0"/>
              <a:t>VP, Automotive</a:t>
            </a:r>
            <a:br>
              <a:rPr lang="en-US" dirty="0"/>
            </a:br>
            <a:r>
              <a:rPr lang="en-US" sz="1700" dirty="0"/>
              <a:t>MediaTek</a:t>
            </a:r>
            <a:br>
              <a:rPr lang="en-US" dirty="0"/>
            </a:br>
            <a:endParaRPr lang="en-US" dirty="0"/>
          </a:p>
        </p:txBody>
      </p:sp>
      <p:pic>
        <p:nvPicPr>
          <p:cNvPr id="53" name="Picture 52" descr="A person in a suit and tie&#10;&#10;Description automatically generated">
            <a:extLst>
              <a:ext uri="{FF2B5EF4-FFF2-40B4-BE49-F238E27FC236}">
                <a16:creationId xmlns:a16="http://schemas.microsoft.com/office/drawing/2014/main" id="{1D85812E-AB26-B4EF-4649-B30416E04A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95" y="2642874"/>
            <a:ext cx="1948084" cy="1906635"/>
          </a:xfrm>
          <a:prstGeom prst="rect">
            <a:avLst/>
          </a:prstGeom>
        </p:spPr>
      </p:pic>
      <p:pic>
        <p:nvPicPr>
          <p:cNvPr id="55" name="Picture 54" descr="A person with a mustache smiling&#10;&#10;Description automatically generated">
            <a:extLst>
              <a:ext uri="{FF2B5EF4-FFF2-40B4-BE49-F238E27FC236}">
                <a16:creationId xmlns:a16="http://schemas.microsoft.com/office/drawing/2014/main" id="{A414883F-38A7-7209-FF28-09BB246EE8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289" y="2395224"/>
            <a:ext cx="1948084" cy="1885911"/>
          </a:xfrm>
          <a:prstGeom prst="rect">
            <a:avLst/>
          </a:prstGeom>
        </p:spPr>
      </p:pic>
      <p:pic>
        <p:nvPicPr>
          <p:cNvPr id="57" name="Picture 56" descr="A person wearing glasses and a suit&#10;&#10;Description automatically generated">
            <a:extLst>
              <a:ext uri="{FF2B5EF4-FFF2-40B4-BE49-F238E27FC236}">
                <a16:creationId xmlns:a16="http://schemas.microsoft.com/office/drawing/2014/main" id="{EDBF115B-345D-018D-0BAD-D3D125D04F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330" y="2388425"/>
            <a:ext cx="1885911" cy="1803014"/>
          </a:xfrm>
          <a:prstGeom prst="rect">
            <a:avLst/>
          </a:prstGeom>
        </p:spPr>
      </p:pic>
      <p:pic>
        <p:nvPicPr>
          <p:cNvPr id="59" name="Picture 58" descr="A person with white hair&#10;&#10;Description automatically generated">
            <a:extLst>
              <a:ext uri="{FF2B5EF4-FFF2-40B4-BE49-F238E27FC236}">
                <a16:creationId xmlns:a16="http://schemas.microsoft.com/office/drawing/2014/main" id="{732F3EE0-DE8B-2D34-25BB-67707E26A3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462" y="4307228"/>
            <a:ext cx="1885911" cy="1730479"/>
          </a:xfrm>
          <a:prstGeom prst="rect">
            <a:avLst/>
          </a:prstGeom>
        </p:spPr>
      </p:pic>
      <p:pic>
        <p:nvPicPr>
          <p:cNvPr id="61" name="Picture 60" descr="A person in a blue shirt&#10;&#10;Description automatically generated">
            <a:extLst>
              <a:ext uri="{FF2B5EF4-FFF2-40B4-BE49-F238E27FC236}">
                <a16:creationId xmlns:a16="http://schemas.microsoft.com/office/drawing/2014/main" id="{594DCA00-860B-642B-3BBA-A40CA5695C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330" y="4232907"/>
            <a:ext cx="1937722" cy="180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2296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airpoint-PPTTheme_01">
  <a:themeElements>
    <a:clrScheme name="Pairpoint">
      <a:dk1>
        <a:srgbClr val="042428"/>
      </a:dk1>
      <a:lt1>
        <a:srgbClr val="FEFFFF"/>
      </a:lt1>
      <a:dk2>
        <a:srgbClr val="FEFFFF"/>
      </a:dk2>
      <a:lt2>
        <a:srgbClr val="FEFFFF"/>
      </a:lt2>
      <a:accent1>
        <a:srgbClr val="04252A"/>
      </a:accent1>
      <a:accent2>
        <a:srgbClr val="EC5455"/>
      </a:accent2>
      <a:accent3>
        <a:srgbClr val="A5A5A5"/>
      </a:accent3>
      <a:accent4>
        <a:srgbClr val="69DF96"/>
      </a:accent4>
      <a:accent5>
        <a:srgbClr val="69DF96"/>
      </a:accent5>
      <a:accent6>
        <a:srgbClr val="E55152"/>
      </a:accent6>
      <a:hlink>
        <a:srgbClr val="69DF96"/>
      </a:hlink>
      <a:folHlink>
        <a:srgbClr val="04252A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spcFirstLastPara="1" wrap="square" lIns="91425" tIns="91425" rIns="91425" bIns="91425" anchor="ctr" anchorCtr="0">
        <a:noAutofit/>
      </a:bodyPr>
      <a:lstStyle>
        <a:defPPr marL="0" indent="0" algn="ctr" rtl="0">
          <a:spcBef>
            <a:spcPts val="0"/>
          </a:spcBef>
          <a:spcAft>
            <a:spcPts val="0"/>
          </a:spcAft>
          <a:buNone/>
          <a:defRPr sz="1600" dirty="0" smtClean="0">
            <a:solidFill>
              <a:schemeClr val="bg1"/>
            </a:solidFill>
            <a:latin typeface="Poppins" pitchFamily="2" charset="77"/>
            <a:cs typeface="Poppins" pitchFamily="2" charset="77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Pairpoint-PPTTheme_01" id="{308F3F01-079A-764A-AA97-2BE152B27C6C}" vid="{8531EA20-1E83-C64E-BC36-BB299EFB6E2C}"/>
    </a:ext>
  </a:extLst>
</a:theme>
</file>

<file path=ppt/theme/theme3.xml><?xml version="1.0" encoding="utf-8"?>
<a:theme xmlns:a="http://schemas.openxmlformats.org/drawingml/2006/main" name="Cover Slides">
  <a:themeElements>
    <a:clrScheme name="Custom 2">
      <a:dk1>
        <a:srgbClr val="3D3935"/>
      </a:dk1>
      <a:lt1>
        <a:srgbClr val="FFFFFF"/>
      </a:lt1>
      <a:dk2>
        <a:srgbClr val="3D3935"/>
      </a:dk2>
      <a:lt2>
        <a:srgbClr val="FFFFFF"/>
      </a:lt2>
      <a:accent1>
        <a:srgbClr val="A9C23F"/>
      </a:accent1>
      <a:accent2>
        <a:srgbClr val="857874"/>
      </a:accent2>
      <a:accent3>
        <a:srgbClr val="1D8296"/>
      </a:accent3>
      <a:accent4>
        <a:srgbClr val="464E7E"/>
      </a:accent4>
      <a:accent5>
        <a:srgbClr val="AFA9A3"/>
      </a:accent5>
      <a:accent6>
        <a:srgbClr val="E4E1E0"/>
      </a:accent6>
      <a:hlink>
        <a:srgbClr val="0563C1"/>
      </a:hlink>
      <a:folHlink>
        <a:srgbClr val="954F72"/>
      </a:folHlink>
    </a:clrScheme>
    <a:fontScheme name="Verra Mobilit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 tIns="0" rIns="0" bIns="0">
        <a:no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tent_1-Line_Header">
  <a:themeElements>
    <a:clrScheme name="Custom 1">
      <a:dk1>
        <a:srgbClr val="3D3935"/>
      </a:dk1>
      <a:lt1>
        <a:srgbClr val="FFFFFF"/>
      </a:lt1>
      <a:dk2>
        <a:srgbClr val="3D3935"/>
      </a:dk2>
      <a:lt2>
        <a:srgbClr val="FFFFFF"/>
      </a:lt2>
      <a:accent1>
        <a:srgbClr val="A9C23F"/>
      </a:accent1>
      <a:accent2>
        <a:srgbClr val="857874"/>
      </a:accent2>
      <a:accent3>
        <a:srgbClr val="1D8296"/>
      </a:accent3>
      <a:accent4>
        <a:srgbClr val="464E7E"/>
      </a:accent4>
      <a:accent5>
        <a:srgbClr val="AFA9A3"/>
      </a:accent5>
      <a:accent6>
        <a:srgbClr val="E4E1E0"/>
      </a:accent6>
      <a:hlink>
        <a:srgbClr val="0563C1"/>
      </a:hlink>
      <a:folHlink>
        <a:srgbClr val="954F72"/>
      </a:folHlink>
    </a:clrScheme>
    <a:fontScheme name="Verdana-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 w="19050">
          <a:noFill/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0" cap="sq">
          <a:solidFill>
            <a:srgbClr val="FFFFFF"/>
          </a:solidFill>
          <a:miter lim="800000"/>
          <a:headEnd type="none"/>
          <a:tailEnd type="none"/>
        </a:ln>
        <a:effectLst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/>
      <a:bodyPr wrap="square" lIns="90000" rIns="90000" rtlCol="0">
        <a:spAutoFit/>
      </a:bodyPr>
      <a:lstStyle>
        <a:defPPr algn="l" defTabSz="914400">
          <a:defRPr sz="1200" spc="2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2_Content">
  <a:themeElements>
    <a:clrScheme name="Custom 1">
      <a:dk1>
        <a:srgbClr val="3D3935"/>
      </a:dk1>
      <a:lt1>
        <a:srgbClr val="FFFFFF"/>
      </a:lt1>
      <a:dk2>
        <a:srgbClr val="3D3935"/>
      </a:dk2>
      <a:lt2>
        <a:srgbClr val="FFFFFF"/>
      </a:lt2>
      <a:accent1>
        <a:srgbClr val="A9C23F"/>
      </a:accent1>
      <a:accent2>
        <a:srgbClr val="857874"/>
      </a:accent2>
      <a:accent3>
        <a:srgbClr val="1D8296"/>
      </a:accent3>
      <a:accent4>
        <a:srgbClr val="464E7E"/>
      </a:accent4>
      <a:accent5>
        <a:srgbClr val="AFA9A3"/>
      </a:accent5>
      <a:accent6>
        <a:srgbClr val="E4E1E0"/>
      </a:accent6>
      <a:hlink>
        <a:srgbClr val="0563C1"/>
      </a:hlink>
      <a:folHlink>
        <a:srgbClr val="954F72"/>
      </a:folHlink>
    </a:clrScheme>
    <a:fontScheme name="Verdana-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 w="19050">
          <a:noFill/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0" cap="sq">
          <a:solidFill>
            <a:srgbClr val="FFFFFF"/>
          </a:solidFill>
          <a:miter lim="800000"/>
          <a:headEnd type="none"/>
          <a:tailEnd type="none"/>
        </a:ln>
        <a:effectLst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/>
      <a:bodyPr wrap="square" lIns="90000" rIns="90000" rtlCol="0">
        <a:spAutoFit/>
      </a:bodyPr>
      <a:lstStyle>
        <a:defPPr algn="l" defTabSz="914400">
          <a:defRPr sz="1200" spc="2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2996</TotalTime>
  <Words>80</Words>
  <Application>Microsoft Macintosh PowerPoint</Application>
  <PresentationFormat>Widescreen</PresentationFormat>
  <Paragraphs>12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8" baseType="lpstr">
      <vt:lpstr>Arial</vt:lpstr>
      <vt:lpstr>Calibri</vt:lpstr>
      <vt:lpstr>Helvetica Light</vt:lpstr>
      <vt:lpstr>Open Sans</vt:lpstr>
      <vt:lpstr>Poppins</vt:lpstr>
      <vt:lpstr>Poppins Light</vt:lpstr>
      <vt:lpstr>Poppins SemiBold</vt:lpstr>
      <vt:lpstr>System Font Regular</vt:lpstr>
      <vt:lpstr>Verdana</vt:lpstr>
      <vt:lpstr>Wingdings</vt:lpstr>
      <vt:lpstr>1_Office Theme</vt:lpstr>
      <vt:lpstr>1_Pairpoint-PPTTheme_01</vt:lpstr>
      <vt:lpstr>Cover Slides</vt:lpstr>
      <vt:lpstr>Content_1-Line_Header</vt:lpstr>
      <vt:lpstr>2_Content</vt:lpstr>
      <vt:lpstr>think-cell Slide</vt:lpstr>
      <vt:lpstr>Automotive AI &amp; VSS Unleashing New Possibilities Modeling Vehicle Data </vt:lpstr>
      <vt:lpstr>Moderator: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Suggested Slides for COVESA/AUTOSAR Alignment Session</dc:title>
  <dc:creator>Crumb, Steve</dc:creator>
  <cp:lastModifiedBy>Paul Boyes</cp:lastModifiedBy>
  <cp:revision>107</cp:revision>
  <dcterms:created xsi:type="dcterms:W3CDTF">2022-10-13T13:54:25Z</dcterms:created>
  <dcterms:modified xsi:type="dcterms:W3CDTF">2024-10-05T00:07:44Z</dcterms:modified>
</cp:coreProperties>
</file>