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  <p:sldMasterId id="2147483908" r:id="rId3"/>
    <p:sldMasterId id="2147483916" r:id="rId4"/>
    <p:sldMasterId id="2147483980" r:id="rId5"/>
  </p:sldMasterIdLst>
  <p:notesMasterIdLst>
    <p:notesMasterId r:id="rId8"/>
  </p:notesMasterIdLst>
  <p:sldIdLst>
    <p:sldId id="287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4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10/4/24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2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9AF67A9D-53FE-CDC9-C33D-ACE1BC675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108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FFAB1A20-F162-A6A2-F420-BCD70F00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56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564692C1-8EAA-9740-3BAC-D217FB55E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27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38289F0-3CF2-67CF-2984-C9B5F3DCF9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905DD0-78CF-D501-1CE1-5F3EAC47AD03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0F6DD7E5-E300-3B21-ADB6-C5EF62C1C5F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</p:spTree>
    <p:extLst>
      <p:ext uri="{BB962C8B-B14F-4D97-AF65-F5344CB8AC3E}">
        <p14:creationId xmlns:p14="http://schemas.microsoft.com/office/powerpoint/2010/main" val="2866389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 - Parceria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C03D14-5FE7-F8E0-C719-920461AF4E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01D9100-2287-054E-3472-FC9DD78711E8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79CF8299-A47D-3D33-6156-8C4F7A74A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227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FD90FF6D-E852-169C-61CD-D90B565728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7E88E9D-414F-BC06-1303-78845396B521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258757F0-6E4D-2DB3-79DA-7AEEF84C8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53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CEC48F20-117B-DE7B-B583-F72293B909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EA34D9-C902-2D2F-8C55-EA962B17D8B9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E762C379-03EA-0660-7AC9-5CC73A739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22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FA0C63D-79D4-C913-F8A1-ACDA795A3D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16550" y="1428370"/>
            <a:ext cx="7558899" cy="3590555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</a:p>
        </p:txBody>
      </p:sp>
      <p:pic>
        <p:nvPicPr>
          <p:cNvPr id="9" name="Graphic 34">
            <a:extLst>
              <a:ext uri="{FF2B5EF4-FFF2-40B4-BE49-F238E27FC236}">
                <a16:creationId xmlns:a16="http://schemas.microsoft.com/office/drawing/2014/main" id="{9EC32B63-285C-EBAF-E5F3-4032A0C212E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1906705" y="1147875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85BEF5-C917-3DA0-977C-05A2DA9A88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30455" y="2829686"/>
            <a:ext cx="6549674" cy="224535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  <a:br>
              <a:rPr lang="pt-PT" dirty="0"/>
            </a:br>
            <a:endParaRPr lang="pt-PT" dirty="0"/>
          </a:p>
        </p:txBody>
      </p:sp>
      <p:pic>
        <p:nvPicPr>
          <p:cNvPr id="9" name="Graphic 13">
            <a:extLst>
              <a:ext uri="{FF2B5EF4-FFF2-40B4-BE49-F238E27FC236}">
                <a16:creationId xmlns:a16="http://schemas.microsoft.com/office/drawing/2014/main" id="{FD75A648-7789-DD02-FEC8-1512092089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56600">
            <a:off x="269365" y="1530849"/>
            <a:ext cx="3260446" cy="285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3" name="Graphic 13">
            <a:extLst>
              <a:ext uri="{FF2B5EF4-FFF2-40B4-BE49-F238E27FC236}">
                <a16:creationId xmlns:a16="http://schemas.microsoft.com/office/drawing/2014/main" id="{33F8AF8E-CCF4-C2D1-0A2F-D293FD8591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75D609F-0B42-278B-E4CB-237FE74AE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7" name="Graphic 13">
            <a:extLst>
              <a:ext uri="{FF2B5EF4-FFF2-40B4-BE49-F238E27FC236}">
                <a16:creationId xmlns:a16="http://schemas.microsoft.com/office/drawing/2014/main" id="{97CDD0D4-0E31-9211-8116-412EF1DF07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37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91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06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2647EC3-717E-1403-3C71-FF6049E1E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B2981E6-1445-1A79-C622-5F8956F95BF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268404" y="-329402"/>
            <a:ext cx="2558026" cy="25580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7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94;p27">
            <a:extLst>
              <a:ext uri="{FF2B5EF4-FFF2-40B4-BE49-F238E27FC236}">
                <a16:creationId xmlns:a16="http://schemas.microsoft.com/office/drawing/2014/main" id="{63107B31-7B46-EF09-1403-CD8C587FC8C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420BE7DC-15A8-AA5A-5DF8-4AA41DEF6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A6C986EF-F3B1-404B-2BE7-315B8B89E5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7042027F-2FFC-B4BA-CED8-271EBDC5C8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D7E646F-8C11-9067-D5E0-5A251D18F31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2F3E5823-2393-071B-6898-8F855BEAC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72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40638C0-2212-9D1F-F0F2-6B8E923299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373251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000"/>
            </a:lvl1pPr>
            <a:lvl2pPr marL="685800" indent="-228600">
              <a:buFontTx/>
              <a:buBlip>
                <a:blip r:embed="rId2"/>
              </a:buBlip>
              <a:defRPr sz="1800" b="0" i="0">
                <a:latin typeface="Poppins Light" pitchFamily="2" charset="77"/>
                <a:cs typeface="Poppins Light" pitchFamily="2" charset="77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A35C244-2671-FF45-A914-86D860947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B7017D72-0E74-4913-40AB-810FF586741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Texto 12">
            <a:extLst>
              <a:ext uri="{FF2B5EF4-FFF2-40B4-BE49-F238E27FC236}">
                <a16:creationId xmlns:a16="http://schemas.microsoft.com/office/drawing/2014/main" id="{AF440B49-59F0-BD3A-3340-71337DCE07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0834F63E-47DC-F5C6-CBC5-1F04530FC3B0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893DF5D2-C7A5-389C-E3F3-6EAF87E27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518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FB16F761-1AAE-6517-4FBC-B9BE8A73089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370F9FB-9CC0-38C2-6978-49E3F83A31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0A35FF47-7CBA-4B32-1350-659ADB554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BDC7CAB-4996-E88C-B793-896EFB272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8DEE13D-5A6B-C61A-3DBF-C6B66E3832F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B5CB5FCC-5E3A-C654-08B4-F4C95A17FF13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36739C64-6C67-F286-7DBE-38962E486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1;p27">
            <a:extLst>
              <a:ext uri="{FF2B5EF4-FFF2-40B4-BE49-F238E27FC236}">
                <a16:creationId xmlns:a16="http://schemas.microsoft.com/office/drawing/2014/main" id="{43C094D9-6BEA-F561-4527-CA14D9F85407}"/>
              </a:ext>
            </a:extLst>
          </p:cNvPr>
          <p:cNvSpPr/>
          <p:nvPr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162B2BDF-623F-A510-33E5-FEFDA5906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82723071-DCC4-82C7-F825-8566ECE8A6C2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13A68CF-F1AF-8828-4686-180C2D94D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4C65CC3-28D3-1A2E-D995-6E20BC240D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125B0391-8BC6-F45E-CCCD-F1991700DF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bg2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1;p27">
            <a:extLst>
              <a:ext uri="{FF2B5EF4-FFF2-40B4-BE49-F238E27FC236}">
                <a16:creationId xmlns:a16="http://schemas.microsoft.com/office/drawing/2014/main" id="{B37972C3-BED0-35F8-FAB8-15CD6AA7F060}"/>
              </a:ext>
            </a:extLst>
          </p:cNvPr>
          <p:cNvSpPr/>
          <p:nvPr userDrawn="1"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6957012-E768-F38B-4A82-FC7349C57A4B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2" name="Graphic 18">
            <a:extLst>
              <a:ext uri="{FF2B5EF4-FFF2-40B4-BE49-F238E27FC236}">
                <a16:creationId xmlns:a16="http://schemas.microsoft.com/office/drawing/2014/main" id="{6FF6C2DE-2A95-C587-BA1F-80D0E44AD5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13" name="Google Shape;194;p27">
            <a:extLst>
              <a:ext uri="{FF2B5EF4-FFF2-40B4-BE49-F238E27FC236}">
                <a16:creationId xmlns:a16="http://schemas.microsoft.com/office/drawing/2014/main" id="{6F2BC7F8-5AA5-A939-594F-AAE9FF143F0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5" name="Marcador de Posição do Número do Diapositivo 5">
            <a:extLst>
              <a:ext uri="{FF2B5EF4-FFF2-40B4-BE49-F238E27FC236}">
                <a16:creationId xmlns:a16="http://schemas.microsoft.com/office/drawing/2014/main" id="{31861422-4413-04E3-5882-D0FF020C1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0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 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8CB0AB11-AAFB-059D-A72A-D463CDED085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77824DF-782C-3C70-18A6-2C5943A7CE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FA6D3FF6-6211-7E6B-5798-C7A8D9DCC3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6" name="Marcador de Posição do Texto 12">
            <a:extLst>
              <a:ext uri="{FF2B5EF4-FFF2-40B4-BE49-F238E27FC236}">
                <a16:creationId xmlns:a16="http://schemas.microsoft.com/office/drawing/2014/main" id="{E5E9646A-2565-5968-AC41-1A1432A3DE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72EC70C0-025A-E1D3-40D1-F9C7EAB352F6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D9C3D866-48DB-1A63-57FB-A6A410B85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05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5D96230A-5A97-F61D-C8D2-E616806AAF87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713B2A3-7D19-0FD0-9EE2-3EBCBE99A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DA9F7853-0963-3FE1-C653-EBBA31BBA7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5" name="Marcador de Posição do Texto 12">
            <a:extLst>
              <a:ext uri="{FF2B5EF4-FFF2-40B4-BE49-F238E27FC236}">
                <a16:creationId xmlns:a16="http://schemas.microsoft.com/office/drawing/2014/main" id="{6437D203-4BE1-5E95-A12B-F1F058B191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D7CDE7A-05B6-F639-EBDC-60A42132DDF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3B5101F5-4B52-4A05-58ED-4E08CEE9B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67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8470" y="2479040"/>
            <a:ext cx="5307530" cy="1602581"/>
          </a:xfrm>
        </p:spPr>
        <p:txBody>
          <a:bodyPr anchor="t">
            <a:noAutofit/>
          </a:bodyPr>
          <a:lstStyle>
            <a:lvl1pPr>
              <a:defRPr sz="3200" b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5BE6B4D2-35CC-24FB-A7FA-6359D565C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4" name="Marcador de Posição do Texto 12">
            <a:extLst>
              <a:ext uri="{FF2B5EF4-FFF2-40B4-BE49-F238E27FC236}">
                <a16:creationId xmlns:a16="http://schemas.microsoft.com/office/drawing/2014/main" id="{931A4B14-A646-4011-4F12-17E0A880D0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E68692E-D87F-8CEA-78A0-E992665C64E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1E6F2585-B669-7307-114D-7AB581D2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80E4FBA-2273-B701-0500-4910C5D490B7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61DBD74B-1889-687E-1B10-98659C178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050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7563" y="866767"/>
            <a:ext cx="5002730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342F5E44-7AD2-4B3A-2EDF-78B487171AF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27563" y="2831007"/>
            <a:ext cx="5002730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id="{36EB1112-9245-33B7-6F7B-CC288A67D1C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727563" y="1943687"/>
            <a:ext cx="5002730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753251C6-0E95-B2F6-FE30-0233B29320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7BE0CA7D-6770-AFFF-2833-E772BEFEEE13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DFB5A49-158A-D93A-24C5-D7A22EEE0D4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F9D805FA-CB1D-3874-EA7E-D488DA741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77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96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D8FEF5D8-B24E-D5B8-50F7-EA4DF595B3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3CF2B68F-2F73-5450-6758-8B74A76AC2D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18AC4A6-11F5-9A9F-9422-DCF253715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866767"/>
            <a:ext cx="5654086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9" name="Marcador de Posição de Conteúdo 2">
            <a:extLst>
              <a:ext uri="{FF2B5EF4-FFF2-40B4-BE49-F238E27FC236}">
                <a16:creationId xmlns:a16="http://schemas.microsoft.com/office/drawing/2014/main" id="{23864DF3-FA42-534C-2B09-CDC62853568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2831007"/>
            <a:ext cx="5654086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0" name="Marcador de Posição de Conteúdo 2">
            <a:extLst>
              <a:ext uri="{FF2B5EF4-FFF2-40B4-BE49-F238E27FC236}">
                <a16:creationId xmlns:a16="http://schemas.microsoft.com/office/drawing/2014/main" id="{F13C2039-68A8-CC67-6FA2-EC5E0CAA2D7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078" y="1943687"/>
            <a:ext cx="5654086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2BB6758-1A3C-54D8-76E0-9D3FC7BFA971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C9403FF2-5B33-0A72-D52B-AFC4EA5D0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57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FB0A0ECF-8B8B-D9D8-91B2-150D2C452F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189066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77CEEDB9-A6D9-741B-3BC6-865D139DA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57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587DEB1E-C6E0-02AD-8EA4-EA9D00C8D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413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6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_2">
    <p:bg>
      <p:bgPr>
        <a:gradFill>
          <a:gsLst>
            <a:gs pos="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24">
            <a:extLst>
              <a:ext uri="{FF2B5EF4-FFF2-40B4-BE49-F238E27FC236}">
                <a16:creationId xmlns:a16="http://schemas.microsoft.com/office/drawing/2014/main" id="{36CD3E64-C5E6-7425-D835-58203F633A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DD8659BF-3820-FD2E-00D0-DDCD27D04E53}"/>
              </a:ext>
            </a:extLst>
          </p:cNvPr>
          <p:cNvSpPr/>
          <p:nvPr userDrawn="1"/>
        </p:nvSpPr>
        <p:spPr>
          <a:xfrm rot="5400000">
            <a:off x="11112996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EAD9054-0022-6D3C-B6C3-E9ED37FFF74D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4EFD227-FCED-D051-64B5-2E94087A2A96}"/>
              </a:ext>
            </a:extLst>
          </p:cNvPr>
          <p:cNvSpPr/>
          <p:nvPr userDrawn="1"/>
        </p:nvSpPr>
        <p:spPr>
          <a:xfrm rot="5400000">
            <a:off x="9870972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26AFC32D-BA8E-E0D0-C3B2-E650958CC075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A61FBBE-1247-CCB2-F7C8-66CA901E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13A6DCC-1753-8FCB-74C6-825FF61630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746083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2200" b="1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3DA215BD-0958-4461-DE5E-557900F540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180548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CBE72BE-8F9F-7E23-E82F-4E1F287DC2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140887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6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CCE04B-5635-DC05-D3E0-4000CD38A73D}"/>
              </a:ext>
            </a:extLst>
          </p:cNvPr>
          <p:cNvGrpSpPr/>
          <p:nvPr userDrawn="1"/>
        </p:nvGrpSpPr>
        <p:grpSpPr>
          <a:xfrm>
            <a:off x="650006" y="915000"/>
            <a:ext cx="2405248" cy="913267"/>
            <a:chOff x="914424" y="915000"/>
            <a:chExt cx="2405248" cy="913267"/>
          </a:xfrm>
        </p:grpSpPr>
        <p:sp>
          <p:nvSpPr>
            <p:cNvPr id="28" name="Free Form 10">
              <a:extLst>
                <a:ext uri="{FF2B5EF4-FFF2-40B4-BE49-F238E27FC236}">
                  <a16:creationId xmlns:a16="http://schemas.microsoft.com/office/drawing/2014/main" id="{5F95511C-0262-FF7E-0917-929F871D6691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 Form 11">
              <a:extLst>
                <a:ext uri="{FF2B5EF4-FFF2-40B4-BE49-F238E27FC236}">
                  <a16:creationId xmlns:a16="http://schemas.microsoft.com/office/drawing/2014/main" id="{677BCB30-A3A9-B630-E713-29852B857707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12">
              <a:extLst>
                <a:ext uri="{FF2B5EF4-FFF2-40B4-BE49-F238E27FC236}">
                  <a16:creationId xmlns:a16="http://schemas.microsoft.com/office/drawing/2014/main" id="{541E6DA7-B57E-E0EE-F51D-C01C74436502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 Form 13">
              <a:extLst>
                <a:ext uri="{FF2B5EF4-FFF2-40B4-BE49-F238E27FC236}">
                  <a16:creationId xmlns:a16="http://schemas.microsoft.com/office/drawing/2014/main" id="{89D9F524-CBAF-F029-3058-B43320D6881F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1FA849B5-01B4-06E1-BABA-A7707FDE6A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6163056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0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BB9CC-002F-95DD-D5CC-1D7EF6817EE0}"/>
              </a:ext>
            </a:extLst>
          </p:cNvPr>
          <p:cNvCxnSpPr/>
          <p:nvPr userDrawn="1"/>
        </p:nvCxnSpPr>
        <p:spPr>
          <a:xfrm>
            <a:off x="656730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68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02F96369-1C80-2A1F-CF94-879545D4D728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29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14">
            <a:extLst>
              <a:ext uri="{FF2B5EF4-FFF2-40B4-BE49-F238E27FC236}">
                <a16:creationId xmlns:a16="http://schemas.microsoft.com/office/drawing/2014/main" id="{533168ED-48A1-9CCD-3912-57C7BD556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5A5A2C3A-FAF6-350A-4C87-B49E7EB84E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88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26322D2-9676-6F9E-2271-C28B65CA91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4F23C0DB-7E12-63E6-01EE-0616C7CEF6F9}"/>
              </a:ext>
            </a:extLst>
          </p:cNvPr>
          <p:cNvSpPr/>
          <p:nvPr userDrawn="1"/>
        </p:nvSpPr>
        <p:spPr>
          <a:xfrm rot="5400000">
            <a:off x="11112996" y="120943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971A37-EE70-A766-9B5D-A00DB2F059F7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FB1724E-53E8-EB07-19AE-95933C0631F7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B3625FF-149B-E6EC-D41A-1D20F4C007FB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59732E7-A6CA-5DD4-DF4E-B21073C86CFA}"/>
              </a:ext>
            </a:extLst>
          </p:cNvPr>
          <p:cNvSpPr/>
          <p:nvPr userDrawn="1"/>
        </p:nvSpPr>
        <p:spPr>
          <a:xfrm rot="5400000">
            <a:off x="7386928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F8B7D9-DFAD-DF17-0641-D97EA694946A}"/>
              </a:ext>
            </a:extLst>
          </p:cNvPr>
          <p:cNvSpPr/>
          <p:nvPr userDrawn="1"/>
        </p:nvSpPr>
        <p:spPr>
          <a:xfrm>
            <a:off x="0" y="3726086"/>
            <a:ext cx="7223912" cy="189946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D98527FA-B5DA-85A3-D54C-343D0BA5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6" y="4468946"/>
            <a:ext cx="6385842" cy="777240"/>
          </a:xfrm>
          <a:prstGeom prst="rect">
            <a:avLst/>
          </a:prstGeom>
        </p:spPr>
        <p:txBody>
          <a:bodyPr lIns="182880" tIns="45720" bIns="45720" anchor="t" anchorCtr="0"/>
          <a:lstStyle>
            <a:lvl1pPr>
              <a:defRPr sz="2700" b="0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181E6A0F-D48F-8F7C-5DC2-1FF908C846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9034" y="4069287"/>
            <a:ext cx="6385841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1" cap="all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0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ing_7-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03C6EB-822C-08CD-DE9B-407DDEBDEF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" y="0"/>
            <a:ext cx="12191680" cy="36842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0" y="-141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71273" y="4422799"/>
            <a:ext cx="1399706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11347" y="4422799"/>
            <a:ext cx="1395065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13860" y="4422799"/>
            <a:ext cx="1401868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1ADF01E9-686C-0C83-E609-6BF6E9C25D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88091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B625BEA-965E-6A99-3003-E0ADFD7E40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397385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7C64E7D-54A1-98B3-1E01-D413C02B07B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71626" y="3974682"/>
            <a:ext cx="1399706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DFB7B06C-046B-41CA-7B3C-4197E59B3A1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509014" y="3974682"/>
            <a:ext cx="1395065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64D116A-F202-6D4F-5E41-816D5F2415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618506" y="3974682"/>
            <a:ext cx="1401868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D3CC450-30AC-508C-EFC2-D5FFCEC37CD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85758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9ED6E44-AEB3-09E1-5331-A69D9708F4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397386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493E78D-1354-BA4B-0462-BFDC468052C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356461" y="2073793"/>
            <a:ext cx="9477060" cy="438885"/>
          </a:xfrm>
          <a:prstGeom prst="rect">
            <a:avLst/>
          </a:prstGeom>
        </p:spPr>
        <p:txBody>
          <a:bodyPr wrap="square" lIns="45720" tIns="0" rIns="45720" bIns="4572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CC6245A-16D0-C1EB-0B2D-F735E0901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61" y="1064913"/>
            <a:ext cx="9477060" cy="68391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4C9D777-F622-7EFC-BA94-F3849918762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0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paghetti junction&#10;&#10;Description automatically generated">
            <a:extLst>
              <a:ext uri="{FF2B5EF4-FFF2-40B4-BE49-F238E27FC236}">
                <a16:creationId xmlns:a16="http://schemas.microsoft.com/office/drawing/2014/main" id="{35B84265-2FAF-45E9-54B4-463A9BCB9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" y="0"/>
            <a:ext cx="12192000" cy="36856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-4646" y="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B029CB-EB73-0FBD-0120-B5C76661ACCF}"/>
              </a:ext>
            </a:extLst>
          </p:cNvPr>
          <p:cNvGrpSpPr/>
          <p:nvPr userDrawn="1"/>
        </p:nvGrpSpPr>
        <p:grpSpPr>
          <a:xfrm>
            <a:off x="4893375" y="753260"/>
            <a:ext cx="2405248" cy="913267"/>
            <a:chOff x="914424" y="915000"/>
            <a:chExt cx="2405248" cy="913267"/>
          </a:xfrm>
        </p:grpSpPr>
        <p:sp>
          <p:nvSpPr>
            <p:cNvPr id="13" name="Free Form 10">
              <a:extLst>
                <a:ext uri="{FF2B5EF4-FFF2-40B4-BE49-F238E27FC236}">
                  <a16:creationId xmlns:a16="http://schemas.microsoft.com/office/drawing/2014/main" id="{38717CB5-CD91-AD21-0845-5DC1F62A515C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 Form 11">
              <a:extLst>
                <a:ext uri="{FF2B5EF4-FFF2-40B4-BE49-F238E27FC236}">
                  <a16:creationId xmlns:a16="http://schemas.microsoft.com/office/drawing/2014/main" id="{B41A62B4-0833-443E-B22C-BF98704A2CB0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 Form 12">
              <a:extLst>
                <a:ext uri="{FF2B5EF4-FFF2-40B4-BE49-F238E27FC236}">
                  <a16:creationId xmlns:a16="http://schemas.microsoft.com/office/drawing/2014/main" id="{E51B7E3D-8773-2032-F5F1-F139B28F2293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 Form 13">
              <a:extLst>
                <a:ext uri="{FF2B5EF4-FFF2-40B4-BE49-F238E27FC236}">
                  <a16:creationId xmlns:a16="http://schemas.microsoft.com/office/drawing/2014/main" id="{0768FE0F-8445-5951-4966-10D6F05F7160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itle 4">
            <a:extLst>
              <a:ext uri="{FF2B5EF4-FFF2-40B4-BE49-F238E27FC236}">
                <a16:creationId xmlns:a16="http://schemas.microsoft.com/office/drawing/2014/main" id="{DB88F44A-677D-437A-7301-0BEA1E37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4713"/>
            <a:ext cx="11277600" cy="685800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C3F419C3-53A7-84A7-148B-1E3098E0E5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5341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1823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6519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1215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4A4B683-3359-FCC1-1E38-E0AF955C214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85911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2D45D79-726F-156B-BC07-8CCA33E15C0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5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76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9D99A9-48AC-D662-51FB-A483D0BA0749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C72D31E-E6C6-F863-6E4C-1827A63217EA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13FD352-4B2F-55A6-EEBF-334AD35CE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4405CEF-74FB-CB3C-EFEB-44761DF031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8ECA1249-62DF-0AC0-1B0E-63FF0336B1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35F9E363-DB81-84BD-D406-8A82FCBA0D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2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46F964-94E8-2587-795D-53AF2F5184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0827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797E9A-B7E9-0660-8107-72AF6B9405F7}"/>
              </a:ext>
            </a:extLst>
          </p:cNvPr>
          <p:cNvSpPr/>
          <p:nvPr userDrawn="1"/>
        </p:nvSpPr>
        <p:spPr>
          <a:xfrm>
            <a:off x="0" y="0"/>
            <a:ext cx="11540836" cy="6082748"/>
          </a:xfrm>
          <a:prstGeom prst="rect">
            <a:avLst/>
          </a:prstGeom>
          <a:gradFill>
            <a:gsLst>
              <a:gs pos="38000">
                <a:schemeClr val="tx1">
                  <a:lumMod val="95000"/>
                  <a:lumOff val="5000"/>
                  <a:alpha val="0"/>
                </a:schemeClr>
              </a:gs>
              <a:gs pos="100000">
                <a:schemeClr val="tx1">
                  <a:lumMod val="90000"/>
                  <a:alpha val="79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b="0" i="0" u="none" strike="noStrike" kern="0" cap="none" spc="38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  <a:sym typeface="Raleway Light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B2EFA359-1428-2524-D4F3-18ADD1F524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8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 Form 2">
            <a:extLst>
              <a:ext uri="{FF2B5EF4-FFF2-40B4-BE49-F238E27FC236}">
                <a16:creationId xmlns:a16="http://schemas.microsoft.com/office/drawing/2014/main" id="{C824BFBF-5CDC-6054-203B-E2DEB2F0BA7A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05622-A428-06E0-9FCC-9D79464C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20B504-8438-9DCB-B88F-E690706796DA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AC63F-1FEA-E1B3-8ABB-1FBB076AEC0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9EE562C-FB93-6B8E-6FC1-164D4C3120F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8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1C1D25E-6BEF-4F78-BB59-32696581627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D1E3D69E-C4C9-FAD7-12C2-46B48A4AA7C8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915D6ABC-E3E2-BE39-D329-DBA2078FE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CDF117-C1F2-C883-CF22-992397987A1E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0CFD01A-9E17-0D24-C428-7EAF7D92A66C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91A7F7C-BB05-C9AE-20C1-188A1F53F5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32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L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EF8C9C82-311F-0905-B030-92EFF1D7DA56}"/>
              </a:ext>
            </a:extLst>
          </p:cNvPr>
          <p:cNvSpPr/>
          <p:nvPr userDrawn="1"/>
        </p:nvSpPr>
        <p:spPr>
          <a:xfrm>
            <a:off x="4419600" y="0"/>
            <a:ext cx="7772400" cy="6858000"/>
          </a:xfrm>
          <a:custGeom>
            <a:avLst/>
            <a:gdLst/>
            <a:ahLst/>
            <a:cxnLst/>
            <a:rect l="0" t="0" r="0" b="0"/>
            <a:pathLst>
              <a:path w="7772400" h="6858000">
                <a:moveTo>
                  <a:pt x="0" y="6858000"/>
                </a:moveTo>
                <a:lnTo>
                  <a:pt x="7772400" y="6858000"/>
                </a:lnTo>
                <a:lnTo>
                  <a:pt x="7772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D9C5390-CFE2-19C2-9BFF-5CDFD6CD1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68704EF-C3D6-F033-0DDA-27C571A3D307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CF9A20F-CE36-C347-DBB7-FCC14DF46202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1FC9542-15A5-006E-237F-B1829A22E6E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C9AE322-92A2-105E-AC86-DA004E7D97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08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5A25960D-9813-3645-E91A-72F63973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9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46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B14E31C-B971-2848-8C58-FED815A488F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2ECE9E5-F6D6-4A5B-629C-79CE37DF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05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C3C4AEE-BA28-D84E-A6AE-AF4E537C69E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5399915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5B7716-9AF6-144B-89CA-C009BB6877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30793" y="1677560"/>
            <a:ext cx="5404007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3CF9FA9-3BC4-075D-D7A8-3AEED712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E534B47-B999-7C45-AF42-3B54AC37607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D11F6-6667-7746-88AB-10B334022F9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34543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3CCF638-422B-3D42-B13B-A270718946F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6BBB343-0892-40B9-7455-0E8C04AF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22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AE683E17-4926-D648-B2BF-7A54432EB44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EC76F6E-8A66-4896-4FBB-3034E92C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08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2C4193-6A0D-2E48-90EC-9E0F903567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6602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A68DD5A5-2687-F646-A3A3-CA147930A8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4286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142B7-B716-2824-35BF-35FF4B9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4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8DAD40F-08D5-2C42-A12F-79FCA1F640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ADF11078-F74D-A44D-940B-642CB67F94B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638EFFE-D2FA-C940-8F9B-E2C5B84798A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23B603B-1A48-633B-2CED-1166D89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6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704CA9B-5EF4-DE49-9CA5-A63F37113E2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30158" y="4325046"/>
            <a:ext cx="5335670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D8D0C3E-80A5-8D41-888A-9CF81FE108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1" y="4325046"/>
            <a:ext cx="5409982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71DF402-9901-77C3-04AD-BB58F95F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9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3FA25C03-F8DF-674A-AB5F-3364E97AC4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50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E07A9136-D926-1042-A50A-93E64C843F1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7749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82EE745-374E-1523-78B6-5B57E3197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A2ED76A8-EFA4-1F49-B0BF-FD8F7D8FEC2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0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B12D99F-F7ED-314E-B9F2-71E558C91CC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200" y="4325048"/>
            <a:ext cx="5407049" cy="17576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DCC498C-E9A1-C942-26AA-35CBE32B7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0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0"/>
            <a:ext cx="5407050" cy="2430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94282FE-EF77-5749-8BC2-661C8DAD2F7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CFC0F4D0-282C-684C-A9B4-E1AE9A43C00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327750" y="1677560"/>
            <a:ext cx="54070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16A9C340-7CDE-6442-371C-13E8F64F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61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81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27751" y="3346169"/>
            <a:ext cx="5407049" cy="2736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BA14D7F-CF51-DB48-A1B2-2EEFF3D27FD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327751" y="1677561"/>
            <a:ext cx="5407049" cy="144627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ACD4552-5E4C-804D-ADE0-D4F5F06220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1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14EEFBA-D6DC-C56D-09A7-583E827C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5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ulleted List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30696" y="3346168"/>
            <a:ext cx="5404104" cy="27365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5F0F6A37-601A-0B42-AF78-44D5D6AE04E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330696" y="1677560"/>
            <a:ext cx="5404104" cy="144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D62626A-4471-2D45-9CFD-3C51AE42D59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677560"/>
            <a:ext cx="54133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9490CA2-B543-D94F-ECFF-F9A4176F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35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E319192-F7B1-6540-BE48-26E28D089D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07092CD-6CFF-E84F-B742-026D207971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D154D765-F598-5D43-BA98-B576F7D0012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80400" y="1677560"/>
            <a:ext cx="345440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0457F84-7616-B59F-8DC6-D2D01813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8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582BE7A-8FC0-8946-AF43-4B16D47B772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399" y="1672346"/>
            <a:ext cx="3454401" cy="44051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E056DCC8-C7C9-4194-B967-21C4A470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5DCC857-DA43-B0CE-5102-AEB62556FF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6F3FE3C4-AAB3-C180-20E1-5A27C41FAE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BBCAE9C-7579-87F1-DAAA-B011EB76819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3230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6">
            <a:extLst>
              <a:ext uri="{FF2B5EF4-FFF2-40B4-BE49-F238E27FC236}">
                <a16:creationId xmlns:a16="http://schemas.microsoft.com/office/drawing/2014/main" id="{D7B50039-C469-B841-8CF5-6547BB4743E5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457201" y="1677560"/>
            <a:ext cx="11277600" cy="4405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table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5BE80672-4539-E309-DB15-C2B766E2D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7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 Form 2">
            <a:extLst>
              <a:ext uri="{FF2B5EF4-FFF2-40B4-BE49-F238E27FC236}">
                <a16:creationId xmlns:a16="http://schemas.microsoft.com/office/drawing/2014/main" id="{BE90BAF3-25B1-376C-1705-BD82B2F65E91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5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07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643EBC61-430F-BBF1-FDEE-959AB16D6459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C194EB-A332-F0ED-4CF0-E7F944F0F0E8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E0E6C-7185-6361-70EC-7DE039746DCE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655D88C9-807B-B12C-3711-D6EF30E1E75D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099265-9202-73F2-DA65-BADCF517D9BE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641FB3D-EC6F-521B-6E14-33197A697CA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FD63D3CC-61AA-FFD3-977B-0E26F2E190F4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</p:spTree>
    <p:extLst>
      <p:ext uri="{BB962C8B-B14F-4D97-AF65-F5344CB8AC3E}">
        <p14:creationId xmlns:p14="http://schemas.microsoft.com/office/powerpoint/2010/main" val="2425258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7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63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22B9FE0-8DD2-ED84-3EEF-95A3B539F6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58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image" Target="../media/image14.sv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image" Target="../media/image13.png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image" Target="../media/image1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983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C259FDA-5E81-E548-B75F-59012A6C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07" y="2933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44DB29A-DACD-16DD-D550-1F1EFE5C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307" y="1753883"/>
            <a:ext cx="10515600" cy="3961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93B94EE-104C-8689-EDBA-C29EDEBF4366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21" name="Graphic 18">
            <a:extLst>
              <a:ext uri="{FF2B5EF4-FFF2-40B4-BE49-F238E27FC236}">
                <a16:creationId xmlns:a16="http://schemas.microsoft.com/office/drawing/2014/main" id="{1980E957-0114-FCB5-8868-AD0BFA07257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3F49AA4-339B-90EE-34B8-D7468D2F045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CA53420F-0094-3605-F169-E2FA687CC868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9304EE5E-AAE2-449A-EDE3-7F5A07DCD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56481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0395A-9DB5-06CF-6204-449B37A1908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9334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Pairpoint General</a:t>
            </a:r>
          </a:p>
        </p:txBody>
      </p:sp>
    </p:spTree>
    <p:extLst>
      <p:ext uri="{BB962C8B-B14F-4D97-AF65-F5344CB8AC3E}">
        <p14:creationId xmlns:p14="http://schemas.microsoft.com/office/powerpoint/2010/main" val="271183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50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1" kern="1200" dirty="0">
          <a:solidFill>
            <a:schemeClr val="tx1"/>
          </a:solidFill>
          <a:latin typeface="+mj-lt"/>
          <a:ea typeface="+mn-ea"/>
          <a:cs typeface="+mn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5425" algn="l" defTabSz="914400" rtl="0" eaLnBrk="1" latinLnBrk="0" hangingPunct="1">
        <a:lnSpc>
          <a:spcPts val="1600"/>
        </a:lnSpc>
        <a:spcBef>
          <a:spcPts val="800"/>
        </a:spcBef>
        <a:buFont typeface="Arial" panose="020B0604020202020204" pitchFamily="34" charset="0"/>
        <a:buChar char="•"/>
        <a:tabLst/>
        <a:defRPr lang="en-US" sz="1200" b="1" kern="1200" dirty="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222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55C201-8DE4-44CC-9140-85EDFD02C4F1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7AA16BF-0E29-0587-D86C-B7675DD05E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11" name="Free Form 4">
              <a:extLst>
                <a:ext uri="{FF2B5EF4-FFF2-40B4-BE49-F238E27FC236}">
                  <a16:creationId xmlns:a16="http://schemas.microsoft.com/office/drawing/2014/main" id="{C2142271-F500-62AD-0533-632CE5E2A90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 Form 6">
              <a:extLst>
                <a:ext uri="{FF2B5EF4-FFF2-40B4-BE49-F238E27FC236}">
                  <a16:creationId xmlns:a16="http://schemas.microsoft.com/office/drawing/2014/main" id="{8FBFB82A-4E04-BB29-C673-DE7F797049B2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 userDrawn="1"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63E68E-C2F7-AC33-A847-9EC0506D060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CCD05E5-65C8-94E1-2EE7-D4979AEEA24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1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  <p:sldLayoutId id="2147483937" r:id="rId21"/>
    <p:sldLayoutId id="2147483938" r:id="rId22"/>
    <p:sldLayoutId id="2147483939" r:id="rId23"/>
    <p:sldLayoutId id="2147483940" r:id="rId24"/>
    <p:sldLayoutId id="2147483943" r:id="rId2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CF064BA-DA08-16AA-8317-9F7802A5AE8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669236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4" imgH="344" progId="TCLayout.ActiveDocument.1">
                  <p:embed/>
                </p:oleObj>
              </mc:Choice>
              <mc:Fallback>
                <p:oleObj name="think-cell Slide" r:id="rId5" imgW="344" imgH="34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064BA-DA08-16AA-8317-9F7802A5A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6BDCA7-C2CE-8DFD-5CFF-E2F72723C152}"/>
              </a:ext>
            </a:extLst>
          </p:cNvPr>
          <p:cNvCxnSpPr>
            <a:cxnSpLocks/>
          </p:cNvCxnSpPr>
          <p:nvPr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4C35B13-C8B9-59F8-CF17-BAF63CA61A04}"/>
              </a:ext>
            </a:extLst>
          </p:cNvPr>
          <p:cNvSpPr txBox="1">
            <a:spLocks/>
          </p:cNvSpPr>
          <p:nvPr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61BB488-EDE6-4576-A239-084C1BC3B6E5}"/>
              </a:ext>
            </a:extLst>
          </p:cNvPr>
          <p:cNvSpPr txBox="1">
            <a:spLocks/>
          </p:cNvSpPr>
          <p:nvPr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291011-696E-C205-44E0-22601DBE9B3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4" name="Free Form 4">
              <a:extLst>
                <a:ext uri="{FF2B5EF4-FFF2-40B4-BE49-F238E27FC236}">
                  <a16:creationId xmlns:a16="http://schemas.microsoft.com/office/drawing/2014/main" id="{BB483D83-0E3B-3230-5FE1-44C28330AB7A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 Form 6">
              <a:extLst>
                <a:ext uri="{FF2B5EF4-FFF2-40B4-BE49-F238E27FC236}">
                  <a16:creationId xmlns:a16="http://schemas.microsoft.com/office/drawing/2014/main" id="{3CC64909-240F-C383-8C73-6E9CB7E399C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161FEF-B7BC-16F8-EB16-7E98E5515B37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9D9EBA8-1BD7-63A8-DBDB-5D846956848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26899F6F-E385-812E-23D0-3497F82EC928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327C75-DB65-6272-A0F0-7BB4346022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474910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324925"/>
            <a:ext cx="121920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Changing Lanes Safely</a:t>
            </a:r>
            <a:br>
              <a:rPr lang="en-US" sz="3600" b="1" dirty="0"/>
            </a:br>
            <a:r>
              <a:rPr lang="en-US" sz="3600" b="1" dirty="0"/>
              <a:t>AI and New Vehicle Technologies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0" y="4823791"/>
            <a:ext cx="121920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Fireside Chat</a:t>
            </a:r>
          </a:p>
        </p:txBody>
      </p:sp>
    </p:spTree>
    <p:extLst>
      <p:ext uri="{BB962C8B-B14F-4D97-AF65-F5344CB8AC3E}">
        <p14:creationId xmlns:p14="http://schemas.microsoft.com/office/powerpoint/2010/main" val="4115171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C0581-8016-810D-1A10-54177CA2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F839-2BBC-41C4-A3D3-7D1A413AD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842186-90C4-63EE-E34E-C883A2536A3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4 October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2ABC4368-5ED9-4BE9-E221-9032D9348D0E}"/>
              </a:ext>
            </a:extLst>
          </p:cNvPr>
          <p:cNvSpPr txBox="1">
            <a:spLocks/>
          </p:cNvSpPr>
          <p:nvPr/>
        </p:nvSpPr>
        <p:spPr>
          <a:xfrm>
            <a:off x="2272330" y="4536852"/>
            <a:ext cx="213236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Keith O’Neill</a:t>
            </a:r>
            <a:br>
              <a:rPr lang="en-US" dirty="0"/>
            </a:br>
            <a:r>
              <a:rPr lang="en-US" sz="1600" dirty="0"/>
              <a:t>Managing Director</a:t>
            </a:r>
            <a:br>
              <a:rPr lang="en-US" dirty="0"/>
            </a:br>
            <a:r>
              <a:rPr lang="en-US" dirty="0" err="1"/>
              <a:t>Globant</a:t>
            </a:r>
            <a:endParaRPr lang="en-US" dirty="0"/>
          </a:p>
        </p:txBody>
      </p:sp>
      <p:sp>
        <p:nvSpPr>
          <p:cNvPr id="14" name="Subtitle 3">
            <a:extLst>
              <a:ext uri="{FF2B5EF4-FFF2-40B4-BE49-F238E27FC236}">
                <a16:creationId xmlns:a16="http://schemas.microsoft.com/office/drawing/2014/main" id="{5869ABB3-C408-16E7-6F86-FE77F91DF0FF}"/>
              </a:ext>
            </a:extLst>
          </p:cNvPr>
          <p:cNvSpPr txBox="1">
            <a:spLocks/>
          </p:cNvSpPr>
          <p:nvPr/>
        </p:nvSpPr>
        <p:spPr>
          <a:xfrm>
            <a:off x="7195296" y="4550634"/>
            <a:ext cx="2381689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Brian </a:t>
            </a:r>
            <a:r>
              <a:rPr lang="en-US" b="1" dirty="0" err="1"/>
              <a:t>Wassom</a:t>
            </a:r>
            <a:br>
              <a:rPr lang="en-US" dirty="0"/>
            </a:br>
            <a:r>
              <a:rPr lang="en-US" sz="1600" dirty="0"/>
              <a:t>Partner </a:t>
            </a:r>
            <a:br>
              <a:rPr lang="en-US" sz="1600" dirty="0"/>
            </a:br>
            <a:r>
              <a:rPr lang="en-US" dirty="0"/>
              <a:t>Warner, Norcross + Judd</a:t>
            </a:r>
            <a:br>
              <a:rPr lang="en-US" dirty="0"/>
            </a:br>
            <a:endParaRPr lang="en-US" dirty="0"/>
          </a:p>
        </p:txBody>
      </p:sp>
      <p:pic>
        <p:nvPicPr>
          <p:cNvPr id="18" name="Picture 17" descr="A person smiling with his hands on his hips&#10;&#10;Description automatically generated">
            <a:extLst>
              <a:ext uri="{FF2B5EF4-FFF2-40B4-BE49-F238E27FC236}">
                <a16:creationId xmlns:a16="http://schemas.microsoft.com/office/drawing/2014/main" id="{B193A2F7-9FFA-6789-B5BA-AA37FF540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199" y="2238152"/>
            <a:ext cx="2463800" cy="2349500"/>
          </a:xfrm>
          <a:prstGeom prst="rect">
            <a:avLst/>
          </a:prstGeom>
        </p:spPr>
      </p:pic>
      <p:pic>
        <p:nvPicPr>
          <p:cNvPr id="20" name="Picture 19" descr="A person in a suit smiling&#10;&#10;Description automatically generated">
            <a:extLst>
              <a:ext uri="{FF2B5EF4-FFF2-40B4-BE49-F238E27FC236}">
                <a16:creationId xmlns:a16="http://schemas.microsoft.com/office/drawing/2014/main" id="{E38A855E-A2AB-C586-39B5-C327B25A5B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485" y="2238152"/>
            <a:ext cx="23495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2065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airpoint-PPTTheme_01">
  <a:themeElements>
    <a:clrScheme name="Pairpoint">
      <a:dk1>
        <a:srgbClr val="042428"/>
      </a:dk1>
      <a:lt1>
        <a:srgbClr val="FEFFFF"/>
      </a:lt1>
      <a:dk2>
        <a:srgbClr val="FEFFFF"/>
      </a:dk2>
      <a:lt2>
        <a:srgbClr val="FEFFFF"/>
      </a:lt2>
      <a:accent1>
        <a:srgbClr val="04252A"/>
      </a:accent1>
      <a:accent2>
        <a:srgbClr val="EC5455"/>
      </a:accent2>
      <a:accent3>
        <a:srgbClr val="A5A5A5"/>
      </a:accent3>
      <a:accent4>
        <a:srgbClr val="69DF96"/>
      </a:accent4>
      <a:accent5>
        <a:srgbClr val="69DF96"/>
      </a:accent5>
      <a:accent6>
        <a:srgbClr val="E55152"/>
      </a:accent6>
      <a:hlink>
        <a:srgbClr val="69DF96"/>
      </a:hlink>
      <a:folHlink>
        <a:srgbClr val="04252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spcFirstLastPara="1" wrap="square" lIns="91425" tIns="91425" rIns="91425" bIns="91425" anchor="ctr" anchorCtr="0">
        <a:noAutofit/>
      </a:bodyPr>
      <a:lstStyle>
        <a:defPPr marL="0" indent="0" algn="ctr" rtl="0">
          <a:spcBef>
            <a:spcPts val="0"/>
          </a:spcBef>
          <a:spcAft>
            <a:spcPts val="0"/>
          </a:spcAft>
          <a:buNone/>
          <a:defRPr sz="1600" dirty="0" smtClean="0">
            <a:solidFill>
              <a:schemeClr val="bg1"/>
            </a:solidFill>
            <a:latin typeface="Poppins" pitchFamily="2" charset="77"/>
            <a:cs typeface="Poppins" pitchFamily="2" charset="7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airpoint-PPTTheme_01" id="{308F3F01-079A-764A-AA97-2BE152B27C6C}" vid="{8531EA20-1E83-C64E-BC36-BB299EFB6E2C}"/>
    </a:ext>
  </a:extLst>
</a:theme>
</file>

<file path=ppt/theme/theme3.xml><?xml version="1.0" encoding="utf-8"?>
<a:theme xmlns:a="http://schemas.openxmlformats.org/drawingml/2006/main" name="Cover Slides">
  <a:themeElements>
    <a:clrScheme name="Custom 2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ra Mobilit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>
        <a:no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_1-Line_Header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t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38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Arial</vt:lpstr>
      <vt:lpstr>Calibri</vt:lpstr>
      <vt:lpstr>Helvetica Light</vt:lpstr>
      <vt:lpstr>Open Sans</vt:lpstr>
      <vt:lpstr>Poppins</vt:lpstr>
      <vt:lpstr>Poppins Light</vt:lpstr>
      <vt:lpstr>Poppins SemiBold</vt:lpstr>
      <vt:lpstr>System Font Regular</vt:lpstr>
      <vt:lpstr>Verdana</vt:lpstr>
      <vt:lpstr>Wingdings</vt:lpstr>
      <vt:lpstr>1_Office Theme</vt:lpstr>
      <vt:lpstr>1_Pairpoint-PPTTheme_01</vt:lpstr>
      <vt:lpstr>Cover Slides</vt:lpstr>
      <vt:lpstr>Content_1-Line_Header</vt:lpstr>
      <vt:lpstr>2_Content</vt:lpstr>
      <vt:lpstr>think-cell Slide</vt:lpstr>
      <vt:lpstr>Changing Lanes Safely AI and New Vehicle Technologies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Paul Boyes</cp:lastModifiedBy>
  <cp:revision>107</cp:revision>
  <dcterms:created xsi:type="dcterms:W3CDTF">2022-10-13T13:54:25Z</dcterms:created>
  <dcterms:modified xsi:type="dcterms:W3CDTF">2024-10-05T00:10:31Z</dcterms:modified>
</cp:coreProperties>
</file>