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10"/>
  </p:notesMasterIdLst>
  <p:sldIdLst>
    <p:sldId id="256" r:id="rId2"/>
    <p:sldId id="1237" r:id="rId3"/>
    <p:sldId id="1238" r:id="rId4"/>
    <p:sldId id="1239" r:id="rId5"/>
    <p:sldId id="1240" r:id="rId6"/>
    <p:sldId id="1241" r:id="rId7"/>
    <p:sldId id="1242" r:id="rId8"/>
    <p:sldId id="263" r:id="rId9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GoogleSlidesCustomDataVersion2">
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r:id="rId20" roundtripDataSignature="AMtx7mjN2UUzzgAlIh06ZX4OmG3lYl5koQ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D79254F-0F20-4364-B7E2-042A37CD72C2}" v="1" dt="2024-09-26T11:43:27.505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llanmörkt format 2 - Dekorfär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7" d="100"/>
          <a:sy n="107" d="100"/>
        </p:scale>
        <p:origin x="714" y="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26" Type="http://schemas.microsoft.com/office/2015/10/relationships/revisionInfo" Target="revisionInfo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25" Type="http://schemas.microsoft.com/office/2016/11/relationships/changesInfo" Target="changesInfos/changesInfo1.xml"/><Relationship Id="rId2" Type="http://schemas.openxmlformats.org/officeDocument/2006/relationships/slide" Target="slides/slide1.xml"/><Relationship Id="rId20" Type="http://customschemas.google.com/relationships/presentationmetadata" Target="meta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23" Type="http://schemas.openxmlformats.org/officeDocument/2006/relationships/theme" Target="theme/theme1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22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aegervall Erik (XC/EEX-SE)" userId="94651833-0c9b-4ab1-9fde-085303b2e218" providerId="ADAL" clId="{4D79254F-0F20-4364-B7E2-042A37CD72C2}"/>
    <pc:docChg chg="custSel addSld modSld">
      <pc:chgData name="Jaegervall Erik (XC/EEX-SE)" userId="94651833-0c9b-4ab1-9fde-085303b2e218" providerId="ADAL" clId="{4D79254F-0F20-4364-B7E2-042A37CD72C2}" dt="2024-09-26T21:14:06.975" v="182" actId="20577"/>
      <pc:docMkLst>
        <pc:docMk/>
      </pc:docMkLst>
      <pc:sldChg chg="modSp new mod">
        <pc:chgData name="Jaegervall Erik (XC/EEX-SE)" userId="94651833-0c9b-4ab1-9fde-085303b2e218" providerId="ADAL" clId="{4D79254F-0F20-4364-B7E2-042A37CD72C2}" dt="2024-09-26T21:14:06.975" v="182" actId="20577"/>
        <pc:sldMkLst>
          <pc:docMk/>
          <pc:sldMk cId="2905461026" sldId="1242"/>
        </pc:sldMkLst>
        <pc:spChg chg="mod">
          <ac:chgData name="Jaegervall Erik (XC/EEX-SE)" userId="94651833-0c9b-4ab1-9fde-085303b2e218" providerId="ADAL" clId="{4D79254F-0F20-4364-B7E2-042A37CD72C2}" dt="2024-09-26T21:12:13.023" v="17" actId="20577"/>
          <ac:spMkLst>
            <pc:docMk/>
            <pc:sldMk cId="2905461026" sldId="1242"/>
            <ac:spMk id="3" creationId="{8DDD405C-6F83-01D1-A7F8-AEBF78C4A6F0}"/>
          </ac:spMkLst>
        </pc:spChg>
        <pc:spChg chg="mod">
          <ac:chgData name="Jaegervall Erik (XC/EEX-SE)" userId="94651833-0c9b-4ab1-9fde-085303b2e218" providerId="ADAL" clId="{4D79254F-0F20-4364-B7E2-042A37CD72C2}" dt="2024-09-26T21:14:06.975" v="182" actId="20577"/>
          <ac:spMkLst>
            <pc:docMk/>
            <pc:sldMk cId="2905461026" sldId="1242"/>
            <ac:spMk id="4" creationId="{43B4BBB0-932E-5A8B-E54F-184D4E781087}"/>
          </ac:spMkLst>
        </pc:spChg>
      </pc:sldChg>
    </pc:docChg>
  </pc:docChgLst>
  <pc:docChgLst>
    <pc:chgData name="Jaegervall Erik (XC/EEX-SE)" userId="94651833-0c9b-4ab1-9fde-085303b2e218" providerId="ADAL" clId="{69C73731-B037-40CB-B928-5E57CC75F2C0}"/>
    <pc:docChg chg="undo custSel addSld delSld modSld">
      <pc:chgData name="Jaegervall Erik (XC/EEX-SE)" userId="94651833-0c9b-4ab1-9fde-085303b2e218" providerId="ADAL" clId="{69C73731-B037-40CB-B928-5E57CC75F2C0}" dt="2024-09-25T13:31:17.703" v="1410" actId="20577"/>
      <pc:docMkLst>
        <pc:docMk/>
      </pc:docMkLst>
      <pc:sldChg chg="modSp mod">
        <pc:chgData name="Jaegervall Erik (XC/EEX-SE)" userId="94651833-0c9b-4ab1-9fde-085303b2e218" providerId="ADAL" clId="{69C73731-B037-40CB-B928-5E57CC75F2C0}" dt="2024-09-19T12:40:14.706" v="5" actId="20577"/>
        <pc:sldMkLst>
          <pc:docMk/>
          <pc:sldMk cId="0" sldId="256"/>
        </pc:sldMkLst>
        <pc:spChg chg="mod">
          <ac:chgData name="Jaegervall Erik (XC/EEX-SE)" userId="94651833-0c9b-4ab1-9fde-085303b2e218" providerId="ADAL" clId="{69C73731-B037-40CB-B928-5E57CC75F2C0}" dt="2024-09-19T12:40:14.706" v="5" actId="20577"/>
          <ac:spMkLst>
            <pc:docMk/>
            <pc:sldMk cId="0" sldId="256"/>
            <ac:spMk id="70" creationId="{00000000-0000-0000-0000-000000000000}"/>
          </ac:spMkLst>
        </pc:spChg>
      </pc:sldChg>
      <pc:sldChg chg="addSp delSp modSp mod">
        <pc:chgData name="Jaegervall Erik (XC/EEX-SE)" userId="94651833-0c9b-4ab1-9fde-085303b2e218" providerId="ADAL" clId="{69C73731-B037-40CB-B928-5E57CC75F2C0}" dt="2024-09-19T12:45:16.269" v="24" actId="478"/>
        <pc:sldMkLst>
          <pc:docMk/>
          <pc:sldMk cId="0" sldId="257"/>
        </pc:sldMkLst>
        <pc:spChg chg="mod">
          <ac:chgData name="Jaegervall Erik (XC/EEX-SE)" userId="94651833-0c9b-4ab1-9fde-085303b2e218" providerId="ADAL" clId="{69C73731-B037-40CB-B928-5E57CC75F2C0}" dt="2024-09-19T12:45:07.445" v="22" actId="1076"/>
          <ac:spMkLst>
            <pc:docMk/>
            <pc:sldMk cId="0" sldId="257"/>
            <ac:spMk id="2" creationId="{148690BC-331B-F512-D2A1-173D74C260D0}"/>
          </ac:spMkLst>
        </pc:spChg>
        <pc:spChg chg="add del mod">
          <ac:chgData name="Jaegervall Erik (XC/EEX-SE)" userId="94651833-0c9b-4ab1-9fde-085303b2e218" providerId="ADAL" clId="{69C73731-B037-40CB-B928-5E57CC75F2C0}" dt="2024-09-19T12:44:56.029" v="20" actId="478"/>
          <ac:spMkLst>
            <pc:docMk/>
            <pc:sldMk cId="0" sldId="257"/>
            <ac:spMk id="6" creationId="{19BB534A-F7F7-D4FD-EB42-BBEDE2A47774}"/>
          </ac:spMkLst>
        </pc:spChg>
        <pc:spChg chg="del">
          <ac:chgData name="Jaegervall Erik (XC/EEX-SE)" userId="94651833-0c9b-4ab1-9fde-085303b2e218" providerId="ADAL" clId="{69C73731-B037-40CB-B928-5E57CC75F2C0}" dt="2024-09-19T12:44:44.784" v="18" actId="478"/>
          <ac:spMkLst>
            <pc:docMk/>
            <pc:sldMk cId="0" sldId="257"/>
            <ac:spMk id="79" creationId="{00000000-0000-0000-0000-000000000000}"/>
          </ac:spMkLst>
        </pc:spChg>
        <pc:picChg chg="add mod">
          <ac:chgData name="Jaegervall Erik (XC/EEX-SE)" userId="94651833-0c9b-4ab1-9fde-085303b2e218" providerId="ADAL" clId="{69C73731-B037-40CB-B928-5E57CC75F2C0}" dt="2024-09-19T12:45:00.285" v="21" actId="1076"/>
          <ac:picMkLst>
            <pc:docMk/>
            <pc:sldMk cId="0" sldId="257"/>
            <ac:picMk id="4" creationId="{C1B1A05A-D48F-1732-C3CE-04791551DFDB}"/>
          </ac:picMkLst>
        </pc:picChg>
        <pc:picChg chg="del">
          <ac:chgData name="Jaegervall Erik (XC/EEX-SE)" userId="94651833-0c9b-4ab1-9fde-085303b2e218" providerId="ADAL" clId="{69C73731-B037-40CB-B928-5E57CC75F2C0}" dt="2024-09-19T12:45:16.269" v="24" actId="478"/>
          <ac:picMkLst>
            <pc:docMk/>
            <pc:sldMk cId="0" sldId="257"/>
            <ac:picMk id="80" creationId="{00000000-0000-0000-0000-000000000000}"/>
          </ac:picMkLst>
        </pc:picChg>
        <pc:picChg chg="mod">
          <ac:chgData name="Jaegervall Erik (XC/EEX-SE)" userId="94651833-0c9b-4ab1-9fde-085303b2e218" providerId="ADAL" clId="{69C73731-B037-40CB-B928-5E57CC75F2C0}" dt="2024-09-19T12:45:11.725" v="23" actId="1076"/>
          <ac:picMkLst>
            <pc:docMk/>
            <pc:sldMk cId="0" sldId="257"/>
            <ac:picMk id="81" creationId="{00000000-0000-0000-0000-000000000000}"/>
          </ac:picMkLst>
        </pc:picChg>
      </pc:sldChg>
      <pc:sldChg chg="addSp delSp modSp mod">
        <pc:chgData name="Jaegervall Erik (XC/EEX-SE)" userId="94651833-0c9b-4ab1-9fde-085303b2e218" providerId="ADAL" clId="{69C73731-B037-40CB-B928-5E57CC75F2C0}" dt="2024-09-19T12:49:38.753" v="183" actId="255"/>
        <pc:sldMkLst>
          <pc:docMk/>
          <pc:sldMk cId="0" sldId="258"/>
        </pc:sldMkLst>
        <pc:spChg chg="mod">
          <ac:chgData name="Jaegervall Erik (XC/EEX-SE)" userId="94651833-0c9b-4ab1-9fde-085303b2e218" providerId="ADAL" clId="{69C73731-B037-40CB-B928-5E57CC75F2C0}" dt="2024-09-19T12:49:38.753" v="183" actId="255"/>
          <ac:spMkLst>
            <pc:docMk/>
            <pc:sldMk cId="0" sldId="258"/>
            <ac:spMk id="87" creationId="{00000000-0000-0000-0000-000000000000}"/>
          </ac:spMkLst>
        </pc:spChg>
        <pc:picChg chg="del">
          <ac:chgData name="Jaegervall Erik (XC/EEX-SE)" userId="94651833-0c9b-4ab1-9fde-085303b2e218" providerId="ADAL" clId="{69C73731-B037-40CB-B928-5E57CC75F2C0}" dt="2024-09-19T12:47:31.590" v="31" actId="478"/>
          <ac:picMkLst>
            <pc:docMk/>
            <pc:sldMk cId="0" sldId="258"/>
            <ac:picMk id="3" creationId="{41092006-E8EF-64C1-3FAB-64AD05310498}"/>
          </ac:picMkLst>
        </pc:picChg>
        <pc:picChg chg="add mod">
          <ac:chgData name="Jaegervall Erik (XC/EEX-SE)" userId="94651833-0c9b-4ab1-9fde-085303b2e218" providerId="ADAL" clId="{69C73731-B037-40CB-B928-5E57CC75F2C0}" dt="2024-09-19T12:47:47.183" v="33" actId="1076"/>
          <ac:picMkLst>
            <pc:docMk/>
            <pc:sldMk cId="0" sldId="258"/>
            <ac:picMk id="4" creationId="{6E92D078-F258-C8CE-260D-697DE7C40E57}"/>
          </ac:picMkLst>
        </pc:picChg>
      </pc:sldChg>
      <pc:sldChg chg="modSp del mod">
        <pc:chgData name="Jaegervall Erik (XC/EEX-SE)" userId="94651833-0c9b-4ab1-9fde-085303b2e218" providerId="ADAL" clId="{69C73731-B037-40CB-B928-5E57CC75F2C0}" dt="2024-09-19T13:06:26.982" v="587" actId="47"/>
        <pc:sldMkLst>
          <pc:docMk/>
          <pc:sldMk cId="0" sldId="259"/>
        </pc:sldMkLst>
        <pc:spChg chg="mod">
          <ac:chgData name="Jaegervall Erik (XC/EEX-SE)" userId="94651833-0c9b-4ab1-9fde-085303b2e218" providerId="ADAL" clId="{69C73731-B037-40CB-B928-5E57CC75F2C0}" dt="2024-09-19T12:50:21.209" v="190" actId="20577"/>
          <ac:spMkLst>
            <pc:docMk/>
            <pc:sldMk cId="0" sldId="259"/>
            <ac:spMk id="94" creationId="{00000000-0000-0000-0000-000000000000}"/>
          </ac:spMkLst>
        </pc:spChg>
      </pc:sldChg>
      <pc:sldChg chg="del">
        <pc:chgData name="Jaegervall Erik (XC/EEX-SE)" userId="94651833-0c9b-4ab1-9fde-085303b2e218" providerId="ADAL" clId="{69C73731-B037-40CB-B928-5E57CC75F2C0}" dt="2024-09-19T13:06:32.288" v="589" actId="47"/>
        <pc:sldMkLst>
          <pc:docMk/>
          <pc:sldMk cId="0" sldId="261"/>
        </pc:sldMkLst>
      </pc:sldChg>
      <pc:sldChg chg="del">
        <pc:chgData name="Jaegervall Erik (XC/EEX-SE)" userId="94651833-0c9b-4ab1-9fde-085303b2e218" providerId="ADAL" clId="{69C73731-B037-40CB-B928-5E57CC75F2C0}" dt="2024-09-19T13:06:29.676" v="588" actId="47"/>
        <pc:sldMkLst>
          <pc:docMk/>
          <pc:sldMk cId="2955468763" sldId="264"/>
        </pc:sldMkLst>
      </pc:sldChg>
      <pc:sldChg chg="del">
        <pc:chgData name="Jaegervall Erik (XC/EEX-SE)" userId="94651833-0c9b-4ab1-9fde-085303b2e218" providerId="ADAL" clId="{69C73731-B037-40CB-B928-5E57CC75F2C0}" dt="2024-09-19T13:06:39.846" v="591" actId="47"/>
        <pc:sldMkLst>
          <pc:docMk/>
          <pc:sldMk cId="3001413879" sldId="265"/>
        </pc:sldMkLst>
      </pc:sldChg>
      <pc:sldChg chg="del">
        <pc:chgData name="Jaegervall Erik (XC/EEX-SE)" userId="94651833-0c9b-4ab1-9fde-085303b2e218" providerId="ADAL" clId="{69C73731-B037-40CB-B928-5E57CC75F2C0}" dt="2024-09-19T13:06:41.138" v="592" actId="47"/>
        <pc:sldMkLst>
          <pc:docMk/>
          <pc:sldMk cId="1250816880" sldId="266"/>
        </pc:sldMkLst>
      </pc:sldChg>
      <pc:sldChg chg="del">
        <pc:chgData name="Jaegervall Erik (XC/EEX-SE)" userId="94651833-0c9b-4ab1-9fde-085303b2e218" providerId="ADAL" clId="{69C73731-B037-40CB-B928-5E57CC75F2C0}" dt="2024-09-19T13:06:36.175" v="590" actId="47"/>
        <pc:sldMkLst>
          <pc:docMk/>
          <pc:sldMk cId="1614495720" sldId="267"/>
        </pc:sldMkLst>
      </pc:sldChg>
      <pc:sldChg chg="mod modShow">
        <pc:chgData name="Jaegervall Erik (XC/EEX-SE)" userId="94651833-0c9b-4ab1-9fde-085303b2e218" providerId="ADAL" clId="{69C73731-B037-40CB-B928-5E57CC75F2C0}" dt="2024-09-24T15:42:56.383" v="607" actId="729"/>
        <pc:sldMkLst>
          <pc:docMk/>
          <pc:sldMk cId="1537815258" sldId="268"/>
        </pc:sldMkLst>
      </pc:sldChg>
      <pc:sldChg chg="addSp modSp new mod">
        <pc:chgData name="Jaegervall Erik (XC/EEX-SE)" userId="94651833-0c9b-4ab1-9fde-085303b2e218" providerId="ADAL" clId="{69C73731-B037-40CB-B928-5E57CC75F2C0}" dt="2024-09-19T12:45:35.941" v="30" actId="14100"/>
        <pc:sldMkLst>
          <pc:docMk/>
          <pc:sldMk cId="204293996" sldId="269"/>
        </pc:sldMkLst>
        <pc:spChg chg="mod">
          <ac:chgData name="Jaegervall Erik (XC/EEX-SE)" userId="94651833-0c9b-4ab1-9fde-085303b2e218" providerId="ADAL" clId="{69C73731-B037-40CB-B928-5E57CC75F2C0}" dt="2024-09-19T12:45:31.485" v="29" actId="20577"/>
          <ac:spMkLst>
            <pc:docMk/>
            <pc:sldMk cId="204293996" sldId="269"/>
            <ac:spMk id="3" creationId="{90277F46-A4DB-CD1E-0120-F8677104BE13}"/>
          </ac:spMkLst>
        </pc:spChg>
        <pc:picChg chg="add mod">
          <ac:chgData name="Jaegervall Erik (XC/EEX-SE)" userId="94651833-0c9b-4ab1-9fde-085303b2e218" providerId="ADAL" clId="{69C73731-B037-40CB-B928-5E57CC75F2C0}" dt="2024-09-19T12:45:35.941" v="30" actId="14100"/>
          <ac:picMkLst>
            <pc:docMk/>
            <pc:sldMk cId="204293996" sldId="269"/>
            <ac:picMk id="6" creationId="{8FAADB81-E346-3698-AC60-C4AF28373332}"/>
          </ac:picMkLst>
        </pc:picChg>
      </pc:sldChg>
      <pc:sldChg chg="addSp modSp new mod">
        <pc:chgData name="Jaegervall Erik (XC/EEX-SE)" userId="94651833-0c9b-4ab1-9fde-085303b2e218" providerId="ADAL" clId="{69C73731-B037-40CB-B928-5E57CC75F2C0}" dt="2024-09-19T12:57:04.717" v="485" actId="20577"/>
        <pc:sldMkLst>
          <pc:docMk/>
          <pc:sldMk cId="1758513661" sldId="270"/>
        </pc:sldMkLst>
        <pc:spChg chg="mod">
          <ac:chgData name="Jaegervall Erik (XC/EEX-SE)" userId="94651833-0c9b-4ab1-9fde-085303b2e218" providerId="ADAL" clId="{69C73731-B037-40CB-B928-5E57CC75F2C0}" dt="2024-09-19T12:57:04.717" v="485" actId="20577"/>
          <ac:spMkLst>
            <pc:docMk/>
            <pc:sldMk cId="1758513661" sldId="270"/>
            <ac:spMk id="3" creationId="{ED6FFD9B-89D1-DAC3-A7F6-0CF5C6823B38}"/>
          </ac:spMkLst>
        </pc:spChg>
        <pc:spChg chg="mod">
          <ac:chgData name="Jaegervall Erik (XC/EEX-SE)" userId="94651833-0c9b-4ab1-9fde-085303b2e218" providerId="ADAL" clId="{69C73731-B037-40CB-B928-5E57CC75F2C0}" dt="2024-09-19T12:56:16.348" v="429" actId="20577"/>
          <ac:spMkLst>
            <pc:docMk/>
            <pc:sldMk cId="1758513661" sldId="270"/>
            <ac:spMk id="4" creationId="{F14379A2-1390-E806-D3D1-2B0E5DC134B6}"/>
          </ac:spMkLst>
        </pc:spChg>
        <pc:spChg chg="add mod">
          <ac:chgData name="Jaegervall Erik (XC/EEX-SE)" userId="94651833-0c9b-4ab1-9fde-085303b2e218" providerId="ADAL" clId="{69C73731-B037-40CB-B928-5E57CC75F2C0}" dt="2024-09-19T12:56:37.860" v="466" actId="1076"/>
          <ac:spMkLst>
            <pc:docMk/>
            <pc:sldMk cId="1758513661" sldId="270"/>
            <ac:spMk id="9" creationId="{DE60D371-257F-1092-706D-D59B344BA4E5}"/>
          </ac:spMkLst>
        </pc:spChg>
        <pc:picChg chg="add mod">
          <ac:chgData name="Jaegervall Erik (XC/EEX-SE)" userId="94651833-0c9b-4ab1-9fde-085303b2e218" providerId="ADAL" clId="{69C73731-B037-40CB-B928-5E57CC75F2C0}" dt="2024-09-19T12:51:33.505" v="205" actId="1076"/>
          <ac:picMkLst>
            <pc:docMk/>
            <pc:sldMk cId="1758513661" sldId="270"/>
            <ac:picMk id="6" creationId="{4DCF8F7C-4633-3FFB-F4D6-A8CD74181E6C}"/>
          </ac:picMkLst>
        </pc:picChg>
        <pc:picChg chg="add mod">
          <ac:chgData name="Jaegervall Erik (XC/EEX-SE)" userId="94651833-0c9b-4ab1-9fde-085303b2e218" providerId="ADAL" clId="{69C73731-B037-40CB-B928-5E57CC75F2C0}" dt="2024-09-19T12:55:58.281" v="423" actId="1076"/>
          <ac:picMkLst>
            <pc:docMk/>
            <pc:sldMk cId="1758513661" sldId="270"/>
            <ac:picMk id="8" creationId="{6D2AADF4-95E2-1BED-7258-5479D65FB5FE}"/>
          </ac:picMkLst>
        </pc:picChg>
      </pc:sldChg>
      <pc:sldChg chg="addSp modSp new mod">
        <pc:chgData name="Jaegervall Erik (XC/EEX-SE)" userId="94651833-0c9b-4ab1-9fde-085303b2e218" providerId="ADAL" clId="{69C73731-B037-40CB-B928-5E57CC75F2C0}" dt="2024-09-19T14:33:34.392" v="595" actId="692"/>
        <pc:sldMkLst>
          <pc:docMk/>
          <pc:sldMk cId="2374748784" sldId="271"/>
        </pc:sldMkLst>
        <pc:spChg chg="mod">
          <ac:chgData name="Jaegervall Erik (XC/EEX-SE)" userId="94651833-0c9b-4ab1-9fde-085303b2e218" providerId="ADAL" clId="{69C73731-B037-40CB-B928-5E57CC75F2C0}" dt="2024-09-19T12:51:59.322" v="249" actId="20577"/>
          <ac:spMkLst>
            <pc:docMk/>
            <pc:sldMk cId="2374748784" sldId="271"/>
            <ac:spMk id="3" creationId="{E770491F-878A-8EDD-120C-6008D2346CF1}"/>
          </ac:spMkLst>
        </pc:spChg>
        <pc:spChg chg="mod">
          <ac:chgData name="Jaegervall Erik (XC/EEX-SE)" userId="94651833-0c9b-4ab1-9fde-085303b2e218" providerId="ADAL" clId="{69C73731-B037-40CB-B928-5E57CC75F2C0}" dt="2024-09-19T12:55:36.211" v="420" actId="20577"/>
          <ac:spMkLst>
            <pc:docMk/>
            <pc:sldMk cId="2374748784" sldId="271"/>
            <ac:spMk id="4" creationId="{1CC478CF-5EF0-9939-EBB0-5395DAB823C2}"/>
          </ac:spMkLst>
        </pc:spChg>
        <pc:picChg chg="add mod">
          <ac:chgData name="Jaegervall Erik (XC/EEX-SE)" userId="94651833-0c9b-4ab1-9fde-085303b2e218" providerId="ADAL" clId="{69C73731-B037-40CB-B928-5E57CC75F2C0}" dt="2024-09-19T14:33:34.392" v="595" actId="692"/>
          <ac:picMkLst>
            <pc:docMk/>
            <pc:sldMk cId="2374748784" sldId="271"/>
            <ac:picMk id="6" creationId="{ACDB27E1-A0DA-FAFE-5C35-911DC7D61F24}"/>
          </ac:picMkLst>
        </pc:picChg>
      </pc:sldChg>
      <pc:sldChg chg="addSp modSp new mod">
        <pc:chgData name="Jaegervall Erik (XC/EEX-SE)" userId="94651833-0c9b-4ab1-9fde-085303b2e218" providerId="ADAL" clId="{69C73731-B037-40CB-B928-5E57CC75F2C0}" dt="2024-09-19T14:33:42.850" v="596" actId="692"/>
        <pc:sldMkLst>
          <pc:docMk/>
          <pc:sldMk cId="3914327280" sldId="272"/>
        </pc:sldMkLst>
        <pc:spChg chg="mod">
          <ac:chgData name="Jaegervall Erik (XC/EEX-SE)" userId="94651833-0c9b-4ab1-9fde-085303b2e218" providerId="ADAL" clId="{69C73731-B037-40CB-B928-5E57CC75F2C0}" dt="2024-09-19T12:58:21.418" v="511" actId="27636"/>
          <ac:spMkLst>
            <pc:docMk/>
            <pc:sldMk cId="3914327280" sldId="272"/>
            <ac:spMk id="3" creationId="{87A981C2-5698-BC1F-1CEA-F9DE48B2D312}"/>
          </ac:spMkLst>
        </pc:spChg>
        <pc:spChg chg="mod">
          <ac:chgData name="Jaegervall Erik (XC/EEX-SE)" userId="94651833-0c9b-4ab1-9fde-085303b2e218" providerId="ADAL" clId="{69C73731-B037-40CB-B928-5E57CC75F2C0}" dt="2024-09-19T12:58:34.483" v="512"/>
          <ac:spMkLst>
            <pc:docMk/>
            <pc:sldMk cId="3914327280" sldId="272"/>
            <ac:spMk id="4" creationId="{210F29C0-2A2E-9221-D288-33A6CC5628B4}"/>
          </ac:spMkLst>
        </pc:spChg>
        <pc:spChg chg="add mod">
          <ac:chgData name="Jaegervall Erik (XC/EEX-SE)" userId="94651833-0c9b-4ab1-9fde-085303b2e218" providerId="ADAL" clId="{69C73731-B037-40CB-B928-5E57CC75F2C0}" dt="2024-09-19T13:00:57.668" v="542" actId="20577"/>
          <ac:spMkLst>
            <pc:docMk/>
            <pc:sldMk cId="3914327280" sldId="272"/>
            <ac:spMk id="7" creationId="{D382A088-53D9-D702-D28E-9D01DA7C3C91}"/>
          </ac:spMkLst>
        </pc:spChg>
        <pc:picChg chg="add mod">
          <ac:chgData name="Jaegervall Erik (XC/EEX-SE)" userId="94651833-0c9b-4ab1-9fde-085303b2e218" providerId="ADAL" clId="{69C73731-B037-40CB-B928-5E57CC75F2C0}" dt="2024-09-19T14:33:42.850" v="596" actId="692"/>
          <ac:picMkLst>
            <pc:docMk/>
            <pc:sldMk cId="3914327280" sldId="272"/>
            <ac:picMk id="6" creationId="{68845F57-726A-62B2-FCF6-FF4B4E643F8B}"/>
          </ac:picMkLst>
        </pc:picChg>
        <pc:picChg chg="add mod">
          <ac:chgData name="Jaegervall Erik (XC/EEX-SE)" userId="94651833-0c9b-4ab1-9fde-085303b2e218" providerId="ADAL" clId="{69C73731-B037-40CB-B928-5E57CC75F2C0}" dt="2024-09-19T13:00:48.346" v="520" actId="1076"/>
          <ac:picMkLst>
            <pc:docMk/>
            <pc:sldMk cId="3914327280" sldId="272"/>
            <ac:picMk id="9" creationId="{9DAF83DA-40D6-59F9-DA07-F166E2EC731D}"/>
          </ac:picMkLst>
        </pc:picChg>
      </pc:sldChg>
      <pc:sldChg chg="addSp delSp modSp add mod">
        <pc:chgData name="Jaegervall Erik (XC/EEX-SE)" userId="94651833-0c9b-4ab1-9fde-085303b2e218" providerId="ADAL" clId="{69C73731-B037-40CB-B928-5E57CC75F2C0}" dt="2024-09-19T14:34:02.635" v="606" actId="20577"/>
        <pc:sldMkLst>
          <pc:docMk/>
          <pc:sldMk cId="2114522972" sldId="273"/>
        </pc:sldMkLst>
        <pc:spChg chg="mod">
          <ac:chgData name="Jaegervall Erik (XC/EEX-SE)" userId="94651833-0c9b-4ab1-9fde-085303b2e218" providerId="ADAL" clId="{69C73731-B037-40CB-B928-5E57CC75F2C0}" dt="2024-09-19T13:02:16.861" v="549" actId="27636"/>
          <ac:spMkLst>
            <pc:docMk/>
            <pc:sldMk cId="2114522972" sldId="273"/>
            <ac:spMk id="3" creationId="{87A981C2-5698-BC1F-1CEA-F9DE48B2D312}"/>
          </ac:spMkLst>
        </pc:spChg>
        <pc:spChg chg="mod">
          <ac:chgData name="Jaegervall Erik (XC/EEX-SE)" userId="94651833-0c9b-4ab1-9fde-085303b2e218" providerId="ADAL" clId="{69C73731-B037-40CB-B928-5E57CC75F2C0}" dt="2024-09-19T14:34:02.635" v="606" actId="20577"/>
          <ac:spMkLst>
            <pc:docMk/>
            <pc:sldMk cId="2114522972" sldId="273"/>
            <ac:spMk id="4" creationId="{210F29C0-2A2E-9221-D288-33A6CC5628B4}"/>
          </ac:spMkLst>
        </pc:spChg>
        <pc:spChg chg="mod">
          <ac:chgData name="Jaegervall Erik (XC/EEX-SE)" userId="94651833-0c9b-4ab1-9fde-085303b2e218" providerId="ADAL" clId="{69C73731-B037-40CB-B928-5E57CC75F2C0}" dt="2024-09-19T13:04:35.067" v="586" actId="1076"/>
          <ac:spMkLst>
            <pc:docMk/>
            <pc:sldMk cId="2114522972" sldId="273"/>
            <ac:spMk id="7" creationId="{D382A088-53D9-D702-D28E-9D01DA7C3C91}"/>
          </ac:spMkLst>
        </pc:spChg>
        <pc:picChg chg="add mod">
          <ac:chgData name="Jaegervall Erik (XC/EEX-SE)" userId="94651833-0c9b-4ab1-9fde-085303b2e218" providerId="ADAL" clId="{69C73731-B037-40CB-B928-5E57CC75F2C0}" dt="2024-09-19T14:33:50.794" v="597" actId="692"/>
          <ac:picMkLst>
            <pc:docMk/>
            <pc:sldMk cId="2114522972" sldId="273"/>
            <ac:picMk id="8" creationId="{BAFEF246-7ACD-D4E2-23D0-2D18FA87D475}"/>
          </ac:picMkLst>
        </pc:picChg>
        <pc:picChg chg="del">
          <ac:chgData name="Jaegervall Erik (XC/EEX-SE)" userId="94651833-0c9b-4ab1-9fde-085303b2e218" providerId="ADAL" clId="{69C73731-B037-40CB-B928-5E57CC75F2C0}" dt="2024-09-19T13:04:03.835" v="569" actId="478"/>
          <ac:picMkLst>
            <pc:docMk/>
            <pc:sldMk cId="2114522972" sldId="273"/>
            <ac:picMk id="9" creationId="{9DAF83DA-40D6-59F9-DA07-F166E2EC731D}"/>
          </ac:picMkLst>
        </pc:picChg>
        <pc:picChg chg="add mod">
          <ac:chgData name="Jaegervall Erik (XC/EEX-SE)" userId="94651833-0c9b-4ab1-9fde-085303b2e218" providerId="ADAL" clId="{69C73731-B037-40CB-B928-5E57CC75F2C0}" dt="2024-09-19T13:04:08.739" v="571" actId="1076"/>
          <ac:picMkLst>
            <pc:docMk/>
            <pc:sldMk cId="2114522972" sldId="273"/>
            <ac:picMk id="11" creationId="{D0B1B5B5-69E1-B694-A5A3-0CE5F290DC2E}"/>
          </ac:picMkLst>
        </pc:picChg>
      </pc:sldChg>
      <pc:sldChg chg="addSp modSp add mod">
        <pc:chgData name="Jaegervall Erik (XC/EEX-SE)" userId="94651833-0c9b-4ab1-9fde-085303b2e218" providerId="ADAL" clId="{69C73731-B037-40CB-B928-5E57CC75F2C0}" dt="2024-09-25T11:04:46.127" v="774" actId="1076"/>
        <pc:sldMkLst>
          <pc:docMk/>
          <pc:sldMk cId="2616024597" sldId="396"/>
        </pc:sldMkLst>
        <pc:picChg chg="add mod">
          <ac:chgData name="Jaegervall Erik (XC/EEX-SE)" userId="94651833-0c9b-4ab1-9fde-085303b2e218" providerId="ADAL" clId="{69C73731-B037-40CB-B928-5E57CC75F2C0}" dt="2024-09-25T11:04:46.127" v="774" actId="1076"/>
          <ac:picMkLst>
            <pc:docMk/>
            <pc:sldMk cId="2616024597" sldId="396"/>
            <ac:picMk id="14" creationId="{4E022AB6-1C58-1A14-E3C9-AA204B8C23C7}"/>
          </ac:picMkLst>
        </pc:picChg>
      </pc:sldChg>
      <pc:sldChg chg="modSp add mod">
        <pc:chgData name="Jaegervall Erik (XC/EEX-SE)" userId="94651833-0c9b-4ab1-9fde-085303b2e218" providerId="ADAL" clId="{69C73731-B037-40CB-B928-5E57CC75F2C0}" dt="2024-09-19T14:02:54.518" v="594" actId="27636"/>
        <pc:sldMkLst>
          <pc:docMk/>
          <pc:sldMk cId="1862974400" sldId="1231"/>
        </pc:sldMkLst>
        <pc:spChg chg="mod">
          <ac:chgData name="Jaegervall Erik (XC/EEX-SE)" userId="94651833-0c9b-4ab1-9fde-085303b2e218" providerId="ADAL" clId="{69C73731-B037-40CB-B928-5E57CC75F2C0}" dt="2024-09-19T14:02:54.518" v="594" actId="27636"/>
          <ac:spMkLst>
            <pc:docMk/>
            <pc:sldMk cId="1862974400" sldId="1231"/>
            <ac:spMk id="6" creationId="{C22BA631-F56E-5C4D-CFAB-76D852489AD4}"/>
          </ac:spMkLst>
        </pc:spChg>
      </pc:sldChg>
      <pc:sldChg chg="addSp modSp new mod">
        <pc:chgData name="Jaegervall Erik (XC/EEX-SE)" userId="94651833-0c9b-4ab1-9fde-085303b2e218" providerId="ADAL" clId="{69C73731-B037-40CB-B928-5E57CC75F2C0}" dt="2024-09-24T15:48:08.012" v="630" actId="1076"/>
        <pc:sldMkLst>
          <pc:docMk/>
          <pc:sldMk cId="3858586375" sldId="1232"/>
        </pc:sldMkLst>
        <pc:spChg chg="mod">
          <ac:chgData name="Jaegervall Erik (XC/EEX-SE)" userId="94651833-0c9b-4ab1-9fde-085303b2e218" providerId="ADAL" clId="{69C73731-B037-40CB-B928-5E57CC75F2C0}" dt="2024-09-24T15:46:35.555" v="624" actId="20577"/>
          <ac:spMkLst>
            <pc:docMk/>
            <pc:sldMk cId="3858586375" sldId="1232"/>
            <ac:spMk id="3" creationId="{8388E4E1-7382-F028-E9E9-836F460225C9}"/>
          </ac:spMkLst>
        </pc:spChg>
        <pc:picChg chg="add mod">
          <ac:chgData name="Jaegervall Erik (XC/EEX-SE)" userId="94651833-0c9b-4ab1-9fde-085303b2e218" providerId="ADAL" clId="{69C73731-B037-40CB-B928-5E57CC75F2C0}" dt="2024-09-24T15:48:08.012" v="630" actId="1076"/>
          <ac:picMkLst>
            <pc:docMk/>
            <pc:sldMk cId="3858586375" sldId="1232"/>
            <ac:picMk id="5" creationId="{B0C64C44-32ED-7B54-A6D0-9774BBF4CB99}"/>
          </ac:picMkLst>
        </pc:picChg>
        <pc:picChg chg="add mod">
          <ac:chgData name="Jaegervall Erik (XC/EEX-SE)" userId="94651833-0c9b-4ab1-9fde-085303b2e218" providerId="ADAL" clId="{69C73731-B037-40CB-B928-5E57CC75F2C0}" dt="2024-09-24T15:48:03.124" v="629" actId="1076"/>
          <ac:picMkLst>
            <pc:docMk/>
            <pc:sldMk cId="3858586375" sldId="1232"/>
            <ac:picMk id="7" creationId="{AFA7847A-D053-9E2E-2321-2480E128B57F}"/>
          </ac:picMkLst>
        </pc:picChg>
      </pc:sldChg>
      <pc:sldChg chg="addSp modSp new mod">
        <pc:chgData name="Jaegervall Erik (XC/EEX-SE)" userId="94651833-0c9b-4ab1-9fde-085303b2e218" providerId="ADAL" clId="{69C73731-B037-40CB-B928-5E57CC75F2C0}" dt="2024-09-24T16:08:34.573" v="660" actId="20577"/>
        <pc:sldMkLst>
          <pc:docMk/>
          <pc:sldMk cId="174546886" sldId="1233"/>
        </pc:sldMkLst>
        <pc:spChg chg="mod">
          <ac:chgData name="Jaegervall Erik (XC/EEX-SE)" userId="94651833-0c9b-4ab1-9fde-085303b2e218" providerId="ADAL" clId="{69C73731-B037-40CB-B928-5E57CC75F2C0}" dt="2024-09-24T16:08:34.573" v="660" actId="20577"/>
          <ac:spMkLst>
            <pc:docMk/>
            <pc:sldMk cId="174546886" sldId="1233"/>
            <ac:spMk id="3" creationId="{9FDCB799-044D-AADA-D96C-875FABE59030}"/>
          </ac:spMkLst>
        </pc:spChg>
        <pc:picChg chg="add mod">
          <ac:chgData name="Jaegervall Erik (XC/EEX-SE)" userId="94651833-0c9b-4ab1-9fde-085303b2e218" providerId="ADAL" clId="{69C73731-B037-40CB-B928-5E57CC75F2C0}" dt="2024-09-24T16:08:13.469" v="634" actId="1076"/>
          <ac:picMkLst>
            <pc:docMk/>
            <pc:sldMk cId="174546886" sldId="1233"/>
            <ac:picMk id="5" creationId="{8566755A-0B33-FC56-1EC3-120706B19007}"/>
          </ac:picMkLst>
        </pc:picChg>
      </pc:sldChg>
      <pc:sldChg chg="addSp delSp modSp new mod">
        <pc:chgData name="Jaegervall Erik (XC/EEX-SE)" userId="94651833-0c9b-4ab1-9fde-085303b2e218" providerId="ADAL" clId="{69C73731-B037-40CB-B928-5E57CC75F2C0}" dt="2024-09-25T11:02:38.933" v="767" actId="20577"/>
        <pc:sldMkLst>
          <pc:docMk/>
          <pc:sldMk cId="4166574118" sldId="1234"/>
        </pc:sldMkLst>
        <pc:spChg chg="mod">
          <ac:chgData name="Jaegervall Erik (XC/EEX-SE)" userId="94651833-0c9b-4ab1-9fde-085303b2e218" providerId="ADAL" clId="{69C73731-B037-40CB-B928-5E57CC75F2C0}" dt="2024-09-25T11:02:38.933" v="767" actId="20577"/>
          <ac:spMkLst>
            <pc:docMk/>
            <pc:sldMk cId="4166574118" sldId="1234"/>
            <ac:spMk id="3" creationId="{1F1DA257-2F3F-13BD-22D1-FAB5706A7508}"/>
          </ac:spMkLst>
        </pc:spChg>
        <pc:spChg chg="del">
          <ac:chgData name="Jaegervall Erik (XC/EEX-SE)" userId="94651833-0c9b-4ab1-9fde-085303b2e218" providerId="ADAL" clId="{69C73731-B037-40CB-B928-5E57CC75F2C0}" dt="2024-09-25T11:01:04.862" v="704" actId="478"/>
          <ac:spMkLst>
            <pc:docMk/>
            <pc:sldMk cId="4166574118" sldId="1234"/>
            <ac:spMk id="4" creationId="{0A2FD598-04F2-95CE-BE05-5D6FC5737723}"/>
          </ac:spMkLst>
        </pc:spChg>
        <pc:picChg chg="add mod">
          <ac:chgData name="Jaegervall Erik (XC/EEX-SE)" userId="94651833-0c9b-4ab1-9fde-085303b2e218" providerId="ADAL" clId="{69C73731-B037-40CB-B928-5E57CC75F2C0}" dt="2024-09-25T11:02:12.365" v="751" actId="1076"/>
          <ac:picMkLst>
            <pc:docMk/>
            <pc:sldMk cId="4166574118" sldId="1234"/>
            <ac:picMk id="6" creationId="{AF403AF3-59AB-1C82-2A47-A73CCC14DE80}"/>
          </ac:picMkLst>
        </pc:picChg>
        <pc:picChg chg="add mod ord">
          <ac:chgData name="Jaegervall Erik (XC/EEX-SE)" userId="94651833-0c9b-4ab1-9fde-085303b2e218" providerId="ADAL" clId="{69C73731-B037-40CB-B928-5E57CC75F2C0}" dt="2024-09-25T11:02:17.625" v="752" actId="1076"/>
          <ac:picMkLst>
            <pc:docMk/>
            <pc:sldMk cId="4166574118" sldId="1234"/>
            <ac:picMk id="8" creationId="{F13B1220-2DB6-7234-60C5-E04DD1CED6E2}"/>
          </ac:picMkLst>
        </pc:picChg>
      </pc:sldChg>
      <pc:sldChg chg="addSp delSp modSp new mod">
        <pc:chgData name="Jaegervall Erik (XC/EEX-SE)" userId="94651833-0c9b-4ab1-9fde-085303b2e218" providerId="ADAL" clId="{69C73731-B037-40CB-B928-5E57CC75F2C0}" dt="2024-09-25T11:09:07.726" v="830" actId="1076"/>
        <pc:sldMkLst>
          <pc:docMk/>
          <pc:sldMk cId="1565576492" sldId="1235"/>
        </pc:sldMkLst>
        <pc:spChg chg="mod">
          <ac:chgData name="Jaegervall Erik (XC/EEX-SE)" userId="94651833-0c9b-4ab1-9fde-085303b2e218" providerId="ADAL" clId="{69C73731-B037-40CB-B928-5E57CC75F2C0}" dt="2024-09-25T11:08:57.491" v="806" actId="20577"/>
          <ac:spMkLst>
            <pc:docMk/>
            <pc:sldMk cId="1565576492" sldId="1235"/>
            <ac:spMk id="3" creationId="{F4F88502-54E8-84E1-76CB-A5CAECDD004C}"/>
          </ac:spMkLst>
        </pc:spChg>
        <pc:spChg chg="del">
          <ac:chgData name="Jaegervall Erik (XC/EEX-SE)" userId="94651833-0c9b-4ab1-9fde-085303b2e218" providerId="ADAL" clId="{69C73731-B037-40CB-B928-5E57CC75F2C0}" dt="2024-09-25T11:07:26.490" v="788" actId="478"/>
          <ac:spMkLst>
            <pc:docMk/>
            <pc:sldMk cId="1565576492" sldId="1235"/>
            <ac:spMk id="4" creationId="{E4AEF5E8-9DFC-23E2-6AFC-3CC50E31DBC3}"/>
          </ac:spMkLst>
        </pc:spChg>
        <pc:picChg chg="add mod">
          <ac:chgData name="Jaegervall Erik (XC/EEX-SE)" userId="94651833-0c9b-4ab1-9fde-085303b2e218" providerId="ADAL" clId="{69C73731-B037-40CB-B928-5E57CC75F2C0}" dt="2024-09-25T11:09:07.726" v="830" actId="1076"/>
          <ac:picMkLst>
            <pc:docMk/>
            <pc:sldMk cId="1565576492" sldId="1235"/>
            <ac:picMk id="6" creationId="{5E38008F-59A1-37D8-E7E7-5B3B753EB717}"/>
          </ac:picMkLst>
        </pc:picChg>
        <pc:picChg chg="add mod">
          <ac:chgData name="Jaegervall Erik (XC/EEX-SE)" userId="94651833-0c9b-4ab1-9fde-085303b2e218" providerId="ADAL" clId="{69C73731-B037-40CB-B928-5E57CC75F2C0}" dt="2024-09-25T11:09:04.173" v="829" actId="1038"/>
          <ac:picMkLst>
            <pc:docMk/>
            <pc:sldMk cId="1565576492" sldId="1235"/>
            <ac:picMk id="8" creationId="{95D8D1BE-DCFE-8BF1-AEBE-1848182A6E6D}"/>
          </ac:picMkLst>
        </pc:picChg>
      </pc:sldChg>
      <pc:sldChg chg="modSp new mod">
        <pc:chgData name="Jaegervall Erik (XC/EEX-SE)" userId="94651833-0c9b-4ab1-9fde-085303b2e218" providerId="ADAL" clId="{69C73731-B037-40CB-B928-5E57CC75F2C0}" dt="2024-09-25T13:31:17.703" v="1410" actId="20577"/>
        <pc:sldMkLst>
          <pc:docMk/>
          <pc:sldMk cId="734329718" sldId="1236"/>
        </pc:sldMkLst>
        <pc:spChg chg="mod">
          <ac:chgData name="Jaegervall Erik (XC/EEX-SE)" userId="94651833-0c9b-4ab1-9fde-085303b2e218" providerId="ADAL" clId="{69C73731-B037-40CB-B928-5E57CC75F2C0}" dt="2024-09-25T13:25:29.840" v="858" actId="20577"/>
          <ac:spMkLst>
            <pc:docMk/>
            <pc:sldMk cId="734329718" sldId="1236"/>
            <ac:spMk id="3" creationId="{40224C4E-49B2-2235-79E0-5612DBC76AB0}"/>
          </ac:spMkLst>
        </pc:spChg>
        <pc:spChg chg="mod">
          <ac:chgData name="Jaegervall Erik (XC/EEX-SE)" userId="94651833-0c9b-4ab1-9fde-085303b2e218" providerId="ADAL" clId="{69C73731-B037-40CB-B928-5E57CC75F2C0}" dt="2024-09-25T13:31:17.703" v="1410" actId="20577"/>
          <ac:spMkLst>
            <pc:docMk/>
            <pc:sldMk cId="734329718" sldId="1236"/>
            <ac:spMk id="4" creationId="{06E44281-A311-9A5F-0E64-B1F6EF49B438}"/>
          </ac:spMkLst>
        </pc:spChg>
      </pc:sldChg>
    </pc:docChg>
  </pc:docChgLst>
  <pc:docChgLst>
    <pc:chgData name="Erik Jaegervall" userId="94651833-0c9b-4ab1-9fde-085303b2e218" providerId="ADAL" clId="{4D79254F-0F20-4364-B7E2-042A37CD72C2}"/>
    <pc:docChg chg="custSel addSld delSld modSld">
      <pc:chgData name="Erik Jaegervall" userId="94651833-0c9b-4ab1-9fde-085303b2e218" providerId="ADAL" clId="{4D79254F-0F20-4364-B7E2-042A37CD72C2}" dt="2024-09-26T19:40:01.567" v="3586" actId="20577"/>
      <pc:docMkLst>
        <pc:docMk/>
      </pc:docMkLst>
      <pc:sldChg chg="modSp mod">
        <pc:chgData name="Erik Jaegervall" userId="94651833-0c9b-4ab1-9fde-085303b2e218" providerId="ADAL" clId="{4D79254F-0F20-4364-B7E2-042A37CD72C2}" dt="2024-09-26T11:22:23.948" v="14" actId="20577"/>
        <pc:sldMkLst>
          <pc:docMk/>
          <pc:sldMk cId="0" sldId="256"/>
        </pc:sldMkLst>
        <pc:spChg chg="mod">
          <ac:chgData name="Erik Jaegervall" userId="94651833-0c9b-4ab1-9fde-085303b2e218" providerId="ADAL" clId="{4D79254F-0F20-4364-B7E2-042A37CD72C2}" dt="2024-09-26T11:22:23.948" v="14" actId="20577"/>
          <ac:spMkLst>
            <pc:docMk/>
            <pc:sldMk cId="0" sldId="256"/>
            <ac:spMk id="68" creationId="{00000000-0000-0000-0000-000000000000}"/>
          </ac:spMkLst>
        </pc:spChg>
        <pc:spChg chg="mod">
          <ac:chgData name="Erik Jaegervall" userId="94651833-0c9b-4ab1-9fde-085303b2e218" providerId="ADAL" clId="{4D79254F-0F20-4364-B7E2-042A37CD72C2}" dt="2024-09-26T11:22:16.094" v="1" actId="20577"/>
          <ac:spMkLst>
            <pc:docMk/>
            <pc:sldMk cId="0" sldId="256"/>
            <ac:spMk id="70" creationId="{00000000-0000-0000-0000-000000000000}"/>
          </ac:spMkLst>
        </pc:spChg>
      </pc:sldChg>
      <pc:sldChg chg="del">
        <pc:chgData name="Erik Jaegervall" userId="94651833-0c9b-4ab1-9fde-085303b2e218" providerId="ADAL" clId="{4D79254F-0F20-4364-B7E2-042A37CD72C2}" dt="2024-09-26T11:23:50.074" v="160" actId="47"/>
        <pc:sldMkLst>
          <pc:docMk/>
          <pc:sldMk cId="0" sldId="257"/>
        </pc:sldMkLst>
      </pc:sldChg>
      <pc:sldChg chg="del">
        <pc:chgData name="Erik Jaegervall" userId="94651833-0c9b-4ab1-9fde-085303b2e218" providerId="ADAL" clId="{4D79254F-0F20-4364-B7E2-042A37CD72C2}" dt="2024-09-26T11:23:50.480" v="161" actId="47"/>
        <pc:sldMkLst>
          <pc:docMk/>
          <pc:sldMk cId="0" sldId="258"/>
        </pc:sldMkLst>
      </pc:sldChg>
      <pc:sldChg chg="modSp mod">
        <pc:chgData name="Erik Jaegervall" userId="94651833-0c9b-4ab1-9fde-085303b2e218" providerId="ADAL" clId="{4D79254F-0F20-4364-B7E2-042A37CD72C2}" dt="2024-09-26T11:24:17.883" v="202" actId="20577"/>
        <pc:sldMkLst>
          <pc:docMk/>
          <pc:sldMk cId="0" sldId="263"/>
        </pc:sldMkLst>
        <pc:spChg chg="mod">
          <ac:chgData name="Erik Jaegervall" userId="94651833-0c9b-4ab1-9fde-085303b2e218" providerId="ADAL" clId="{4D79254F-0F20-4364-B7E2-042A37CD72C2}" dt="2024-09-26T11:24:17.883" v="202" actId="20577"/>
          <ac:spMkLst>
            <pc:docMk/>
            <pc:sldMk cId="0" sldId="263"/>
            <ac:spMk id="123" creationId="{00000000-0000-0000-0000-000000000000}"/>
          </ac:spMkLst>
        </pc:spChg>
      </pc:sldChg>
      <pc:sldChg chg="del">
        <pc:chgData name="Erik Jaegervall" userId="94651833-0c9b-4ab1-9fde-085303b2e218" providerId="ADAL" clId="{4D79254F-0F20-4364-B7E2-042A37CD72C2}" dt="2024-09-26T11:24:02.950" v="172" actId="47"/>
        <pc:sldMkLst>
          <pc:docMk/>
          <pc:sldMk cId="1537815258" sldId="268"/>
        </pc:sldMkLst>
      </pc:sldChg>
      <pc:sldChg chg="del">
        <pc:chgData name="Erik Jaegervall" userId="94651833-0c9b-4ab1-9fde-085303b2e218" providerId="ADAL" clId="{4D79254F-0F20-4364-B7E2-042A37CD72C2}" dt="2024-09-26T11:23:49.224" v="158" actId="47"/>
        <pc:sldMkLst>
          <pc:docMk/>
          <pc:sldMk cId="204293996" sldId="269"/>
        </pc:sldMkLst>
      </pc:sldChg>
      <pc:sldChg chg="del">
        <pc:chgData name="Erik Jaegervall" userId="94651833-0c9b-4ab1-9fde-085303b2e218" providerId="ADAL" clId="{4D79254F-0F20-4364-B7E2-042A37CD72C2}" dt="2024-09-26T11:23:52.559" v="165" actId="47"/>
        <pc:sldMkLst>
          <pc:docMk/>
          <pc:sldMk cId="1758513661" sldId="270"/>
        </pc:sldMkLst>
      </pc:sldChg>
      <pc:sldChg chg="del">
        <pc:chgData name="Erik Jaegervall" userId="94651833-0c9b-4ab1-9fde-085303b2e218" providerId="ADAL" clId="{4D79254F-0F20-4364-B7E2-042A37CD72C2}" dt="2024-09-26T11:23:52.073" v="164" actId="47"/>
        <pc:sldMkLst>
          <pc:docMk/>
          <pc:sldMk cId="2374748784" sldId="271"/>
        </pc:sldMkLst>
      </pc:sldChg>
      <pc:sldChg chg="del">
        <pc:chgData name="Erik Jaegervall" userId="94651833-0c9b-4ab1-9fde-085303b2e218" providerId="ADAL" clId="{4D79254F-0F20-4364-B7E2-042A37CD72C2}" dt="2024-09-26T11:23:53.078" v="166" actId="47"/>
        <pc:sldMkLst>
          <pc:docMk/>
          <pc:sldMk cId="3914327280" sldId="272"/>
        </pc:sldMkLst>
      </pc:sldChg>
      <pc:sldChg chg="del">
        <pc:chgData name="Erik Jaegervall" userId="94651833-0c9b-4ab1-9fde-085303b2e218" providerId="ADAL" clId="{4D79254F-0F20-4364-B7E2-042A37CD72C2}" dt="2024-09-26T11:23:53.697" v="167" actId="47"/>
        <pc:sldMkLst>
          <pc:docMk/>
          <pc:sldMk cId="2114522972" sldId="273"/>
        </pc:sldMkLst>
      </pc:sldChg>
      <pc:sldChg chg="del">
        <pc:chgData name="Erik Jaegervall" userId="94651833-0c9b-4ab1-9fde-085303b2e218" providerId="ADAL" clId="{4D79254F-0F20-4364-B7E2-042A37CD72C2}" dt="2024-09-26T11:23:55.727" v="168" actId="47"/>
        <pc:sldMkLst>
          <pc:docMk/>
          <pc:sldMk cId="2616024597" sldId="396"/>
        </pc:sldMkLst>
      </pc:sldChg>
      <pc:sldChg chg="del">
        <pc:chgData name="Erik Jaegervall" userId="94651833-0c9b-4ab1-9fde-085303b2e218" providerId="ADAL" clId="{4D79254F-0F20-4364-B7E2-042A37CD72C2}" dt="2024-09-26T11:24:00.546" v="171" actId="47"/>
        <pc:sldMkLst>
          <pc:docMk/>
          <pc:sldMk cId="1862974400" sldId="1231"/>
        </pc:sldMkLst>
      </pc:sldChg>
      <pc:sldChg chg="del">
        <pc:chgData name="Erik Jaegervall" userId="94651833-0c9b-4ab1-9fde-085303b2e218" providerId="ADAL" clId="{4D79254F-0F20-4364-B7E2-042A37CD72C2}" dt="2024-09-26T11:23:56.660" v="169" actId="47"/>
        <pc:sldMkLst>
          <pc:docMk/>
          <pc:sldMk cId="3858586375" sldId="1232"/>
        </pc:sldMkLst>
      </pc:sldChg>
      <pc:sldChg chg="del">
        <pc:chgData name="Erik Jaegervall" userId="94651833-0c9b-4ab1-9fde-085303b2e218" providerId="ADAL" clId="{4D79254F-0F20-4364-B7E2-042A37CD72C2}" dt="2024-09-26T11:23:57.591" v="170" actId="47"/>
        <pc:sldMkLst>
          <pc:docMk/>
          <pc:sldMk cId="174546886" sldId="1233"/>
        </pc:sldMkLst>
      </pc:sldChg>
      <pc:sldChg chg="del">
        <pc:chgData name="Erik Jaegervall" userId="94651833-0c9b-4ab1-9fde-085303b2e218" providerId="ADAL" clId="{4D79254F-0F20-4364-B7E2-042A37CD72C2}" dt="2024-09-26T11:23:50.905" v="162" actId="47"/>
        <pc:sldMkLst>
          <pc:docMk/>
          <pc:sldMk cId="4166574118" sldId="1234"/>
        </pc:sldMkLst>
      </pc:sldChg>
      <pc:sldChg chg="del">
        <pc:chgData name="Erik Jaegervall" userId="94651833-0c9b-4ab1-9fde-085303b2e218" providerId="ADAL" clId="{4D79254F-0F20-4364-B7E2-042A37CD72C2}" dt="2024-09-26T11:23:51.633" v="163" actId="47"/>
        <pc:sldMkLst>
          <pc:docMk/>
          <pc:sldMk cId="1565576492" sldId="1235"/>
        </pc:sldMkLst>
      </pc:sldChg>
      <pc:sldChg chg="del">
        <pc:chgData name="Erik Jaegervall" userId="94651833-0c9b-4ab1-9fde-085303b2e218" providerId="ADAL" clId="{4D79254F-0F20-4364-B7E2-042A37CD72C2}" dt="2024-09-26T11:23:49.649" v="159" actId="47"/>
        <pc:sldMkLst>
          <pc:docMk/>
          <pc:sldMk cId="734329718" sldId="1236"/>
        </pc:sldMkLst>
      </pc:sldChg>
      <pc:sldChg chg="modSp new mod">
        <pc:chgData name="Erik Jaegervall" userId="94651833-0c9b-4ab1-9fde-085303b2e218" providerId="ADAL" clId="{4D79254F-0F20-4364-B7E2-042A37CD72C2}" dt="2024-09-26T11:24:34.119" v="205" actId="20577"/>
        <pc:sldMkLst>
          <pc:docMk/>
          <pc:sldMk cId="156012066" sldId="1237"/>
        </pc:sldMkLst>
        <pc:spChg chg="mod">
          <ac:chgData name="Erik Jaegervall" userId="94651833-0c9b-4ab1-9fde-085303b2e218" providerId="ADAL" clId="{4D79254F-0F20-4364-B7E2-042A37CD72C2}" dt="2024-09-26T11:22:38.551" v="42" actId="20577"/>
          <ac:spMkLst>
            <pc:docMk/>
            <pc:sldMk cId="156012066" sldId="1237"/>
            <ac:spMk id="3" creationId="{41B45351-C425-44C9-4A89-55AB64D00A97}"/>
          </ac:spMkLst>
        </pc:spChg>
        <pc:spChg chg="mod">
          <ac:chgData name="Erik Jaegervall" userId="94651833-0c9b-4ab1-9fde-085303b2e218" providerId="ADAL" clId="{4D79254F-0F20-4364-B7E2-042A37CD72C2}" dt="2024-09-26T11:24:34.119" v="205" actId="20577"/>
          <ac:spMkLst>
            <pc:docMk/>
            <pc:sldMk cId="156012066" sldId="1237"/>
            <ac:spMk id="4" creationId="{8848F7C7-7771-3969-B5B2-76D386FCFCE6}"/>
          </ac:spMkLst>
        </pc:spChg>
      </pc:sldChg>
      <pc:sldChg chg="modSp new mod">
        <pc:chgData name="Erik Jaegervall" userId="94651833-0c9b-4ab1-9fde-085303b2e218" providerId="ADAL" clId="{4D79254F-0F20-4364-B7E2-042A37CD72C2}" dt="2024-09-26T19:40:01.567" v="3586" actId="20577"/>
        <pc:sldMkLst>
          <pc:docMk/>
          <pc:sldMk cId="1509208506" sldId="1238"/>
        </pc:sldMkLst>
        <pc:spChg chg="mod">
          <ac:chgData name="Erik Jaegervall" userId="94651833-0c9b-4ab1-9fde-085303b2e218" providerId="ADAL" clId="{4D79254F-0F20-4364-B7E2-042A37CD72C2}" dt="2024-09-26T11:24:56.415" v="236" actId="20577"/>
          <ac:spMkLst>
            <pc:docMk/>
            <pc:sldMk cId="1509208506" sldId="1238"/>
            <ac:spMk id="3" creationId="{2C9A5334-4C60-EEDA-830A-27C72B989F73}"/>
          </ac:spMkLst>
        </pc:spChg>
        <pc:spChg chg="mod">
          <ac:chgData name="Erik Jaegervall" userId="94651833-0c9b-4ab1-9fde-085303b2e218" providerId="ADAL" clId="{4D79254F-0F20-4364-B7E2-042A37CD72C2}" dt="2024-09-26T19:40:01.567" v="3586" actId="20577"/>
          <ac:spMkLst>
            <pc:docMk/>
            <pc:sldMk cId="1509208506" sldId="1238"/>
            <ac:spMk id="4" creationId="{D7847157-2BC3-013D-32AB-25F3871B8A01}"/>
          </ac:spMkLst>
        </pc:spChg>
      </pc:sldChg>
      <pc:sldChg chg="addSp modSp new mod">
        <pc:chgData name="Erik Jaegervall" userId="94651833-0c9b-4ab1-9fde-085303b2e218" providerId="ADAL" clId="{4D79254F-0F20-4364-B7E2-042A37CD72C2}" dt="2024-09-26T11:40:28.502" v="1710" actId="1076"/>
        <pc:sldMkLst>
          <pc:docMk/>
          <pc:sldMk cId="3787671817" sldId="1239"/>
        </pc:sldMkLst>
        <pc:spChg chg="mod">
          <ac:chgData name="Erik Jaegervall" userId="94651833-0c9b-4ab1-9fde-085303b2e218" providerId="ADAL" clId="{4D79254F-0F20-4364-B7E2-042A37CD72C2}" dt="2024-09-26T11:37:18.854" v="1456" actId="20577"/>
          <ac:spMkLst>
            <pc:docMk/>
            <pc:sldMk cId="3787671817" sldId="1239"/>
            <ac:spMk id="3" creationId="{D899E7CA-E13E-5825-5385-47906E440B9F}"/>
          </ac:spMkLst>
        </pc:spChg>
        <pc:spChg chg="mod">
          <ac:chgData name="Erik Jaegervall" userId="94651833-0c9b-4ab1-9fde-085303b2e218" providerId="ADAL" clId="{4D79254F-0F20-4364-B7E2-042A37CD72C2}" dt="2024-09-26T11:40:19.053" v="1709" actId="20577"/>
          <ac:spMkLst>
            <pc:docMk/>
            <pc:sldMk cId="3787671817" sldId="1239"/>
            <ac:spMk id="4" creationId="{73B4B522-987A-2DB5-BC2C-AF7DC02A09D6}"/>
          </ac:spMkLst>
        </pc:spChg>
        <pc:graphicFrameChg chg="add mod modGraphic">
          <ac:chgData name="Erik Jaegervall" userId="94651833-0c9b-4ab1-9fde-085303b2e218" providerId="ADAL" clId="{4D79254F-0F20-4364-B7E2-042A37CD72C2}" dt="2024-09-26T11:40:28.502" v="1710" actId="1076"/>
          <ac:graphicFrameMkLst>
            <pc:docMk/>
            <pc:sldMk cId="3787671817" sldId="1239"/>
            <ac:graphicFrameMk id="5" creationId="{BEF96B88-20E8-361C-D461-B7E79F172C2F}"/>
          </ac:graphicFrameMkLst>
        </pc:graphicFrameChg>
      </pc:sldChg>
      <pc:sldChg chg="addSp modSp new mod">
        <pc:chgData name="Erik Jaegervall" userId="94651833-0c9b-4ab1-9fde-085303b2e218" providerId="ADAL" clId="{4D79254F-0F20-4364-B7E2-042A37CD72C2}" dt="2024-09-26T11:54:41.219" v="2494" actId="114"/>
        <pc:sldMkLst>
          <pc:docMk/>
          <pc:sldMk cId="3494270202" sldId="1240"/>
        </pc:sldMkLst>
        <pc:spChg chg="mod">
          <ac:chgData name="Erik Jaegervall" userId="94651833-0c9b-4ab1-9fde-085303b2e218" providerId="ADAL" clId="{4D79254F-0F20-4364-B7E2-042A37CD72C2}" dt="2024-09-26T11:44:42.314" v="1800" actId="20577"/>
          <ac:spMkLst>
            <pc:docMk/>
            <pc:sldMk cId="3494270202" sldId="1240"/>
            <ac:spMk id="3" creationId="{89CE0D87-EBA6-BBCC-2860-0EAE47AC081A}"/>
          </ac:spMkLst>
        </pc:spChg>
        <pc:spChg chg="mod">
          <ac:chgData name="Erik Jaegervall" userId="94651833-0c9b-4ab1-9fde-085303b2e218" providerId="ADAL" clId="{4D79254F-0F20-4364-B7E2-042A37CD72C2}" dt="2024-09-26T11:54:41.219" v="2494" actId="114"/>
          <ac:spMkLst>
            <pc:docMk/>
            <pc:sldMk cId="3494270202" sldId="1240"/>
            <ac:spMk id="4" creationId="{52B2E60A-8A15-3D3C-2B63-2B643DEAA9E9}"/>
          </ac:spMkLst>
        </pc:spChg>
        <pc:spChg chg="add mod">
          <ac:chgData name="Erik Jaegervall" userId="94651833-0c9b-4ab1-9fde-085303b2e218" providerId="ADAL" clId="{4D79254F-0F20-4364-B7E2-042A37CD72C2}" dt="2024-09-26T11:49:05.331" v="2127" actId="20577"/>
          <ac:spMkLst>
            <pc:docMk/>
            <pc:sldMk cId="3494270202" sldId="1240"/>
            <ac:spMk id="5" creationId="{A4F19F6C-0CAA-8627-4A20-489A3585CDF0}"/>
          </ac:spMkLst>
        </pc:spChg>
      </pc:sldChg>
      <pc:sldChg chg="modSp new mod">
        <pc:chgData name="Erik Jaegervall" userId="94651833-0c9b-4ab1-9fde-085303b2e218" providerId="ADAL" clId="{4D79254F-0F20-4364-B7E2-042A37CD72C2}" dt="2024-09-26T13:38:45.282" v="3554" actId="20577"/>
        <pc:sldMkLst>
          <pc:docMk/>
          <pc:sldMk cId="3718209879" sldId="1241"/>
        </pc:sldMkLst>
        <pc:spChg chg="mod">
          <ac:chgData name="Erik Jaegervall" userId="94651833-0c9b-4ab1-9fde-085303b2e218" providerId="ADAL" clId="{4D79254F-0F20-4364-B7E2-042A37CD72C2}" dt="2024-09-26T13:18:59.237" v="2687" actId="20577"/>
          <ac:spMkLst>
            <pc:docMk/>
            <pc:sldMk cId="3718209879" sldId="1241"/>
            <ac:spMk id="3" creationId="{C1711FA4-5E93-BCCF-96A5-0967BD0BA1E1}"/>
          </ac:spMkLst>
        </pc:spChg>
        <pc:spChg chg="mod">
          <ac:chgData name="Erik Jaegervall" userId="94651833-0c9b-4ab1-9fde-085303b2e218" providerId="ADAL" clId="{4D79254F-0F20-4364-B7E2-042A37CD72C2}" dt="2024-09-26T13:38:45.282" v="3554" actId="20577"/>
          <ac:spMkLst>
            <pc:docMk/>
            <pc:sldMk cId="3718209879" sldId="1241"/>
            <ac:spMk id="4" creationId="{6AF9ADCB-8AD4-2EFE-9C20-D30AE58E4C26}"/>
          </ac:spMkLst>
        </pc:spChg>
      </pc:sldChg>
      <pc:sldMasterChg chg="delSldLayout">
        <pc:chgData name="Erik Jaegervall" userId="94651833-0c9b-4ab1-9fde-085303b2e218" providerId="ADAL" clId="{4D79254F-0F20-4364-B7E2-042A37CD72C2}" dt="2024-09-26T11:24:00.546" v="171" actId="47"/>
        <pc:sldMasterMkLst>
          <pc:docMk/>
          <pc:sldMasterMk cId="0" sldId="2147483648"/>
        </pc:sldMasterMkLst>
        <pc:sldLayoutChg chg="del">
          <pc:chgData name="Erik Jaegervall" userId="94651833-0c9b-4ab1-9fde-085303b2e218" providerId="ADAL" clId="{4D79254F-0F20-4364-B7E2-042A37CD72C2}" dt="2024-09-26T11:23:57.591" v="170" actId="47"/>
          <pc:sldLayoutMkLst>
            <pc:docMk/>
            <pc:sldMasterMk cId="0" sldId="2147483648"/>
            <pc:sldLayoutMk cId="0" sldId="2147483653"/>
          </pc:sldLayoutMkLst>
        </pc:sldLayoutChg>
        <pc:sldLayoutChg chg="del">
          <pc:chgData name="Erik Jaegervall" userId="94651833-0c9b-4ab1-9fde-085303b2e218" providerId="ADAL" clId="{4D79254F-0F20-4364-B7E2-042A37CD72C2}" dt="2024-09-26T11:24:00.546" v="171" actId="47"/>
          <pc:sldLayoutMkLst>
            <pc:docMk/>
            <pc:sldMasterMk cId="0" sldId="2147483648"/>
            <pc:sldLayoutMk cId="3266003761" sldId="2147483655"/>
          </pc:sldLayoutMkLst>
        </pc:sldLayoutChg>
      </pc:sldMaster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  <p:sp>
        <p:nvSpPr>
          <p:cNvPr id="66" name="Google Shape;66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21" name="Google Shape;121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jp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ver Slide">
  <p:cSld name="Cover Slide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Google Shape;16;p5" descr="A picture containing background pattern&#10;&#10;Description automatically generated"/>
          <p:cNvPicPr preferRelativeResize="0"/>
          <p:nvPr/>
        </p:nvPicPr>
        <p:blipFill rotWithShape="1">
          <a:blip r:embed="rId2">
            <a:alphaModFix/>
          </a:blip>
          <a:srcRect l="15211" t="1083" r="16982" b="2258"/>
          <a:stretch/>
        </p:blipFill>
        <p:spPr>
          <a:xfrm>
            <a:off x="-12699" y="0"/>
            <a:ext cx="6972299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Google Shape;17;p5" descr="Background pattern&#10;&#10;Description automatically generated with medium confidence"/>
          <p:cNvPicPr preferRelativeResize="0"/>
          <p:nvPr/>
        </p:nvPicPr>
        <p:blipFill rotWithShape="1">
          <a:blip r:embed="rId3">
            <a:alphaModFix/>
          </a:blip>
          <a:srcRect l="23889" t="15896" b="49999"/>
          <a:stretch/>
        </p:blipFill>
        <p:spPr>
          <a:xfrm>
            <a:off x="6959600" y="4524065"/>
            <a:ext cx="5232400" cy="2344445"/>
          </a:xfrm>
          <a:prstGeom prst="rect">
            <a:avLst/>
          </a:prstGeom>
          <a:noFill/>
          <a:ln>
            <a:noFill/>
          </a:ln>
        </p:spPr>
      </p:pic>
      <p:pic>
        <p:nvPicPr>
          <p:cNvPr id="18" name="Google Shape;18;p5" descr="Background pattern&#10;&#10;Description automatically generated with medium confidence"/>
          <p:cNvPicPr preferRelativeResize="0"/>
          <p:nvPr/>
        </p:nvPicPr>
        <p:blipFill rotWithShape="1">
          <a:blip r:embed="rId3">
            <a:alphaModFix/>
          </a:blip>
          <a:srcRect l="23889" t="17791" b="50606"/>
          <a:stretch/>
        </p:blipFill>
        <p:spPr>
          <a:xfrm rot="10800000" flipH="1">
            <a:off x="6959600" y="-1"/>
            <a:ext cx="5232400" cy="2172469"/>
          </a:xfrm>
          <a:prstGeom prst="rect">
            <a:avLst/>
          </a:prstGeom>
          <a:noFill/>
          <a:ln>
            <a:noFill/>
          </a:ln>
        </p:spPr>
      </p:pic>
      <p:sp>
        <p:nvSpPr>
          <p:cNvPr id="19" name="Google Shape;19;p5"/>
          <p:cNvSpPr/>
          <p:nvPr/>
        </p:nvSpPr>
        <p:spPr>
          <a:xfrm>
            <a:off x="0" y="2167197"/>
            <a:ext cx="6959600" cy="2481943"/>
          </a:xfrm>
          <a:prstGeom prst="rect">
            <a:avLst/>
          </a:prstGeom>
          <a:gradFill>
            <a:gsLst>
              <a:gs pos="0">
                <a:srgbClr val="00B1C3">
                  <a:alpha val="54117"/>
                </a:srgbClr>
              </a:gs>
              <a:gs pos="66000">
                <a:srgbClr val="345DA7">
                  <a:alpha val="79215"/>
                </a:srgbClr>
              </a:gs>
              <a:gs pos="100000">
                <a:srgbClr val="9451B8"/>
              </a:gs>
            </a:gsLst>
            <a:lin ang="18900000" scaled="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0" name="Google Shape;20;p5" descr="A picture containing graphical user interface&#10;&#10;Description automatically generated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820025" y="2898952"/>
            <a:ext cx="3524249" cy="1143423"/>
          </a:xfrm>
          <a:prstGeom prst="rect">
            <a:avLst/>
          </a:prstGeom>
          <a:noFill/>
          <a:ln>
            <a:noFill/>
          </a:ln>
        </p:spPr>
      </p:pic>
      <p:sp>
        <p:nvSpPr>
          <p:cNvPr id="21" name="Google Shape;21;p5"/>
          <p:cNvSpPr txBox="1">
            <a:spLocks noGrp="1"/>
          </p:cNvSpPr>
          <p:nvPr>
            <p:ph type="ctrTitle"/>
          </p:nvPr>
        </p:nvSpPr>
        <p:spPr>
          <a:xfrm>
            <a:off x="355983" y="2701110"/>
            <a:ext cx="6640129" cy="5705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Calibri"/>
              <a:buNone/>
              <a:defRPr sz="36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55600" y="3429000"/>
            <a:ext cx="6604000" cy="4873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20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lvl="1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355600" y="3922166"/>
            <a:ext cx="4637088" cy="4873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20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lvl="1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Slide">
  <p:cSld name="Content Slide"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Google Shape;25;p6" descr="Picture 12"/>
          <p:cNvPicPr preferRelativeResize="0"/>
          <p:nvPr/>
        </p:nvPicPr>
        <p:blipFill rotWithShape="1">
          <a:blip r:embed="rId2">
            <a:alphaModFix/>
          </a:blip>
          <a:srcRect t="29536" r="6521"/>
          <a:stretch/>
        </p:blipFill>
        <p:spPr>
          <a:xfrm>
            <a:off x="10319993" y="0"/>
            <a:ext cx="1872007" cy="1524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6" name="Google Shape;26;p6" descr="Picture 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0384796" y="6161318"/>
            <a:ext cx="1467253" cy="477239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27" name="Google Shape;27;p6"/>
          <p:cNvCxnSpPr/>
          <p:nvPr/>
        </p:nvCxnSpPr>
        <p:spPr>
          <a:xfrm>
            <a:off x="0" y="6439612"/>
            <a:ext cx="10156371" cy="0"/>
          </a:xfrm>
          <a:prstGeom prst="straightConnector1">
            <a:avLst/>
          </a:prstGeom>
          <a:noFill/>
          <a:ln w="19050" cap="flat" cmpd="sng">
            <a:solidFill>
              <a:srgbClr val="00B1C3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28" name="Google Shape;28;p6"/>
          <p:cNvSpPr txBox="1">
            <a:spLocks noGrp="1"/>
          </p:cNvSpPr>
          <p:nvPr>
            <p:ph type="sldNum" idx="12"/>
          </p:nvPr>
        </p:nvSpPr>
        <p:spPr>
          <a:xfrm>
            <a:off x="7413171" y="642992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1" i="0" u="none" strike="noStrike" cap="none">
                <a:solidFill>
                  <a:srgbClr val="00B1C3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1" i="0" u="none" strike="noStrike" cap="none">
                <a:solidFill>
                  <a:srgbClr val="00B1C3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1" i="0" u="none" strike="noStrike" cap="none">
                <a:solidFill>
                  <a:srgbClr val="00B1C3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1" i="0" u="none" strike="noStrike" cap="none">
                <a:solidFill>
                  <a:srgbClr val="00B1C3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1" i="0" u="none" strike="noStrike" cap="none">
                <a:solidFill>
                  <a:srgbClr val="00B1C3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1" i="0" u="none" strike="noStrike" cap="none">
                <a:solidFill>
                  <a:srgbClr val="00B1C3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1" i="0" u="none" strike="noStrike" cap="none">
                <a:solidFill>
                  <a:srgbClr val="00B1C3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1" i="0" u="none" strike="noStrike" cap="none">
                <a:solidFill>
                  <a:srgbClr val="00B1C3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1" i="0" u="none" strike="noStrike" cap="none">
                <a:solidFill>
                  <a:srgbClr val="00B1C3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| </a:t>
            </a:r>
            <a:fld id="{00000000-1234-1234-1234-123412341234}" type="slidenum">
              <a:rPr lang="en-US" b="0">
                <a:solidFill>
                  <a:srgbClr val="888888"/>
                </a:solidFill>
              </a:rPr>
              <a:t>‹#›</a:t>
            </a:fld>
            <a:endParaRPr b="0">
              <a:solidFill>
                <a:srgbClr val="888888"/>
              </a:solidFill>
            </a:endParaRPr>
          </a:p>
        </p:txBody>
      </p:sp>
      <p:sp>
        <p:nvSpPr>
          <p:cNvPr id="29" name="Google Shape;29;p6"/>
          <p:cNvSpPr txBox="1">
            <a:spLocks noGrp="1"/>
          </p:cNvSpPr>
          <p:nvPr>
            <p:ph type="title"/>
          </p:nvPr>
        </p:nvSpPr>
        <p:spPr>
          <a:xfrm>
            <a:off x="354724" y="365125"/>
            <a:ext cx="10515600" cy="6228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0" name="Google Shape;30;p6"/>
          <p:cNvSpPr txBox="1">
            <a:spLocks noGrp="1"/>
          </p:cNvSpPr>
          <p:nvPr>
            <p:ph type="ftr" idx="11"/>
          </p:nvPr>
        </p:nvSpPr>
        <p:spPr>
          <a:xfrm>
            <a:off x="1810354" y="6429920"/>
            <a:ext cx="194578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7F7F7F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6"/>
          <p:cNvSpPr txBox="1">
            <a:spLocks noGrp="1"/>
          </p:cNvSpPr>
          <p:nvPr>
            <p:ph type="dt" idx="10"/>
          </p:nvPr>
        </p:nvSpPr>
        <p:spPr>
          <a:xfrm>
            <a:off x="334962" y="6429920"/>
            <a:ext cx="160945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7F7F7F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6"/>
          <p:cNvSpPr txBox="1">
            <a:spLocks noGrp="1"/>
          </p:cNvSpPr>
          <p:nvPr>
            <p:ph type="body" idx="1"/>
          </p:nvPr>
        </p:nvSpPr>
        <p:spPr>
          <a:xfrm>
            <a:off x="334963" y="1220432"/>
            <a:ext cx="6854876" cy="42854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55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1pPr>
            <a:lvl2pPr marL="914400" lvl="1" indent="-355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TR"/>
              <a:buChar char="−"/>
              <a:defRPr sz="2000"/>
            </a:lvl2pPr>
            <a:lvl3pPr marL="1371600" lvl="2" indent="-355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Char char="▪"/>
              <a:defRPr sz="2000"/>
            </a:lvl3pPr>
            <a:lvl4pPr marL="1828800" lvl="3" indent="-3429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228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Last Slide">
  <p:cSld name="Last Slide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Google Shape;34;p7" descr="A car driving on a road&#10;&#10;Description automatically generated with low confidence"/>
          <p:cNvPicPr preferRelativeResize="0"/>
          <p:nvPr/>
        </p:nvPicPr>
        <p:blipFill rotWithShape="1">
          <a:blip r:embed="rId2">
            <a:alphaModFix/>
          </a:blip>
          <a:srcRect r="15255"/>
          <a:stretch/>
        </p:blipFill>
        <p:spPr>
          <a:xfrm>
            <a:off x="4239034" y="7042"/>
            <a:ext cx="7952966" cy="6850958"/>
          </a:xfrm>
          <a:prstGeom prst="rect">
            <a:avLst/>
          </a:prstGeom>
          <a:noFill/>
          <a:ln>
            <a:noFill/>
          </a:ln>
        </p:spPr>
      </p:pic>
      <p:sp>
        <p:nvSpPr>
          <p:cNvPr id="35" name="Google Shape;35;p7"/>
          <p:cNvSpPr txBox="1">
            <a:spLocks noGrp="1"/>
          </p:cNvSpPr>
          <p:nvPr>
            <p:ph type="title"/>
          </p:nvPr>
        </p:nvSpPr>
        <p:spPr>
          <a:xfrm>
            <a:off x="1481958" y="3007410"/>
            <a:ext cx="5514153" cy="5555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pic>
        <p:nvPicPr>
          <p:cNvPr id="36" name="Google Shape;36;p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65238" y="549275"/>
            <a:ext cx="3670300" cy="1193800"/>
          </a:xfrm>
          <a:prstGeom prst="rect">
            <a:avLst/>
          </a:prstGeom>
          <a:noFill/>
          <a:ln>
            <a:noFill/>
          </a:ln>
        </p:spPr>
      </p:pic>
      <p:sp>
        <p:nvSpPr>
          <p:cNvPr id="37" name="Google Shape;37;p7"/>
          <p:cNvSpPr txBox="1">
            <a:spLocks noGrp="1"/>
          </p:cNvSpPr>
          <p:nvPr>
            <p:ph type="subTitle" idx="1"/>
          </p:nvPr>
        </p:nvSpPr>
        <p:spPr>
          <a:xfrm>
            <a:off x="7136524" y="4834759"/>
            <a:ext cx="4330262" cy="4834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1pPr>
            <a:lvl2pPr lvl="1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38" name="Google Shape;38;p7"/>
          <p:cNvSpPr txBox="1">
            <a:spLocks noGrp="1"/>
          </p:cNvSpPr>
          <p:nvPr>
            <p:ph type="body" idx="2"/>
          </p:nvPr>
        </p:nvSpPr>
        <p:spPr>
          <a:xfrm>
            <a:off x="7126288" y="5434013"/>
            <a:ext cx="4371975" cy="5508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>
                <a:solidFill>
                  <a:schemeClr val="lt1"/>
                </a:solidFill>
              </a:defRPr>
            </a:lvl1pPr>
            <a:lvl2pPr marL="914400" lvl="1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harts &amp; Graphs">
  <p:cSld name="Charts &amp; Graphs">
    <p:spTree>
      <p:nvGrpSpPr>
        <p:cNvPr id="1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8"/>
          <p:cNvSpPr txBox="1">
            <a:spLocks noGrp="1"/>
          </p:cNvSpPr>
          <p:nvPr>
            <p:ph type="body" idx="1"/>
          </p:nvPr>
        </p:nvSpPr>
        <p:spPr>
          <a:xfrm>
            <a:off x="334964" y="1445598"/>
            <a:ext cx="5564392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1pPr>
            <a:lvl2pPr marL="914400" lvl="1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/>
            </a:lvl2pPr>
            <a:lvl3pPr marL="1371600" lvl="2" indent="-228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3pPr>
            <a:lvl4pPr marL="1828800" lvl="3" indent="-228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4pPr>
            <a:lvl5pPr marL="2286000" lvl="4" indent="-228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1" name="Google Shape;41;p8"/>
          <p:cNvSpPr txBox="1">
            <a:spLocks noGrp="1"/>
          </p:cNvSpPr>
          <p:nvPr>
            <p:ph type="sldNum" idx="12"/>
          </p:nvPr>
        </p:nvSpPr>
        <p:spPr>
          <a:xfrm>
            <a:off x="7413171" y="642992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1" i="0" u="none" strike="noStrike" cap="none">
                <a:solidFill>
                  <a:srgbClr val="00B1C3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1" i="0" u="none" strike="noStrike" cap="none">
                <a:solidFill>
                  <a:srgbClr val="00B1C3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1" i="0" u="none" strike="noStrike" cap="none">
                <a:solidFill>
                  <a:srgbClr val="00B1C3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1" i="0" u="none" strike="noStrike" cap="none">
                <a:solidFill>
                  <a:srgbClr val="00B1C3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1" i="0" u="none" strike="noStrike" cap="none">
                <a:solidFill>
                  <a:srgbClr val="00B1C3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1" i="0" u="none" strike="noStrike" cap="none">
                <a:solidFill>
                  <a:srgbClr val="00B1C3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1" i="0" u="none" strike="noStrike" cap="none">
                <a:solidFill>
                  <a:srgbClr val="00B1C3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1" i="0" u="none" strike="noStrike" cap="none">
                <a:solidFill>
                  <a:srgbClr val="00B1C3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1" i="0" u="none" strike="noStrike" cap="none">
                <a:solidFill>
                  <a:srgbClr val="00B1C3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| </a:t>
            </a:r>
            <a:fld id="{00000000-1234-1234-1234-123412341234}" type="slidenum">
              <a:rPr lang="en-US" b="0">
                <a:solidFill>
                  <a:srgbClr val="888888"/>
                </a:solidFill>
              </a:rPr>
              <a:t>‹#›</a:t>
            </a:fld>
            <a:endParaRPr b="0">
              <a:solidFill>
                <a:srgbClr val="888888"/>
              </a:solidFill>
            </a:endParaRPr>
          </a:p>
        </p:txBody>
      </p:sp>
      <p:pic>
        <p:nvPicPr>
          <p:cNvPr id="42" name="Google Shape;42;p8" descr="Picture 7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0384796" y="6161318"/>
            <a:ext cx="1467253" cy="477239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43" name="Google Shape;43;p8"/>
          <p:cNvCxnSpPr/>
          <p:nvPr/>
        </p:nvCxnSpPr>
        <p:spPr>
          <a:xfrm>
            <a:off x="0" y="6439612"/>
            <a:ext cx="10156371" cy="0"/>
          </a:xfrm>
          <a:prstGeom prst="straightConnector1">
            <a:avLst/>
          </a:prstGeom>
          <a:noFill/>
          <a:ln w="19050" cap="flat" cmpd="sng">
            <a:solidFill>
              <a:srgbClr val="00B1C3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44" name="Google Shape;44;p8"/>
          <p:cNvSpPr txBox="1">
            <a:spLocks noGrp="1"/>
          </p:cNvSpPr>
          <p:nvPr>
            <p:ph type="body" idx="2"/>
          </p:nvPr>
        </p:nvSpPr>
        <p:spPr>
          <a:xfrm>
            <a:off x="6219570" y="1445598"/>
            <a:ext cx="5564392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1pPr>
            <a:lvl2pPr marL="914400" lvl="1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/>
            </a:lvl2pPr>
            <a:lvl3pPr marL="1371600" lvl="2" indent="-228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3pPr>
            <a:lvl4pPr marL="1828800" lvl="3" indent="-228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4pPr>
            <a:lvl5pPr marL="2286000" lvl="4" indent="-228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5" name="Google Shape;45;p8"/>
          <p:cNvSpPr txBox="1">
            <a:spLocks noGrp="1"/>
          </p:cNvSpPr>
          <p:nvPr>
            <p:ph type="title"/>
          </p:nvPr>
        </p:nvSpPr>
        <p:spPr>
          <a:xfrm>
            <a:off x="334963" y="333375"/>
            <a:ext cx="9670885" cy="6125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Calibri"/>
              <a:buNone/>
              <a:defRPr sz="36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6" name="Google Shape;46;p8"/>
          <p:cNvSpPr txBox="1">
            <a:spLocks noGrp="1"/>
          </p:cNvSpPr>
          <p:nvPr>
            <p:ph type="ftr" idx="11"/>
          </p:nvPr>
        </p:nvSpPr>
        <p:spPr>
          <a:xfrm>
            <a:off x="1810354" y="6429920"/>
            <a:ext cx="194578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7F7F7F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8"/>
          <p:cNvSpPr txBox="1">
            <a:spLocks noGrp="1"/>
          </p:cNvSpPr>
          <p:nvPr>
            <p:ph type="dt" idx="10"/>
          </p:nvPr>
        </p:nvSpPr>
        <p:spPr>
          <a:xfrm>
            <a:off x="334962" y="6429920"/>
            <a:ext cx="160945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7F7F7F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ivider Slide">
  <p:cSld name="Divider Slide"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" name="Google Shape;56;p11" descr="Chart, radar chart&#10;&#10;Description automatically generated"/>
          <p:cNvPicPr preferRelativeResize="0"/>
          <p:nvPr/>
        </p:nvPicPr>
        <p:blipFill rotWithShape="1">
          <a:blip r:embed="rId2">
            <a:alphaModFix/>
          </a:blip>
          <a:srcRect t="19482"/>
          <a:stretch/>
        </p:blipFill>
        <p:spPr>
          <a:xfrm>
            <a:off x="0" y="0"/>
            <a:ext cx="12192000" cy="2679153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1"/>
          <p:cNvSpPr txBox="1">
            <a:spLocks noGrp="1"/>
          </p:cNvSpPr>
          <p:nvPr>
            <p:ph type="title"/>
          </p:nvPr>
        </p:nvSpPr>
        <p:spPr>
          <a:xfrm>
            <a:off x="3222089" y="2882687"/>
            <a:ext cx="8100848" cy="5913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Calibri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8" name="Google Shape;58;p11"/>
          <p:cNvSpPr txBox="1">
            <a:spLocks noGrp="1"/>
          </p:cNvSpPr>
          <p:nvPr>
            <p:ph type="sldNum" idx="12"/>
          </p:nvPr>
        </p:nvSpPr>
        <p:spPr>
          <a:xfrm>
            <a:off x="7413171" y="642992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1" i="0" u="none" strike="noStrike" cap="none">
                <a:solidFill>
                  <a:srgbClr val="00B1C3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1" i="0" u="none" strike="noStrike" cap="none">
                <a:solidFill>
                  <a:srgbClr val="00B1C3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1" i="0" u="none" strike="noStrike" cap="none">
                <a:solidFill>
                  <a:srgbClr val="00B1C3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1" i="0" u="none" strike="noStrike" cap="none">
                <a:solidFill>
                  <a:srgbClr val="00B1C3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1" i="0" u="none" strike="noStrike" cap="none">
                <a:solidFill>
                  <a:srgbClr val="00B1C3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1" i="0" u="none" strike="noStrike" cap="none">
                <a:solidFill>
                  <a:srgbClr val="00B1C3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1" i="0" u="none" strike="noStrike" cap="none">
                <a:solidFill>
                  <a:srgbClr val="00B1C3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1" i="0" u="none" strike="noStrike" cap="none">
                <a:solidFill>
                  <a:srgbClr val="00B1C3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1" i="0" u="none" strike="noStrike" cap="none">
                <a:solidFill>
                  <a:srgbClr val="00B1C3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| </a:t>
            </a:r>
            <a:fld id="{00000000-1234-1234-1234-123412341234}" type="slidenum">
              <a:rPr lang="en-US" b="0">
                <a:solidFill>
                  <a:srgbClr val="888888"/>
                </a:solidFill>
              </a:rPr>
              <a:t>‹#›</a:t>
            </a:fld>
            <a:endParaRPr b="0">
              <a:solidFill>
                <a:srgbClr val="888888"/>
              </a:solidFill>
            </a:endParaRPr>
          </a:p>
        </p:txBody>
      </p:sp>
      <p:sp>
        <p:nvSpPr>
          <p:cNvPr id="59" name="Google Shape;59;p11"/>
          <p:cNvSpPr txBox="1">
            <a:spLocks noGrp="1"/>
          </p:cNvSpPr>
          <p:nvPr>
            <p:ph type="subTitle" idx="1"/>
          </p:nvPr>
        </p:nvSpPr>
        <p:spPr>
          <a:xfrm>
            <a:off x="3213221" y="3474003"/>
            <a:ext cx="6904311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1pPr>
            <a:lvl2pPr lvl="1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pic>
        <p:nvPicPr>
          <p:cNvPr id="60" name="Google Shape;60;p11" descr="Picture 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0384796" y="6161318"/>
            <a:ext cx="1467253" cy="477239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61" name="Google Shape;61;p11"/>
          <p:cNvCxnSpPr/>
          <p:nvPr/>
        </p:nvCxnSpPr>
        <p:spPr>
          <a:xfrm>
            <a:off x="0" y="6439612"/>
            <a:ext cx="10156371" cy="0"/>
          </a:xfrm>
          <a:prstGeom prst="straightConnector1">
            <a:avLst/>
          </a:prstGeom>
          <a:noFill/>
          <a:ln w="19050" cap="flat" cmpd="sng">
            <a:solidFill>
              <a:srgbClr val="00B1C3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62" name="Google Shape;62;p11"/>
          <p:cNvSpPr txBox="1">
            <a:spLocks noGrp="1"/>
          </p:cNvSpPr>
          <p:nvPr>
            <p:ph type="ftr" idx="11"/>
          </p:nvPr>
        </p:nvSpPr>
        <p:spPr>
          <a:xfrm>
            <a:off x="1810354" y="6429920"/>
            <a:ext cx="194578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7F7F7F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11"/>
          <p:cNvSpPr txBox="1">
            <a:spLocks noGrp="1"/>
          </p:cNvSpPr>
          <p:nvPr>
            <p:ph type="dt" idx="10"/>
          </p:nvPr>
        </p:nvSpPr>
        <p:spPr>
          <a:xfrm>
            <a:off x="334962" y="6429920"/>
            <a:ext cx="160945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7F7F7F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4"/>
          <p:cNvSpPr txBox="1">
            <a:spLocks noGrp="1"/>
          </p:cNvSpPr>
          <p:nvPr>
            <p:ph type="body" idx="1"/>
          </p:nvPr>
        </p:nvSpPr>
        <p:spPr>
          <a:xfrm>
            <a:off x="354724" y="1196975"/>
            <a:ext cx="6886904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3810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55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42900" algn="l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17500" algn="l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1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1" name="Google Shape;11;p4"/>
          <p:cNvSpPr txBox="1">
            <a:spLocks noGrp="1"/>
          </p:cNvSpPr>
          <p:nvPr>
            <p:ph type="sldNum" idx="12"/>
          </p:nvPr>
        </p:nvSpPr>
        <p:spPr>
          <a:xfrm>
            <a:off x="7413171" y="642992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 </a:t>
            </a:r>
            <a:r>
              <a:rPr lang="en-US" b="1">
                <a:solidFill>
                  <a:srgbClr val="00B1C3"/>
                </a:solidFill>
              </a:rPr>
              <a:t>| </a:t>
            </a: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2" name="Google Shape;12;p4"/>
          <p:cNvSpPr txBox="1">
            <a:spLocks noGrp="1"/>
          </p:cNvSpPr>
          <p:nvPr>
            <p:ph type="title"/>
          </p:nvPr>
        </p:nvSpPr>
        <p:spPr>
          <a:xfrm>
            <a:off x="354724" y="365125"/>
            <a:ext cx="10515600" cy="6228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Calibri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3" name="Google Shape;13;p4"/>
          <p:cNvSpPr txBox="1">
            <a:spLocks noGrp="1"/>
          </p:cNvSpPr>
          <p:nvPr>
            <p:ph type="ftr" idx="11"/>
          </p:nvPr>
        </p:nvSpPr>
        <p:spPr>
          <a:xfrm>
            <a:off x="1810354" y="6429920"/>
            <a:ext cx="194578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" name="Google Shape;14;p4"/>
          <p:cNvSpPr txBox="1">
            <a:spLocks noGrp="1"/>
          </p:cNvSpPr>
          <p:nvPr>
            <p:ph type="dt" idx="10"/>
          </p:nvPr>
        </p:nvSpPr>
        <p:spPr>
          <a:xfrm>
            <a:off x="334962" y="6429920"/>
            <a:ext cx="160945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4" r:id="rId5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 xmlns:p15="http://schemas.microsoft.com/office/powerpoint/2012/main">
        <p15:guide id="1" pos="4725">
          <p15:clr>
            <a:srgbClr val="F26B43"/>
          </p15:clr>
        </p15:guide>
        <p15:guide id="2" pos="4566">
          <p15:clr>
            <a:srgbClr val="F26B43"/>
          </p15:clr>
        </p15:guide>
        <p15:guide id="3" pos="211">
          <p15:clr>
            <a:srgbClr val="F26B43"/>
          </p15:clr>
        </p15:guide>
        <p15:guide id="4" orient="horz" pos="210">
          <p15:clr>
            <a:srgbClr val="F26B43"/>
          </p15:clr>
        </p15:guide>
        <p15:guide id="5" orient="horz" pos="754">
          <p15:clr>
            <a:srgbClr val="F26B43"/>
          </p15:clr>
        </p15:guide>
        <p15:guide id="6" orient="horz" pos="377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1"/>
          <p:cNvSpPr txBox="1">
            <a:spLocks noGrp="1"/>
          </p:cNvSpPr>
          <p:nvPr>
            <p:ph type="ctrTitle"/>
          </p:nvPr>
        </p:nvSpPr>
        <p:spPr>
          <a:xfrm>
            <a:off x="355983" y="2701110"/>
            <a:ext cx="6640129" cy="5705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90000"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Calibri"/>
              <a:buNone/>
            </a:pPr>
            <a:r>
              <a:rPr lang="en-US" dirty="0">
                <a:latin typeface="Arial"/>
                <a:ea typeface="Arial"/>
                <a:cs typeface="Arial"/>
                <a:sym typeface="Arial"/>
              </a:rPr>
              <a:t>Data Expert Group Wrap-Up</a:t>
            </a:r>
            <a:endParaRPr dirty="0"/>
          </a:p>
        </p:txBody>
      </p:sp>
      <p:sp>
        <p:nvSpPr>
          <p:cNvPr id="69" name="Google Shape;69;p1"/>
          <p:cNvSpPr txBox="1">
            <a:spLocks noGrp="1"/>
          </p:cNvSpPr>
          <p:nvPr>
            <p:ph type="body" idx="1"/>
          </p:nvPr>
        </p:nvSpPr>
        <p:spPr>
          <a:xfrm>
            <a:off x="355600" y="3429000"/>
            <a:ext cx="6604000" cy="4873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</a:pPr>
            <a:r>
              <a:rPr lang="en-US" dirty="0"/>
              <a:t>COVESA AMM</a:t>
            </a:r>
            <a:endParaRPr dirty="0"/>
          </a:p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</a:pPr>
            <a:endParaRPr dirty="0"/>
          </a:p>
        </p:txBody>
      </p:sp>
      <p:sp>
        <p:nvSpPr>
          <p:cNvPr id="70" name="Google Shape;70;p1"/>
          <p:cNvSpPr txBox="1">
            <a:spLocks noGrp="1"/>
          </p:cNvSpPr>
          <p:nvPr>
            <p:ph type="body" idx="2"/>
          </p:nvPr>
        </p:nvSpPr>
        <p:spPr>
          <a:xfrm>
            <a:off x="355600" y="3922166"/>
            <a:ext cx="4637088" cy="4873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</a:pPr>
            <a:r>
              <a:rPr lang="en-US" dirty="0"/>
              <a:t>2024-09-26</a:t>
            </a:r>
            <a:endParaRPr dirty="0"/>
          </a:p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</a:pPr>
            <a:endParaRPr dirty="0"/>
          </a:p>
        </p:txBody>
      </p:sp>
      <p:sp>
        <p:nvSpPr>
          <p:cNvPr id="71" name="Google Shape;71;p1"/>
          <p:cNvSpPr txBox="1">
            <a:spLocks noGrp="1"/>
          </p:cNvSpPr>
          <p:nvPr>
            <p:ph type="sldNum" idx="4294967295"/>
          </p:nvPr>
        </p:nvSpPr>
        <p:spPr>
          <a:xfrm>
            <a:off x="9448800" y="6429375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r>
              <a:rPr lang="en-US" sz="1200" b="1" dirty="0">
                <a:solidFill>
                  <a:srgbClr val="00B1C3"/>
                </a:solidFill>
              </a:rPr>
              <a:t>| </a:t>
            </a:r>
            <a:fld id="{00000000-1234-1234-1234-123412341234}" type="slidenum">
              <a:rPr lang="en-US"/>
              <a:t>1</a:t>
            </a:fld>
            <a:endParaRPr dirty="0"/>
          </a:p>
        </p:txBody>
      </p:sp>
      <p:sp>
        <p:nvSpPr>
          <p:cNvPr id="72" name="Google Shape;72;p1"/>
          <p:cNvSpPr txBox="1">
            <a:spLocks noGrp="1"/>
          </p:cNvSpPr>
          <p:nvPr>
            <p:ph type="ftr" idx="4294967295"/>
          </p:nvPr>
        </p:nvSpPr>
        <p:spPr>
          <a:xfrm>
            <a:off x="0" y="6429375"/>
            <a:ext cx="194627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 dirty="0"/>
              <a:t>Copyright ©2022 COVESA</a:t>
            </a:r>
            <a:endParaRPr dirty="0"/>
          </a:p>
        </p:txBody>
      </p:sp>
      <p:sp>
        <p:nvSpPr>
          <p:cNvPr id="73" name="Google Shape;73;p1"/>
          <p:cNvSpPr txBox="1">
            <a:spLocks noGrp="1"/>
          </p:cNvSpPr>
          <p:nvPr>
            <p:ph type="dt" idx="4294967295"/>
          </p:nvPr>
        </p:nvSpPr>
        <p:spPr>
          <a:xfrm>
            <a:off x="0" y="6429375"/>
            <a:ext cx="160972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 dirty="0"/>
              <a:t>13 September 2022  </a:t>
            </a:r>
            <a:r>
              <a:rPr lang="en-US" dirty="0">
                <a:solidFill>
                  <a:srgbClr val="00B0F0"/>
                </a:solidFill>
              </a:rPr>
              <a:t>|</a:t>
            </a:r>
            <a:endParaRPr dirty="0">
              <a:solidFill>
                <a:srgbClr val="00B0F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nummer 1">
            <a:extLst>
              <a:ext uri="{FF2B5EF4-FFF2-40B4-BE49-F238E27FC236}">
                <a16:creationId xmlns:a16="http://schemas.microsoft.com/office/drawing/2014/main" id="{7BA4CAC5-97F5-5BAC-28F3-45106372FB9C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| </a:t>
            </a:r>
            <a:fld id="{00000000-1234-1234-1234-123412341234}" type="slidenum">
              <a:rPr lang="en-US" b="0" smtClean="0">
                <a:solidFill>
                  <a:srgbClr val="888888"/>
                </a:solidFill>
              </a:rPr>
              <a:t>2</a:t>
            </a:fld>
            <a:endParaRPr b="0">
              <a:solidFill>
                <a:srgbClr val="888888"/>
              </a:solidFill>
            </a:endParaRPr>
          </a:p>
        </p:txBody>
      </p:sp>
      <p:sp>
        <p:nvSpPr>
          <p:cNvPr id="3" name="Rubrik 2">
            <a:extLst>
              <a:ext uri="{FF2B5EF4-FFF2-40B4-BE49-F238E27FC236}">
                <a16:creationId xmlns:a16="http://schemas.microsoft.com/office/drawing/2014/main" id="{41B45351-C425-44C9-4A89-55AB64D00A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err="1"/>
              <a:t>What</a:t>
            </a:r>
            <a:r>
              <a:rPr lang="sv-SE" dirty="0"/>
              <a:t> is </a:t>
            </a:r>
            <a:r>
              <a:rPr lang="sv-SE" dirty="0" err="1"/>
              <a:t>this</a:t>
            </a:r>
            <a:r>
              <a:rPr lang="sv-SE" dirty="0"/>
              <a:t> sessions </a:t>
            </a:r>
            <a:r>
              <a:rPr lang="sv-SE" dirty="0" err="1"/>
              <a:t>about</a:t>
            </a:r>
            <a:endParaRPr lang="en-US" dirty="0"/>
          </a:p>
        </p:txBody>
      </p:sp>
      <p:sp>
        <p:nvSpPr>
          <p:cNvPr id="4" name="Platshållare för text 3">
            <a:extLst>
              <a:ext uri="{FF2B5EF4-FFF2-40B4-BE49-F238E27FC236}">
                <a16:creationId xmlns:a16="http://schemas.microsoft.com/office/drawing/2014/main" id="{8848F7C7-7771-3969-B5B2-76D386FCFCE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Discuss insights from the AMM</a:t>
            </a:r>
          </a:p>
          <a:p>
            <a:r>
              <a:rPr lang="en-US" dirty="0"/>
              <a:t>Come up with ideas on how to move them forward</a:t>
            </a:r>
          </a:p>
          <a:p>
            <a:pPr lvl="1"/>
            <a:r>
              <a:rPr lang="en-US" dirty="0"/>
              <a:t>Check if there are any volunteers</a:t>
            </a:r>
          </a:p>
        </p:txBody>
      </p:sp>
    </p:spTree>
    <p:extLst>
      <p:ext uri="{BB962C8B-B14F-4D97-AF65-F5344CB8AC3E}">
        <p14:creationId xmlns:p14="http://schemas.microsoft.com/office/powerpoint/2010/main" val="1560120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nummer 1">
            <a:extLst>
              <a:ext uri="{FF2B5EF4-FFF2-40B4-BE49-F238E27FC236}">
                <a16:creationId xmlns:a16="http://schemas.microsoft.com/office/drawing/2014/main" id="{A0C77919-1986-C207-2AE2-D92EF5AF9A66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| </a:t>
            </a:r>
            <a:fld id="{00000000-1234-1234-1234-123412341234}" type="slidenum">
              <a:rPr lang="en-US" b="0" smtClean="0">
                <a:solidFill>
                  <a:srgbClr val="888888"/>
                </a:solidFill>
              </a:rPr>
              <a:t>3</a:t>
            </a:fld>
            <a:endParaRPr b="0">
              <a:solidFill>
                <a:srgbClr val="888888"/>
              </a:solidFill>
            </a:endParaRPr>
          </a:p>
        </p:txBody>
      </p:sp>
      <p:sp>
        <p:nvSpPr>
          <p:cNvPr id="3" name="Rubrik 2">
            <a:extLst>
              <a:ext uri="{FF2B5EF4-FFF2-40B4-BE49-F238E27FC236}">
                <a16:creationId xmlns:a16="http://schemas.microsoft.com/office/drawing/2014/main" id="{2C9A5334-4C60-EEDA-830A-27C72B989F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”</a:t>
            </a:r>
            <a:r>
              <a:rPr lang="sv-SE" dirty="0" err="1"/>
              <a:t>European</a:t>
            </a:r>
            <a:r>
              <a:rPr lang="sv-SE" dirty="0"/>
              <a:t> Data </a:t>
            </a:r>
            <a:r>
              <a:rPr lang="sv-SE" dirty="0" err="1"/>
              <a:t>Act</a:t>
            </a:r>
            <a:r>
              <a:rPr lang="sv-SE" dirty="0"/>
              <a:t>” </a:t>
            </a:r>
            <a:r>
              <a:rPr lang="sv-SE" dirty="0" err="1"/>
              <a:t>use-case</a:t>
            </a:r>
            <a:endParaRPr lang="en-US" dirty="0"/>
          </a:p>
        </p:txBody>
      </p:sp>
      <p:sp>
        <p:nvSpPr>
          <p:cNvPr id="4" name="Platshållare för text 3">
            <a:extLst>
              <a:ext uri="{FF2B5EF4-FFF2-40B4-BE49-F238E27FC236}">
                <a16:creationId xmlns:a16="http://schemas.microsoft.com/office/drawing/2014/main" id="{D7847157-2BC3-013D-32AB-25F3871B8A0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34963" y="1220432"/>
            <a:ext cx="10772308" cy="4285459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Discussed at the DEG Technical Workshop</a:t>
            </a:r>
          </a:p>
          <a:p>
            <a:r>
              <a:rPr lang="en-US" dirty="0"/>
              <a:t>In short</a:t>
            </a:r>
          </a:p>
          <a:p>
            <a:pPr lvl="1"/>
            <a:r>
              <a:rPr lang="en-US" dirty="0"/>
              <a:t>From September 2025 it should be possible for a vehicle owner to get all data that the vehicle has uploaded to the OEM cloud</a:t>
            </a:r>
          </a:p>
          <a:p>
            <a:pPr lvl="1"/>
            <a:r>
              <a:rPr lang="en-US" dirty="0"/>
              <a:t>It should be possible to get it in near real time</a:t>
            </a:r>
          </a:p>
          <a:p>
            <a:pPr lvl="1"/>
            <a:r>
              <a:rPr lang="en-US" dirty="0"/>
              <a:t>It shall be possible to have a third party accessing it</a:t>
            </a:r>
          </a:p>
          <a:p>
            <a:r>
              <a:rPr lang="en-US" dirty="0"/>
              <a:t>Workshop summary</a:t>
            </a:r>
          </a:p>
          <a:p>
            <a:pPr lvl="1"/>
            <a:r>
              <a:rPr lang="en-US" dirty="0"/>
              <a:t>Interest from Volvo, Wireless Car and other in checking if COVESA can do something</a:t>
            </a:r>
          </a:p>
          <a:p>
            <a:pPr lvl="1"/>
            <a:r>
              <a:rPr lang="en-US" dirty="0"/>
              <a:t>Possibly agreeing on format/protocol of the data provided to the customer, better be pro-active than waiting for EU to decide it</a:t>
            </a:r>
          </a:p>
          <a:p>
            <a:pPr lvl="1"/>
            <a:r>
              <a:rPr lang="en-US" dirty="0"/>
              <a:t>Possibly using VSS to describe data</a:t>
            </a:r>
          </a:p>
          <a:p>
            <a:pPr lvl="1"/>
            <a:r>
              <a:rPr lang="en-US" dirty="0"/>
              <a:t>Magnus F (Volvo) to check internally on interest</a:t>
            </a:r>
          </a:p>
          <a:p>
            <a:r>
              <a:rPr lang="en-US" dirty="0"/>
              <a:t>Proposal: DEG leads to follow up with Magnus (Volvo) and Christina (Wireless Car) in the near future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92085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nummer 1">
            <a:extLst>
              <a:ext uri="{FF2B5EF4-FFF2-40B4-BE49-F238E27FC236}">
                <a16:creationId xmlns:a16="http://schemas.microsoft.com/office/drawing/2014/main" id="{98A60CC2-DCCF-DE4E-B612-76C3C037C2F2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| </a:t>
            </a:r>
            <a:fld id="{00000000-1234-1234-1234-123412341234}" type="slidenum">
              <a:rPr lang="en-US" b="0" smtClean="0">
                <a:solidFill>
                  <a:srgbClr val="888888"/>
                </a:solidFill>
              </a:rPr>
              <a:t>4</a:t>
            </a:fld>
            <a:endParaRPr b="0">
              <a:solidFill>
                <a:srgbClr val="888888"/>
              </a:solidFill>
            </a:endParaRPr>
          </a:p>
        </p:txBody>
      </p:sp>
      <p:sp>
        <p:nvSpPr>
          <p:cNvPr id="3" name="Rubrik 2">
            <a:extLst>
              <a:ext uri="{FF2B5EF4-FFF2-40B4-BE49-F238E27FC236}">
                <a16:creationId xmlns:a16="http://schemas.microsoft.com/office/drawing/2014/main" id="{D899E7CA-E13E-5825-5385-47906E440B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The VSS (and service) API </a:t>
            </a:r>
            <a:r>
              <a:rPr lang="sv-SE" dirty="0" err="1"/>
              <a:t>Topic</a:t>
            </a:r>
            <a:endParaRPr lang="en-US" dirty="0"/>
          </a:p>
        </p:txBody>
      </p:sp>
      <p:sp>
        <p:nvSpPr>
          <p:cNvPr id="4" name="Platshållare för text 3">
            <a:extLst>
              <a:ext uri="{FF2B5EF4-FFF2-40B4-BE49-F238E27FC236}">
                <a16:creationId xmlns:a16="http://schemas.microsoft.com/office/drawing/2014/main" id="{73B4B522-987A-2DB5-BC2C-AF7DC02A09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34962" y="1220432"/>
            <a:ext cx="9418638" cy="5422415"/>
          </a:xfrm>
        </p:spPr>
        <p:txBody>
          <a:bodyPr>
            <a:normAutofit lnSpcReduction="10000"/>
          </a:bodyPr>
          <a:lstStyle/>
          <a:p>
            <a:r>
              <a:rPr lang="en-US" dirty="0"/>
              <a:t>A lot of talk on APIs and possible standardization of them, but also a lot of confusion on what we mean with an API</a:t>
            </a:r>
          </a:p>
          <a:p>
            <a:r>
              <a:rPr lang="en-US" dirty="0"/>
              <a:t>Would we possibly benefit from some work in DEG to categorize them, like differentiate between client API and provider API.</a:t>
            </a:r>
          </a:p>
          <a:p>
            <a:r>
              <a:rPr lang="en-US" dirty="0"/>
              <a:t>Then try to map existing solutions using VSS; possibly like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Then possibly also define what they specify (that potentially can be standardized), like</a:t>
            </a:r>
          </a:p>
          <a:p>
            <a:pPr lvl="1"/>
            <a:r>
              <a:rPr lang="en-US" dirty="0"/>
              <a:t>High level logical API (Proto, </a:t>
            </a:r>
            <a:r>
              <a:rPr lang="en-US" dirty="0" err="1"/>
              <a:t>OpenAPI</a:t>
            </a:r>
            <a:r>
              <a:rPr lang="en-US" dirty="0"/>
              <a:t>, </a:t>
            </a:r>
            <a:r>
              <a:rPr lang="en-US" dirty="0" err="1"/>
              <a:t>AsyncAPI</a:t>
            </a:r>
            <a:r>
              <a:rPr lang="en-US" dirty="0"/>
              <a:t>), low level, transport, programmatic</a:t>
            </a:r>
          </a:p>
        </p:txBody>
      </p:sp>
      <p:graphicFrame>
        <p:nvGraphicFramePr>
          <p:cNvPr id="5" name="Tabell 5">
            <a:extLst>
              <a:ext uri="{FF2B5EF4-FFF2-40B4-BE49-F238E27FC236}">
                <a16:creationId xmlns:a16="http://schemas.microsoft.com/office/drawing/2014/main" id="{BEF96B88-20E8-361C-D461-B7E79F172C2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98866236"/>
              </p:ext>
            </p:extLst>
          </p:nvPr>
        </p:nvGraphicFramePr>
        <p:xfrm>
          <a:off x="2438400" y="3139246"/>
          <a:ext cx="8850510" cy="2001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70102">
                  <a:extLst>
                    <a:ext uri="{9D8B030D-6E8A-4147-A177-3AD203B41FA5}">
                      <a16:colId xmlns:a16="http://schemas.microsoft.com/office/drawing/2014/main" val="2951072002"/>
                    </a:ext>
                  </a:extLst>
                </a:gridCol>
                <a:gridCol w="1770102">
                  <a:extLst>
                    <a:ext uri="{9D8B030D-6E8A-4147-A177-3AD203B41FA5}">
                      <a16:colId xmlns:a16="http://schemas.microsoft.com/office/drawing/2014/main" val="3587629043"/>
                    </a:ext>
                  </a:extLst>
                </a:gridCol>
                <a:gridCol w="1770102">
                  <a:extLst>
                    <a:ext uri="{9D8B030D-6E8A-4147-A177-3AD203B41FA5}">
                      <a16:colId xmlns:a16="http://schemas.microsoft.com/office/drawing/2014/main" val="3651802180"/>
                    </a:ext>
                  </a:extLst>
                </a:gridCol>
                <a:gridCol w="1770102">
                  <a:extLst>
                    <a:ext uri="{9D8B030D-6E8A-4147-A177-3AD203B41FA5}">
                      <a16:colId xmlns:a16="http://schemas.microsoft.com/office/drawing/2014/main" val="3339696293"/>
                    </a:ext>
                  </a:extLst>
                </a:gridCol>
                <a:gridCol w="1770102">
                  <a:extLst>
                    <a:ext uri="{9D8B030D-6E8A-4147-A177-3AD203B41FA5}">
                      <a16:colId xmlns:a16="http://schemas.microsoft.com/office/drawing/2014/main" val="310402175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sv-SE" dirty="0" err="1"/>
                        <a:t>Type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dirty="0"/>
                        <a:t>VISS HTTPS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dirty="0"/>
                        <a:t>VISS </a:t>
                      </a:r>
                      <a:r>
                        <a:rPr lang="sv-SE" dirty="0" err="1"/>
                        <a:t>WebSocket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dirty="0" err="1"/>
                        <a:t>Kuksa</a:t>
                      </a:r>
                      <a:r>
                        <a:rPr lang="sv-SE" dirty="0"/>
                        <a:t> </a:t>
                      </a:r>
                      <a:r>
                        <a:rPr lang="sv-SE" dirty="0" err="1"/>
                        <a:t>gRPC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dirty="0" err="1"/>
                        <a:t>Aicas</a:t>
                      </a:r>
                      <a:r>
                        <a:rPr lang="sv-SE" dirty="0"/>
                        <a:t> MQTT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023034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sv-SE" dirty="0" err="1"/>
                        <a:t>Client</a:t>
                      </a:r>
                      <a:r>
                        <a:rPr lang="sv-SE" dirty="0"/>
                        <a:t> Read/</a:t>
                      </a:r>
                      <a:r>
                        <a:rPr lang="sv-SE" dirty="0" err="1"/>
                        <a:t>Write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dirty="0"/>
                        <a:t>X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dirty="0"/>
                        <a:t>X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dirty="0"/>
                        <a:t>X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070104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sv-SE" dirty="0" err="1"/>
                        <a:t>Client</a:t>
                      </a:r>
                      <a:r>
                        <a:rPr lang="sv-SE" dirty="0"/>
                        <a:t> </a:t>
                      </a:r>
                      <a:r>
                        <a:rPr lang="sv-SE" dirty="0" err="1"/>
                        <a:t>Subscribe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dirty="0"/>
                        <a:t>X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dirty="0"/>
                        <a:t>X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7033076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sv-SE" dirty="0" err="1"/>
                        <a:t>Provider</a:t>
                      </a:r>
                      <a:r>
                        <a:rPr lang="sv-SE" dirty="0"/>
                        <a:t> </a:t>
                      </a:r>
                      <a:r>
                        <a:rPr lang="sv-SE" dirty="0" err="1"/>
                        <a:t>Stream</a:t>
                      </a:r>
                      <a:r>
                        <a:rPr lang="sv-SE" dirty="0"/>
                        <a:t> </a:t>
                      </a:r>
                      <a:r>
                        <a:rPr lang="sv-SE" dirty="0" err="1"/>
                        <a:t>Publish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dirty="0"/>
                        <a:t>X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dirty="0"/>
                        <a:t>X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0094698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7525108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876718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nummer 1">
            <a:extLst>
              <a:ext uri="{FF2B5EF4-FFF2-40B4-BE49-F238E27FC236}">
                <a16:creationId xmlns:a16="http://schemas.microsoft.com/office/drawing/2014/main" id="{F44D6DF2-2D51-5333-DF98-BC2D03437D3F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| </a:t>
            </a:r>
            <a:fld id="{00000000-1234-1234-1234-123412341234}" type="slidenum">
              <a:rPr lang="en-US" b="0" smtClean="0">
                <a:solidFill>
                  <a:srgbClr val="888888"/>
                </a:solidFill>
              </a:rPr>
              <a:t>5</a:t>
            </a:fld>
            <a:endParaRPr b="0">
              <a:solidFill>
                <a:srgbClr val="888888"/>
              </a:solidFill>
            </a:endParaRPr>
          </a:p>
        </p:txBody>
      </p:sp>
      <p:sp>
        <p:nvSpPr>
          <p:cNvPr id="3" name="Rubrik 2">
            <a:extLst>
              <a:ext uri="{FF2B5EF4-FFF2-40B4-BE49-F238E27FC236}">
                <a16:creationId xmlns:a16="http://schemas.microsoft.com/office/drawing/2014/main" id="{89CE0D87-EBA6-BBCC-2860-0EAE47AC08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VSS </a:t>
            </a:r>
            <a:r>
              <a:rPr lang="sv-SE" dirty="0" err="1"/>
              <a:t>derived</a:t>
            </a:r>
            <a:r>
              <a:rPr lang="sv-SE" dirty="0"/>
              <a:t> signals and metadata</a:t>
            </a:r>
            <a:endParaRPr lang="en-US" dirty="0"/>
          </a:p>
        </p:txBody>
      </p:sp>
      <p:sp>
        <p:nvSpPr>
          <p:cNvPr id="4" name="Platshållare för text 3">
            <a:extLst>
              <a:ext uri="{FF2B5EF4-FFF2-40B4-BE49-F238E27FC236}">
                <a16:creationId xmlns:a16="http://schemas.microsoft.com/office/drawing/2014/main" id="{52B2E60A-8A15-3D3C-2B63-2B643DEAA9E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Do we need a mechanism in VSS to describe that a signal has a dependency to another signal or is based on another signal</a:t>
            </a:r>
          </a:p>
          <a:p>
            <a:r>
              <a:rPr lang="en-US" dirty="0"/>
              <a:t>VSS is likely not sufficient to programmatically describe the relationship (scaling, offset, average, filter, …)</a:t>
            </a:r>
          </a:p>
          <a:p>
            <a:r>
              <a:rPr lang="en-US" dirty="0"/>
              <a:t>But for dynamic/static metadata, would it be a value in agreeing on typical metadata which APIs may support to provide/calculate</a:t>
            </a:r>
          </a:p>
          <a:p>
            <a:pPr lvl="1"/>
            <a:r>
              <a:rPr lang="en-US" dirty="0"/>
              <a:t>Or better making it explicit in VSS catalog/overlay?</a:t>
            </a:r>
          </a:p>
          <a:p>
            <a:r>
              <a:rPr lang="en-US" i="1" dirty="0"/>
              <a:t>Idea coming from discussions related to commercial vehicles and </a:t>
            </a:r>
            <a:r>
              <a:rPr lang="en-US" i="1" dirty="0" err="1"/>
              <a:t>Aicas</a:t>
            </a:r>
            <a:r>
              <a:rPr lang="en-US" i="1" dirty="0"/>
              <a:t>.</a:t>
            </a:r>
          </a:p>
        </p:txBody>
      </p:sp>
      <p:sp>
        <p:nvSpPr>
          <p:cNvPr id="5" name="textruta 4">
            <a:extLst>
              <a:ext uri="{FF2B5EF4-FFF2-40B4-BE49-F238E27FC236}">
                <a16:creationId xmlns:a16="http://schemas.microsoft.com/office/drawing/2014/main" id="{A4F19F6C-0CAA-8627-4A20-489A3585CDF0}"/>
              </a:ext>
            </a:extLst>
          </p:cNvPr>
          <p:cNvSpPr txBox="1"/>
          <p:nvPr/>
        </p:nvSpPr>
        <p:spPr>
          <a:xfrm>
            <a:off x="7826188" y="797510"/>
            <a:ext cx="4480714" cy="526297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Speed:</a:t>
            </a:r>
          </a:p>
          <a:p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 datatype: float</a:t>
            </a:r>
          </a:p>
          <a:p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 type: sensor</a:t>
            </a:r>
          </a:p>
          <a:p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 unit: km/h</a:t>
            </a:r>
          </a:p>
          <a:p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 description: Vehicle speed</a:t>
            </a:r>
          </a:p>
          <a:p>
            <a:endParaRPr 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MyScaledAndOffsetSpeed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</a:p>
          <a:p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 datatype: uint8</a:t>
            </a:r>
          </a:p>
          <a:p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 type: sensor</a:t>
            </a:r>
          </a:p>
          <a:p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 unit: km/h</a:t>
            </a:r>
          </a:p>
          <a:p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 source: 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Vehicle.Speed</a:t>
            </a:r>
            <a:endParaRPr 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 description: Vehicle speed</a:t>
            </a:r>
          </a:p>
          <a:p>
            <a:endParaRPr 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MySpeedAccuracy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</a:p>
          <a:p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 datatype: float</a:t>
            </a:r>
          </a:p>
          <a:p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 type: sensor</a:t>
            </a:r>
          </a:p>
          <a:p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 unit: km/h</a:t>
            </a:r>
          </a:p>
          <a:p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 concerns: 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Vehicle.Speed</a:t>
            </a:r>
            <a:endParaRPr 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 description: Current uncertainty (+/-)</a:t>
            </a:r>
          </a:p>
          <a:p>
            <a:endParaRPr 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42702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nummer 1">
            <a:extLst>
              <a:ext uri="{FF2B5EF4-FFF2-40B4-BE49-F238E27FC236}">
                <a16:creationId xmlns:a16="http://schemas.microsoft.com/office/drawing/2014/main" id="{A3857DF1-BCF6-FD26-4063-40734D13822E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| </a:t>
            </a:r>
            <a:fld id="{00000000-1234-1234-1234-123412341234}" type="slidenum">
              <a:rPr lang="en-US" b="0" smtClean="0">
                <a:solidFill>
                  <a:srgbClr val="888888"/>
                </a:solidFill>
              </a:rPr>
              <a:t>6</a:t>
            </a:fld>
            <a:endParaRPr b="0">
              <a:solidFill>
                <a:srgbClr val="888888"/>
              </a:solidFill>
            </a:endParaRPr>
          </a:p>
        </p:txBody>
      </p:sp>
      <p:sp>
        <p:nvSpPr>
          <p:cNvPr id="3" name="Rubrik 2">
            <a:extLst>
              <a:ext uri="{FF2B5EF4-FFF2-40B4-BE49-F238E27FC236}">
                <a16:creationId xmlns:a16="http://schemas.microsoft.com/office/drawing/2014/main" id="{C1711FA4-5E93-BCCF-96A5-0967BD0BA1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VSS ”Gen 2” </a:t>
            </a:r>
            <a:r>
              <a:rPr lang="sv-SE" dirty="0" err="1"/>
              <a:t>topics</a:t>
            </a:r>
            <a:r>
              <a:rPr lang="sv-SE" dirty="0"/>
              <a:t> for </a:t>
            </a:r>
            <a:r>
              <a:rPr lang="sv-SE" dirty="0" err="1"/>
              <a:t>discussion</a:t>
            </a:r>
            <a:endParaRPr lang="en-US" dirty="0"/>
          </a:p>
        </p:txBody>
      </p:sp>
      <p:sp>
        <p:nvSpPr>
          <p:cNvPr id="4" name="Platshållare för text 3">
            <a:extLst>
              <a:ext uri="{FF2B5EF4-FFF2-40B4-BE49-F238E27FC236}">
                <a16:creationId xmlns:a16="http://schemas.microsoft.com/office/drawing/2014/main" id="{6AF9ADCB-8AD4-2EFE-9C20-D30AE58E4C2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34962" y="1220432"/>
            <a:ext cx="11193649" cy="4285459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Some topics to </a:t>
            </a:r>
            <a:r>
              <a:rPr lang="en-US" dirty="0" err="1"/>
              <a:t>dicuss</a:t>
            </a:r>
            <a:r>
              <a:rPr lang="en-US" dirty="0"/>
              <a:t> based on ideas presented by Daniel Alvarez at the Technical workshop to use </a:t>
            </a:r>
            <a:r>
              <a:rPr lang="en-US" dirty="0" err="1"/>
              <a:t>GraphQL</a:t>
            </a:r>
            <a:r>
              <a:rPr lang="en-US" dirty="0"/>
              <a:t> as ”source format” (but with support to convert to old style *.</a:t>
            </a:r>
            <a:r>
              <a:rPr lang="en-US" dirty="0" err="1"/>
              <a:t>vspec</a:t>
            </a:r>
            <a:r>
              <a:rPr lang="en-US" dirty="0"/>
              <a:t>)</a:t>
            </a:r>
          </a:p>
          <a:p>
            <a:r>
              <a:rPr lang="en-US" dirty="0"/>
              <a:t>If we aim for a “Gen 2” there are some things from VSS “Gen 1” that we may want to revisit</a:t>
            </a:r>
          </a:p>
          <a:p>
            <a:r>
              <a:rPr lang="en-US" dirty="0"/>
              <a:t>Instance handling – separating defining instances (Row1, Row2, Left, </a:t>
            </a:r>
            <a:r>
              <a:rPr lang="en-US" dirty="0" err="1"/>
              <a:t>DriverSide</a:t>
            </a:r>
            <a:r>
              <a:rPr lang="en-US" dirty="0"/>
              <a:t>, …) from model?</a:t>
            </a:r>
          </a:p>
          <a:p>
            <a:pPr lvl="1"/>
            <a:r>
              <a:rPr lang="en-US" dirty="0"/>
              <a:t>I.e. do not define how many doors we have in the vehicle</a:t>
            </a:r>
          </a:p>
          <a:p>
            <a:pPr lvl="1"/>
            <a:r>
              <a:rPr lang="en-US" dirty="0"/>
              <a:t>Use deployment definition</a:t>
            </a:r>
          </a:p>
          <a:p>
            <a:pPr lvl="2"/>
            <a:r>
              <a:rPr lang="en-US" dirty="0"/>
              <a:t>”Vehicle.Door.Row1.Left = </a:t>
            </a:r>
            <a:r>
              <a:rPr lang="en-US" dirty="0" err="1"/>
              <a:t>Vehicle.Door</a:t>
            </a:r>
            <a:r>
              <a:rPr lang="en-US" dirty="0"/>
              <a:t>(row=1,side=LEFT)</a:t>
            </a:r>
          </a:p>
          <a:p>
            <a:r>
              <a:rPr lang="en-US" dirty="0"/>
              <a:t>What do with Attribute/Sensor/Actuator and the double nature of actuator signals</a:t>
            </a:r>
          </a:p>
          <a:p>
            <a:pPr lvl="1"/>
            <a:r>
              <a:rPr lang="en-US" dirty="0"/>
              <a:t>Today an actuator is assumed to have two values, target-value and current-value, like wanted window position and current window position</a:t>
            </a:r>
          </a:p>
          <a:p>
            <a:pPr lvl="1"/>
            <a:r>
              <a:rPr lang="en-US" dirty="0"/>
              <a:t>This means that an API may need to support both “</a:t>
            </a:r>
            <a:r>
              <a:rPr lang="en-US" dirty="0" err="1"/>
              <a:t>setTargetValue</a:t>
            </a:r>
            <a:r>
              <a:rPr lang="en-US" dirty="0"/>
              <a:t>” and “</a:t>
            </a:r>
            <a:r>
              <a:rPr lang="en-US" dirty="0" err="1"/>
              <a:t>setCurrentValue</a:t>
            </a:r>
            <a:r>
              <a:rPr lang="en-US" dirty="0"/>
              <a:t>” depending on use-case</a:t>
            </a:r>
          </a:p>
          <a:p>
            <a:r>
              <a:rPr lang="en-US" dirty="0"/>
              <a:t>Enum vs- Allowed values</a:t>
            </a:r>
          </a:p>
          <a:p>
            <a:pPr lvl="1"/>
            <a:r>
              <a:rPr lang="en-US" dirty="0"/>
              <a:t>The allowed values concept of today is not reusable.</a:t>
            </a:r>
          </a:p>
        </p:txBody>
      </p:sp>
    </p:spTree>
    <p:extLst>
      <p:ext uri="{BB962C8B-B14F-4D97-AF65-F5344CB8AC3E}">
        <p14:creationId xmlns:p14="http://schemas.microsoft.com/office/powerpoint/2010/main" val="371820987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nummer 1">
            <a:extLst>
              <a:ext uri="{FF2B5EF4-FFF2-40B4-BE49-F238E27FC236}">
                <a16:creationId xmlns:a16="http://schemas.microsoft.com/office/drawing/2014/main" id="{3FAFC6AE-5FD1-91DB-8DE4-A2118B362BB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| </a:t>
            </a:r>
            <a:fld id="{00000000-1234-1234-1234-123412341234}" type="slidenum">
              <a:rPr lang="en-US" b="0" smtClean="0">
                <a:solidFill>
                  <a:srgbClr val="888888"/>
                </a:solidFill>
              </a:rPr>
              <a:t>7</a:t>
            </a:fld>
            <a:endParaRPr b="0">
              <a:solidFill>
                <a:srgbClr val="888888"/>
              </a:solidFill>
            </a:endParaRPr>
          </a:p>
        </p:txBody>
      </p:sp>
      <p:sp>
        <p:nvSpPr>
          <p:cNvPr id="3" name="Rubrik 2">
            <a:extLst>
              <a:ext uri="{FF2B5EF4-FFF2-40B4-BE49-F238E27FC236}">
                <a16:creationId xmlns:a16="http://schemas.microsoft.com/office/drawing/2014/main" id="{8DDD405C-6F83-01D1-A7F8-AEBF78C4A6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err="1"/>
              <a:t>More</a:t>
            </a:r>
            <a:r>
              <a:rPr lang="sv-SE" dirty="0"/>
              <a:t> </a:t>
            </a:r>
            <a:r>
              <a:rPr lang="sv-SE" dirty="0" err="1"/>
              <a:t>topics</a:t>
            </a:r>
            <a:endParaRPr lang="en-US" dirty="0"/>
          </a:p>
        </p:txBody>
      </p:sp>
      <p:sp>
        <p:nvSpPr>
          <p:cNvPr id="4" name="Platshållare för text 3">
            <a:extLst>
              <a:ext uri="{FF2B5EF4-FFF2-40B4-BE49-F238E27FC236}">
                <a16:creationId xmlns:a16="http://schemas.microsoft.com/office/drawing/2014/main" id="{43B4BBB0-932E-5A8B-E54F-184D4E78108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v-SE" dirty="0"/>
              <a:t>Data sets (VSS </a:t>
            </a:r>
            <a:r>
              <a:rPr lang="sv-SE" dirty="0" err="1"/>
              <a:t>dumps</a:t>
            </a:r>
            <a:r>
              <a:rPr lang="sv-SE" dirty="0"/>
              <a:t>, </a:t>
            </a:r>
            <a:r>
              <a:rPr lang="sv-SE" dirty="0" err="1"/>
              <a:t>recordings</a:t>
            </a:r>
            <a:r>
              <a:rPr lang="sv-SE" dirty="0"/>
              <a:t> form </a:t>
            </a:r>
            <a:r>
              <a:rPr lang="sv-SE" dirty="0" err="1"/>
              <a:t>driving</a:t>
            </a:r>
            <a:r>
              <a:rPr lang="sv-SE" dirty="0"/>
              <a:t>)</a:t>
            </a:r>
          </a:p>
          <a:p>
            <a:r>
              <a:rPr lang="sv-SE" dirty="0"/>
              <a:t>Trailers – </a:t>
            </a:r>
            <a:r>
              <a:rPr lang="sv-SE" dirty="0" err="1"/>
              <a:t>link</a:t>
            </a:r>
            <a:r>
              <a:rPr lang="sv-SE" dirty="0"/>
              <a:t> to </a:t>
            </a:r>
            <a:r>
              <a:rPr lang="sv-SE" dirty="0" err="1"/>
              <a:t>other</a:t>
            </a:r>
            <a:r>
              <a:rPr lang="sv-SE" dirty="0"/>
              <a:t> </a:t>
            </a:r>
            <a:r>
              <a:rPr lang="sv-SE" dirty="0" err="1"/>
              <a:t>tree</a:t>
            </a:r>
            <a:endParaRPr lang="sv-SE" dirty="0"/>
          </a:p>
          <a:p>
            <a:r>
              <a:rPr lang="sv-SE" dirty="0" err="1"/>
              <a:t>Diagnostics</a:t>
            </a:r>
            <a:r>
              <a:rPr lang="sv-SE" dirty="0"/>
              <a:t> – </a:t>
            </a:r>
            <a:r>
              <a:rPr lang="sv-SE" dirty="0" err="1"/>
              <a:t>when</a:t>
            </a:r>
            <a:r>
              <a:rPr lang="sv-SE" dirty="0"/>
              <a:t> OBD is </a:t>
            </a:r>
            <a:r>
              <a:rPr lang="sv-SE" dirty="0" err="1"/>
              <a:t>deprecated</a:t>
            </a:r>
            <a:r>
              <a:rPr lang="sv-SE" dirty="0"/>
              <a:t> </a:t>
            </a:r>
            <a:r>
              <a:rPr lang="sv-SE" dirty="0" err="1"/>
              <a:t>how</a:t>
            </a:r>
            <a:r>
              <a:rPr lang="sv-SE" dirty="0"/>
              <a:t> </a:t>
            </a:r>
            <a:r>
              <a:rPr lang="sv-SE" dirty="0" err="1"/>
              <a:t>cna</a:t>
            </a:r>
            <a:r>
              <a:rPr lang="sv-SE" dirty="0"/>
              <a:t> </a:t>
            </a:r>
            <a:r>
              <a:rPr lang="sv-SE" dirty="0" err="1"/>
              <a:t>we</a:t>
            </a:r>
            <a:r>
              <a:rPr lang="sv-SE" dirty="0"/>
              <a:t> </a:t>
            </a:r>
            <a:r>
              <a:rPr lang="sv-SE" dirty="0" err="1"/>
              <a:t>have</a:t>
            </a:r>
            <a:r>
              <a:rPr lang="sv-SE" dirty="0"/>
              <a:t> </a:t>
            </a:r>
            <a:r>
              <a:rPr lang="sv-SE" dirty="0" err="1"/>
              <a:t>something</a:t>
            </a:r>
            <a:r>
              <a:rPr lang="sv-SE" dirty="0"/>
              <a:t> </a:t>
            </a:r>
            <a:r>
              <a:rPr lang="sv-SE" dirty="0" err="1"/>
              <a:t>instead</a:t>
            </a:r>
            <a:endParaRPr lang="sv-SE" dirty="0"/>
          </a:p>
          <a:p>
            <a:r>
              <a:rPr lang="sv-SE" dirty="0"/>
              <a:t>Cloud </a:t>
            </a:r>
            <a:r>
              <a:rPr lang="sv-SE" dirty="0" err="1"/>
              <a:t>use</a:t>
            </a:r>
            <a:r>
              <a:rPr lang="sv-SE" dirty="0"/>
              <a:t> </a:t>
            </a:r>
            <a:r>
              <a:rPr lang="sv-SE" dirty="0" err="1"/>
              <a:t>cases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546102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3"/>
          <p:cNvSpPr txBox="1">
            <a:spLocks noGrp="1"/>
          </p:cNvSpPr>
          <p:nvPr>
            <p:ph type="title"/>
          </p:nvPr>
        </p:nvSpPr>
        <p:spPr>
          <a:xfrm>
            <a:off x="1481958" y="3007410"/>
            <a:ext cx="5514153" cy="5555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90000"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libri"/>
              <a:buNone/>
            </a:pPr>
            <a:r>
              <a:rPr lang="sv-SE" dirty="0" err="1"/>
              <a:t>Thank</a:t>
            </a:r>
            <a:r>
              <a:rPr lang="sv-SE" dirty="0"/>
              <a:t> </a:t>
            </a:r>
            <a:r>
              <a:rPr lang="sv-SE" dirty="0" err="1"/>
              <a:t>you</a:t>
            </a:r>
            <a:r>
              <a:rPr lang="sv-SE" dirty="0"/>
              <a:t> for </a:t>
            </a:r>
            <a:r>
              <a:rPr lang="sv-SE" dirty="0" err="1"/>
              <a:t>visiting</a:t>
            </a:r>
            <a:r>
              <a:rPr lang="sv-SE" dirty="0"/>
              <a:t> the AMM</a:t>
            </a:r>
            <a:endParaRPr dirty="0"/>
          </a:p>
        </p:txBody>
      </p:sp>
      <p:sp>
        <p:nvSpPr>
          <p:cNvPr id="124" name="Google Shape;124;p3"/>
          <p:cNvSpPr txBox="1">
            <a:spLocks noGrp="1"/>
          </p:cNvSpPr>
          <p:nvPr>
            <p:ph type="subTitle" idx="1"/>
          </p:nvPr>
        </p:nvSpPr>
        <p:spPr>
          <a:xfrm>
            <a:off x="7136524" y="4834759"/>
            <a:ext cx="4330262" cy="4834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</a:pPr>
            <a:endParaRPr/>
          </a:p>
        </p:txBody>
      </p:sp>
      <p:sp>
        <p:nvSpPr>
          <p:cNvPr id="125" name="Google Shape;125;p3"/>
          <p:cNvSpPr txBox="1">
            <a:spLocks noGrp="1"/>
          </p:cNvSpPr>
          <p:nvPr>
            <p:ph type="body" idx="2"/>
          </p:nvPr>
        </p:nvSpPr>
        <p:spPr>
          <a:xfrm>
            <a:off x="7126288" y="5434013"/>
            <a:ext cx="4371975" cy="5508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</a:pP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00B1C3"/>
      </a:accent1>
      <a:accent2>
        <a:srgbClr val="355EA7"/>
      </a:accent2>
      <a:accent3>
        <a:srgbClr val="9450B8"/>
      </a:accent3>
      <a:accent4>
        <a:srgbClr val="F3D97C"/>
      </a:accent4>
      <a:accent5>
        <a:srgbClr val="4BACDB"/>
      </a:accent5>
      <a:accent6>
        <a:srgbClr val="DF0069"/>
      </a:accent6>
      <a:hlink>
        <a:srgbClr val="8BB68E"/>
      </a:hlink>
      <a:folHlink>
        <a:srgbClr val="636568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725</Words>
  <Application>Microsoft Office PowerPoint</Application>
  <PresentationFormat>Bredbild</PresentationFormat>
  <Paragraphs>101</Paragraphs>
  <Slides>8</Slides>
  <Notes>2</Notes>
  <HiddenSlides>0</HiddenSlides>
  <MMClips>0</MMClips>
  <ScaleCrop>false</ScaleCrop>
  <HeadingPairs>
    <vt:vector size="6" baseType="variant">
      <vt:variant>
        <vt:lpstr>Använt teckensnitt</vt:lpstr>
      </vt:variant>
      <vt:variant>
        <vt:i4>5</vt:i4>
      </vt:variant>
      <vt:variant>
        <vt:lpstr>Tema</vt:lpstr>
      </vt:variant>
      <vt:variant>
        <vt:i4>1</vt:i4>
      </vt:variant>
      <vt:variant>
        <vt:lpstr>Bildrubriker</vt:lpstr>
      </vt:variant>
      <vt:variant>
        <vt:i4>8</vt:i4>
      </vt:variant>
    </vt:vector>
  </HeadingPairs>
  <TitlesOfParts>
    <vt:vector size="14" baseType="lpstr">
      <vt:lpstr>Arial</vt:lpstr>
      <vt:lpstr>Calibri</vt:lpstr>
      <vt:lpstr>Courier New</vt:lpstr>
      <vt:lpstr>Noto Sans Symbols</vt:lpstr>
      <vt:lpstr>NTR</vt:lpstr>
      <vt:lpstr>Office Theme</vt:lpstr>
      <vt:lpstr>Data Expert Group Wrap-Up</vt:lpstr>
      <vt:lpstr>What is this sessions about</vt:lpstr>
      <vt:lpstr>”European Data Act” use-case</vt:lpstr>
      <vt:lpstr>The VSS (and service) API Topic</vt:lpstr>
      <vt:lpstr>VSS derived signals and metadata</vt:lpstr>
      <vt:lpstr>VSS ”Gen 2” topics for discussion</vt:lpstr>
      <vt:lpstr>More topics</vt:lpstr>
      <vt:lpstr>Thank you for visiting the AMM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Data Expert Group Update</dc:title>
  <dc:creator>Chris Bowers</dc:creator>
  <cp:lastModifiedBy>Jaegervall Erik (XC/EEX-SE)</cp:lastModifiedBy>
  <cp:revision>11</cp:revision>
  <dcterms:created xsi:type="dcterms:W3CDTF">2021-09-21T14:14:34Z</dcterms:created>
  <dcterms:modified xsi:type="dcterms:W3CDTF">2024-09-26T21:17:51Z</dcterms:modified>
</cp:coreProperties>
</file>