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6"/>
  </p:notesMasterIdLst>
  <p:handoutMasterIdLst>
    <p:handoutMasterId r:id="rId17"/>
  </p:handoutMasterIdLst>
  <p:sldIdLst>
    <p:sldId id="276" r:id="rId2"/>
    <p:sldId id="279" r:id="rId3"/>
    <p:sldId id="280" r:id="rId4"/>
    <p:sldId id="287" r:id="rId5"/>
    <p:sldId id="281" r:id="rId6"/>
    <p:sldId id="294" r:id="rId7"/>
    <p:sldId id="283" r:id="rId8"/>
    <p:sldId id="293" r:id="rId9"/>
    <p:sldId id="272" r:id="rId10"/>
    <p:sldId id="284" r:id="rId11"/>
    <p:sldId id="290" r:id="rId12"/>
    <p:sldId id="292" r:id="rId13"/>
    <p:sldId id="291" r:id="rId14"/>
    <p:sldId id="277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B8DDE81-AA5C-4A6A-AAAA-6736CB89A5DB}" v="381" dt="2025-05-09T21:22:42.77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749"/>
    <p:restoredTop sz="96208"/>
  </p:normalViewPr>
  <p:slideViewPr>
    <p:cSldViewPr snapToGrid="0" snapToObjects="1" showGuides="1">
      <p:cViewPr>
        <p:scale>
          <a:sx n="74" d="100"/>
          <a:sy n="74" d="100"/>
        </p:scale>
        <p:origin x="348" y="5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microsoft.com/office/2015/10/relationships/revisionInfo" Target="revisionInfo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Ian Chaffey" userId="8ef304e5-d9c9-47ef-a108-52dd73093748" providerId="ADAL" clId="{8B8DDE81-AA5C-4A6A-AAAA-6736CB89A5DB}"/>
    <pc:docChg chg="undo redo custSel addSld delSld modSld sldOrd">
      <pc:chgData name="Ian Chaffey" userId="8ef304e5-d9c9-47ef-a108-52dd73093748" providerId="ADAL" clId="{8B8DDE81-AA5C-4A6A-AAAA-6736CB89A5DB}" dt="2025-05-15T09:52:33.213" v="10669" actId="20577"/>
      <pc:docMkLst>
        <pc:docMk/>
      </pc:docMkLst>
      <pc:sldChg chg="del">
        <pc:chgData name="Ian Chaffey" userId="8ef304e5-d9c9-47ef-a108-52dd73093748" providerId="ADAL" clId="{8B8DDE81-AA5C-4A6A-AAAA-6736CB89A5DB}" dt="2025-05-05T22:59:06.103" v="3517" actId="47"/>
        <pc:sldMkLst>
          <pc:docMk/>
          <pc:sldMk cId="724730653" sldId="270"/>
        </pc:sldMkLst>
      </pc:sldChg>
      <pc:sldChg chg="del">
        <pc:chgData name="Ian Chaffey" userId="8ef304e5-d9c9-47ef-a108-52dd73093748" providerId="ADAL" clId="{8B8DDE81-AA5C-4A6A-AAAA-6736CB89A5DB}" dt="2025-05-05T22:59:06.103" v="3517" actId="47"/>
        <pc:sldMkLst>
          <pc:docMk/>
          <pc:sldMk cId="2910518649" sldId="271"/>
        </pc:sldMkLst>
      </pc:sldChg>
      <pc:sldChg chg="addSp modSp mod ord">
        <pc:chgData name="Ian Chaffey" userId="8ef304e5-d9c9-47ef-a108-52dd73093748" providerId="ADAL" clId="{8B8DDE81-AA5C-4A6A-AAAA-6736CB89A5DB}" dt="2025-05-08T15:55:01.906" v="9541" actId="20577"/>
        <pc:sldMkLst>
          <pc:docMk/>
          <pc:sldMk cId="509409502" sldId="272"/>
        </pc:sldMkLst>
        <pc:spChg chg="mod">
          <ac:chgData name="Ian Chaffey" userId="8ef304e5-d9c9-47ef-a108-52dd73093748" providerId="ADAL" clId="{8B8DDE81-AA5C-4A6A-AAAA-6736CB89A5DB}" dt="2025-05-08T15:55:01.906" v="9541" actId="20577"/>
          <ac:spMkLst>
            <pc:docMk/>
            <pc:sldMk cId="509409502" sldId="272"/>
            <ac:spMk id="3" creationId="{5EDEA8EA-2036-1944-80A9-620633747593}"/>
          </ac:spMkLst>
        </pc:spChg>
        <pc:spChg chg="mod">
          <ac:chgData name="Ian Chaffey" userId="8ef304e5-d9c9-47ef-a108-52dd73093748" providerId="ADAL" clId="{8B8DDE81-AA5C-4A6A-AAAA-6736CB89A5DB}" dt="2025-05-06T21:18:34.804" v="9482" actId="1076"/>
          <ac:spMkLst>
            <pc:docMk/>
            <pc:sldMk cId="509409502" sldId="272"/>
            <ac:spMk id="6" creationId="{2B73D329-AC8C-D34E-9376-B11C1C507A91}"/>
          </ac:spMkLst>
        </pc:spChg>
        <pc:grpChg chg="add mod">
          <ac:chgData name="Ian Chaffey" userId="8ef304e5-d9c9-47ef-a108-52dd73093748" providerId="ADAL" clId="{8B8DDE81-AA5C-4A6A-AAAA-6736CB89A5DB}" dt="2025-05-06T21:18:48.686" v="9483" actId="1076"/>
          <ac:grpSpMkLst>
            <pc:docMk/>
            <pc:sldMk cId="509409502" sldId="272"/>
            <ac:grpSpMk id="7" creationId="{5A39ADCB-1F0C-0829-0B6F-89036CFBCA83}"/>
          </ac:grpSpMkLst>
        </pc:grpChg>
        <pc:picChg chg="add mod">
          <ac:chgData name="Ian Chaffey" userId="8ef304e5-d9c9-47ef-a108-52dd73093748" providerId="ADAL" clId="{8B8DDE81-AA5C-4A6A-AAAA-6736CB89A5DB}" dt="2025-05-06T21:18:27.329" v="9481" actId="164"/>
          <ac:picMkLst>
            <pc:docMk/>
            <pc:sldMk cId="509409502" sldId="272"/>
            <ac:picMk id="9" creationId="{EA18100D-987C-4A6D-7469-B795AED7F7D7}"/>
          </ac:picMkLst>
        </pc:picChg>
        <pc:picChg chg="add mod">
          <ac:chgData name="Ian Chaffey" userId="8ef304e5-d9c9-47ef-a108-52dd73093748" providerId="ADAL" clId="{8B8DDE81-AA5C-4A6A-AAAA-6736CB89A5DB}" dt="2025-05-06T21:18:27.329" v="9481" actId="164"/>
          <ac:picMkLst>
            <pc:docMk/>
            <pc:sldMk cId="509409502" sldId="272"/>
            <ac:picMk id="11" creationId="{AF367643-0C45-EF41-B520-5DBC67E3AF82}"/>
          </ac:picMkLst>
        </pc:picChg>
        <pc:picChg chg="add mod">
          <ac:chgData name="Ian Chaffey" userId="8ef304e5-d9c9-47ef-a108-52dd73093748" providerId="ADAL" clId="{8B8DDE81-AA5C-4A6A-AAAA-6736CB89A5DB}" dt="2025-05-06T21:18:27.329" v="9481" actId="164"/>
          <ac:picMkLst>
            <pc:docMk/>
            <pc:sldMk cId="509409502" sldId="272"/>
            <ac:picMk id="13" creationId="{BBA319C9-1409-37A1-D7EA-FE14531FD683}"/>
          </ac:picMkLst>
        </pc:picChg>
      </pc:sldChg>
      <pc:sldChg chg="del">
        <pc:chgData name="Ian Chaffey" userId="8ef304e5-d9c9-47ef-a108-52dd73093748" providerId="ADAL" clId="{8B8DDE81-AA5C-4A6A-AAAA-6736CB89A5DB}" dt="2025-05-05T22:59:06.103" v="3517" actId="47"/>
        <pc:sldMkLst>
          <pc:docMk/>
          <pc:sldMk cId="3862509090" sldId="273"/>
        </pc:sldMkLst>
      </pc:sldChg>
      <pc:sldChg chg="modSp mod">
        <pc:chgData name="Ian Chaffey" userId="8ef304e5-d9c9-47ef-a108-52dd73093748" providerId="ADAL" clId="{8B8DDE81-AA5C-4A6A-AAAA-6736CB89A5DB}" dt="2025-05-14T03:40:05.088" v="10658" actId="27636"/>
        <pc:sldMkLst>
          <pc:docMk/>
          <pc:sldMk cId="813492594" sldId="276"/>
        </pc:sldMkLst>
        <pc:spChg chg="mod">
          <ac:chgData name="Ian Chaffey" userId="8ef304e5-d9c9-47ef-a108-52dd73093748" providerId="ADAL" clId="{8B8DDE81-AA5C-4A6A-AAAA-6736CB89A5DB}" dt="2025-05-14T03:39:46.306" v="10650" actId="14100"/>
          <ac:spMkLst>
            <pc:docMk/>
            <pc:sldMk cId="813492594" sldId="276"/>
            <ac:spMk id="2" creationId="{BF03810B-1814-9B42-A230-C13C1EB3B29A}"/>
          </ac:spMkLst>
        </pc:spChg>
        <pc:spChg chg="mod">
          <ac:chgData name="Ian Chaffey" userId="8ef304e5-d9c9-47ef-a108-52dd73093748" providerId="ADAL" clId="{8B8DDE81-AA5C-4A6A-AAAA-6736CB89A5DB}" dt="2025-05-14T03:39:57.925" v="10654" actId="27636"/>
          <ac:spMkLst>
            <pc:docMk/>
            <pc:sldMk cId="813492594" sldId="276"/>
            <ac:spMk id="3" creationId="{4A535569-0FF1-BE42-9EB7-400E88E53DFA}"/>
          </ac:spMkLst>
        </pc:spChg>
        <pc:spChg chg="mod">
          <ac:chgData name="Ian Chaffey" userId="8ef304e5-d9c9-47ef-a108-52dd73093748" providerId="ADAL" clId="{8B8DDE81-AA5C-4A6A-AAAA-6736CB89A5DB}" dt="2025-05-14T03:40:05.088" v="10658" actId="27636"/>
          <ac:spMkLst>
            <pc:docMk/>
            <pc:sldMk cId="813492594" sldId="276"/>
            <ac:spMk id="4" creationId="{A8B2C210-AC6F-3744-9124-028E12109C75}"/>
          </ac:spMkLst>
        </pc:spChg>
      </pc:sldChg>
      <pc:sldChg chg="modSp mod">
        <pc:chgData name="Ian Chaffey" userId="8ef304e5-d9c9-47ef-a108-52dd73093748" providerId="ADAL" clId="{8B8DDE81-AA5C-4A6A-AAAA-6736CB89A5DB}" dt="2025-05-13T15:04:20.949" v="10503" actId="20577"/>
        <pc:sldMkLst>
          <pc:docMk/>
          <pc:sldMk cId="653146000" sldId="277"/>
        </pc:sldMkLst>
        <pc:spChg chg="mod">
          <ac:chgData name="Ian Chaffey" userId="8ef304e5-d9c9-47ef-a108-52dd73093748" providerId="ADAL" clId="{8B8DDE81-AA5C-4A6A-AAAA-6736CB89A5DB}" dt="2025-05-05T23:46:02.106" v="5367" actId="20577"/>
          <ac:spMkLst>
            <pc:docMk/>
            <pc:sldMk cId="653146000" sldId="277"/>
            <ac:spMk id="2" creationId="{8E0C33BA-BD12-BA4D-8E0C-05C76DA29280}"/>
          </ac:spMkLst>
        </pc:spChg>
        <pc:spChg chg="mod">
          <ac:chgData name="Ian Chaffey" userId="8ef304e5-d9c9-47ef-a108-52dd73093748" providerId="ADAL" clId="{8B8DDE81-AA5C-4A6A-AAAA-6736CB89A5DB}" dt="2025-05-13T15:03:35.654" v="10467" actId="20577"/>
          <ac:spMkLst>
            <pc:docMk/>
            <pc:sldMk cId="653146000" sldId="277"/>
            <ac:spMk id="3" creationId="{89CC49AC-B4AF-9D47-A497-E68AC5D761FD}"/>
          </ac:spMkLst>
        </pc:spChg>
        <pc:spChg chg="mod">
          <ac:chgData name="Ian Chaffey" userId="8ef304e5-d9c9-47ef-a108-52dd73093748" providerId="ADAL" clId="{8B8DDE81-AA5C-4A6A-AAAA-6736CB89A5DB}" dt="2025-05-13T15:04:20.949" v="10503" actId="20577"/>
          <ac:spMkLst>
            <pc:docMk/>
            <pc:sldMk cId="653146000" sldId="277"/>
            <ac:spMk id="4" creationId="{C3EAD929-E041-5345-BEF8-8B20F89BD251}"/>
          </ac:spMkLst>
        </pc:spChg>
      </pc:sldChg>
      <pc:sldChg chg="del">
        <pc:chgData name="Ian Chaffey" userId="8ef304e5-d9c9-47ef-a108-52dd73093748" providerId="ADAL" clId="{8B8DDE81-AA5C-4A6A-AAAA-6736CB89A5DB}" dt="2025-05-05T22:59:06.103" v="3517" actId="47"/>
        <pc:sldMkLst>
          <pc:docMk/>
          <pc:sldMk cId="1216686164" sldId="278"/>
        </pc:sldMkLst>
      </pc:sldChg>
      <pc:sldChg chg="addSp delSp modSp add mod ord modClrScheme chgLayout">
        <pc:chgData name="Ian Chaffey" userId="8ef304e5-d9c9-47ef-a108-52dd73093748" providerId="ADAL" clId="{8B8DDE81-AA5C-4A6A-AAAA-6736CB89A5DB}" dt="2025-05-06T21:12:14.783" v="9480" actId="26606"/>
        <pc:sldMkLst>
          <pc:docMk/>
          <pc:sldMk cId="2276773436" sldId="279"/>
        </pc:sldMkLst>
        <pc:spChg chg="mod ord">
          <ac:chgData name="Ian Chaffey" userId="8ef304e5-d9c9-47ef-a108-52dd73093748" providerId="ADAL" clId="{8B8DDE81-AA5C-4A6A-AAAA-6736CB89A5DB}" dt="2025-05-06T21:12:14.783" v="9480" actId="26606"/>
          <ac:spMkLst>
            <pc:docMk/>
            <pc:sldMk cId="2276773436" sldId="279"/>
            <ac:spMk id="2" creationId="{EF49CE7D-D5D9-EF28-8AFC-66229831C04B}"/>
          </ac:spMkLst>
        </pc:spChg>
        <pc:spChg chg="mod ord">
          <ac:chgData name="Ian Chaffey" userId="8ef304e5-d9c9-47ef-a108-52dd73093748" providerId="ADAL" clId="{8B8DDE81-AA5C-4A6A-AAAA-6736CB89A5DB}" dt="2025-05-06T21:12:14.783" v="9480" actId="26606"/>
          <ac:spMkLst>
            <pc:docMk/>
            <pc:sldMk cId="2276773436" sldId="279"/>
            <ac:spMk id="3" creationId="{321268EC-616A-CA7E-FE0E-3065A9C80327}"/>
          </ac:spMkLst>
        </pc:spChg>
        <pc:spChg chg="mod">
          <ac:chgData name="Ian Chaffey" userId="8ef304e5-d9c9-47ef-a108-52dd73093748" providerId="ADAL" clId="{8B8DDE81-AA5C-4A6A-AAAA-6736CB89A5DB}" dt="2025-05-06T21:12:14.783" v="9480" actId="26606"/>
          <ac:spMkLst>
            <pc:docMk/>
            <pc:sldMk cId="2276773436" sldId="279"/>
            <ac:spMk id="4" creationId="{222B3C72-E1B6-BF91-288B-8B29F36A200E}"/>
          </ac:spMkLst>
        </pc:spChg>
        <pc:spChg chg="mod">
          <ac:chgData name="Ian Chaffey" userId="8ef304e5-d9c9-47ef-a108-52dd73093748" providerId="ADAL" clId="{8B8DDE81-AA5C-4A6A-AAAA-6736CB89A5DB}" dt="2025-05-06T21:12:14.783" v="9480" actId="26606"/>
          <ac:spMkLst>
            <pc:docMk/>
            <pc:sldMk cId="2276773436" sldId="279"/>
            <ac:spMk id="5" creationId="{71BB54C6-E7BB-AC94-E32C-A220279D818F}"/>
          </ac:spMkLst>
        </pc:spChg>
        <pc:spChg chg="mod ord">
          <ac:chgData name="Ian Chaffey" userId="8ef304e5-d9c9-47ef-a108-52dd73093748" providerId="ADAL" clId="{8B8DDE81-AA5C-4A6A-AAAA-6736CB89A5DB}" dt="2025-05-06T21:12:14.783" v="9480" actId="26606"/>
          <ac:spMkLst>
            <pc:docMk/>
            <pc:sldMk cId="2276773436" sldId="279"/>
            <ac:spMk id="6" creationId="{B4EF3733-8AF8-02C5-94EE-01CB8A15B8DD}"/>
          </ac:spMkLst>
        </pc:spChg>
      </pc:sldChg>
      <pc:sldChg chg="addSp delSp modSp add del mod modClrScheme chgLayout">
        <pc:chgData name="Ian Chaffey" userId="8ef304e5-d9c9-47ef-a108-52dd73093748" providerId="ADAL" clId="{8B8DDE81-AA5C-4A6A-AAAA-6736CB89A5DB}" dt="2025-05-06T17:15:53.042" v="7750" actId="2696"/>
        <pc:sldMkLst>
          <pc:docMk/>
          <pc:sldMk cId="4277820096" sldId="280"/>
        </pc:sldMkLst>
        <pc:spChg chg="add del">
          <ac:chgData name="Ian Chaffey" userId="8ef304e5-d9c9-47ef-a108-52dd73093748" providerId="ADAL" clId="{8B8DDE81-AA5C-4A6A-AAAA-6736CB89A5DB}" dt="2025-05-05T21:43:03.644" v="2020" actId="26606"/>
          <ac:spMkLst>
            <pc:docMk/>
            <pc:sldMk cId="4277820096" sldId="280"/>
            <ac:spMk id="2" creationId="{0A35B2B5-912C-9F28-B5BD-FDD41FB0A1A5}"/>
          </ac:spMkLst>
        </pc:spChg>
        <pc:spChg chg="mod">
          <ac:chgData name="Ian Chaffey" userId="8ef304e5-d9c9-47ef-a108-52dd73093748" providerId="ADAL" clId="{8B8DDE81-AA5C-4A6A-AAAA-6736CB89A5DB}" dt="2025-05-05T23:54:04.489" v="5557" actId="20577"/>
          <ac:spMkLst>
            <pc:docMk/>
            <pc:sldMk cId="4277820096" sldId="280"/>
            <ac:spMk id="5" creationId="{D1402962-F9BF-724E-A13B-72CD3DD8C783}"/>
          </ac:spMkLst>
        </pc:spChg>
        <pc:spChg chg="mod ord">
          <ac:chgData name="Ian Chaffey" userId="8ef304e5-d9c9-47ef-a108-52dd73093748" providerId="ADAL" clId="{8B8DDE81-AA5C-4A6A-AAAA-6736CB89A5DB}" dt="2025-05-05T21:43:03.644" v="2020" actId="26606"/>
          <ac:spMkLst>
            <pc:docMk/>
            <pc:sldMk cId="4277820096" sldId="280"/>
            <ac:spMk id="9" creationId="{9B649FE4-5BFF-284E-BA42-4D69186099A2}"/>
          </ac:spMkLst>
        </pc:spChg>
        <pc:spChg chg="mod">
          <ac:chgData name="Ian Chaffey" userId="8ef304e5-d9c9-47ef-a108-52dd73093748" providerId="ADAL" clId="{8B8DDE81-AA5C-4A6A-AAAA-6736CB89A5DB}" dt="2025-05-05T21:43:03.644" v="2020" actId="26606"/>
          <ac:spMkLst>
            <pc:docMk/>
            <pc:sldMk cId="4277820096" sldId="280"/>
            <ac:spMk id="10" creationId="{CEC32E7A-6579-8E48-A9D4-C53F6FD92606}"/>
          </ac:spMkLst>
        </pc:spChg>
        <pc:spChg chg="mod ord">
          <ac:chgData name="Ian Chaffey" userId="8ef304e5-d9c9-47ef-a108-52dd73093748" providerId="ADAL" clId="{8B8DDE81-AA5C-4A6A-AAAA-6736CB89A5DB}" dt="2025-05-05T21:43:03.644" v="2020" actId="26606"/>
          <ac:spMkLst>
            <pc:docMk/>
            <pc:sldMk cId="4277820096" sldId="280"/>
            <ac:spMk id="11" creationId="{94779B7E-1C9A-3342-B706-B4E8F8A5BE03}"/>
          </ac:spMkLst>
        </pc:spChg>
      </pc:sldChg>
      <pc:sldChg chg="addSp delSp modSp add mod ord modShow">
        <pc:chgData name="Ian Chaffey" userId="8ef304e5-d9c9-47ef-a108-52dd73093748" providerId="ADAL" clId="{8B8DDE81-AA5C-4A6A-AAAA-6736CB89A5DB}" dt="2025-05-14T01:09:45.572" v="10647" actId="20577"/>
        <pc:sldMkLst>
          <pc:docMk/>
          <pc:sldMk cId="40974069" sldId="281"/>
        </pc:sldMkLst>
        <pc:spChg chg="add mod">
          <ac:chgData name="Ian Chaffey" userId="8ef304e5-d9c9-47ef-a108-52dd73093748" providerId="ADAL" clId="{8B8DDE81-AA5C-4A6A-AAAA-6736CB89A5DB}" dt="2025-05-14T01:09:45.572" v="10647" actId="20577"/>
          <ac:spMkLst>
            <pc:docMk/>
            <pc:sldMk cId="40974069" sldId="281"/>
            <ac:spMk id="3" creationId="{F31184F1-403D-499D-24F6-AC77F0B2EC80}"/>
          </ac:spMkLst>
        </pc:spChg>
      </pc:sldChg>
      <pc:sldChg chg="add del">
        <pc:chgData name="Ian Chaffey" userId="8ef304e5-d9c9-47ef-a108-52dd73093748" providerId="ADAL" clId="{8B8DDE81-AA5C-4A6A-AAAA-6736CB89A5DB}" dt="2025-05-05T22:59:06.103" v="3517" actId="47"/>
        <pc:sldMkLst>
          <pc:docMk/>
          <pc:sldMk cId="760357186" sldId="282"/>
        </pc:sldMkLst>
      </pc:sldChg>
      <pc:sldChg chg="addSp delSp modSp add mod ord modClrScheme chgLayout">
        <pc:chgData name="Ian Chaffey" userId="8ef304e5-d9c9-47ef-a108-52dd73093748" providerId="ADAL" clId="{8B8DDE81-AA5C-4A6A-AAAA-6736CB89A5DB}" dt="2025-05-08T21:50:15.554" v="9713" actId="20577"/>
        <pc:sldMkLst>
          <pc:docMk/>
          <pc:sldMk cId="353031113" sldId="283"/>
        </pc:sldMkLst>
        <pc:spChg chg="mod">
          <ac:chgData name="Ian Chaffey" userId="8ef304e5-d9c9-47ef-a108-52dd73093748" providerId="ADAL" clId="{8B8DDE81-AA5C-4A6A-AAAA-6736CB89A5DB}" dt="2025-05-05T21:41:13.309" v="2012" actId="26606"/>
          <ac:spMkLst>
            <pc:docMk/>
            <pc:sldMk cId="353031113" sldId="283"/>
            <ac:spMk id="2" creationId="{66BC4506-4549-8FB7-144F-FEF4D2581AA6}"/>
          </ac:spMkLst>
        </pc:spChg>
        <pc:spChg chg="mod">
          <ac:chgData name="Ian Chaffey" userId="8ef304e5-d9c9-47ef-a108-52dd73093748" providerId="ADAL" clId="{8B8DDE81-AA5C-4A6A-AAAA-6736CB89A5DB}" dt="2025-05-05T22:45:10.586" v="3486" actId="20577"/>
          <ac:spMkLst>
            <pc:docMk/>
            <pc:sldMk cId="353031113" sldId="283"/>
            <ac:spMk id="3" creationId="{94C0AE22-FE6C-8EDA-FD20-EBCD46C9FC3D}"/>
          </ac:spMkLst>
        </pc:spChg>
        <pc:spChg chg="mod">
          <ac:chgData name="Ian Chaffey" userId="8ef304e5-d9c9-47ef-a108-52dd73093748" providerId="ADAL" clId="{8B8DDE81-AA5C-4A6A-AAAA-6736CB89A5DB}" dt="2025-05-05T21:41:13.309" v="2012" actId="26606"/>
          <ac:spMkLst>
            <pc:docMk/>
            <pc:sldMk cId="353031113" sldId="283"/>
            <ac:spMk id="4" creationId="{69734979-C789-051A-2728-5A22AA71EDE6}"/>
          </ac:spMkLst>
        </pc:spChg>
        <pc:spChg chg="mod">
          <ac:chgData name="Ian Chaffey" userId="8ef304e5-d9c9-47ef-a108-52dd73093748" providerId="ADAL" clId="{8B8DDE81-AA5C-4A6A-AAAA-6736CB89A5DB}" dt="2025-05-05T21:41:13.309" v="2012" actId="26606"/>
          <ac:spMkLst>
            <pc:docMk/>
            <pc:sldMk cId="353031113" sldId="283"/>
            <ac:spMk id="5" creationId="{21B77875-474C-CD62-4A46-B3A7DECD62E5}"/>
          </ac:spMkLst>
        </pc:spChg>
        <pc:spChg chg="add mod ord">
          <ac:chgData name="Ian Chaffey" userId="8ef304e5-d9c9-47ef-a108-52dd73093748" providerId="ADAL" clId="{8B8DDE81-AA5C-4A6A-AAAA-6736CB89A5DB}" dt="2025-05-08T21:50:15.554" v="9713" actId="20577"/>
          <ac:spMkLst>
            <pc:docMk/>
            <pc:sldMk cId="353031113" sldId="283"/>
            <ac:spMk id="8" creationId="{5F9DA33D-AB58-D0DF-3B42-819BEE5B744C}"/>
          </ac:spMkLst>
        </pc:spChg>
        <pc:picChg chg="add mod ord">
          <ac:chgData name="Ian Chaffey" userId="8ef304e5-d9c9-47ef-a108-52dd73093748" providerId="ADAL" clId="{8B8DDE81-AA5C-4A6A-AAAA-6736CB89A5DB}" dt="2025-05-05T21:41:13.309" v="2012" actId="26606"/>
          <ac:picMkLst>
            <pc:docMk/>
            <pc:sldMk cId="353031113" sldId="283"/>
            <ac:picMk id="1026" creationId="{558238A1-8419-5CEF-44E0-47C96161EED7}"/>
          </ac:picMkLst>
        </pc:picChg>
      </pc:sldChg>
      <pc:sldChg chg="addSp delSp modSp add mod modClrScheme chgLayout">
        <pc:chgData name="Ian Chaffey" userId="8ef304e5-d9c9-47ef-a108-52dd73093748" providerId="ADAL" clId="{8B8DDE81-AA5C-4A6A-AAAA-6736CB89A5DB}" dt="2025-05-06T21:19:20.820" v="9491" actId="20577"/>
        <pc:sldMkLst>
          <pc:docMk/>
          <pc:sldMk cId="2881291132" sldId="284"/>
        </pc:sldMkLst>
        <pc:spChg chg="mod">
          <ac:chgData name="Ian Chaffey" userId="8ef304e5-d9c9-47ef-a108-52dd73093748" providerId="ADAL" clId="{8B8DDE81-AA5C-4A6A-AAAA-6736CB89A5DB}" dt="2025-05-06T17:02:34.172" v="7742" actId="26606"/>
          <ac:spMkLst>
            <pc:docMk/>
            <pc:sldMk cId="2881291132" sldId="284"/>
            <ac:spMk id="2" creationId="{A55818C5-683B-BEE0-1AF9-BDF430C089EF}"/>
          </ac:spMkLst>
        </pc:spChg>
        <pc:spChg chg="mod">
          <ac:chgData name="Ian Chaffey" userId="8ef304e5-d9c9-47ef-a108-52dd73093748" providerId="ADAL" clId="{8B8DDE81-AA5C-4A6A-AAAA-6736CB89A5DB}" dt="2025-05-06T17:02:34.172" v="7742" actId="26606"/>
          <ac:spMkLst>
            <pc:docMk/>
            <pc:sldMk cId="2881291132" sldId="284"/>
            <ac:spMk id="3" creationId="{34F5618E-8A56-E46C-E01A-9811057D50E9}"/>
          </ac:spMkLst>
        </pc:spChg>
        <pc:spChg chg="mod">
          <ac:chgData name="Ian Chaffey" userId="8ef304e5-d9c9-47ef-a108-52dd73093748" providerId="ADAL" clId="{8B8DDE81-AA5C-4A6A-AAAA-6736CB89A5DB}" dt="2025-05-06T17:02:34.172" v="7742" actId="26606"/>
          <ac:spMkLst>
            <pc:docMk/>
            <pc:sldMk cId="2881291132" sldId="284"/>
            <ac:spMk id="4" creationId="{EDF27AC7-2691-9263-944E-7BCAE5F637B1}"/>
          </ac:spMkLst>
        </pc:spChg>
        <pc:spChg chg="mod">
          <ac:chgData name="Ian Chaffey" userId="8ef304e5-d9c9-47ef-a108-52dd73093748" providerId="ADAL" clId="{8B8DDE81-AA5C-4A6A-AAAA-6736CB89A5DB}" dt="2025-05-06T17:02:34.172" v="7742" actId="26606"/>
          <ac:spMkLst>
            <pc:docMk/>
            <pc:sldMk cId="2881291132" sldId="284"/>
            <ac:spMk id="5" creationId="{AA88C034-0BDC-1CBA-376E-30ACB1E792EB}"/>
          </ac:spMkLst>
        </pc:spChg>
        <pc:graphicFrameChg chg="add del mod">
          <ac:chgData name="Ian Chaffey" userId="8ef304e5-d9c9-47ef-a108-52dd73093748" providerId="ADAL" clId="{8B8DDE81-AA5C-4A6A-AAAA-6736CB89A5DB}" dt="2025-05-06T21:19:20.820" v="9491" actId="20577"/>
          <ac:graphicFrameMkLst>
            <pc:docMk/>
            <pc:sldMk cId="2881291132" sldId="284"/>
            <ac:graphicFrameMk id="9" creationId="{0F582C54-33A6-CD40-1514-D4FF941E696C}"/>
          </ac:graphicFrameMkLst>
        </pc:graphicFrameChg>
      </pc:sldChg>
      <pc:sldChg chg="addSp delSp modSp add del mod">
        <pc:chgData name="Ian Chaffey" userId="8ef304e5-d9c9-47ef-a108-52dd73093748" providerId="ADAL" clId="{8B8DDE81-AA5C-4A6A-AAAA-6736CB89A5DB}" dt="2025-05-05T22:32:04.345" v="3146" actId="47"/>
        <pc:sldMkLst>
          <pc:docMk/>
          <pc:sldMk cId="1493772136" sldId="285"/>
        </pc:sldMkLst>
      </pc:sldChg>
      <pc:sldChg chg="addSp delSp modSp add del mod ord modShow">
        <pc:chgData name="Ian Chaffey" userId="8ef304e5-d9c9-47ef-a108-52dd73093748" providerId="ADAL" clId="{8B8DDE81-AA5C-4A6A-AAAA-6736CB89A5DB}" dt="2025-05-13T14:56:08.770" v="10416" actId="47"/>
        <pc:sldMkLst>
          <pc:docMk/>
          <pc:sldMk cId="697268066" sldId="286"/>
        </pc:sldMkLst>
      </pc:sldChg>
      <pc:sldChg chg="modSp add mod ord">
        <pc:chgData name="Ian Chaffey" userId="8ef304e5-d9c9-47ef-a108-52dd73093748" providerId="ADAL" clId="{8B8DDE81-AA5C-4A6A-AAAA-6736CB89A5DB}" dt="2025-05-15T07:24:53.780" v="10667" actId="20577"/>
        <pc:sldMkLst>
          <pc:docMk/>
          <pc:sldMk cId="2344801078" sldId="287"/>
        </pc:sldMkLst>
        <pc:spChg chg="mod">
          <ac:chgData name="Ian Chaffey" userId="8ef304e5-d9c9-47ef-a108-52dd73093748" providerId="ADAL" clId="{8B8DDE81-AA5C-4A6A-AAAA-6736CB89A5DB}" dt="2025-05-06T15:46:17.129" v="7738" actId="20577"/>
          <ac:spMkLst>
            <pc:docMk/>
            <pc:sldMk cId="2344801078" sldId="287"/>
            <ac:spMk id="7" creationId="{6E744489-15E6-9175-7622-A53E120FB186}"/>
          </ac:spMkLst>
        </pc:spChg>
        <pc:spChg chg="mod">
          <ac:chgData name="Ian Chaffey" userId="8ef304e5-d9c9-47ef-a108-52dd73093748" providerId="ADAL" clId="{8B8DDE81-AA5C-4A6A-AAAA-6736CB89A5DB}" dt="2025-05-15T07:24:53.780" v="10667" actId="20577"/>
          <ac:spMkLst>
            <pc:docMk/>
            <pc:sldMk cId="2344801078" sldId="287"/>
            <ac:spMk id="8" creationId="{D34F31E7-4537-6D4D-9960-33C95FDA3929}"/>
          </ac:spMkLst>
        </pc:spChg>
        <pc:spChg chg="mod">
          <ac:chgData name="Ian Chaffey" userId="8ef304e5-d9c9-47ef-a108-52dd73093748" providerId="ADAL" clId="{8B8DDE81-AA5C-4A6A-AAAA-6736CB89A5DB}" dt="2025-05-08T16:23:27.532" v="9580" actId="20577"/>
          <ac:spMkLst>
            <pc:docMk/>
            <pc:sldMk cId="2344801078" sldId="287"/>
            <ac:spMk id="39" creationId="{48DBA966-ADF0-5B5B-C42E-26EA8A5A6F9E}"/>
          </ac:spMkLst>
        </pc:spChg>
      </pc:sldChg>
      <pc:sldChg chg="add del">
        <pc:chgData name="Ian Chaffey" userId="8ef304e5-d9c9-47ef-a108-52dd73093748" providerId="ADAL" clId="{8B8DDE81-AA5C-4A6A-AAAA-6736CB89A5DB}" dt="2025-05-05T23:18:15.166" v="3670" actId="47"/>
        <pc:sldMkLst>
          <pc:docMk/>
          <pc:sldMk cId="698434489" sldId="288"/>
        </pc:sldMkLst>
      </pc:sldChg>
      <pc:sldChg chg="modSp add del mod ord modShow">
        <pc:chgData name="Ian Chaffey" userId="8ef304e5-d9c9-47ef-a108-52dd73093748" providerId="ADAL" clId="{8B8DDE81-AA5C-4A6A-AAAA-6736CB89A5DB}" dt="2025-05-09T21:41:05.680" v="10412" actId="47"/>
        <pc:sldMkLst>
          <pc:docMk/>
          <pc:sldMk cId="239023870" sldId="289"/>
        </pc:sldMkLst>
      </pc:sldChg>
      <pc:sldChg chg="addSp delSp modSp add del mod ord">
        <pc:chgData name="Ian Chaffey" userId="8ef304e5-d9c9-47ef-a108-52dd73093748" providerId="ADAL" clId="{8B8DDE81-AA5C-4A6A-AAAA-6736CB89A5DB}" dt="2025-05-05T23:17:41.283" v="3662" actId="47"/>
        <pc:sldMkLst>
          <pc:docMk/>
          <pc:sldMk cId="312140907" sldId="289"/>
        </pc:sldMkLst>
      </pc:sldChg>
      <pc:sldChg chg="addSp delSp modSp add mod ord">
        <pc:chgData name="Ian Chaffey" userId="8ef304e5-d9c9-47ef-a108-52dd73093748" providerId="ADAL" clId="{8B8DDE81-AA5C-4A6A-AAAA-6736CB89A5DB}" dt="2025-05-06T22:03:51.028" v="9524" actId="1035"/>
        <pc:sldMkLst>
          <pc:docMk/>
          <pc:sldMk cId="666601816" sldId="290"/>
        </pc:sldMkLst>
        <pc:spChg chg="add mod">
          <ac:chgData name="Ian Chaffey" userId="8ef304e5-d9c9-47ef-a108-52dd73093748" providerId="ADAL" clId="{8B8DDE81-AA5C-4A6A-AAAA-6736CB89A5DB}" dt="2025-05-06T15:50:15.287" v="7739" actId="20577"/>
          <ac:spMkLst>
            <pc:docMk/>
            <pc:sldMk cId="666601816" sldId="290"/>
            <ac:spMk id="6" creationId="{F7762C40-5269-6A96-D164-84C6618F74ED}"/>
          </ac:spMkLst>
        </pc:spChg>
        <pc:spChg chg="add mod">
          <ac:chgData name="Ian Chaffey" userId="8ef304e5-d9c9-47ef-a108-52dd73093748" providerId="ADAL" clId="{8B8DDE81-AA5C-4A6A-AAAA-6736CB89A5DB}" dt="2025-05-06T22:03:51.028" v="9524" actId="1035"/>
          <ac:spMkLst>
            <pc:docMk/>
            <pc:sldMk cId="666601816" sldId="290"/>
            <ac:spMk id="7" creationId="{4A7CEF6C-FE1B-0BFA-33B1-44CFAE014882}"/>
          </ac:spMkLst>
        </pc:spChg>
        <pc:spChg chg="add mod">
          <ac:chgData name="Ian Chaffey" userId="8ef304e5-d9c9-47ef-a108-52dd73093748" providerId="ADAL" clId="{8B8DDE81-AA5C-4A6A-AAAA-6736CB89A5DB}" dt="2025-05-05T23:18:11.715" v="3669"/>
          <ac:spMkLst>
            <pc:docMk/>
            <pc:sldMk cId="666601816" sldId="290"/>
            <ac:spMk id="12" creationId="{383180DC-6DD4-CBE4-917F-0043B8CC5C59}"/>
          </ac:spMkLst>
        </pc:spChg>
        <pc:picChg chg="add mod">
          <ac:chgData name="Ian Chaffey" userId="8ef304e5-d9c9-47ef-a108-52dd73093748" providerId="ADAL" clId="{8B8DDE81-AA5C-4A6A-AAAA-6736CB89A5DB}" dt="2025-05-06T22:03:43.350" v="9506" actId="1036"/>
          <ac:picMkLst>
            <pc:docMk/>
            <pc:sldMk cId="666601816" sldId="290"/>
            <ac:picMk id="3" creationId="{CA643CEA-6DFC-2C2D-2522-973B96B97BB4}"/>
          </ac:picMkLst>
        </pc:picChg>
      </pc:sldChg>
      <pc:sldChg chg="addSp delSp modSp add mod">
        <pc:chgData name="Ian Chaffey" userId="8ef304e5-d9c9-47ef-a108-52dd73093748" providerId="ADAL" clId="{8B8DDE81-AA5C-4A6A-AAAA-6736CB89A5DB}" dt="2025-05-15T07:44:03.491" v="10668" actId="20577"/>
        <pc:sldMkLst>
          <pc:docMk/>
          <pc:sldMk cId="596645295" sldId="291"/>
        </pc:sldMkLst>
        <pc:spChg chg="add mod topLvl">
          <ac:chgData name="Ian Chaffey" userId="8ef304e5-d9c9-47ef-a108-52dd73093748" providerId="ADAL" clId="{8B8DDE81-AA5C-4A6A-AAAA-6736CB89A5DB}" dt="2025-05-06T14:04:37.851" v="6430" actId="165"/>
          <ac:spMkLst>
            <pc:docMk/>
            <pc:sldMk cId="596645295" sldId="291"/>
            <ac:spMk id="4" creationId="{64BA3136-EC74-DA37-2F4F-1B342AF38CAF}"/>
          </ac:spMkLst>
        </pc:spChg>
        <pc:spChg chg="mod">
          <ac:chgData name="Ian Chaffey" userId="8ef304e5-d9c9-47ef-a108-52dd73093748" providerId="ADAL" clId="{8B8DDE81-AA5C-4A6A-AAAA-6736CB89A5DB}" dt="2025-05-15T07:44:03.491" v="10668" actId="20577"/>
          <ac:spMkLst>
            <pc:docMk/>
            <pc:sldMk cId="596645295" sldId="291"/>
            <ac:spMk id="6" creationId="{1529049A-0329-C597-9360-C379D884626A}"/>
          </ac:spMkLst>
        </pc:spChg>
        <pc:spChg chg="add mod topLvl">
          <ac:chgData name="Ian Chaffey" userId="8ef304e5-d9c9-47ef-a108-52dd73093748" providerId="ADAL" clId="{8B8DDE81-AA5C-4A6A-AAAA-6736CB89A5DB}" dt="2025-05-09T21:40:55.996" v="10411" actId="20577"/>
          <ac:spMkLst>
            <pc:docMk/>
            <pc:sldMk cId="596645295" sldId="291"/>
            <ac:spMk id="14" creationId="{1EC00095-5E58-6C5D-ACCA-A2A4650D0187}"/>
          </ac:spMkLst>
        </pc:spChg>
        <pc:spChg chg="add mod topLvl">
          <ac:chgData name="Ian Chaffey" userId="8ef304e5-d9c9-47ef-a108-52dd73093748" providerId="ADAL" clId="{8B8DDE81-AA5C-4A6A-AAAA-6736CB89A5DB}" dt="2025-05-09T21:40:43.401" v="10396"/>
          <ac:spMkLst>
            <pc:docMk/>
            <pc:sldMk cId="596645295" sldId="291"/>
            <ac:spMk id="15" creationId="{C64AF9BE-E204-2634-4E39-66973C8BC1F7}"/>
          </ac:spMkLst>
        </pc:spChg>
        <pc:spChg chg="add mod topLvl">
          <ac:chgData name="Ian Chaffey" userId="8ef304e5-d9c9-47ef-a108-52dd73093748" providerId="ADAL" clId="{8B8DDE81-AA5C-4A6A-AAAA-6736CB89A5DB}" dt="2025-05-09T21:40:39.936" v="10395"/>
          <ac:spMkLst>
            <pc:docMk/>
            <pc:sldMk cId="596645295" sldId="291"/>
            <ac:spMk id="16" creationId="{D2F3D14C-200E-7BEF-02D6-2B0F963C9164}"/>
          </ac:spMkLst>
        </pc:spChg>
        <pc:spChg chg="add mod">
          <ac:chgData name="Ian Chaffey" userId="8ef304e5-d9c9-47ef-a108-52dd73093748" providerId="ADAL" clId="{8B8DDE81-AA5C-4A6A-AAAA-6736CB89A5DB}" dt="2025-05-06T00:47:45.698" v="6327" actId="1076"/>
          <ac:spMkLst>
            <pc:docMk/>
            <pc:sldMk cId="596645295" sldId="291"/>
            <ac:spMk id="18" creationId="{2903AF16-B58E-5193-DCCC-2559F2004E32}"/>
          </ac:spMkLst>
        </pc:spChg>
        <pc:spChg chg="add mod topLvl">
          <ac:chgData name="Ian Chaffey" userId="8ef304e5-d9c9-47ef-a108-52dd73093748" providerId="ADAL" clId="{8B8DDE81-AA5C-4A6A-AAAA-6736CB89A5DB}" dt="2025-05-06T14:04:37.851" v="6430" actId="165"/>
          <ac:spMkLst>
            <pc:docMk/>
            <pc:sldMk cId="596645295" sldId="291"/>
            <ac:spMk id="19" creationId="{B69F7C6F-C64C-4FA5-EB8C-F03CB16E98A4}"/>
          </ac:spMkLst>
        </pc:spChg>
        <pc:spChg chg="add mod topLvl">
          <ac:chgData name="Ian Chaffey" userId="8ef304e5-d9c9-47ef-a108-52dd73093748" providerId="ADAL" clId="{8B8DDE81-AA5C-4A6A-AAAA-6736CB89A5DB}" dt="2025-05-06T14:04:37.851" v="6430" actId="165"/>
          <ac:spMkLst>
            <pc:docMk/>
            <pc:sldMk cId="596645295" sldId="291"/>
            <ac:spMk id="20" creationId="{73E5EF0E-0364-807F-EF05-9F01E0E2ABB9}"/>
          </ac:spMkLst>
        </pc:spChg>
        <pc:spChg chg="add mod topLvl">
          <ac:chgData name="Ian Chaffey" userId="8ef304e5-d9c9-47ef-a108-52dd73093748" providerId="ADAL" clId="{8B8DDE81-AA5C-4A6A-AAAA-6736CB89A5DB}" dt="2025-05-06T14:04:37.851" v="6430" actId="165"/>
          <ac:spMkLst>
            <pc:docMk/>
            <pc:sldMk cId="596645295" sldId="291"/>
            <ac:spMk id="21" creationId="{3203988A-78EE-76EA-BE70-B81AE71FA7C5}"/>
          </ac:spMkLst>
        </pc:spChg>
        <pc:spChg chg="add mod topLvl">
          <ac:chgData name="Ian Chaffey" userId="8ef304e5-d9c9-47ef-a108-52dd73093748" providerId="ADAL" clId="{8B8DDE81-AA5C-4A6A-AAAA-6736CB89A5DB}" dt="2025-05-06T14:04:37.851" v="6430" actId="165"/>
          <ac:spMkLst>
            <pc:docMk/>
            <pc:sldMk cId="596645295" sldId="291"/>
            <ac:spMk id="22" creationId="{589B545A-557A-2B58-44D8-DB98C00CFA98}"/>
          </ac:spMkLst>
        </pc:spChg>
        <pc:spChg chg="add mod">
          <ac:chgData name="Ian Chaffey" userId="8ef304e5-d9c9-47ef-a108-52dd73093748" providerId="ADAL" clId="{8B8DDE81-AA5C-4A6A-AAAA-6736CB89A5DB}" dt="2025-05-06T00:40:18.948" v="6245" actId="164"/>
          <ac:spMkLst>
            <pc:docMk/>
            <pc:sldMk cId="596645295" sldId="291"/>
            <ac:spMk id="23" creationId="{621FB6C5-6A8C-23B2-26AB-155A3715898D}"/>
          </ac:spMkLst>
        </pc:spChg>
        <pc:spChg chg="add mod">
          <ac:chgData name="Ian Chaffey" userId="8ef304e5-d9c9-47ef-a108-52dd73093748" providerId="ADAL" clId="{8B8DDE81-AA5C-4A6A-AAAA-6736CB89A5DB}" dt="2025-05-06T14:04:37.851" v="6430" actId="165"/>
          <ac:spMkLst>
            <pc:docMk/>
            <pc:sldMk cId="596645295" sldId="291"/>
            <ac:spMk id="25" creationId="{662BE899-33AE-3CE9-081D-AAC4ADEAE10A}"/>
          </ac:spMkLst>
        </pc:spChg>
        <pc:spChg chg="add mod">
          <ac:chgData name="Ian Chaffey" userId="8ef304e5-d9c9-47ef-a108-52dd73093748" providerId="ADAL" clId="{8B8DDE81-AA5C-4A6A-AAAA-6736CB89A5DB}" dt="2025-05-06T00:40:18.948" v="6245" actId="164"/>
          <ac:spMkLst>
            <pc:docMk/>
            <pc:sldMk cId="596645295" sldId="291"/>
            <ac:spMk id="26" creationId="{071EA010-DD49-B48E-FF92-6F486B261F80}"/>
          </ac:spMkLst>
        </pc:spChg>
        <pc:spChg chg="add mod">
          <ac:chgData name="Ian Chaffey" userId="8ef304e5-d9c9-47ef-a108-52dd73093748" providerId="ADAL" clId="{8B8DDE81-AA5C-4A6A-AAAA-6736CB89A5DB}" dt="2025-05-06T14:04:37.851" v="6430" actId="165"/>
          <ac:spMkLst>
            <pc:docMk/>
            <pc:sldMk cId="596645295" sldId="291"/>
            <ac:spMk id="27" creationId="{A2151460-478A-20E8-DF3C-D0107B617F81}"/>
          </ac:spMkLst>
        </pc:spChg>
        <pc:grpChg chg="add mod">
          <ac:chgData name="Ian Chaffey" userId="8ef304e5-d9c9-47ef-a108-52dd73093748" providerId="ADAL" clId="{8B8DDE81-AA5C-4A6A-AAAA-6736CB89A5DB}" dt="2025-05-06T14:04:23.368" v="6428" actId="164"/>
          <ac:grpSpMkLst>
            <pc:docMk/>
            <pc:sldMk cId="596645295" sldId="291"/>
            <ac:grpSpMk id="28" creationId="{5CED4C3E-4423-7CB0-30CA-3A788A7AC394}"/>
          </ac:grpSpMkLst>
        </pc:grpChg>
      </pc:sldChg>
      <pc:sldChg chg="addSp delSp modSp add mod modClrScheme chgLayout">
        <pc:chgData name="Ian Chaffey" userId="8ef304e5-d9c9-47ef-a108-52dd73093748" providerId="ADAL" clId="{8B8DDE81-AA5C-4A6A-AAAA-6736CB89A5DB}" dt="2025-05-06T17:05:02.518" v="7748" actId="26606"/>
        <pc:sldMkLst>
          <pc:docMk/>
          <pc:sldMk cId="3290315327" sldId="292"/>
        </pc:sldMkLst>
        <pc:spChg chg="mod">
          <ac:chgData name="Ian Chaffey" userId="8ef304e5-d9c9-47ef-a108-52dd73093748" providerId="ADAL" clId="{8B8DDE81-AA5C-4A6A-AAAA-6736CB89A5DB}" dt="2025-05-06T17:05:02.518" v="7748" actId="26606"/>
          <ac:spMkLst>
            <pc:docMk/>
            <pc:sldMk cId="3290315327" sldId="292"/>
            <ac:spMk id="2" creationId="{653F615A-C542-D59B-351A-99F6540807F3}"/>
          </ac:spMkLst>
        </pc:spChg>
        <pc:spChg chg="mod">
          <ac:chgData name="Ian Chaffey" userId="8ef304e5-d9c9-47ef-a108-52dd73093748" providerId="ADAL" clId="{8B8DDE81-AA5C-4A6A-AAAA-6736CB89A5DB}" dt="2025-05-06T17:05:02.518" v="7748" actId="26606"/>
          <ac:spMkLst>
            <pc:docMk/>
            <pc:sldMk cId="3290315327" sldId="292"/>
            <ac:spMk id="3" creationId="{A8544FCE-870C-68EC-5D88-275C2ACA860F}"/>
          </ac:spMkLst>
        </pc:spChg>
        <pc:spChg chg="mod">
          <ac:chgData name="Ian Chaffey" userId="8ef304e5-d9c9-47ef-a108-52dd73093748" providerId="ADAL" clId="{8B8DDE81-AA5C-4A6A-AAAA-6736CB89A5DB}" dt="2025-05-06T17:05:02.518" v="7748" actId="26606"/>
          <ac:spMkLst>
            <pc:docMk/>
            <pc:sldMk cId="3290315327" sldId="292"/>
            <ac:spMk id="4" creationId="{3DAAB42C-3D4B-CD49-86B6-2C445ED229C5}"/>
          </ac:spMkLst>
        </pc:spChg>
        <pc:spChg chg="mod">
          <ac:chgData name="Ian Chaffey" userId="8ef304e5-d9c9-47ef-a108-52dd73093748" providerId="ADAL" clId="{8B8DDE81-AA5C-4A6A-AAAA-6736CB89A5DB}" dt="2025-05-06T17:05:02.518" v="7748" actId="26606"/>
          <ac:spMkLst>
            <pc:docMk/>
            <pc:sldMk cId="3290315327" sldId="292"/>
            <ac:spMk id="5" creationId="{26A1A255-0898-C380-4F40-9F038BA9825E}"/>
          </ac:spMkLst>
        </pc:spChg>
        <pc:spChg chg="add del mod">
          <ac:chgData name="Ian Chaffey" userId="8ef304e5-d9c9-47ef-a108-52dd73093748" providerId="ADAL" clId="{8B8DDE81-AA5C-4A6A-AAAA-6736CB89A5DB}" dt="2025-05-06T17:05:02.518" v="7748" actId="26606"/>
          <ac:spMkLst>
            <pc:docMk/>
            <pc:sldMk cId="3290315327" sldId="292"/>
            <ac:spMk id="6" creationId="{A6AFDB55-F2FE-2C90-E032-EB491E3A6BFA}"/>
          </ac:spMkLst>
        </pc:spChg>
      </pc:sldChg>
      <pc:sldChg chg="addSp delSp modSp add mod ord">
        <pc:chgData name="Ian Chaffey" userId="8ef304e5-d9c9-47ef-a108-52dd73093748" providerId="ADAL" clId="{8B8DDE81-AA5C-4A6A-AAAA-6736CB89A5DB}" dt="2025-05-09T21:23:08.820" v="9756" actId="20577"/>
        <pc:sldMkLst>
          <pc:docMk/>
          <pc:sldMk cId="2135535449" sldId="293"/>
        </pc:sldMkLst>
        <pc:spChg chg="add del mod">
          <ac:chgData name="Ian Chaffey" userId="8ef304e5-d9c9-47ef-a108-52dd73093748" providerId="ADAL" clId="{8B8DDE81-AA5C-4A6A-AAAA-6736CB89A5DB}" dt="2025-05-06T18:00:11.574" v="9453" actId="14100"/>
          <ac:spMkLst>
            <pc:docMk/>
            <pc:sldMk cId="2135535449" sldId="293"/>
            <ac:spMk id="2" creationId="{316D48FA-EB4A-8F7F-C643-2601814A8A36}"/>
          </ac:spMkLst>
        </pc:spChg>
        <pc:spChg chg="mod">
          <ac:chgData name="Ian Chaffey" userId="8ef304e5-d9c9-47ef-a108-52dd73093748" providerId="ADAL" clId="{8B8DDE81-AA5C-4A6A-AAAA-6736CB89A5DB}" dt="2025-05-09T21:23:08.820" v="9756" actId="20577"/>
          <ac:spMkLst>
            <pc:docMk/>
            <pc:sldMk cId="2135535449" sldId="293"/>
            <ac:spMk id="5" creationId="{43CA3C4A-324C-DA75-0DB7-1A5FEA3BCF86}"/>
          </ac:spMkLst>
        </pc:spChg>
        <pc:spChg chg="mod ord">
          <ac:chgData name="Ian Chaffey" userId="8ef304e5-d9c9-47ef-a108-52dd73093748" providerId="ADAL" clId="{8B8DDE81-AA5C-4A6A-AAAA-6736CB89A5DB}" dt="2025-05-06T17:41:06.936" v="9155" actId="26606"/>
          <ac:spMkLst>
            <pc:docMk/>
            <pc:sldMk cId="2135535449" sldId="293"/>
            <ac:spMk id="9" creationId="{A773A68E-A3E2-78EC-9D6B-8163BA20DEFB}"/>
          </ac:spMkLst>
        </pc:spChg>
        <pc:spChg chg="mod">
          <ac:chgData name="Ian Chaffey" userId="8ef304e5-d9c9-47ef-a108-52dd73093748" providerId="ADAL" clId="{8B8DDE81-AA5C-4A6A-AAAA-6736CB89A5DB}" dt="2025-05-06T17:41:06.936" v="9155" actId="26606"/>
          <ac:spMkLst>
            <pc:docMk/>
            <pc:sldMk cId="2135535449" sldId="293"/>
            <ac:spMk id="10" creationId="{02019DEE-BC46-A2B9-7B4E-7EC6F6E9EFE1}"/>
          </ac:spMkLst>
        </pc:spChg>
        <pc:spChg chg="mod ord">
          <ac:chgData name="Ian Chaffey" userId="8ef304e5-d9c9-47ef-a108-52dd73093748" providerId="ADAL" clId="{8B8DDE81-AA5C-4A6A-AAAA-6736CB89A5DB}" dt="2025-05-06T17:41:06.936" v="9155" actId="26606"/>
          <ac:spMkLst>
            <pc:docMk/>
            <pc:sldMk cId="2135535449" sldId="293"/>
            <ac:spMk id="11" creationId="{8AC9E530-3586-C5DC-B0E9-6A1813BDF64C}"/>
          </ac:spMkLst>
        </pc:spChg>
      </pc:sldChg>
      <pc:sldChg chg="modSp add mod ord">
        <pc:chgData name="Ian Chaffey" userId="8ef304e5-d9c9-47ef-a108-52dd73093748" providerId="ADAL" clId="{8B8DDE81-AA5C-4A6A-AAAA-6736CB89A5DB}" dt="2025-05-15T09:52:33.213" v="10669" actId="20577"/>
        <pc:sldMkLst>
          <pc:docMk/>
          <pc:sldMk cId="4174765562" sldId="294"/>
        </pc:sldMkLst>
        <pc:spChg chg="mod">
          <ac:chgData name="Ian Chaffey" userId="8ef304e5-d9c9-47ef-a108-52dd73093748" providerId="ADAL" clId="{8B8DDE81-AA5C-4A6A-AAAA-6736CB89A5DB}" dt="2025-05-15T09:52:33.213" v="10669" actId="20577"/>
          <ac:spMkLst>
            <pc:docMk/>
            <pc:sldMk cId="4174765562" sldId="294"/>
            <ac:spMk id="2" creationId="{390F31DE-8A79-02BC-48F7-A712E894F2BA}"/>
          </ac:spMkLst>
        </pc:spChg>
        <pc:spChg chg="mod">
          <ac:chgData name="Ian Chaffey" userId="8ef304e5-d9c9-47ef-a108-52dd73093748" providerId="ADAL" clId="{8B8DDE81-AA5C-4A6A-AAAA-6736CB89A5DB}" dt="2025-05-09T21:22:58.360" v="9755" actId="20577"/>
          <ac:spMkLst>
            <pc:docMk/>
            <pc:sldMk cId="4174765562" sldId="294"/>
            <ac:spMk id="5" creationId="{2AAB9E6A-2927-BAEE-14F7-EFAC3098C1D5}"/>
          </ac:spMkLst>
        </pc:spChg>
      </pc:sldChg>
    </pc:docChg>
  </pc:docChgLst>
</pc:chgInfo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svg"/><Relationship Id="rId1" Type="http://schemas.openxmlformats.org/officeDocument/2006/relationships/image" Target="../media/image31.png"/><Relationship Id="rId6" Type="http://schemas.openxmlformats.org/officeDocument/2006/relationships/image" Target="../media/image36.svg"/><Relationship Id="rId5" Type="http://schemas.openxmlformats.org/officeDocument/2006/relationships/image" Target="../media/image35.png"/><Relationship Id="rId4" Type="http://schemas.openxmlformats.org/officeDocument/2006/relationships/image" Target="../media/image34.sv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svg"/><Relationship Id="rId1" Type="http://schemas.openxmlformats.org/officeDocument/2006/relationships/image" Target="../media/image31.png"/><Relationship Id="rId6" Type="http://schemas.openxmlformats.org/officeDocument/2006/relationships/image" Target="../media/image36.svg"/><Relationship Id="rId5" Type="http://schemas.openxmlformats.org/officeDocument/2006/relationships/image" Target="../media/image35.png"/><Relationship Id="rId4" Type="http://schemas.openxmlformats.org/officeDocument/2006/relationships/image" Target="../media/image34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39200F8-7AA7-4481-8E5A-C07C63300492}" type="doc">
      <dgm:prSet loTypeId="urn:microsoft.com/office/officeart/2018/2/layout/IconLabelDescriptionList" loCatId="icon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405993D6-1274-42C4-86EC-E21391228030}">
      <dgm:prSet/>
      <dgm:spPr/>
      <dgm:t>
        <a:bodyPr/>
        <a:lstStyle/>
        <a:p>
          <a:pPr>
            <a:defRPr b="1"/>
          </a:pPr>
          <a:r>
            <a:rPr lang="en-US" dirty="0"/>
            <a:t>Driving Behavior</a:t>
          </a:r>
        </a:p>
      </dgm:t>
    </dgm:pt>
    <dgm:pt modelId="{C2B3785F-E937-4892-AAAE-F7EC730D1710}" type="parTrans" cxnId="{9B8851E5-A939-4772-BE5F-406FD1BC4148}">
      <dgm:prSet/>
      <dgm:spPr/>
      <dgm:t>
        <a:bodyPr/>
        <a:lstStyle/>
        <a:p>
          <a:endParaRPr lang="en-US"/>
        </a:p>
      </dgm:t>
    </dgm:pt>
    <dgm:pt modelId="{CB04E45E-4EC5-4C8D-AE21-D60CCFB4DEE8}" type="sibTrans" cxnId="{9B8851E5-A939-4772-BE5F-406FD1BC4148}">
      <dgm:prSet/>
      <dgm:spPr/>
      <dgm:t>
        <a:bodyPr/>
        <a:lstStyle/>
        <a:p>
          <a:endParaRPr lang="en-US"/>
        </a:p>
      </dgm:t>
    </dgm:pt>
    <dgm:pt modelId="{06C46D0B-4E63-46BB-B9FD-9224F1A37FD3}">
      <dgm:prSet/>
      <dgm:spPr/>
      <dgm:t>
        <a:bodyPr/>
        <a:lstStyle/>
        <a:p>
          <a:r>
            <a:rPr lang="en-US" dirty="0"/>
            <a:t>Traditional telematic signals such as hard braking, hard acceleration and hard turns. Advanced signals such ADAS and DMS warnings and measurements (distance to obstacle, time to obstacle).</a:t>
          </a:r>
        </a:p>
      </dgm:t>
    </dgm:pt>
    <dgm:pt modelId="{B9F26A29-F953-4FD5-B146-F00E73A6F1DA}" type="parTrans" cxnId="{B1D3ABC7-6D5B-40EC-A607-D8B0CD363DC7}">
      <dgm:prSet/>
      <dgm:spPr/>
      <dgm:t>
        <a:bodyPr/>
        <a:lstStyle/>
        <a:p>
          <a:endParaRPr lang="en-US"/>
        </a:p>
      </dgm:t>
    </dgm:pt>
    <dgm:pt modelId="{7BFBD2D8-B221-4587-A8AE-BC179E21FBC0}" type="sibTrans" cxnId="{B1D3ABC7-6D5B-40EC-A607-D8B0CD363DC7}">
      <dgm:prSet/>
      <dgm:spPr/>
      <dgm:t>
        <a:bodyPr/>
        <a:lstStyle/>
        <a:p>
          <a:endParaRPr lang="en-US"/>
        </a:p>
      </dgm:t>
    </dgm:pt>
    <dgm:pt modelId="{3F8169A8-09A9-47ED-8589-A8F8131B9BD1}">
      <dgm:prSet/>
      <dgm:spPr/>
      <dgm:t>
        <a:bodyPr/>
        <a:lstStyle/>
        <a:p>
          <a:pPr>
            <a:defRPr b="1"/>
          </a:pPr>
          <a:r>
            <a:rPr lang="en-US"/>
            <a:t>Vehicle Details</a:t>
          </a:r>
        </a:p>
      </dgm:t>
    </dgm:pt>
    <dgm:pt modelId="{61C2E542-01DB-4989-9162-963E32D74522}" type="parTrans" cxnId="{F090FC43-3B84-4DC7-833A-BFAD919803D3}">
      <dgm:prSet/>
      <dgm:spPr/>
      <dgm:t>
        <a:bodyPr/>
        <a:lstStyle/>
        <a:p>
          <a:endParaRPr lang="en-US"/>
        </a:p>
      </dgm:t>
    </dgm:pt>
    <dgm:pt modelId="{9C4907F2-4801-4C19-965D-9BF68AF703AE}" type="sibTrans" cxnId="{F090FC43-3B84-4DC7-833A-BFAD919803D3}">
      <dgm:prSet/>
      <dgm:spPr/>
      <dgm:t>
        <a:bodyPr/>
        <a:lstStyle/>
        <a:p>
          <a:endParaRPr lang="en-US"/>
        </a:p>
      </dgm:t>
    </dgm:pt>
    <dgm:pt modelId="{95D57FF4-820D-488A-B2C5-BA7D5959BB7B}">
      <dgm:prSet/>
      <dgm:spPr/>
      <dgm:t>
        <a:bodyPr/>
        <a:lstStyle/>
        <a:p>
          <a:r>
            <a:rPr lang="en-US" dirty="0"/>
            <a:t>VIN, Vehicle installed specifications, real time feature configuration, number of seats, </a:t>
          </a:r>
          <a:r>
            <a:rPr lang="en-US" dirty="0" err="1"/>
            <a:t>etc</a:t>
          </a:r>
          <a:endParaRPr lang="en-US" dirty="0"/>
        </a:p>
      </dgm:t>
    </dgm:pt>
    <dgm:pt modelId="{29132F68-21C2-4067-AA2D-DA13C1D0B50A}" type="parTrans" cxnId="{763E7CC1-7D38-4D91-984C-055B7D520247}">
      <dgm:prSet/>
      <dgm:spPr/>
      <dgm:t>
        <a:bodyPr/>
        <a:lstStyle/>
        <a:p>
          <a:endParaRPr lang="en-US"/>
        </a:p>
      </dgm:t>
    </dgm:pt>
    <dgm:pt modelId="{233042A7-00E8-4459-83BD-E6A2822DF1CD}" type="sibTrans" cxnId="{763E7CC1-7D38-4D91-984C-055B7D520247}">
      <dgm:prSet/>
      <dgm:spPr/>
      <dgm:t>
        <a:bodyPr/>
        <a:lstStyle/>
        <a:p>
          <a:endParaRPr lang="en-US"/>
        </a:p>
      </dgm:t>
    </dgm:pt>
    <dgm:pt modelId="{F0FB752C-E1AF-446F-8E8B-E9F5B6963D3B}">
      <dgm:prSet/>
      <dgm:spPr/>
      <dgm:t>
        <a:bodyPr/>
        <a:lstStyle/>
        <a:p>
          <a:pPr>
            <a:defRPr b="1"/>
          </a:pPr>
          <a:r>
            <a:rPr lang="en-US"/>
            <a:t>Environment</a:t>
          </a:r>
        </a:p>
      </dgm:t>
    </dgm:pt>
    <dgm:pt modelId="{B155C4A6-BEA8-42F2-8ADD-318ABE952518}" type="parTrans" cxnId="{7FBE9A76-2323-4EAB-A8B8-029DE6445D19}">
      <dgm:prSet/>
      <dgm:spPr/>
      <dgm:t>
        <a:bodyPr/>
        <a:lstStyle/>
        <a:p>
          <a:endParaRPr lang="en-US"/>
        </a:p>
      </dgm:t>
    </dgm:pt>
    <dgm:pt modelId="{469A90F5-4511-41EE-9946-BACB72A1E6CB}" type="sibTrans" cxnId="{7FBE9A76-2323-4EAB-A8B8-029DE6445D19}">
      <dgm:prSet/>
      <dgm:spPr/>
      <dgm:t>
        <a:bodyPr/>
        <a:lstStyle/>
        <a:p>
          <a:endParaRPr lang="en-US"/>
        </a:p>
      </dgm:t>
    </dgm:pt>
    <dgm:pt modelId="{595E22D8-5614-49D5-AC60-77613FFF9268}">
      <dgm:prSet/>
      <dgm:spPr/>
      <dgm:t>
        <a:bodyPr/>
        <a:lstStyle/>
        <a:p>
          <a:r>
            <a:rPr lang="en-US" dirty="0"/>
            <a:t>Road type, weather, time of day, traffic conditions, location</a:t>
          </a:r>
        </a:p>
      </dgm:t>
    </dgm:pt>
    <dgm:pt modelId="{6E67109E-8B18-4E62-81EC-3499FD67646F}" type="parTrans" cxnId="{EF1D6A51-4382-4CA7-BCC8-0235106C5C6A}">
      <dgm:prSet/>
      <dgm:spPr/>
      <dgm:t>
        <a:bodyPr/>
        <a:lstStyle/>
        <a:p>
          <a:endParaRPr lang="en-US"/>
        </a:p>
      </dgm:t>
    </dgm:pt>
    <dgm:pt modelId="{D4691522-EBF2-46AB-92C2-5638148C64C4}" type="sibTrans" cxnId="{EF1D6A51-4382-4CA7-BCC8-0235106C5C6A}">
      <dgm:prSet/>
      <dgm:spPr/>
      <dgm:t>
        <a:bodyPr/>
        <a:lstStyle/>
        <a:p>
          <a:endParaRPr lang="en-US"/>
        </a:p>
      </dgm:t>
    </dgm:pt>
    <dgm:pt modelId="{5E87CC16-4915-4030-8DDD-DDAC4B964438}" type="pres">
      <dgm:prSet presAssocID="{839200F8-7AA7-4481-8E5A-C07C63300492}" presName="root" presStyleCnt="0">
        <dgm:presLayoutVars>
          <dgm:dir/>
          <dgm:resizeHandles val="exact"/>
        </dgm:presLayoutVars>
      </dgm:prSet>
      <dgm:spPr/>
    </dgm:pt>
    <dgm:pt modelId="{14CB914C-8A9D-4A87-AF6E-DF720DB40FD6}" type="pres">
      <dgm:prSet presAssocID="{405993D6-1274-42C4-86EC-E21391228030}" presName="compNode" presStyleCnt="0"/>
      <dgm:spPr/>
    </dgm:pt>
    <dgm:pt modelId="{73562999-2B19-431B-B681-C51C7D4B956E}" type="pres">
      <dgm:prSet presAssocID="{405993D6-1274-42C4-86EC-E21391228030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Steering Wheel with solid fill"/>
        </a:ext>
      </dgm:extLst>
    </dgm:pt>
    <dgm:pt modelId="{2EDBA15F-8110-491B-99F7-1831AB2A4FB6}" type="pres">
      <dgm:prSet presAssocID="{405993D6-1274-42C4-86EC-E21391228030}" presName="iconSpace" presStyleCnt="0"/>
      <dgm:spPr/>
    </dgm:pt>
    <dgm:pt modelId="{285C9AA3-743C-4E1D-8311-5F4348A6EB2A}" type="pres">
      <dgm:prSet presAssocID="{405993D6-1274-42C4-86EC-E21391228030}" presName="parTx" presStyleLbl="revTx" presStyleIdx="0" presStyleCnt="6">
        <dgm:presLayoutVars>
          <dgm:chMax val="0"/>
          <dgm:chPref val="0"/>
        </dgm:presLayoutVars>
      </dgm:prSet>
      <dgm:spPr/>
    </dgm:pt>
    <dgm:pt modelId="{C5BF5FE6-361F-4A25-A38F-CAB56AA12492}" type="pres">
      <dgm:prSet presAssocID="{405993D6-1274-42C4-86EC-E21391228030}" presName="txSpace" presStyleCnt="0"/>
      <dgm:spPr/>
    </dgm:pt>
    <dgm:pt modelId="{B6751BDE-2581-4FD6-90C1-73B8CCFAD80B}" type="pres">
      <dgm:prSet presAssocID="{405993D6-1274-42C4-86EC-E21391228030}" presName="desTx" presStyleLbl="revTx" presStyleIdx="1" presStyleCnt="6">
        <dgm:presLayoutVars/>
      </dgm:prSet>
      <dgm:spPr/>
    </dgm:pt>
    <dgm:pt modelId="{1063FDA7-F504-4552-B013-66D054648C86}" type="pres">
      <dgm:prSet presAssocID="{CB04E45E-4EC5-4C8D-AE21-D60CCFB4DEE8}" presName="sibTrans" presStyleCnt="0"/>
      <dgm:spPr/>
    </dgm:pt>
    <dgm:pt modelId="{1D6ABD3D-7C8F-415B-920B-E8BC6C3845E8}" type="pres">
      <dgm:prSet presAssocID="{3F8169A8-09A9-47ED-8589-A8F8131B9BD1}" presName="compNode" presStyleCnt="0"/>
      <dgm:spPr/>
    </dgm:pt>
    <dgm:pt modelId="{065C0151-F3A5-405D-A231-B21E788274D9}" type="pres">
      <dgm:prSet presAssocID="{3F8169A8-09A9-47ED-8589-A8F8131B9BD1}" presName="iconRect" presStyleLbl="node1" presStyleIdx="1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Car"/>
        </a:ext>
      </dgm:extLst>
    </dgm:pt>
    <dgm:pt modelId="{8F94BE80-66A6-4643-A6BD-E3B9EEA7DD96}" type="pres">
      <dgm:prSet presAssocID="{3F8169A8-09A9-47ED-8589-A8F8131B9BD1}" presName="iconSpace" presStyleCnt="0"/>
      <dgm:spPr/>
    </dgm:pt>
    <dgm:pt modelId="{127513AD-230F-4D70-826B-B884E8C88A11}" type="pres">
      <dgm:prSet presAssocID="{3F8169A8-09A9-47ED-8589-A8F8131B9BD1}" presName="parTx" presStyleLbl="revTx" presStyleIdx="2" presStyleCnt="6">
        <dgm:presLayoutVars>
          <dgm:chMax val="0"/>
          <dgm:chPref val="0"/>
        </dgm:presLayoutVars>
      </dgm:prSet>
      <dgm:spPr/>
    </dgm:pt>
    <dgm:pt modelId="{CDCFC0C6-EA9E-4C56-BA90-0BF8C2AC32E4}" type="pres">
      <dgm:prSet presAssocID="{3F8169A8-09A9-47ED-8589-A8F8131B9BD1}" presName="txSpace" presStyleCnt="0"/>
      <dgm:spPr/>
    </dgm:pt>
    <dgm:pt modelId="{0F821DCB-268A-466B-8690-00822DEA89CC}" type="pres">
      <dgm:prSet presAssocID="{3F8169A8-09A9-47ED-8589-A8F8131B9BD1}" presName="desTx" presStyleLbl="revTx" presStyleIdx="3" presStyleCnt="6">
        <dgm:presLayoutVars/>
      </dgm:prSet>
      <dgm:spPr/>
    </dgm:pt>
    <dgm:pt modelId="{9DA991E0-1504-4CB0-8CF5-626031A904E7}" type="pres">
      <dgm:prSet presAssocID="{9C4907F2-4801-4C19-965D-9BF68AF703AE}" presName="sibTrans" presStyleCnt="0"/>
      <dgm:spPr/>
    </dgm:pt>
    <dgm:pt modelId="{41F103AF-3003-4D04-8399-A18F00DEF09A}" type="pres">
      <dgm:prSet presAssocID="{F0FB752C-E1AF-446F-8E8B-E9F5B6963D3B}" presName="compNode" presStyleCnt="0"/>
      <dgm:spPr/>
    </dgm:pt>
    <dgm:pt modelId="{2FD8C932-44E2-464D-A485-F1278C78AB79}" type="pres">
      <dgm:prSet presAssocID="{F0FB752C-E1AF-446F-8E8B-E9F5B6963D3B}" presName="iconRect" presStyleLbl="node1" presStyleIdx="2" presStyleCnt="3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Highway scene"/>
        </a:ext>
      </dgm:extLst>
    </dgm:pt>
    <dgm:pt modelId="{70977FD6-1496-4AA7-B069-B1D156E104EA}" type="pres">
      <dgm:prSet presAssocID="{F0FB752C-E1AF-446F-8E8B-E9F5B6963D3B}" presName="iconSpace" presStyleCnt="0"/>
      <dgm:spPr/>
    </dgm:pt>
    <dgm:pt modelId="{FF871213-1B0C-4D61-85E6-9B33B1D69AFE}" type="pres">
      <dgm:prSet presAssocID="{F0FB752C-E1AF-446F-8E8B-E9F5B6963D3B}" presName="parTx" presStyleLbl="revTx" presStyleIdx="4" presStyleCnt="6">
        <dgm:presLayoutVars>
          <dgm:chMax val="0"/>
          <dgm:chPref val="0"/>
        </dgm:presLayoutVars>
      </dgm:prSet>
      <dgm:spPr/>
    </dgm:pt>
    <dgm:pt modelId="{99381ED1-40CC-453D-A1D6-A74DCA084613}" type="pres">
      <dgm:prSet presAssocID="{F0FB752C-E1AF-446F-8E8B-E9F5B6963D3B}" presName="txSpace" presStyleCnt="0"/>
      <dgm:spPr/>
    </dgm:pt>
    <dgm:pt modelId="{BB7AFF5E-7E92-4377-86B6-2AD7D8A384F8}" type="pres">
      <dgm:prSet presAssocID="{F0FB752C-E1AF-446F-8E8B-E9F5B6963D3B}" presName="desTx" presStyleLbl="revTx" presStyleIdx="5" presStyleCnt="6">
        <dgm:presLayoutVars/>
      </dgm:prSet>
      <dgm:spPr/>
    </dgm:pt>
  </dgm:ptLst>
  <dgm:cxnLst>
    <dgm:cxn modelId="{DEBBEE29-06E5-4470-813C-289FE04B6992}" type="presOf" srcId="{405993D6-1274-42C4-86EC-E21391228030}" destId="{285C9AA3-743C-4E1D-8311-5F4348A6EB2A}" srcOrd="0" destOrd="0" presId="urn:microsoft.com/office/officeart/2018/2/layout/IconLabelDescriptionList"/>
    <dgm:cxn modelId="{CE857C34-604E-4969-B22B-92103E7AE721}" type="presOf" srcId="{06C46D0B-4E63-46BB-B9FD-9224F1A37FD3}" destId="{B6751BDE-2581-4FD6-90C1-73B8CCFAD80B}" srcOrd="0" destOrd="0" presId="urn:microsoft.com/office/officeart/2018/2/layout/IconLabelDescriptionList"/>
    <dgm:cxn modelId="{F2C4DC62-61C1-4906-ABDA-2D8475C8D86B}" type="presOf" srcId="{839200F8-7AA7-4481-8E5A-C07C63300492}" destId="{5E87CC16-4915-4030-8DDD-DDAC4B964438}" srcOrd="0" destOrd="0" presId="urn:microsoft.com/office/officeart/2018/2/layout/IconLabelDescriptionList"/>
    <dgm:cxn modelId="{F090FC43-3B84-4DC7-833A-BFAD919803D3}" srcId="{839200F8-7AA7-4481-8E5A-C07C63300492}" destId="{3F8169A8-09A9-47ED-8589-A8F8131B9BD1}" srcOrd="1" destOrd="0" parTransId="{61C2E542-01DB-4989-9162-963E32D74522}" sibTransId="{9C4907F2-4801-4C19-965D-9BF68AF703AE}"/>
    <dgm:cxn modelId="{862CEF65-D9B8-489B-956B-08FEA520C8FC}" type="presOf" srcId="{595E22D8-5614-49D5-AC60-77613FFF9268}" destId="{BB7AFF5E-7E92-4377-86B6-2AD7D8A384F8}" srcOrd="0" destOrd="0" presId="urn:microsoft.com/office/officeart/2018/2/layout/IconLabelDescriptionList"/>
    <dgm:cxn modelId="{EF1D6A51-4382-4CA7-BCC8-0235106C5C6A}" srcId="{F0FB752C-E1AF-446F-8E8B-E9F5B6963D3B}" destId="{595E22D8-5614-49D5-AC60-77613FFF9268}" srcOrd="0" destOrd="0" parTransId="{6E67109E-8B18-4E62-81EC-3499FD67646F}" sibTransId="{D4691522-EBF2-46AB-92C2-5638148C64C4}"/>
    <dgm:cxn modelId="{A8FF9055-332F-42E7-AD22-06CD7FB45F4B}" type="presOf" srcId="{3F8169A8-09A9-47ED-8589-A8F8131B9BD1}" destId="{127513AD-230F-4D70-826B-B884E8C88A11}" srcOrd="0" destOrd="0" presId="urn:microsoft.com/office/officeart/2018/2/layout/IconLabelDescriptionList"/>
    <dgm:cxn modelId="{7FBE9A76-2323-4EAB-A8B8-029DE6445D19}" srcId="{839200F8-7AA7-4481-8E5A-C07C63300492}" destId="{F0FB752C-E1AF-446F-8E8B-E9F5B6963D3B}" srcOrd="2" destOrd="0" parTransId="{B155C4A6-BEA8-42F2-8ADD-318ABE952518}" sibTransId="{469A90F5-4511-41EE-9946-BACB72A1E6CB}"/>
    <dgm:cxn modelId="{763E7CC1-7D38-4D91-984C-055B7D520247}" srcId="{3F8169A8-09A9-47ED-8589-A8F8131B9BD1}" destId="{95D57FF4-820D-488A-B2C5-BA7D5959BB7B}" srcOrd="0" destOrd="0" parTransId="{29132F68-21C2-4067-AA2D-DA13C1D0B50A}" sibTransId="{233042A7-00E8-4459-83BD-E6A2822DF1CD}"/>
    <dgm:cxn modelId="{B1D3ABC7-6D5B-40EC-A607-D8B0CD363DC7}" srcId="{405993D6-1274-42C4-86EC-E21391228030}" destId="{06C46D0B-4E63-46BB-B9FD-9224F1A37FD3}" srcOrd="0" destOrd="0" parTransId="{B9F26A29-F953-4FD5-B146-F00E73A6F1DA}" sibTransId="{7BFBD2D8-B221-4587-A8AE-BC179E21FBC0}"/>
    <dgm:cxn modelId="{E0C263D8-459C-41FA-997A-D3443384A261}" type="presOf" srcId="{F0FB752C-E1AF-446F-8E8B-E9F5B6963D3B}" destId="{FF871213-1B0C-4D61-85E6-9B33B1D69AFE}" srcOrd="0" destOrd="0" presId="urn:microsoft.com/office/officeart/2018/2/layout/IconLabelDescriptionList"/>
    <dgm:cxn modelId="{9B8851E5-A939-4772-BE5F-406FD1BC4148}" srcId="{839200F8-7AA7-4481-8E5A-C07C63300492}" destId="{405993D6-1274-42C4-86EC-E21391228030}" srcOrd="0" destOrd="0" parTransId="{C2B3785F-E937-4892-AAAE-F7EC730D1710}" sibTransId="{CB04E45E-4EC5-4C8D-AE21-D60CCFB4DEE8}"/>
    <dgm:cxn modelId="{52F03BEC-9CC7-4865-94F2-4A7639464017}" type="presOf" srcId="{95D57FF4-820D-488A-B2C5-BA7D5959BB7B}" destId="{0F821DCB-268A-466B-8690-00822DEA89CC}" srcOrd="0" destOrd="0" presId="urn:microsoft.com/office/officeart/2018/2/layout/IconLabelDescriptionList"/>
    <dgm:cxn modelId="{678DA30C-68D2-4F36-9727-C5C0534548F2}" type="presParOf" srcId="{5E87CC16-4915-4030-8DDD-DDAC4B964438}" destId="{14CB914C-8A9D-4A87-AF6E-DF720DB40FD6}" srcOrd="0" destOrd="0" presId="urn:microsoft.com/office/officeart/2018/2/layout/IconLabelDescriptionList"/>
    <dgm:cxn modelId="{E05C1BD2-64B6-4D6C-8293-991A22E25FC6}" type="presParOf" srcId="{14CB914C-8A9D-4A87-AF6E-DF720DB40FD6}" destId="{73562999-2B19-431B-B681-C51C7D4B956E}" srcOrd="0" destOrd="0" presId="urn:microsoft.com/office/officeart/2018/2/layout/IconLabelDescriptionList"/>
    <dgm:cxn modelId="{8180B763-67D2-481E-B937-7F2218F1D85A}" type="presParOf" srcId="{14CB914C-8A9D-4A87-AF6E-DF720DB40FD6}" destId="{2EDBA15F-8110-491B-99F7-1831AB2A4FB6}" srcOrd="1" destOrd="0" presId="urn:microsoft.com/office/officeart/2018/2/layout/IconLabelDescriptionList"/>
    <dgm:cxn modelId="{B177DE98-4D58-4DF0-849A-CD40C47A4304}" type="presParOf" srcId="{14CB914C-8A9D-4A87-AF6E-DF720DB40FD6}" destId="{285C9AA3-743C-4E1D-8311-5F4348A6EB2A}" srcOrd="2" destOrd="0" presId="urn:microsoft.com/office/officeart/2018/2/layout/IconLabelDescriptionList"/>
    <dgm:cxn modelId="{DD71BB8D-C1DC-458E-8380-795DCFDF5A2A}" type="presParOf" srcId="{14CB914C-8A9D-4A87-AF6E-DF720DB40FD6}" destId="{C5BF5FE6-361F-4A25-A38F-CAB56AA12492}" srcOrd="3" destOrd="0" presId="urn:microsoft.com/office/officeart/2018/2/layout/IconLabelDescriptionList"/>
    <dgm:cxn modelId="{16E9369B-ED78-491E-8567-153989EA5EC0}" type="presParOf" srcId="{14CB914C-8A9D-4A87-AF6E-DF720DB40FD6}" destId="{B6751BDE-2581-4FD6-90C1-73B8CCFAD80B}" srcOrd="4" destOrd="0" presId="urn:microsoft.com/office/officeart/2018/2/layout/IconLabelDescriptionList"/>
    <dgm:cxn modelId="{A847348C-4CF6-4747-A39C-CE152740A569}" type="presParOf" srcId="{5E87CC16-4915-4030-8DDD-DDAC4B964438}" destId="{1063FDA7-F504-4552-B013-66D054648C86}" srcOrd="1" destOrd="0" presId="urn:microsoft.com/office/officeart/2018/2/layout/IconLabelDescriptionList"/>
    <dgm:cxn modelId="{F78594EA-B76D-4C46-A0BE-DD7F661377E9}" type="presParOf" srcId="{5E87CC16-4915-4030-8DDD-DDAC4B964438}" destId="{1D6ABD3D-7C8F-415B-920B-E8BC6C3845E8}" srcOrd="2" destOrd="0" presId="urn:microsoft.com/office/officeart/2018/2/layout/IconLabelDescriptionList"/>
    <dgm:cxn modelId="{D68E8FB1-8686-4BB2-AF01-178D89167936}" type="presParOf" srcId="{1D6ABD3D-7C8F-415B-920B-E8BC6C3845E8}" destId="{065C0151-F3A5-405D-A231-B21E788274D9}" srcOrd="0" destOrd="0" presId="urn:microsoft.com/office/officeart/2018/2/layout/IconLabelDescriptionList"/>
    <dgm:cxn modelId="{6441C91C-6532-4D40-850D-892C4EC051A5}" type="presParOf" srcId="{1D6ABD3D-7C8F-415B-920B-E8BC6C3845E8}" destId="{8F94BE80-66A6-4643-A6BD-E3B9EEA7DD96}" srcOrd="1" destOrd="0" presId="urn:microsoft.com/office/officeart/2018/2/layout/IconLabelDescriptionList"/>
    <dgm:cxn modelId="{8EF5E4EE-F504-4748-888B-14886C531AD5}" type="presParOf" srcId="{1D6ABD3D-7C8F-415B-920B-E8BC6C3845E8}" destId="{127513AD-230F-4D70-826B-B884E8C88A11}" srcOrd="2" destOrd="0" presId="urn:microsoft.com/office/officeart/2018/2/layout/IconLabelDescriptionList"/>
    <dgm:cxn modelId="{6D964CEF-8251-44F2-B57C-5654E6739DBF}" type="presParOf" srcId="{1D6ABD3D-7C8F-415B-920B-E8BC6C3845E8}" destId="{CDCFC0C6-EA9E-4C56-BA90-0BF8C2AC32E4}" srcOrd="3" destOrd="0" presId="urn:microsoft.com/office/officeart/2018/2/layout/IconLabelDescriptionList"/>
    <dgm:cxn modelId="{D3684192-3FEF-426E-972E-E6CCCC20EB48}" type="presParOf" srcId="{1D6ABD3D-7C8F-415B-920B-E8BC6C3845E8}" destId="{0F821DCB-268A-466B-8690-00822DEA89CC}" srcOrd="4" destOrd="0" presId="urn:microsoft.com/office/officeart/2018/2/layout/IconLabelDescriptionList"/>
    <dgm:cxn modelId="{262C0645-E928-4111-B6F5-5406FDC86205}" type="presParOf" srcId="{5E87CC16-4915-4030-8DDD-DDAC4B964438}" destId="{9DA991E0-1504-4CB0-8CF5-626031A904E7}" srcOrd="3" destOrd="0" presId="urn:microsoft.com/office/officeart/2018/2/layout/IconLabelDescriptionList"/>
    <dgm:cxn modelId="{EC12E56E-548F-408F-9732-BC4C6509C59D}" type="presParOf" srcId="{5E87CC16-4915-4030-8DDD-DDAC4B964438}" destId="{41F103AF-3003-4D04-8399-A18F00DEF09A}" srcOrd="4" destOrd="0" presId="urn:microsoft.com/office/officeart/2018/2/layout/IconLabelDescriptionList"/>
    <dgm:cxn modelId="{90EBA481-C4CF-4E39-BF3B-A73A7EFCB70B}" type="presParOf" srcId="{41F103AF-3003-4D04-8399-A18F00DEF09A}" destId="{2FD8C932-44E2-464D-A485-F1278C78AB79}" srcOrd="0" destOrd="0" presId="urn:microsoft.com/office/officeart/2018/2/layout/IconLabelDescriptionList"/>
    <dgm:cxn modelId="{BCF5B167-B8C3-4C0C-A1A7-043B0B317A02}" type="presParOf" srcId="{41F103AF-3003-4D04-8399-A18F00DEF09A}" destId="{70977FD6-1496-4AA7-B069-B1D156E104EA}" srcOrd="1" destOrd="0" presId="urn:microsoft.com/office/officeart/2018/2/layout/IconLabelDescriptionList"/>
    <dgm:cxn modelId="{0D4ED3D2-A189-49C8-AC03-C1200091D2F3}" type="presParOf" srcId="{41F103AF-3003-4D04-8399-A18F00DEF09A}" destId="{FF871213-1B0C-4D61-85E6-9B33B1D69AFE}" srcOrd="2" destOrd="0" presId="urn:microsoft.com/office/officeart/2018/2/layout/IconLabelDescriptionList"/>
    <dgm:cxn modelId="{B20B38FB-DE9E-432C-9039-8F60EE5AFBE6}" type="presParOf" srcId="{41F103AF-3003-4D04-8399-A18F00DEF09A}" destId="{99381ED1-40CC-453D-A1D6-A74DCA084613}" srcOrd="3" destOrd="0" presId="urn:microsoft.com/office/officeart/2018/2/layout/IconLabelDescriptionList"/>
    <dgm:cxn modelId="{229851A3-CC47-4E8A-BA9B-1287FEF4484E}" type="presParOf" srcId="{41F103AF-3003-4D04-8399-A18F00DEF09A}" destId="{BB7AFF5E-7E92-4377-86B6-2AD7D8A384F8}" srcOrd="4" destOrd="0" presId="urn:microsoft.com/office/officeart/2018/2/layout/IconLabelDescription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3562999-2B19-431B-B681-C51C7D4B956E}">
      <dsp:nvSpPr>
        <dsp:cNvPr id="0" name=""/>
        <dsp:cNvSpPr/>
      </dsp:nvSpPr>
      <dsp:spPr>
        <a:xfrm>
          <a:off x="393" y="575309"/>
          <a:ext cx="1098562" cy="1098562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85C9AA3-743C-4E1D-8311-5F4348A6EB2A}">
      <dsp:nvSpPr>
        <dsp:cNvPr id="0" name=""/>
        <dsp:cNvSpPr/>
      </dsp:nvSpPr>
      <dsp:spPr>
        <a:xfrm>
          <a:off x="393" y="1811554"/>
          <a:ext cx="3138750" cy="47081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l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b="1"/>
          </a:pPr>
          <a:r>
            <a:rPr lang="en-US" sz="3300" kern="1200" dirty="0"/>
            <a:t>Driving Behavior</a:t>
          </a:r>
        </a:p>
      </dsp:txBody>
      <dsp:txXfrm>
        <a:off x="393" y="1811554"/>
        <a:ext cx="3138750" cy="470812"/>
      </dsp:txXfrm>
    </dsp:sp>
    <dsp:sp modelId="{B6751BDE-2581-4FD6-90C1-73B8CCFAD80B}">
      <dsp:nvSpPr>
        <dsp:cNvPr id="0" name=""/>
        <dsp:cNvSpPr/>
      </dsp:nvSpPr>
      <dsp:spPr>
        <a:xfrm>
          <a:off x="393" y="2346405"/>
          <a:ext cx="3138750" cy="143082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Traditional telematic signals such as hard braking, hard acceleration and hard turns. Advanced signals such ADAS and DMS warnings and measurements (distance to obstacle, time to obstacle).</a:t>
          </a:r>
        </a:p>
      </dsp:txBody>
      <dsp:txXfrm>
        <a:off x="393" y="2346405"/>
        <a:ext cx="3138750" cy="1430828"/>
      </dsp:txXfrm>
    </dsp:sp>
    <dsp:sp modelId="{065C0151-F3A5-405D-A231-B21E788274D9}">
      <dsp:nvSpPr>
        <dsp:cNvPr id="0" name=""/>
        <dsp:cNvSpPr/>
      </dsp:nvSpPr>
      <dsp:spPr>
        <a:xfrm>
          <a:off x="3688425" y="575309"/>
          <a:ext cx="1098562" cy="1098562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27513AD-230F-4D70-826B-B884E8C88A11}">
      <dsp:nvSpPr>
        <dsp:cNvPr id="0" name=""/>
        <dsp:cNvSpPr/>
      </dsp:nvSpPr>
      <dsp:spPr>
        <a:xfrm>
          <a:off x="3688425" y="1811554"/>
          <a:ext cx="3138750" cy="47081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l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b="1"/>
          </a:pPr>
          <a:r>
            <a:rPr lang="en-US" sz="3300" kern="1200"/>
            <a:t>Vehicle Details</a:t>
          </a:r>
        </a:p>
      </dsp:txBody>
      <dsp:txXfrm>
        <a:off x="3688425" y="1811554"/>
        <a:ext cx="3138750" cy="470812"/>
      </dsp:txXfrm>
    </dsp:sp>
    <dsp:sp modelId="{0F821DCB-268A-466B-8690-00822DEA89CC}">
      <dsp:nvSpPr>
        <dsp:cNvPr id="0" name=""/>
        <dsp:cNvSpPr/>
      </dsp:nvSpPr>
      <dsp:spPr>
        <a:xfrm>
          <a:off x="3688425" y="2346405"/>
          <a:ext cx="3138750" cy="143082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VIN, Vehicle installed specifications, real time feature configuration, number of seats, </a:t>
          </a:r>
          <a:r>
            <a:rPr lang="en-US" sz="1700" kern="1200" dirty="0" err="1"/>
            <a:t>etc</a:t>
          </a:r>
          <a:endParaRPr lang="en-US" sz="1700" kern="1200" dirty="0"/>
        </a:p>
      </dsp:txBody>
      <dsp:txXfrm>
        <a:off x="3688425" y="2346405"/>
        <a:ext cx="3138750" cy="1430828"/>
      </dsp:txXfrm>
    </dsp:sp>
    <dsp:sp modelId="{2FD8C932-44E2-464D-A485-F1278C78AB79}">
      <dsp:nvSpPr>
        <dsp:cNvPr id="0" name=""/>
        <dsp:cNvSpPr/>
      </dsp:nvSpPr>
      <dsp:spPr>
        <a:xfrm>
          <a:off x="7376456" y="575309"/>
          <a:ext cx="1098562" cy="1098562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F871213-1B0C-4D61-85E6-9B33B1D69AFE}">
      <dsp:nvSpPr>
        <dsp:cNvPr id="0" name=""/>
        <dsp:cNvSpPr/>
      </dsp:nvSpPr>
      <dsp:spPr>
        <a:xfrm>
          <a:off x="7376456" y="1811554"/>
          <a:ext cx="3138750" cy="47081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l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b="1"/>
          </a:pPr>
          <a:r>
            <a:rPr lang="en-US" sz="3300" kern="1200"/>
            <a:t>Environment</a:t>
          </a:r>
        </a:p>
      </dsp:txBody>
      <dsp:txXfrm>
        <a:off x="7376456" y="1811554"/>
        <a:ext cx="3138750" cy="470812"/>
      </dsp:txXfrm>
    </dsp:sp>
    <dsp:sp modelId="{BB7AFF5E-7E92-4377-86B6-2AD7D8A384F8}">
      <dsp:nvSpPr>
        <dsp:cNvPr id="0" name=""/>
        <dsp:cNvSpPr/>
      </dsp:nvSpPr>
      <dsp:spPr>
        <a:xfrm>
          <a:off x="7376456" y="2346405"/>
          <a:ext cx="3138750" cy="143082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Road type, weather, time of day, traffic conditions, location</a:t>
          </a:r>
        </a:p>
      </dsp:txBody>
      <dsp:txXfrm>
        <a:off x="7376456" y="2346405"/>
        <a:ext cx="3138750" cy="143082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2/layout/IconLabelDescriptionList">
  <dgm:title val="Icon Label Description List"/>
  <dgm:desc val="Use to show non-sequential or grouped chunks of information. The placeholder holds an icon or small picture, and corresponding text boxes show Level 1 and Level 2 text respectively. Works well for minimal Level 1 text accompanied by lengthier Level two text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Node" refType="h" fact="0.45"/>
      <dgm:constr type="w" for="ch" forName="compNode" val="120"/>
      <dgm:constr type="w" for="ch" forName="sibTrans" refType="w" refFor="ch" refForName="compNode" fact="0.175"/>
      <dgm:constr type="primFontSz" for="des" forName="parTx" val="36"/>
      <dgm:constr type="primFontSz" for="des" forName="desTx" refType="primFontSz" refFor="des" refForName="parTx" op="lte" fact="0.75"/>
      <dgm:constr type="h" for="des" forName="compNode" op="equ"/>
      <dgm:constr type="h" for="des" forName="iconRect" op="equ"/>
      <dgm:constr type="w" for="des" forName="iconRect" op="equ"/>
      <dgm:constr type="h" for="des" forName="iconSpace" op="equ"/>
      <dgm:constr type="h" for="des" forName="parTx" op="equ"/>
      <dgm:constr type="h" for="des" forName="txSpace" op="equ"/>
      <dgm:constr type="h" for="des" forName="desTx" op="equ"/>
    </dgm:constrLst>
    <dgm:ruleLst>
      <dgm:rule type="w" for="ch" forName="compNode" val="0" fact="NaN" max="NaN"/>
    </dgm:ruleLst>
    <dgm:forEach name="Name3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Rect" refType="w" fact="0.35"/>
          <dgm:constr type="h" for="ch" forName="iconRect" refType="w" refFor="ch" refForName="iconRect"/>
          <dgm:constr type="l" for="ch" forName="iconRect"/>
          <dgm:constr type="t" for="ch" forName="iconRect"/>
          <dgm:constr type="w" for="ch" forName="iconSpace" refType="w"/>
          <dgm:constr type="h" for="ch" forName="iconSpace" refType="h" fact="0.043"/>
          <dgm:constr type="l" for="ch" forName="iconSpace"/>
          <dgm:constr type="t" for="ch" forName="iconSpace" refType="b" refFor="ch" refForName="iconRect"/>
          <dgm:constr type="w" for="ch" forName="parTx" refType="w"/>
          <dgm:constr type="h" for="ch" forName="parTx" refType="w" fact="0.15"/>
          <dgm:constr type="l" for="ch" forName="parTx"/>
          <dgm:constr type="t" for="ch" forName="parTx" refType="b" refFor="ch" refForName="iconSpace"/>
          <dgm:constr type="h" for="ch" forName="txSpace" refType="h" fact="0.02"/>
          <dgm:constr type="w" for="ch" forName="txSpace" refType="w"/>
          <dgm:constr type="l" for="ch" forName="txSpace"/>
          <dgm:constr type="t" for="ch" forName="txSpace" refType="b" refFor="ch" refForName="parTx"/>
          <dgm:constr type="w" for="ch" forName="desTx" refType="w"/>
          <dgm:constr type="l" for="ch" forName="desTx"/>
          <dgm:constr type="t" for="ch" forName="desTx" refType="b" refFor="ch" refForName="txSpace"/>
        </dgm:constrLst>
        <dgm:ruleLst>
          <dgm:rule type="h" val="INF" fact="NaN" max="NaN"/>
        </dgm:ruleLst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icon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t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4" fact="NaN" max="NaN"/>
            <dgm:rule type="h" val="INF" fact="NaN" max="NaN"/>
          </dgm:ruleLst>
        </dgm:layoutNode>
        <dgm:layoutNode name="tx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desTx" styleLbl="revTx">
          <dgm:varLst/>
          <dgm:alg type="tx">
            <dgm:param type="stBulletLvl" val="0"/>
            <dgm:param type="txAnchorVert" val="t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refType="primFontSz"/>
            <dgm:constr type="lMarg"/>
            <dgm:constr type="rMarg"/>
            <dgm:constr type="tMarg"/>
            <dgm:constr type="bMarg"/>
          </dgm:constrLst>
          <dgm:ruleLst>
            <dgm:rule type="primFontSz" val="NaN" fact="NaN" max="17"/>
            <dgm:rule type="h" val="INF" fact="NaN" max="NaN"/>
          </dgm:ruleLst>
        </dgm:layoutNode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  <a:defRPr b="1"/>
        </a:lvl1pPr>
        <a:lvl2pPr>
          <a:lnSpc>
            <a:spcPct val="100000"/>
          </a:lnSpc>
        </a:lvl2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8638807-2917-5743-A2CC-65978910579B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2FEE186-A421-AF48-94BB-1ABEDD4AF45E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8858E1-F8AF-CB41-8A84-A5A2361523A8}" type="datetime4">
              <a:rPr lang="en-GB" smtClean="0"/>
              <a:t>15 May 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5E8B52F-1977-E348-8A03-51A453CBA8E4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2844B16-8D11-894B-B12E-DDA3081BB576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B67EEF5-1533-4A41-932F-BAF31903FC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7635075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565DB4-554A-6B4E-A74E-EC2B01286B4E}" type="datetime4">
              <a:rPr lang="en-GB" smtClean="0"/>
              <a:t>15 May 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90ADDE7-7F29-A24E-8222-17CAAC41A7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8000584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jp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2" descr="Picture 12">
            <a:extLst>
              <a:ext uri="{FF2B5EF4-FFF2-40B4-BE49-F238E27FC236}">
                <a16:creationId xmlns:a16="http://schemas.microsoft.com/office/drawing/2014/main" id="{6125D019-F8D3-1244-8F47-61FE8E70DCE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 t="29536" r="6521"/>
          <a:stretch>
            <a:fillRect/>
          </a:stretch>
        </p:blipFill>
        <p:spPr>
          <a:xfrm>
            <a:off x="10319993" y="0"/>
            <a:ext cx="1872007" cy="1524000"/>
          </a:xfrm>
          <a:prstGeom prst="rect">
            <a:avLst/>
          </a:prstGeom>
          <a:ln w="12700">
            <a:miter lim="400000"/>
          </a:ln>
        </p:spPr>
      </p:pic>
      <p:pic>
        <p:nvPicPr>
          <p:cNvPr id="12" name="Picture 7" descr="Picture 7">
            <a:extLst>
              <a:ext uri="{FF2B5EF4-FFF2-40B4-BE49-F238E27FC236}">
                <a16:creationId xmlns:a16="http://schemas.microsoft.com/office/drawing/2014/main" id="{C7F0A4C5-75C9-F840-9487-8551646FEA6D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384796" y="6161318"/>
            <a:ext cx="1467253" cy="477239"/>
          </a:xfrm>
          <a:prstGeom prst="rect">
            <a:avLst/>
          </a:prstGeom>
          <a:ln w="12700">
            <a:miter lim="400000"/>
          </a:ln>
        </p:spPr>
      </p:pic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D4275AB3-FAC6-E94D-A958-17D25AA67D45}"/>
              </a:ext>
            </a:extLst>
          </p:cNvPr>
          <p:cNvCxnSpPr>
            <a:cxnSpLocks/>
          </p:cNvCxnSpPr>
          <p:nvPr userDrawn="1"/>
        </p:nvCxnSpPr>
        <p:spPr>
          <a:xfrm>
            <a:off x="0" y="6439612"/>
            <a:ext cx="10156371" cy="0"/>
          </a:xfrm>
          <a:prstGeom prst="line">
            <a:avLst/>
          </a:prstGeom>
          <a:ln w="19050">
            <a:gradFill flip="none" rotWithShape="1">
              <a:gsLst>
                <a:gs pos="0">
                  <a:srgbClr val="00B1C3"/>
                </a:gs>
                <a:gs pos="63000">
                  <a:srgbClr val="355EA8"/>
                </a:gs>
                <a:gs pos="100000">
                  <a:srgbClr val="9451B8"/>
                </a:gs>
              </a:gsLst>
              <a:lin ang="0" scaled="1"/>
              <a:tileRect/>
            </a:gra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6" name="Slide Number Placeholder 8">
            <a:extLst>
              <a:ext uri="{FF2B5EF4-FFF2-40B4-BE49-F238E27FC236}">
                <a16:creationId xmlns:a16="http://schemas.microsoft.com/office/drawing/2014/main" id="{DEE81994-83F0-1047-AE17-AEF21F3103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413171" y="6429920"/>
            <a:ext cx="2743200" cy="365125"/>
          </a:xfrm>
          <a:prstGeom prst="rect">
            <a:avLst/>
          </a:prstGeom>
        </p:spPr>
        <p:txBody>
          <a:bodyPr/>
          <a:lstStyle/>
          <a:p>
            <a:r>
              <a:rPr lang="en-US" sz="1200" b="1" dirty="0">
                <a:solidFill>
                  <a:srgbClr val="00B1C3"/>
                </a:solidFill>
                <a:cs typeface="Arial" panose="020B0604020202020204" pitchFamily="34" charset="0"/>
              </a:rPr>
              <a:t>| </a:t>
            </a:r>
            <a:fld id="{97E3EC9A-AD8E-CE43-92AF-1947DAEDBBC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96FED17-8958-F740-A869-874A0B6A5A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18" name="Footer Placeholder 4">
            <a:extLst>
              <a:ext uri="{FF2B5EF4-FFF2-40B4-BE49-F238E27FC236}">
                <a16:creationId xmlns:a16="http://schemas.microsoft.com/office/drawing/2014/main" id="{E0165AB4-084A-BA4F-8E9A-2293F4EAF8A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810354" y="6429920"/>
            <a:ext cx="194578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Copyright ©2025 COVESA</a:t>
            </a:r>
          </a:p>
        </p:txBody>
      </p:sp>
      <p:sp>
        <p:nvSpPr>
          <p:cNvPr id="19" name="Date Placeholder 3">
            <a:extLst>
              <a:ext uri="{FF2B5EF4-FFF2-40B4-BE49-F238E27FC236}">
                <a16:creationId xmlns:a16="http://schemas.microsoft.com/office/drawing/2014/main" id="{BA66F116-E213-5043-BE6B-0ABC3EA17726}"/>
              </a:ext>
            </a:extLst>
          </p:cNvPr>
          <p:cNvSpPr>
            <a:spLocks noGrp="1"/>
          </p:cNvSpPr>
          <p:nvPr>
            <p:ph type="dt" sz="half" idx="16"/>
          </p:nvPr>
        </p:nvSpPr>
        <p:spPr>
          <a:xfrm>
            <a:off x="334962" y="6429920"/>
            <a:ext cx="160945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711AD59B-78A3-4C41-A780-C9419A689BF3}" type="datetime4">
              <a:rPr lang="en-GB" smtClean="0"/>
              <a:t>15 May 2025</a:t>
            </a:fld>
            <a:r>
              <a:rPr lang="en-GB"/>
              <a:t>  </a:t>
            </a:r>
            <a:r>
              <a:rPr lang="en-GB" dirty="0">
                <a:solidFill>
                  <a:srgbClr val="00B0F0"/>
                </a:solidFill>
              </a:rPr>
              <a:t>|</a:t>
            </a:r>
            <a:endParaRPr lang="en-US" dirty="0">
              <a:solidFill>
                <a:srgbClr val="00B0F0"/>
              </a:solidFill>
            </a:endParaRP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9C21D026-CC64-D64F-A5A7-81BF6496F9F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334963" y="1220432"/>
            <a:ext cx="6854876" cy="4285459"/>
          </a:xfrm>
        </p:spPr>
        <p:txBody>
          <a:bodyPr>
            <a:normAutofit/>
          </a:bodyPr>
          <a:lstStyle>
            <a:lvl1pPr>
              <a:defRPr sz="2000"/>
            </a:lvl1pPr>
            <a:lvl2pPr marL="579438" indent="-220663">
              <a:buFont typeface="System Font Regular"/>
              <a:buChar char="−"/>
              <a:tabLst/>
              <a:defRPr sz="2000"/>
            </a:lvl2pPr>
            <a:lvl3pPr marL="762000" indent="-203200">
              <a:buFont typeface="Wingdings" pitchFamily="2" charset="2"/>
              <a:buChar char="§"/>
              <a:tabLst/>
              <a:defRPr sz="2000"/>
            </a:lvl3pPr>
            <a:lvl5pPr marL="1828800" indent="0">
              <a:buNone/>
              <a:defRPr/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053181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s &amp; Graph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7A50BFB-D053-E84D-9DBB-8CD45DDADC3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34964" y="1445598"/>
            <a:ext cx="5564392" cy="3684588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endParaRPr lang="en-GB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5D94030-FBFC-984D-9D3C-4029E8D770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413171" y="6429920"/>
            <a:ext cx="2743200" cy="365125"/>
          </a:xfrm>
          <a:prstGeom prst="rect">
            <a:avLst/>
          </a:prstGeom>
        </p:spPr>
        <p:txBody>
          <a:bodyPr/>
          <a:lstStyle/>
          <a:p>
            <a:r>
              <a:rPr lang="en-US" sz="1200" b="1" dirty="0">
                <a:solidFill>
                  <a:srgbClr val="00B1C3"/>
                </a:solidFill>
                <a:cs typeface="Arial" panose="020B0604020202020204" pitchFamily="34" charset="0"/>
              </a:rPr>
              <a:t>| </a:t>
            </a:r>
            <a:fld id="{97E3EC9A-AD8E-CE43-92AF-1947DAEDBBCC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3" name="Picture 7" descr="Picture 7">
            <a:extLst>
              <a:ext uri="{FF2B5EF4-FFF2-40B4-BE49-F238E27FC236}">
                <a16:creationId xmlns:a16="http://schemas.microsoft.com/office/drawing/2014/main" id="{D75A0F04-527C-5140-8179-20532724AD5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384796" y="6161318"/>
            <a:ext cx="1467253" cy="477239"/>
          </a:xfrm>
          <a:prstGeom prst="rect">
            <a:avLst/>
          </a:prstGeom>
          <a:ln w="12700">
            <a:miter lim="400000"/>
          </a:ln>
        </p:spPr>
      </p:pic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702487E2-3F96-B949-85E8-4C38442467ED}"/>
              </a:ext>
            </a:extLst>
          </p:cNvPr>
          <p:cNvCxnSpPr>
            <a:cxnSpLocks/>
          </p:cNvCxnSpPr>
          <p:nvPr userDrawn="1"/>
        </p:nvCxnSpPr>
        <p:spPr>
          <a:xfrm>
            <a:off x="0" y="6439612"/>
            <a:ext cx="10156371" cy="0"/>
          </a:xfrm>
          <a:prstGeom prst="line">
            <a:avLst/>
          </a:prstGeom>
          <a:ln w="19050">
            <a:gradFill flip="none" rotWithShape="1">
              <a:gsLst>
                <a:gs pos="0">
                  <a:srgbClr val="00B1C3"/>
                </a:gs>
                <a:gs pos="63000">
                  <a:srgbClr val="355EA8"/>
                </a:gs>
                <a:gs pos="100000">
                  <a:srgbClr val="9451B8"/>
                </a:gs>
              </a:gsLst>
              <a:lin ang="0" scaled="1"/>
              <a:tileRect/>
            </a:gra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5" name="Content Placeholder 3">
            <a:extLst>
              <a:ext uri="{FF2B5EF4-FFF2-40B4-BE49-F238E27FC236}">
                <a16:creationId xmlns:a16="http://schemas.microsoft.com/office/drawing/2014/main" id="{1E09022B-A6B8-A541-BAC7-170774419E90}"/>
              </a:ext>
            </a:extLst>
          </p:cNvPr>
          <p:cNvSpPr>
            <a:spLocks noGrp="1"/>
          </p:cNvSpPr>
          <p:nvPr>
            <p:ph sz="half" idx="15"/>
          </p:nvPr>
        </p:nvSpPr>
        <p:spPr>
          <a:xfrm>
            <a:off x="6219570" y="1445598"/>
            <a:ext cx="5564392" cy="3684588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endParaRPr lang="en-GB" dirty="0"/>
          </a:p>
        </p:txBody>
      </p:sp>
      <p:sp>
        <p:nvSpPr>
          <p:cNvPr id="16" name="Title 1">
            <a:extLst>
              <a:ext uri="{FF2B5EF4-FFF2-40B4-BE49-F238E27FC236}">
                <a16:creationId xmlns:a16="http://schemas.microsoft.com/office/drawing/2014/main" id="{EB6C4034-E211-B445-84CC-220A026C706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34963" y="333375"/>
            <a:ext cx="9670885" cy="612556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3600"/>
            </a:lvl1pPr>
          </a:lstStyle>
          <a:p>
            <a:r>
              <a:rPr lang="en-GB" dirty="0"/>
              <a:t>Page with charts and graphs</a:t>
            </a:r>
            <a:endParaRPr lang="en-US" dirty="0"/>
          </a:p>
        </p:txBody>
      </p:sp>
      <p:sp>
        <p:nvSpPr>
          <p:cNvPr id="12" name="Footer Placeholder 4">
            <a:extLst>
              <a:ext uri="{FF2B5EF4-FFF2-40B4-BE49-F238E27FC236}">
                <a16:creationId xmlns:a16="http://schemas.microsoft.com/office/drawing/2014/main" id="{FAC595DD-80C9-404C-9D48-37691E439C9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810354" y="6429920"/>
            <a:ext cx="194578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Copyright ©2025 COVESA</a:t>
            </a:r>
          </a:p>
        </p:txBody>
      </p:sp>
      <p:sp>
        <p:nvSpPr>
          <p:cNvPr id="17" name="Date Placeholder 3">
            <a:extLst>
              <a:ext uri="{FF2B5EF4-FFF2-40B4-BE49-F238E27FC236}">
                <a16:creationId xmlns:a16="http://schemas.microsoft.com/office/drawing/2014/main" id="{1B57A7B3-1C67-5B46-BDFE-89ED142C2E95}"/>
              </a:ext>
            </a:extLst>
          </p:cNvPr>
          <p:cNvSpPr>
            <a:spLocks noGrp="1"/>
          </p:cNvSpPr>
          <p:nvPr>
            <p:ph type="dt" sz="half" idx="16"/>
          </p:nvPr>
        </p:nvSpPr>
        <p:spPr>
          <a:xfrm>
            <a:off x="334962" y="6429920"/>
            <a:ext cx="160945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DD0EF622-E555-A546-8005-7CDD745BA7BF}" type="datetime4">
              <a:rPr lang="en-GB" smtClean="0"/>
              <a:t>15 May 2025</a:t>
            </a:fld>
            <a:r>
              <a:rPr lang="en-GB"/>
              <a:t>  </a:t>
            </a:r>
            <a:r>
              <a:rPr lang="en-GB" dirty="0">
                <a:solidFill>
                  <a:srgbClr val="00B0F0"/>
                </a:solidFill>
              </a:rPr>
              <a:t>|</a:t>
            </a:r>
            <a:endParaRPr lang="en-US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24463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picture containing city, night, spaghetti junction&#10;&#10;Description automatically generated">
            <a:extLst>
              <a:ext uri="{FF2B5EF4-FFF2-40B4-BE49-F238E27FC236}">
                <a16:creationId xmlns:a16="http://schemas.microsoft.com/office/drawing/2014/main" id="{0F7ECD4E-05E9-884A-9098-F3B8BAE282F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8829" r="3165"/>
          <a:stretch/>
        </p:blipFill>
        <p:spPr>
          <a:xfrm>
            <a:off x="7514897" y="1220432"/>
            <a:ext cx="4677101" cy="430368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5B83566-F47D-1840-8D7F-ABC953AD25E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34963" y="333375"/>
            <a:ext cx="9670885" cy="612556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3600"/>
            </a:lvl1pPr>
          </a:lstStyle>
          <a:p>
            <a:r>
              <a:rPr lang="en-GB" dirty="0"/>
              <a:t>Page with image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2091FE2-5120-8544-B13B-D808F6B065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413171" y="6429920"/>
            <a:ext cx="2743200" cy="365125"/>
          </a:xfrm>
          <a:prstGeom prst="rect">
            <a:avLst/>
          </a:prstGeom>
        </p:spPr>
        <p:txBody>
          <a:bodyPr/>
          <a:lstStyle/>
          <a:p>
            <a:r>
              <a:rPr lang="en-US" sz="1200" b="1" dirty="0">
                <a:solidFill>
                  <a:srgbClr val="00B1C3"/>
                </a:solidFill>
                <a:cs typeface="Arial" panose="020B0604020202020204" pitchFamily="34" charset="0"/>
              </a:rPr>
              <a:t>| </a:t>
            </a:r>
            <a:fld id="{97E3EC9A-AD8E-CE43-92AF-1947DAEDBBC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C33CB44-22C5-1C43-87B7-B97727CF06FD}"/>
              </a:ext>
            </a:extLst>
          </p:cNvPr>
          <p:cNvSpPr/>
          <p:nvPr userDrawn="1"/>
        </p:nvSpPr>
        <p:spPr>
          <a:xfrm>
            <a:off x="7514897" y="1739274"/>
            <a:ext cx="4677101" cy="2455394"/>
          </a:xfrm>
          <a:prstGeom prst="rect">
            <a:avLst/>
          </a:prstGeom>
          <a:gradFill flip="none" rotWithShape="1">
            <a:gsLst>
              <a:gs pos="0">
                <a:srgbClr val="00B1C3">
                  <a:alpha val="75090"/>
                </a:srgbClr>
              </a:gs>
              <a:gs pos="66000">
                <a:srgbClr val="355EA8">
                  <a:alpha val="79617"/>
                  <a:lumMod val="99938"/>
                </a:srgbClr>
              </a:gs>
              <a:gs pos="100000">
                <a:srgbClr val="9451B8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Subtitle 2">
            <a:extLst>
              <a:ext uri="{FF2B5EF4-FFF2-40B4-BE49-F238E27FC236}">
                <a16:creationId xmlns:a16="http://schemas.microsoft.com/office/drawing/2014/main" id="{A9200882-522B-5E48-9513-260535EF4F3D}"/>
              </a:ext>
            </a:extLst>
          </p:cNvPr>
          <p:cNvSpPr>
            <a:spLocks noGrp="1"/>
          </p:cNvSpPr>
          <p:nvPr>
            <p:ph type="subTitle" idx="13" hasCustomPrompt="1"/>
          </p:nvPr>
        </p:nvSpPr>
        <p:spPr>
          <a:xfrm>
            <a:off x="7704571" y="2032162"/>
            <a:ext cx="4306808" cy="2009259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Text can overlay image</a:t>
            </a:r>
            <a:endParaRPr lang="en-US" dirty="0"/>
          </a:p>
        </p:txBody>
      </p:sp>
      <p:pic>
        <p:nvPicPr>
          <p:cNvPr id="11" name="Picture 7" descr="Picture 7">
            <a:extLst>
              <a:ext uri="{FF2B5EF4-FFF2-40B4-BE49-F238E27FC236}">
                <a16:creationId xmlns:a16="http://schemas.microsoft.com/office/drawing/2014/main" id="{67EB546F-9E5C-2F4F-BA00-E8AF17A7AFFF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384796" y="6161318"/>
            <a:ext cx="1467253" cy="477239"/>
          </a:xfrm>
          <a:prstGeom prst="rect">
            <a:avLst/>
          </a:prstGeom>
          <a:ln w="12700">
            <a:miter lim="400000"/>
          </a:ln>
        </p:spPr>
      </p:pic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A7369996-E5D0-EB45-9C76-E4D1674D1B1C}"/>
              </a:ext>
            </a:extLst>
          </p:cNvPr>
          <p:cNvCxnSpPr>
            <a:cxnSpLocks/>
          </p:cNvCxnSpPr>
          <p:nvPr userDrawn="1"/>
        </p:nvCxnSpPr>
        <p:spPr>
          <a:xfrm>
            <a:off x="0" y="6439612"/>
            <a:ext cx="10156371" cy="0"/>
          </a:xfrm>
          <a:prstGeom prst="line">
            <a:avLst/>
          </a:prstGeom>
          <a:ln w="19050">
            <a:gradFill flip="none" rotWithShape="1">
              <a:gsLst>
                <a:gs pos="0">
                  <a:srgbClr val="00B1C3"/>
                </a:gs>
                <a:gs pos="63000">
                  <a:srgbClr val="355EA8"/>
                </a:gs>
                <a:gs pos="100000">
                  <a:srgbClr val="9451B8"/>
                </a:gs>
              </a:gsLst>
              <a:lin ang="0" scaled="1"/>
              <a:tileRect/>
            </a:gra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9" name="Footer Placeholder 4">
            <a:extLst>
              <a:ext uri="{FF2B5EF4-FFF2-40B4-BE49-F238E27FC236}">
                <a16:creationId xmlns:a16="http://schemas.microsoft.com/office/drawing/2014/main" id="{A1365A6F-6BB2-2D4F-BC5C-34B78147E4B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810354" y="6429920"/>
            <a:ext cx="194578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Copyright ©2025 COVESA</a:t>
            </a:r>
          </a:p>
        </p:txBody>
      </p:sp>
      <p:sp>
        <p:nvSpPr>
          <p:cNvPr id="20" name="Date Placeholder 3">
            <a:extLst>
              <a:ext uri="{FF2B5EF4-FFF2-40B4-BE49-F238E27FC236}">
                <a16:creationId xmlns:a16="http://schemas.microsoft.com/office/drawing/2014/main" id="{DC233A41-B473-434F-A05B-49FA6976D946}"/>
              </a:ext>
            </a:extLst>
          </p:cNvPr>
          <p:cNvSpPr>
            <a:spLocks noGrp="1"/>
          </p:cNvSpPr>
          <p:nvPr>
            <p:ph type="dt" sz="half" idx="16"/>
          </p:nvPr>
        </p:nvSpPr>
        <p:spPr>
          <a:xfrm>
            <a:off x="334962" y="6429920"/>
            <a:ext cx="160945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00B0B186-A051-1042-AC6A-44B30391309C}" type="datetime4">
              <a:rPr lang="en-GB" smtClean="0"/>
              <a:t>15 May 2025</a:t>
            </a:fld>
            <a:r>
              <a:rPr lang="en-GB"/>
              <a:t>  </a:t>
            </a:r>
            <a:r>
              <a:rPr lang="en-GB" dirty="0">
                <a:solidFill>
                  <a:srgbClr val="00B0F0"/>
                </a:solidFill>
              </a:rPr>
              <a:t>|</a:t>
            </a:r>
            <a:endParaRPr lang="en-US" dirty="0">
              <a:solidFill>
                <a:srgbClr val="00B0F0"/>
              </a:solidFill>
            </a:endParaRPr>
          </a:p>
        </p:txBody>
      </p:sp>
      <p:sp>
        <p:nvSpPr>
          <p:cNvPr id="15" name="Text Placeholder 9">
            <a:extLst>
              <a:ext uri="{FF2B5EF4-FFF2-40B4-BE49-F238E27FC236}">
                <a16:creationId xmlns:a16="http://schemas.microsoft.com/office/drawing/2014/main" id="{DE3D26DE-F01D-0647-8A3D-59343B9B140A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334963" y="1220432"/>
            <a:ext cx="6854876" cy="4285459"/>
          </a:xfrm>
        </p:spPr>
        <p:txBody>
          <a:bodyPr>
            <a:normAutofit/>
          </a:bodyPr>
          <a:lstStyle>
            <a:lvl1pPr>
              <a:defRPr sz="2000"/>
            </a:lvl1pPr>
            <a:lvl2pPr marL="579438" indent="-220663">
              <a:buFont typeface="System Font Regular"/>
              <a:buChar char="−"/>
              <a:tabLst/>
              <a:defRPr sz="2000"/>
            </a:lvl2pPr>
            <a:lvl3pPr marL="762000" indent="-203200">
              <a:buFont typeface="Wingdings" pitchFamily="2" charset="2"/>
              <a:buChar char="§"/>
              <a:tabLst/>
              <a:defRPr sz="2000"/>
            </a:lvl3pPr>
            <a:lvl5pPr marL="1828800" indent="0">
              <a:buNone/>
              <a:defRPr/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9497824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626AEF5-A530-F741-AA2F-8C0CFA641A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413171" y="6429920"/>
            <a:ext cx="2743200" cy="365125"/>
          </a:xfrm>
          <a:prstGeom prst="rect">
            <a:avLst/>
          </a:prstGeom>
        </p:spPr>
        <p:txBody>
          <a:bodyPr/>
          <a:lstStyle/>
          <a:p>
            <a:r>
              <a:rPr lang="en-US" sz="1200" b="1" dirty="0">
                <a:solidFill>
                  <a:srgbClr val="00B1C3"/>
                </a:solidFill>
                <a:cs typeface="Arial" panose="020B0604020202020204" pitchFamily="34" charset="0"/>
              </a:rPr>
              <a:t>| </a:t>
            </a:r>
            <a:fld id="{97E3EC9A-AD8E-CE43-92AF-1947DAEDBBCC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6" name="Picture 7" descr="Picture 7">
            <a:extLst>
              <a:ext uri="{FF2B5EF4-FFF2-40B4-BE49-F238E27FC236}">
                <a16:creationId xmlns:a16="http://schemas.microsoft.com/office/drawing/2014/main" id="{4E2AE552-1CA5-CD4F-965C-A970A3C7C5E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384796" y="6161318"/>
            <a:ext cx="1467253" cy="477239"/>
          </a:xfrm>
          <a:prstGeom prst="rect">
            <a:avLst/>
          </a:prstGeom>
          <a:ln w="12700">
            <a:miter lim="400000"/>
          </a:ln>
        </p:spPr>
      </p:pic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362B7C8E-F321-D247-975B-9145B25372DD}"/>
              </a:ext>
            </a:extLst>
          </p:cNvPr>
          <p:cNvCxnSpPr>
            <a:cxnSpLocks/>
          </p:cNvCxnSpPr>
          <p:nvPr userDrawn="1"/>
        </p:nvCxnSpPr>
        <p:spPr>
          <a:xfrm>
            <a:off x="0" y="6439612"/>
            <a:ext cx="10156371" cy="0"/>
          </a:xfrm>
          <a:prstGeom prst="line">
            <a:avLst/>
          </a:prstGeom>
          <a:ln w="19050">
            <a:gradFill flip="none" rotWithShape="1">
              <a:gsLst>
                <a:gs pos="0">
                  <a:srgbClr val="00B1C3"/>
                </a:gs>
                <a:gs pos="63000">
                  <a:srgbClr val="355EA8"/>
                </a:gs>
                <a:gs pos="100000">
                  <a:srgbClr val="9451B8"/>
                </a:gs>
              </a:gsLst>
              <a:lin ang="0" scaled="1"/>
              <a:tileRect/>
            </a:gra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" name="Title 1">
            <a:extLst>
              <a:ext uri="{FF2B5EF4-FFF2-40B4-BE49-F238E27FC236}">
                <a16:creationId xmlns:a16="http://schemas.microsoft.com/office/drawing/2014/main" id="{959EBC31-6185-B644-A74F-9DEA98A2622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34963" y="333375"/>
            <a:ext cx="9670885" cy="612556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3600"/>
            </a:lvl1pPr>
          </a:lstStyle>
          <a:p>
            <a:r>
              <a:rPr lang="en-GB" dirty="0"/>
              <a:t>Blank slide</a:t>
            </a:r>
            <a:endParaRPr lang="en-US" dirty="0"/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6A8398A9-741C-FC40-9DDC-44B0CEFCBF2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810354" y="6429920"/>
            <a:ext cx="194578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Copyright ©2025 COVESA</a:t>
            </a:r>
          </a:p>
        </p:txBody>
      </p:sp>
      <p:sp>
        <p:nvSpPr>
          <p:cNvPr id="12" name="Date Placeholder 3">
            <a:extLst>
              <a:ext uri="{FF2B5EF4-FFF2-40B4-BE49-F238E27FC236}">
                <a16:creationId xmlns:a16="http://schemas.microsoft.com/office/drawing/2014/main" id="{ADB08635-3CC6-6848-8C41-1E3FE6A48A22}"/>
              </a:ext>
            </a:extLst>
          </p:cNvPr>
          <p:cNvSpPr>
            <a:spLocks noGrp="1"/>
          </p:cNvSpPr>
          <p:nvPr>
            <p:ph type="dt" sz="half" idx="16"/>
          </p:nvPr>
        </p:nvSpPr>
        <p:spPr>
          <a:xfrm>
            <a:off x="334962" y="6429920"/>
            <a:ext cx="160945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D5E54885-F5DD-8145-A519-454713646F3E}" type="datetime4">
              <a:rPr lang="en-GB" smtClean="0"/>
              <a:t>15 May 2025</a:t>
            </a:fld>
            <a:r>
              <a:rPr lang="en-GB"/>
              <a:t>  </a:t>
            </a:r>
            <a:r>
              <a:rPr lang="en-GB" dirty="0">
                <a:solidFill>
                  <a:srgbClr val="00B0F0"/>
                </a:solidFill>
              </a:rPr>
              <a:t>|</a:t>
            </a:r>
            <a:endParaRPr lang="en-US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21585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hart, radar chart&#10;&#10;Description automatically generated">
            <a:extLst>
              <a:ext uri="{FF2B5EF4-FFF2-40B4-BE49-F238E27FC236}">
                <a16:creationId xmlns:a16="http://schemas.microsoft.com/office/drawing/2014/main" id="{31F316A6-F980-AD4C-B687-8F364722C39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19482"/>
          <a:stretch/>
        </p:blipFill>
        <p:spPr>
          <a:xfrm>
            <a:off x="0" y="0"/>
            <a:ext cx="12192000" cy="267915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B16B90F-314C-E340-AEE8-82B1738D6E0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222089" y="2882687"/>
            <a:ext cx="8100848" cy="591316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en-GB" dirty="0"/>
              <a:t>New presentation section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DF05941-0B65-1248-AFE9-42645E4B7F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413171" y="6429920"/>
            <a:ext cx="2743200" cy="365125"/>
          </a:xfrm>
          <a:prstGeom prst="rect">
            <a:avLst/>
          </a:prstGeom>
        </p:spPr>
        <p:txBody>
          <a:bodyPr/>
          <a:lstStyle/>
          <a:p>
            <a:r>
              <a:rPr lang="en-US" sz="1200" b="1" dirty="0">
                <a:solidFill>
                  <a:srgbClr val="00B1C3"/>
                </a:solidFill>
                <a:cs typeface="Arial" panose="020B0604020202020204" pitchFamily="34" charset="0"/>
              </a:rPr>
              <a:t>| </a:t>
            </a:r>
            <a:fld id="{97E3EC9A-AD8E-CE43-92AF-1947DAEDBBC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Subtitle 2">
            <a:extLst>
              <a:ext uri="{FF2B5EF4-FFF2-40B4-BE49-F238E27FC236}">
                <a16:creationId xmlns:a16="http://schemas.microsoft.com/office/drawing/2014/main" id="{C697C498-ED0F-D24F-8FB3-1FE15A02145B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3213221" y="3474003"/>
            <a:ext cx="6904311" cy="1655762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Subtitle</a:t>
            </a:r>
            <a:endParaRPr lang="en-US" dirty="0"/>
          </a:p>
        </p:txBody>
      </p:sp>
      <p:pic>
        <p:nvPicPr>
          <p:cNvPr id="8" name="Picture 7" descr="Picture 7">
            <a:extLst>
              <a:ext uri="{FF2B5EF4-FFF2-40B4-BE49-F238E27FC236}">
                <a16:creationId xmlns:a16="http://schemas.microsoft.com/office/drawing/2014/main" id="{7245B3B6-2703-C34C-9664-553F705CD038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384796" y="6161318"/>
            <a:ext cx="1467253" cy="477239"/>
          </a:xfrm>
          <a:prstGeom prst="rect">
            <a:avLst/>
          </a:prstGeom>
          <a:ln w="12700">
            <a:miter lim="400000"/>
          </a:ln>
        </p:spPr>
      </p:pic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4FC90D83-897C-3345-A180-172DA635E408}"/>
              </a:ext>
            </a:extLst>
          </p:cNvPr>
          <p:cNvCxnSpPr>
            <a:cxnSpLocks/>
          </p:cNvCxnSpPr>
          <p:nvPr userDrawn="1"/>
        </p:nvCxnSpPr>
        <p:spPr>
          <a:xfrm>
            <a:off x="0" y="6439612"/>
            <a:ext cx="10156371" cy="0"/>
          </a:xfrm>
          <a:prstGeom prst="line">
            <a:avLst/>
          </a:prstGeom>
          <a:ln w="19050">
            <a:gradFill flip="none" rotWithShape="1">
              <a:gsLst>
                <a:gs pos="0">
                  <a:srgbClr val="00B1C3"/>
                </a:gs>
                <a:gs pos="63000">
                  <a:srgbClr val="355EA8"/>
                </a:gs>
                <a:gs pos="100000">
                  <a:srgbClr val="9451B8"/>
                </a:gs>
              </a:gsLst>
              <a:lin ang="0" scaled="1"/>
              <a:tileRect/>
            </a:gra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" name="Footer Placeholder 4">
            <a:extLst>
              <a:ext uri="{FF2B5EF4-FFF2-40B4-BE49-F238E27FC236}">
                <a16:creationId xmlns:a16="http://schemas.microsoft.com/office/drawing/2014/main" id="{A4B713B4-61FF-C749-B1DA-C150D5E9719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810354" y="6429920"/>
            <a:ext cx="194578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Copyright ©2025 COVESA</a:t>
            </a:r>
          </a:p>
        </p:txBody>
      </p:sp>
      <p:sp>
        <p:nvSpPr>
          <p:cNvPr id="15" name="Date Placeholder 3">
            <a:extLst>
              <a:ext uri="{FF2B5EF4-FFF2-40B4-BE49-F238E27FC236}">
                <a16:creationId xmlns:a16="http://schemas.microsoft.com/office/drawing/2014/main" id="{9E77C1C7-5EE9-F94D-B566-95F391AE83DE}"/>
              </a:ext>
            </a:extLst>
          </p:cNvPr>
          <p:cNvSpPr>
            <a:spLocks noGrp="1"/>
          </p:cNvSpPr>
          <p:nvPr>
            <p:ph type="dt" sz="half" idx="16"/>
          </p:nvPr>
        </p:nvSpPr>
        <p:spPr>
          <a:xfrm>
            <a:off x="334962" y="6429920"/>
            <a:ext cx="160945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5F039502-76C8-E243-BC8B-2F8912574CFF}" type="datetime4">
              <a:rPr lang="en-GB" smtClean="0"/>
              <a:t>15 May 2025</a:t>
            </a:fld>
            <a:r>
              <a:rPr lang="en-GB"/>
              <a:t>  </a:t>
            </a:r>
            <a:r>
              <a:rPr lang="en-GB" dirty="0">
                <a:solidFill>
                  <a:srgbClr val="00B0F0"/>
                </a:solidFill>
              </a:rPr>
              <a:t>|</a:t>
            </a:r>
            <a:endParaRPr lang="en-US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18397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background pattern&#10;&#10;Description automatically generated">
            <a:extLst>
              <a:ext uri="{FF2B5EF4-FFF2-40B4-BE49-F238E27FC236}">
                <a16:creationId xmlns:a16="http://schemas.microsoft.com/office/drawing/2014/main" id="{AB892FBF-A671-0A4E-9A94-3AAB40FB6A0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15211" t="1085" r="16983" b="2258"/>
          <a:stretch/>
        </p:blipFill>
        <p:spPr>
          <a:xfrm>
            <a:off x="-12699" y="0"/>
            <a:ext cx="6972299" cy="6858000"/>
          </a:xfrm>
          <a:prstGeom prst="rect">
            <a:avLst/>
          </a:prstGeom>
        </p:spPr>
      </p:pic>
      <p:pic>
        <p:nvPicPr>
          <p:cNvPr id="8" name="Picture 7" descr="Background pattern&#10;&#10;Description automatically generated with medium confidence">
            <a:extLst>
              <a:ext uri="{FF2B5EF4-FFF2-40B4-BE49-F238E27FC236}">
                <a16:creationId xmlns:a16="http://schemas.microsoft.com/office/drawing/2014/main" id="{D6715421-AF91-A54B-9090-1BE8E17ABEF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/>
          <a:srcRect l="23889" t="15897" b="50000"/>
          <a:stretch/>
        </p:blipFill>
        <p:spPr>
          <a:xfrm>
            <a:off x="6959600" y="4524065"/>
            <a:ext cx="5232400" cy="2344445"/>
          </a:xfrm>
          <a:prstGeom prst="rect">
            <a:avLst/>
          </a:prstGeom>
        </p:spPr>
      </p:pic>
      <p:pic>
        <p:nvPicPr>
          <p:cNvPr id="9" name="Picture 8" descr="Background pattern&#10;&#10;Description automatically generated with medium confidence">
            <a:extLst>
              <a:ext uri="{FF2B5EF4-FFF2-40B4-BE49-F238E27FC236}">
                <a16:creationId xmlns:a16="http://schemas.microsoft.com/office/drawing/2014/main" id="{E93CA0D2-49A0-154F-A650-021347526F9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/>
          <a:srcRect l="23889" t="17792" b="50608"/>
          <a:stretch/>
        </p:blipFill>
        <p:spPr>
          <a:xfrm flipV="1">
            <a:off x="6959600" y="-1"/>
            <a:ext cx="5232400" cy="2172469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EF10864D-6503-DF42-9F59-495F46BB7DF3}"/>
              </a:ext>
            </a:extLst>
          </p:cNvPr>
          <p:cNvSpPr/>
          <p:nvPr userDrawn="1"/>
        </p:nvSpPr>
        <p:spPr>
          <a:xfrm>
            <a:off x="0" y="2167197"/>
            <a:ext cx="6959600" cy="2481943"/>
          </a:xfrm>
          <a:prstGeom prst="rect">
            <a:avLst/>
          </a:prstGeom>
          <a:gradFill flip="none" rotWithShape="1">
            <a:gsLst>
              <a:gs pos="0">
                <a:srgbClr val="00B1C3">
                  <a:alpha val="54750"/>
                </a:srgbClr>
              </a:gs>
              <a:gs pos="66000">
                <a:srgbClr val="355EA8">
                  <a:alpha val="79617"/>
                  <a:lumMod val="99938"/>
                </a:srgbClr>
              </a:gs>
              <a:gs pos="100000">
                <a:srgbClr val="9451B8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1" name="Picture 10" descr="A picture containing graphical user interface&#10;&#10;Description automatically generated">
            <a:extLst>
              <a:ext uri="{FF2B5EF4-FFF2-40B4-BE49-F238E27FC236}">
                <a16:creationId xmlns:a16="http://schemas.microsoft.com/office/drawing/2014/main" id="{3196B5A1-AE7E-FE4F-A4C1-F02145458D3B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820025" y="2898952"/>
            <a:ext cx="3524249" cy="1143423"/>
          </a:xfrm>
          <a:prstGeom prst="rect">
            <a:avLst/>
          </a:prstGeom>
        </p:spPr>
      </p:pic>
      <p:sp>
        <p:nvSpPr>
          <p:cNvPr id="12" name="Title 1">
            <a:extLst>
              <a:ext uri="{FF2B5EF4-FFF2-40B4-BE49-F238E27FC236}">
                <a16:creationId xmlns:a16="http://schemas.microsoft.com/office/drawing/2014/main" id="{9E04DBDF-6B43-964D-958D-33027DC65199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55983" y="2701110"/>
            <a:ext cx="6640129" cy="570516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>
              <a:defRPr sz="360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GB" dirty="0"/>
              <a:t>Cover title or headline</a:t>
            </a:r>
            <a:endParaRPr lang="en-US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7E4C4FD3-5E1B-0542-97FD-3AB88A79D97C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55600" y="3429000"/>
            <a:ext cx="6604000" cy="487363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GB" dirty="0"/>
              <a:t>Sub-header text or secondary message</a:t>
            </a:r>
            <a:endParaRPr lang="en-US" dirty="0"/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0ADD5E58-4251-DF4F-93A3-D3AB5878DD10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55600" y="3922166"/>
            <a:ext cx="4637088" cy="487363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GB" dirty="0"/>
              <a:t>15 September 2025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0787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car driving on a road&#10;&#10;Description automatically generated with low confidence">
            <a:extLst>
              <a:ext uri="{FF2B5EF4-FFF2-40B4-BE49-F238E27FC236}">
                <a16:creationId xmlns:a16="http://schemas.microsoft.com/office/drawing/2014/main" id="{71F8D904-A1DC-CA4D-8E83-8EC28BE5132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r="15257"/>
          <a:stretch/>
        </p:blipFill>
        <p:spPr>
          <a:xfrm>
            <a:off x="4239034" y="7042"/>
            <a:ext cx="7952966" cy="685095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733E027-035F-5C49-9E5B-927AAA124B2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481958" y="3007410"/>
            <a:ext cx="5514153" cy="555551"/>
          </a:xfrm>
          <a:prstGeom prst="rect">
            <a:avLst/>
          </a:prstGeom>
        </p:spPr>
        <p:txBody>
          <a:bodyPr/>
          <a:lstStyle/>
          <a:p>
            <a:r>
              <a:rPr lang="en-GB" dirty="0"/>
              <a:t>Thank you!</a:t>
            </a:r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584E0656-84D5-E24D-9C80-D2C5F92E002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465238" y="549275"/>
            <a:ext cx="3670300" cy="1193800"/>
          </a:xfrm>
          <a:prstGeom prst="rect">
            <a:avLst/>
          </a:prstGeom>
        </p:spPr>
      </p:pic>
      <p:sp>
        <p:nvSpPr>
          <p:cNvPr id="10" name="Subtitle 2">
            <a:extLst>
              <a:ext uri="{FF2B5EF4-FFF2-40B4-BE49-F238E27FC236}">
                <a16:creationId xmlns:a16="http://schemas.microsoft.com/office/drawing/2014/main" id="{FC178A5F-551F-F54B-88DE-90FAC682F8F4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7136524" y="4834759"/>
            <a:ext cx="4330262" cy="483475"/>
          </a:xfrm>
        </p:spPr>
        <p:txBody>
          <a:bodyPr>
            <a:normAutofit/>
          </a:bodyPr>
          <a:lstStyle>
            <a:lvl1pPr marL="0" indent="0" algn="r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Visit: </a:t>
            </a:r>
            <a:r>
              <a:rPr lang="en-GB" dirty="0" err="1"/>
              <a:t>www.covesa.global</a:t>
            </a:r>
            <a:endParaRPr lang="en-GB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E79B527-95CB-CD48-B0A2-DB13A47DACB5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126288" y="5434013"/>
            <a:ext cx="4371975" cy="550862"/>
          </a:xfrm>
        </p:spPr>
        <p:txBody>
          <a:bodyPr/>
          <a:lstStyle>
            <a:lvl1pPr marL="0" indent="0" algn="r"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Contact Us: </a:t>
            </a:r>
            <a:r>
              <a:rPr lang="en-US" dirty="0" err="1"/>
              <a:t>help@covesa.global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72422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A5AA5E3-1178-5B4B-A5C1-CEADE8D75B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54724" y="1196975"/>
            <a:ext cx="6886904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indent="-342900"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GB" sz="2000" dirty="0"/>
              <a:t>Nonet </a:t>
            </a:r>
            <a:r>
              <a:rPr lang="en-GB" sz="2000" dirty="0" err="1"/>
              <a:t>voluptatem</a:t>
            </a:r>
            <a:r>
              <a:rPr lang="en-GB" sz="2000" dirty="0"/>
              <a:t> </a:t>
            </a:r>
            <a:r>
              <a:rPr lang="en-GB" sz="2000" dirty="0" err="1"/>
              <a:t>quam</a:t>
            </a:r>
            <a:r>
              <a:rPr lang="en-GB" sz="2000" dirty="0"/>
              <a:t> </a:t>
            </a:r>
            <a:r>
              <a:rPr lang="en-GB" sz="2000" dirty="0" err="1"/>
              <a:t>eliquamus</a:t>
            </a:r>
            <a:r>
              <a:rPr lang="en-GB" sz="2000" dirty="0"/>
              <a:t> </a:t>
            </a:r>
          </a:p>
          <a:p>
            <a:pPr marL="800100" lvl="1" indent="-342900">
              <a:spcAft>
                <a:spcPts val="1000"/>
              </a:spcAft>
              <a:buFont typeface="Calibri" panose="020F0502020204030204" pitchFamily="34" charset="0"/>
              <a:buChar char="―"/>
            </a:pPr>
            <a:r>
              <a:rPr lang="en-GB" sz="2000" dirty="0" err="1"/>
              <a:t>Xxxx</a:t>
            </a:r>
            <a:endParaRPr lang="en-GB" sz="2000" dirty="0"/>
          </a:p>
          <a:p>
            <a:pPr marL="800100" lvl="1" indent="-342900">
              <a:spcAft>
                <a:spcPts val="1000"/>
              </a:spcAft>
              <a:buFont typeface="Calibri" panose="020F0502020204030204" pitchFamily="34" charset="0"/>
              <a:buChar char="―"/>
            </a:pPr>
            <a:r>
              <a:rPr lang="en-GB" sz="2000" dirty="0" err="1"/>
              <a:t>xxxx</a:t>
            </a:r>
            <a:endParaRPr lang="en-GB" sz="2000" dirty="0"/>
          </a:p>
          <a:p>
            <a:pPr marL="342900" indent="-342900"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GB" sz="2000" dirty="0"/>
              <a:t>Si </a:t>
            </a:r>
            <a:r>
              <a:rPr lang="en-GB" sz="2000" dirty="0" err="1"/>
              <a:t>consequatet</a:t>
            </a:r>
            <a:r>
              <a:rPr lang="en-GB" sz="2000" dirty="0"/>
              <a:t> </a:t>
            </a:r>
            <a:r>
              <a:rPr lang="en-GB" sz="2000" dirty="0" err="1"/>
              <a:t>eumquisseque</a:t>
            </a:r>
            <a:r>
              <a:rPr lang="en-GB" sz="2000" dirty="0"/>
              <a:t> </a:t>
            </a:r>
            <a:r>
              <a:rPr lang="en-GB" sz="2000" dirty="0" err="1"/>
              <a:t>rerro</a:t>
            </a:r>
            <a:r>
              <a:rPr lang="en-GB" sz="2000" dirty="0"/>
              <a:t> </a:t>
            </a:r>
            <a:r>
              <a:rPr lang="en-GB" sz="2000" dirty="0" err="1"/>
              <a:t>iumet</a:t>
            </a:r>
            <a:r>
              <a:rPr lang="en-GB" sz="2000" dirty="0"/>
              <a:t> </a:t>
            </a:r>
            <a:r>
              <a:rPr lang="en-GB" sz="2000" dirty="0" err="1"/>
              <a:t>volupic</a:t>
            </a:r>
            <a:r>
              <a:rPr lang="en-GB" sz="2000" dirty="0"/>
              <a:t> </a:t>
            </a:r>
            <a:r>
              <a:rPr lang="en-GB" sz="2000" dirty="0" err="1"/>
              <a:t>testem</a:t>
            </a:r>
            <a:endParaRPr lang="en-GB" sz="2000" dirty="0"/>
          </a:p>
          <a:p>
            <a:pPr marL="342900" indent="-342900"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GB" sz="2000" dirty="0"/>
              <a:t>Net, </a:t>
            </a:r>
            <a:r>
              <a:rPr lang="en-GB" sz="2000" dirty="0" err="1"/>
              <a:t>tem</a:t>
            </a:r>
            <a:r>
              <a:rPr lang="en-GB" sz="2000" dirty="0"/>
              <a:t> </a:t>
            </a:r>
            <a:r>
              <a:rPr lang="en-GB" sz="2000" dirty="0" err="1"/>
              <a:t>volupid</a:t>
            </a:r>
            <a:r>
              <a:rPr lang="en-GB" sz="2000" dirty="0"/>
              <a:t> </a:t>
            </a:r>
            <a:r>
              <a:rPr lang="en-GB" sz="2000" dirty="0" err="1"/>
              <a:t>enditis</a:t>
            </a:r>
            <a:r>
              <a:rPr lang="en-GB" sz="2000" dirty="0"/>
              <a:t> </a:t>
            </a:r>
            <a:r>
              <a:rPr lang="en-GB" sz="2000" dirty="0" err="1"/>
              <a:t>dolum</a:t>
            </a:r>
            <a:r>
              <a:rPr lang="en-GB" sz="2000" dirty="0"/>
              <a:t> </a:t>
            </a:r>
            <a:r>
              <a:rPr lang="en-GB" sz="2000" dirty="0" err="1"/>
              <a:t>iur</a:t>
            </a:r>
            <a:r>
              <a:rPr lang="en-GB" sz="2000" dirty="0"/>
              <a:t> </a:t>
            </a:r>
          </a:p>
          <a:p>
            <a:pPr marL="342900" indent="-342900"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GB" sz="2000" dirty="0"/>
              <a:t>Qui </a:t>
            </a:r>
            <a:r>
              <a:rPr lang="en-GB" sz="2000" dirty="0" err="1"/>
              <a:t>omnim</a:t>
            </a:r>
            <a:r>
              <a:rPr lang="en-GB" sz="2000" dirty="0"/>
              <a:t> </a:t>
            </a:r>
            <a:r>
              <a:rPr lang="en-GB" sz="2000" dirty="0" err="1"/>
              <a:t>amw</a:t>
            </a:r>
            <a:endParaRPr lang="en-GB" sz="2000" dirty="0"/>
          </a:p>
          <a:p>
            <a:pPr marL="342900" indent="-342900"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GB" sz="2000" dirty="0" err="1"/>
              <a:t>eumquisseque</a:t>
            </a:r>
            <a:r>
              <a:rPr lang="en-GB" sz="2000" dirty="0"/>
              <a:t> </a:t>
            </a:r>
            <a:r>
              <a:rPr lang="en-GB" sz="2000" dirty="0" err="1"/>
              <a:t>rerro</a:t>
            </a:r>
            <a:r>
              <a:rPr lang="en-GB" sz="2000" dirty="0"/>
              <a:t> </a:t>
            </a:r>
            <a:r>
              <a:rPr lang="en-GB" sz="2000" dirty="0" err="1"/>
              <a:t>iumet</a:t>
            </a:r>
            <a:r>
              <a:rPr lang="en-GB" sz="2000" dirty="0"/>
              <a:t> </a:t>
            </a:r>
            <a:r>
              <a:rPr lang="en-GB" sz="2000" dirty="0" err="1"/>
              <a:t>volupic</a:t>
            </a:r>
            <a:endParaRPr lang="en-GB" sz="200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3104073-B06D-134C-8B16-51DA2C8D727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413171" y="642992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 </a:t>
            </a:r>
            <a:r>
              <a:rPr lang="en-US" sz="1200" b="1" dirty="0">
                <a:solidFill>
                  <a:srgbClr val="00B1C3"/>
                </a:solidFill>
                <a:cs typeface="Arial" panose="020B0604020202020204" pitchFamily="34" charset="0"/>
              </a:rPr>
              <a:t>| </a:t>
            </a:r>
            <a:fld id="{97E3EC9A-AD8E-CE43-92AF-1947DAEDBBC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itle Placeholder 6">
            <a:extLst>
              <a:ext uri="{FF2B5EF4-FFF2-40B4-BE49-F238E27FC236}">
                <a16:creationId xmlns:a16="http://schemas.microsoft.com/office/drawing/2014/main" id="{9FD0B2FA-51FC-6348-9E14-55F1D1F92B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4724" y="365125"/>
            <a:ext cx="10515600" cy="62284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5C652964-2656-1B41-B28C-886D9C85B16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810354" y="6429920"/>
            <a:ext cx="194578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Copyright ©2025 COVESA</a:t>
            </a:r>
          </a:p>
        </p:txBody>
      </p:sp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21B80D12-41B5-A54C-A03B-33C942B360A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34962" y="6429920"/>
            <a:ext cx="160945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D51C94AD-68C1-DE4B-90EB-252941E2090C}" type="datetime4">
              <a:rPr lang="en-GB" smtClean="0"/>
              <a:t>15 May 2025</a:t>
            </a:fld>
            <a:r>
              <a:rPr lang="en-GB"/>
              <a:t>  </a:t>
            </a:r>
            <a:r>
              <a:rPr lang="en-GB" dirty="0">
                <a:solidFill>
                  <a:srgbClr val="00B0F0"/>
                </a:solidFill>
              </a:rPr>
              <a:t>|</a:t>
            </a:r>
            <a:endParaRPr lang="en-US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55422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3" r:id="rId2"/>
    <p:sldLayoutId id="2147483656" r:id="rId3"/>
    <p:sldLayoutId id="2147483654" r:id="rId4"/>
    <p:sldLayoutId id="2147483652" r:id="rId5"/>
    <p:sldLayoutId id="2147483655" r:id="rId6"/>
    <p:sldLayoutId id="2147483657" r:id="rId7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lnSpc>
          <a:spcPct val="90000"/>
        </a:lnSpc>
        <a:spcBef>
          <a:spcPts val="1000"/>
        </a:spcBef>
        <a:spcAft>
          <a:spcPts val="100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36000" indent="-228600" algn="l" defTabSz="914400" rtl="0" eaLnBrk="1" latinLnBrk="0" hangingPunct="1">
        <a:lnSpc>
          <a:spcPct val="90000"/>
        </a:lnSpc>
        <a:spcBef>
          <a:spcPts val="500"/>
        </a:spcBef>
        <a:spcAft>
          <a:spcPts val="60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36000" indent="-228600" algn="l" defTabSz="914400" rtl="0" eaLnBrk="1" latinLnBrk="0" hangingPunct="1">
        <a:lnSpc>
          <a:spcPct val="90000"/>
        </a:lnSpc>
        <a:spcBef>
          <a:spcPts val="500"/>
        </a:spcBef>
        <a:spcAft>
          <a:spcPts val="600"/>
        </a:spcAft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36000" indent="-228600" algn="l" defTabSz="914400" rtl="0" eaLnBrk="1" latinLnBrk="0" hangingPunct="1">
        <a:lnSpc>
          <a:spcPct val="90000"/>
        </a:lnSpc>
        <a:spcBef>
          <a:spcPts val="500"/>
        </a:spcBef>
        <a:spcAft>
          <a:spcPts val="600"/>
        </a:spcAft>
        <a:buFont typeface="Arial" panose="020B0604020202020204" pitchFamily="34" charset="0"/>
        <a:buChar char="•"/>
        <a:defRPr sz="1400" i="1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4725" userDrawn="1">
          <p15:clr>
            <a:srgbClr val="F26B43"/>
          </p15:clr>
        </p15:guide>
        <p15:guide id="2" pos="4566" userDrawn="1">
          <p15:clr>
            <a:srgbClr val="F26B43"/>
          </p15:clr>
        </p15:guide>
        <p15:guide id="3" pos="211" userDrawn="1">
          <p15:clr>
            <a:srgbClr val="F26B43"/>
          </p15:clr>
        </p15:guide>
        <p15:guide id="4" orient="horz" pos="210" userDrawn="1">
          <p15:clr>
            <a:srgbClr val="F26B43"/>
          </p15:clr>
        </p15:guide>
        <p15:guide id="5" orient="horz" pos="754" userDrawn="1">
          <p15:clr>
            <a:srgbClr val="F26B43"/>
          </p15:clr>
        </p15:guide>
        <p15:guide id="6" orient="horz" pos="377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hyperlink" Target="https://docs.google.com/spreadsheets/d/1Np9uLvwEESZ09dMcXoSvoyoyj5L_Le0k/edit?usp=sharing&amp;ouid=104086159685457159124&amp;rtpof=true&amp;sd=true" TargetMode="Externa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svg"/><Relationship Id="rId13" Type="http://schemas.openxmlformats.org/officeDocument/2006/relationships/image" Target="../media/image21.png"/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12" Type="http://schemas.openxmlformats.org/officeDocument/2006/relationships/image" Target="../media/image20.sv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4.svg"/><Relationship Id="rId11" Type="http://schemas.openxmlformats.org/officeDocument/2006/relationships/image" Target="../media/image19.png"/><Relationship Id="rId5" Type="http://schemas.openxmlformats.org/officeDocument/2006/relationships/image" Target="../media/image13.png"/><Relationship Id="rId15" Type="http://schemas.openxmlformats.org/officeDocument/2006/relationships/image" Target="../media/image23.png"/><Relationship Id="rId10" Type="http://schemas.openxmlformats.org/officeDocument/2006/relationships/image" Target="../media/image18.svg"/><Relationship Id="rId4" Type="http://schemas.openxmlformats.org/officeDocument/2006/relationships/image" Target="../media/image12.svg"/><Relationship Id="rId9" Type="http://schemas.openxmlformats.org/officeDocument/2006/relationships/image" Target="../media/image17.png"/><Relationship Id="rId14" Type="http://schemas.openxmlformats.org/officeDocument/2006/relationships/image" Target="../media/image22.sv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svg"/><Relationship Id="rId7" Type="http://schemas.openxmlformats.org/officeDocument/2006/relationships/image" Target="../media/image30.sv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9.png"/><Relationship Id="rId5" Type="http://schemas.openxmlformats.org/officeDocument/2006/relationships/image" Target="../media/image28.svg"/><Relationship Id="rId4" Type="http://schemas.openxmlformats.org/officeDocument/2006/relationships/image" Target="../media/image2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03810B-1814-9B42-A230-C13C1EB3B29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55983" y="2536166"/>
            <a:ext cx="6640129" cy="735460"/>
          </a:xfrm>
        </p:spPr>
        <p:txBody>
          <a:bodyPr>
            <a:normAutofit fontScale="90000"/>
          </a:bodyPr>
          <a:lstStyle/>
          <a:p>
            <a:r>
              <a:rPr lang="en-US" dirty="0"/>
              <a:t>Leveraging COVESA VSS for Enhanced Risk Analytics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A535569-0FF1-BE42-9EB7-400E88E53DF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55600" y="3493699"/>
            <a:ext cx="6604000" cy="508958"/>
          </a:xfrm>
        </p:spPr>
        <p:txBody>
          <a:bodyPr>
            <a:normAutofit fontScale="85000" lnSpcReduction="10000"/>
          </a:bodyPr>
          <a:lstStyle/>
          <a:p>
            <a:r>
              <a:rPr lang="en-US" dirty="0"/>
              <a:t>Integrating ADAS and Telematics Data in Next Generation UBI Models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8B2C210-AC6F-3744-9124-028E12109C7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55600" y="3786996"/>
            <a:ext cx="5217064" cy="957532"/>
          </a:xfrm>
        </p:spPr>
        <p:txBody>
          <a:bodyPr>
            <a:normAutofit/>
          </a:bodyPr>
          <a:lstStyle/>
          <a:p>
            <a:r>
              <a:rPr lang="en-US" sz="1800" dirty="0"/>
              <a:t>Ian Chaffey – Data Scientist - MOTER Technologies, Inc</a:t>
            </a:r>
          </a:p>
          <a:p>
            <a:r>
              <a:rPr lang="en-US" sz="1800" dirty="0"/>
              <a:t>2025/05/15</a:t>
            </a:r>
          </a:p>
        </p:txBody>
      </p:sp>
    </p:spTree>
    <p:extLst>
      <p:ext uri="{BB962C8B-B14F-4D97-AF65-F5344CB8AC3E}">
        <p14:creationId xmlns:p14="http://schemas.microsoft.com/office/powerpoint/2010/main" val="81349259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95132D6-CEE8-4136-B825-8DD3496E5AD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55818C5-683B-BEE0-1AF9-BDF430C089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413171" y="6429920"/>
            <a:ext cx="274320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 b="1">
                <a:solidFill>
                  <a:srgbClr val="00B1C3"/>
                </a:solidFill>
              </a:rPr>
              <a:t>| </a:t>
            </a:r>
            <a:fld id="{97E3EC9A-AD8E-CE43-92AF-1947DAEDBBCC}" type="slidenum">
              <a:rPr lang="en-US" smtClean="0">
                <a:solidFill>
                  <a:srgbClr val="00B1C3"/>
                </a:solidFill>
              </a:rPr>
              <a:pPr>
                <a:spcAft>
                  <a:spcPts val="600"/>
                </a:spcAft>
              </a:pPr>
              <a:t>10</a:t>
            </a:fld>
            <a:endParaRPr lang="en-US">
              <a:solidFill>
                <a:srgbClr val="00B1C3"/>
              </a:solidFill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4F5618E-8A56-E46C-E01A-9811057D50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4724" y="365125"/>
            <a:ext cx="10515600" cy="622847"/>
          </a:xfrm>
        </p:spPr>
        <p:txBody>
          <a:bodyPr anchor="ctr">
            <a:normAutofit/>
          </a:bodyPr>
          <a:lstStyle/>
          <a:p>
            <a:r>
              <a:rPr lang="en-US" dirty="0"/>
              <a:t>Data Categories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DF27AC7-2691-9263-944E-7BCAE5F637B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810354" y="6429920"/>
            <a:ext cx="1945782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Copyright ©2025 COVESA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A88C034-0BDC-1CBA-376E-30ACB1E792EB}"/>
              </a:ext>
            </a:extLst>
          </p:cNvPr>
          <p:cNvSpPr>
            <a:spLocks noGrp="1"/>
          </p:cNvSpPr>
          <p:nvPr>
            <p:ph type="dt" sz="half" idx="16"/>
          </p:nvPr>
        </p:nvSpPr>
        <p:spPr>
          <a:xfrm>
            <a:off x="334962" y="6429920"/>
            <a:ext cx="1609451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711AD59B-78A3-4C41-A780-C9419A689BF3}" type="datetime4">
              <a:rPr lang="en-GB" smtClean="0"/>
              <a:pPr>
                <a:spcAft>
                  <a:spcPts val="600"/>
                </a:spcAft>
              </a:pPr>
              <a:t>15 May 2025</a:t>
            </a:fld>
            <a:r>
              <a:rPr lang="en-GB"/>
              <a:t>  |</a:t>
            </a:r>
            <a:endParaRPr lang="en-US"/>
          </a:p>
        </p:txBody>
      </p:sp>
      <p:graphicFrame>
        <p:nvGraphicFramePr>
          <p:cNvPr id="9" name="Text Placeholder 5">
            <a:extLst>
              <a:ext uri="{FF2B5EF4-FFF2-40B4-BE49-F238E27FC236}">
                <a16:creationId xmlns:a16="http://schemas.microsoft.com/office/drawing/2014/main" id="{0F582C54-33A6-CD40-1514-D4FF941E696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620923652"/>
              </p:ext>
            </p:extLst>
          </p:nvPr>
        </p:nvGraphicFramePr>
        <p:xfrm>
          <a:off x="354724" y="1178472"/>
          <a:ext cx="10515600" cy="43525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88129113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FEFD55D-263F-E528-7957-47640B2A611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Date Placeholder 8">
            <a:extLst>
              <a:ext uri="{FF2B5EF4-FFF2-40B4-BE49-F238E27FC236}">
                <a16:creationId xmlns:a16="http://schemas.microsoft.com/office/drawing/2014/main" id="{562A2610-9946-8FFD-1EB6-9835BA68B2FA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E5834162-3534-D24C-8ADA-88D64659A141}" type="datetime4">
              <a:rPr lang="en-GB" smtClean="0"/>
              <a:t>15 May 2025</a:t>
            </a:fld>
            <a:r>
              <a:rPr lang="en-GB"/>
              <a:t>  </a:t>
            </a:r>
            <a:r>
              <a:rPr lang="en-GB">
                <a:solidFill>
                  <a:srgbClr val="00B0F0"/>
                </a:solidFill>
              </a:rPr>
              <a:t>|</a:t>
            </a:r>
            <a:endParaRPr lang="en-US" dirty="0">
              <a:solidFill>
                <a:srgbClr val="00B0F0"/>
              </a:solidFill>
            </a:endParaRPr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884EF6E1-69E1-7375-622D-C3EA1887AD5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Copyright ©2025 COVESA</a:t>
            </a:r>
            <a:endParaRPr lang="en-US" dirty="0"/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231843BA-8A8F-04B4-6720-FDA29B20FE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z="1200" b="1">
                <a:solidFill>
                  <a:srgbClr val="00B1C3"/>
                </a:solidFill>
                <a:cs typeface="Arial" panose="020B0604020202020204" pitchFamily="34" charset="0"/>
              </a:rPr>
              <a:t>| </a:t>
            </a:r>
            <a:fld id="{97E3EC9A-AD8E-CE43-92AF-1947DAEDBBCC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6" name="Title 2">
            <a:extLst>
              <a:ext uri="{FF2B5EF4-FFF2-40B4-BE49-F238E27FC236}">
                <a16:creationId xmlns:a16="http://schemas.microsoft.com/office/drawing/2014/main" id="{F7762C40-5269-6A96-D164-84C6618F74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4724" y="365125"/>
            <a:ext cx="10515600" cy="622847"/>
          </a:xfrm>
        </p:spPr>
        <p:txBody>
          <a:bodyPr/>
          <a:lstStyle/>
          <a:p>
            <a:r>
              <a:rPr lang="en-US" dirty="0"/>
              <a:t>Insurance Signals Working Group</a:t>
            </a:r>
          </a:p>
        </p:txBody>
      </p:sp>
      <p:sp>
        <p:nvSpPr>
          <p:cNvPr id="7" name="Google Shape;127;p24">
            <a:extLst>
              <a:ext uri="{FF2B5EF4-FFF2-40B4-BE49-F238E27FC236}">
                <a16:creationId xmlns:a16="http://schemas.microsoft.com/office/drawing/2014/main" id="{4A7CEF6C-FE1B-0BFA-33B1-44CFAE014882}"/>
              </a:ext>
            </a:extLst>
          </p:cNvPr>
          <p:cNvSpPr txBox="1"/>
          <p:nvPr/>
        </p:nvSpPr>
        <p:spPr>
          <a:xfrm>
            <a:off x="554199" y="1209901"/>
            <a:ext cx="9343568" cy="8001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1219170" fontAlgn="base">
              <a:buClr>
                <a:srgbClr val="000000"/>
              </a:buClr>
            </a:pPr>
            <a:r>
              <a:rPr lang="en-US" sz="1800" b="0" i="0" u="none" strike="noStrike" dirty="0">
                <a:solidFill>
                  <a:srgbClr val="231F20"/>
                </a:solidFill>
                <a:effectLst/>
                <a:latin typeface="Calibri" panose="020F0502020204030204" pitchFamily="34" charset="0"/>
              </a:rPr>
              <a:t>In the insurance signals group, we created a spreadsheet of signals desired for the insurance use case</a:t>
            </a:r>
            <a:endParaRPr lang="en-US" sz="2400" b="1" i="0" u="none" strike="noStrike" dirty="0">
              <a:solidFill>
                <a:srgbClr val="231F20"/>
              </a:solidFill>
              <a:effectLst/>
              <a:latin typeface="Calibri"/>
            </a:endParaRPr>
          </a:p>
        </p:txBody>
      </p:sp>
      <p:sp>
        <p:nvSpPr>
          <p:cNvPr id="12" name="Google Shape;127;p24">
            <a:extLst>
              <a:ext uri="{FF2B5EF4-FFF2-40B4-BE49-F238E27FC236}">
                <a16:creationId xmlns:a16="http://schemas.microsoft.com/office/drawing/2014/main" id="{383180DC-6DD4-CBE4-917F-0043B8CC5C59}"/>
              </a:ext>
            </a:extLst>
          </p:cNvPr>
          <p:cNvSpPr txBox="1"/>
          <p:nvPr/>
        </p:nvSpPr>
        <p:spPr>
          <a:xfrm>
            <a:off x="1004179" y="5665573"/>
            <a:ext cx="9912348" cy="4000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1219170" fontAlgn="base">
              <a:buClr>
                <a:srgbClr val="000000"/>
              </a:buClr>
            </a:pPr>
            <a:r>
              <a:rPr lang="en-US" sz="1000" kern="0" dirty="0">
                <a:solidFill>
                  <a:srgbClr val="231F20"/>
                </a:solidFill>
                <a:latin typeface="Calibri"/>
                <a:ea typeface="Calibri"/>
                <a:cs typeface="Calibri"/>
              </a:rPr>
              <a:t>Excerpt from full spreadsheet: </a:t>
            </a:r>
            <a:r>
              <a:rPr lang="en-US" sz="1000" kern="0" dirty="0">
                <a:solidFill>
                  <a:srgbClr val="231F20"/>
                </a:solidFill>
                <a:ea typeface="+mn-lt"/>
                <a:cs typeface="+mn-lt"/>
                <a:hlinkClick r:id="rId2"/>
              </a:rPr>
              <a:t>https://docs.google.com/spreadsheets/d/1Np9uLvwEESZ09dMcXoSvoyoyj5L_Le0k/edit?usp=sharing&amp;ouid=104086159685457159124&amp;rtpof=true&amp;sd=true</a:t>
            </a:r>
            <a:endParaRPr lang="en-US" sz="1000" i="0" u="none" strike="noStrike" kern="0" dirty="0">
              <a:solidFill>
                <a:srgbClr val="231F20"/>
              </a:solidFill>
              <a:effectLst/>
              <a:latin typeface="Calibri"/>
              <a:ea typeface="Calibri"/>
              <a:cs typeface="Calibri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A643CEA-6DFC-2C2D-2522-973B96B97BB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77023" y="2014925"/>
            <a:ext cx="8120744" cy="3707402"/>
          </a:xfrm>
          <a:prstGeom prst="rect">
            <a:avLst/>
          </a:prstGeom>
          <a:ln>
            <a:solidFill>
              <a:schemeClr val="accent3"/>
            </a:solidFill>
          </a:ln>
        </p:spPr>
      </p:pic>
    </p:spTree>
    <p:extLst>
      <p:ext uri="{BB962C8B-B14F-4D97-AF65-F5344CB8AC3E}">
        <p14:creationId xmlns:p14="http://schemas.microsoft.com/office/powerpoint/2010/main" val="66660181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A640EBA-3563-04D1-D5F8-9DD8605ED34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53F615A-C542-D59B-351A-99F6540807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z="1200" b="1">
                <a:solidFill>
                  <a:srgbClr val="00B1C3"/>
                </a:solidFill>
                <a:cs typeface="Arial" panose="020B0604020202020204" pitchFamily="34" charset="0"/>
              </a:rPr>
              <a:t>| </a:t>
            </a:r>
            <a:fld id="{97E3EC9A-AD8E-CE43-92AF-1947DAEDBBCC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8544FCE-870C-68EC-5D88-275C2ACA86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Examples of Signals and Use Cases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DAAB42C-3D4B-CD49-86B6-2C445ED229C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Copyright ©2025 COVESA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6A1A255-0898-C380-4F40-9F038BA9825E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711AD59B-78A3-4C41-A780-C9419A689BF3}" type="datetime4">
              <a:rPr lang="en-GB" smtClean="0"/>
              <a:t>15 May 2025</a:t>
            </a:fld>
            <a:r>
              <a:rPr lang="en-GB"/>
              <a:t>  </a:t>
            </a:r>
            <a:r>
              <a:rPr lang="en-GB">
                <a:solidFill>
                  <a:srgbClr val="00B0F0"/>
                </a:solidFill>
              </a:rPr>
              <a:t>|</a:t>
            </a:r>
            <a:endParaRPr lang="en-US" dirty="0">
              <a:solidFill>
                <a:srgbClr val="00B0F0"/>
              </a:solidFill>
            </a:endParaRP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A6AFDB55-F2FE-2C90-E032-EB491E3A6BFA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334963" y="1220432"/>
            <a:ext cx="10840060" cy="5072084"/>
          </a:xfrm>
        </p:spPr>
        <p:txBody>
          <a:bodyPr>
            <a:normAutofit/>
          </a:bodyPr>
          <a:lstStyle/>
          <a:p>
            <a:r>
              <a:rPr lang="en-US" sz="1800" dirty="0" err="1"/>
              <a:t>Vehicle.Acceleration</a:t>
            </a:r>
            <a:r>
              <a:rPr lang="en-US" sz="1800" dirty="0"/>
              <a:t>.*, </a:t>
            </a:r>
            <a:r>
              <a:rPr lang="en-US" sz="1800" dirty="0" err="1"/>
              <a:t>Vehicle.AngularVelocity</a:t>
            </a:r>
            <a:r>
              <a:rPr lang="en-US" sz="1800" dirty="0"/>
              <a:t>.*, </a:t>
            </a:r>
            <a:r>
              <a:rPr lang="en-US" sz="1800" dirty="0" err="1"/>
              <a:t>Vehicle.Speed</a:t>
            </a:r>
            <a:endParaRPr lang="en-US" sz="1800" dirty="0"/>
          </a:p>
          <a:p>
            <a:pPr lvl="1"/>
            <a:r>
              <a:rPr lang="en-US" sz="1800" dirty="0"/>
              <a:t>Needed for risk modeling, collision analysis and driver coaching</a:t>
            </a:r>
          </a:p>
          <a:p>
            <a:pPr lvl="2"/>
            <a:r>
              <a:rPr lang="en-US" sz="1800" dirty="0"/>
              <a:t>Used to create traditional telematic risk factors as well as detailed accident analysis</a:t>
            </a:r>
          </a:p>
          <a:p>
            <a:r>
              <a:rPr lang="en-US" sz="1800" dirty="0" err="1"/>
              <a:t>Vehicle.ADAS</a:t>
            </a:r>
            <a:r>
              <a:rPr lang="en-US" sz="1800" dirty="0"/>
              <a:t>.*, </a:t>
            </a:r>
            <a:r>
              <a:rPr lang="en-US" sz="1800" dirty="0" err="1"/>
              <a:t>Driver.DistractionLevel</a:t>
            </a:r>
            <a:r>
              <a:rPr lang="en-US" sz="1800" dirty="0"/>
              <a:t>, </a:t>
            </a:r>
            <a:r>
              <a:rPr lang="en-US" sz="1800" dirty="0" err="1"/>
              <a:t>Driver.IsHandsOnWheel</a:t>
            </a:r>
            <a:endParaRPr lang="en-US" sz="1800" dirty="0"/>
          </a:p>
          <a:p>
            <a:pPr lvl="1"/>
            <a:r>
              <a:rPr lang="en-US" sz="1800" dirty="0"/>
              <a:t>Critical for risk modeling and driver coaching and can provide enhanced context for collision analysis. Key to differentiate context aware UBI from traditional UBI</a:t>
            </a:r>
          </a:p>
          <a:p>
            <a:pPr lvl="2"/>
            <a:r>
              <a:rPr lang="en-US" sz="1800" dirty="0"/>
              <a:t>Used to create advanced risk factors such as close following, lane departure, driver distraction and determine real time configuration of ADAS features</a:t>
            </a:r>
          </a:p>
          <a:p>
            <a:r>
              <a:rPr lang="en-US" sz="1800" dirty="0" err="1"/>
              <a:t>Vehicle.CurrentLocation</a:t>
            </a:r>
            <a:r>
              <a:rPr lang="en-US" sz="1800" dirty="0"/>
              <a:t>.*, </a:t>
            </a:r>
            <a:r>
              <a:rPr lang="en-US" sz="1800" dirty="0" err="1"/>
              <a:t>Vehicle.ADAS.ESC.RoadFriction</a:t>
            </a:r>
            <a:r>
              <a:rPr lang="en-US" sz="1800" dirty="0"/>
              <a:t>, </a:t>
            </a:r>
            <a:r>
              <a:rPr lang="en-US" sz="1800" dirty="0" err="1"/>
              <a:t>Vehicle.WindShield.Front.Wiping.System.IsWiping</a:t>
            </a:r>
            <a:endParaRPr lang="en-US" sz="1800" dirty="0"/>
          </a:p>
          <a:p>
            <a:pPr lvl="1"/>
            <a:r>
              <a:rPr lang="en-US" sz="1800" dirty="0"/>
              <a:t>Needed for risk modeling, collision analysis and driver coaching</a:t>
            </a:r>
          </a:p>
          <a:p>
            <a:pPr lvl="2"/>
            <a:r>
              <a:rPr lang="en-US" sz="1800" dirty="0"/>
              <a:t>Help determine the environment the vehicle is in and provide enhanced context</a:t>
            </a:r>
          </a:p>
          <a:p>
            <a:endParaRPr lang="en-US" sz="1800" dirty="0"/>
          </a:p>
          <a:p>
            <a:pPr lvl="1"/>
            <a:endParaRPr lang="en-US" dirty="0"/>
          </a:p>
          <a:p>
            <a:pPr lvl="2"/>
            <a:endParaRPr lang="en-US" dirty="0"/>
          </a:p>
          <a:p>
            <a:endParaRPr lang="en-US" dirty="0"/>
          </a:p>
          <a:p>
            <a:pPr lvl="2"/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29031532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8827CB2-38A2-6B47-3E11-9E05715660E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Date Placeholder 8">
            <a:extLst>
              <a:ext uri="{FF2B5EF4-FFF2-40B4-BE49-F238E27FC236}">
                <a16:creationId xmlns:a16="http://schemas.microsoft.com/office/drawing/2014/main" id="{6284D249-D40A-7A4D-80B9-AB5E3B01E3FA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E5834162-3534-D24C-8ADA-88D64659A141}" type="datetime4">
              <a:rPr lang="en-GB" smtClean="0"/>
              <a:t>15 May 2025</a:t>
            </a:fld>
            <a:r>
              <a:rPr lang="en-GB"/>
              <a:t>  </a:t>
            </a:r>
            <a:r>
              <a:rPr lang="en-GB">
                <a:solidFill>
                  <a:srgbClr val="00B0F0"/>
                </a:solidFill>
              </a:rPr>
              <a:t>|</a:t>
            </a:r>
            <a:endParaRPr lang="en-US" dirty="0">
              <a:solidFill>
                <a:srgbClr val="00B0F0"/>
              </a:solidFill>
            </a:endParaRPr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E76D4639-237F-7C8E-DA4B-BDCCF6EDAC0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Copyright ©2025 COVESA</a:t>
            </a:r>
            <a:endParaRPr lang="en-US" dirty="0"/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6BD0FF20-A3B3-C248-9D27-F4D2D8EE3C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z="1200" b="1">
                <a:solidFill>
                  <a:srgbClr val="00B1C3"/>
                </a:solidFill>
                <a:cs typeface="Arial" panose="020B0604020202020204" pitchFamily="34" charset="0"/>
              </a:rPr>
              <a:t>| </a:t>
            </a:r>
            <a:fld id="{97E3EC9A-AD8E-CE43-92AF-1947DAEDBBCC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6" name="Title 2">
            <a:extLst>
              <a:ext uri="{FF2B5EF4-FFF2-40B4-BE49-F238E27FC236}">
                <a16:creationId xmlns:a16="http://schemas.microsoft.com/office/drawing/2014/main" id="{1529049A-0329-C597-9360-C379D88462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4724" y="365125"/>
            <a:ext cx="10515600" cy="622847"/>
          </a:xfrm>
        </p:spPr>
        <p:txBody>
          <a:bodyPr/>
          <a:lstStyle/>
          <a:p>
            <a:r>
              <a:rPr lang="en-US" dirty="0"/>
              <a:t>VSS Implementation Demonstration</a:t>
            </a:r>
          </a:p>
        </p:txBody>
      </p:sp>
      <p:sp>
        <p:nvSpPr>
          <p:cNvPr id="18" name="Google Shape;127;p24">
            <a:extLst>
              <a:ext uri="{FF2B5EF4-FFF2-40B4-BE49-F238E27FC236}">
                <a16:creationId xmlns:a16="http://schemas.microsoft.com/office/drawing/2014/main" id="{2903AF16-B58E-5193-DCCC-2559F2004E32}"/>
              </a:ext>
            </a:extLst>
          </p:cNvPr>
          <p:cNvSpPr txBox="1"/>
          <p:nvPr/>
        </p:nvSpPr>
        <p:spPr>
          <a:xfrm>
            <a:off x="381658" y="869405"/>
            <a:ext cx="9343568" cy="6155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1219170">
              <a:buClr>
                <a:srgbClr val="000000"/>
              </a:buClr>
            </a:pPr>
            <a:r>
              <a:rPr lang="en-US" sz="2400" kern="0" dirty="0">
                <a:solidFill>
                  <a:srgbClr val="231F20"/>
                </a:solidFill>
                <a:latin typeface="Calibri"/>
                <a:ea typeface="Calibri"/>
                <a:cs typeface="Calibri"/>
              </a:rPr>
              <a:t>Example Implementation Architecture</a:t>
            </a:r>
          </a:p>
        </p:txBody>
      </p: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B69F7C6F-C64C-4FA5-EB8C-F03CB16E98A4}"/>
              </a:ext>
            </a:extLst>
          </p:cNvPr>
          <p:cNvSpPr/>
          <p:nvPr/>
        </p:nvSpPr>
        <p:spPr>
          <a:xfrm>
            <a:off x="296162" y="3359917"/>
            <a:ext cx="2258568" cy="1666374"/>
          </a:xfrm>
          <a:prstGeom prst="roundRect">
            <a:avLst/>
          </a:prstGeom>
        </p:spPr>
        <p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Data Generator (Vehicle)</a:t>
            </a:r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73E5EF0E-0364-807F-EF05-9F01E0E2ABB9}"/>
              </a:ext>
            </a:extLst>
          </p:cNvPr>
          <p:cNvSpPr/>
          <p:nvPr/>
        </p:nvSpPr>
        <p:spPr>
          <a:xfrm>
            <a:off x="9637913" y="3359917"/>
            <a:ext cx="2257926" cy="1666374"/>
          </a:xfrm>
          <a:prstGeom prst="roundRect">
            <a:avLst/>
          </a:prstGeom>
        </p:spPr>
        <p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Data Consumer</a:t>
            </a:r>
          </a:p>
          <a:p>
            <a:pPr algn="ctr"/>
            <a:r>
              <a:rPr lang="en-US" dirty="0"/>
              <a:t>(Visualization/Trip report/Coaching)</a:t>
            </a:r>
          </a:p>
        </p:txBody>
      </p:sp>
      <p:sp>
        <p:nvSpPr>
          <p:cNvPr id="21" name="Arrow: Right 20">
            <a:extLst>
              <a:ext uri="{FF2B5EF4-FFF2-40B4-BE49-F238E27FC236}">
                <a16:creationId xmlns:a16="http://schemas.microsoft.com/office/drawing/2014/main" id="{3203988A-78EE-76EA-BE70-B81AE71FA7C5}"/>
              </a:ext>
            </a:extLst>
          </p:cNvPr>
          <p:cNvSpPr/>
          <p:nvPr/>
        </p:nvSpPr>
        <p:spPr>
          <a:xfrm>
            <a:off x="2676698" y="4025664"/>
            <a:ext cx="480691" cy="334880"/>
          </a:xfrm>
          <a:prstGeom prst="rightArrow">
            <a:avLst/>
          </a:prstGeom>
          <a:solidFill>
            <a:schemeClr val="tx1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sz="1013"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</p:txBody>
      </p:sp>
      <p:sp>
        <p:nvSpPr>
          <p:cNvPr id="22" name="Arrow: Right 21">
            <a:extLst>
              <a:ext uri="{FF2B5EF4-FFF2-40B4-BE49-F238E27FC236}">
                <a16:creationId xmlns:a16="http://schemas.microsoft.com/office/drawing/2014/main" id="{589B545A-557A-2B58-44D8-DB98C00CFA98}"/>
              </a:ext>
            </a:extLst>
          </p:cNvPr>
          <p:cNvSpPr/>
          <p:nvPr/>
        </p:nvSpPr>
        <p:spPr>
          <a:xfrm>
            <a:off x="9035253" y="4025664"/>
            <a:ext cx="480690" cy="334880"/>
          </a:xfrm>
          <a:prstGeom prst="rightArrow">
            <a:avLst/>
          </a:prstGeom>
          <a:solidFill>
            <a:schemeClr val="tx1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sz="1013"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5CED4C3E-4423-7CB0-30CA-3A788A7AC394}"/>
              </a:ext>
            </a:extLst>
          </p:cNvPr>
          <p:cNvGrpSpPr/>
          <p:nvPr/>
        </p:nvGrpSpPr>
        <p:grpSpPr>
          <a:xfrm>
            <a:off x="3279357" y="3359917"/>
            <a:ext cx="5633928" cy="1666374"/>
            <a:chOff x="3261710" y="3352800"/>
            <a:chExt cx="5633928" cy="1666374"/>
          </a:xfrm>
        </p:grpSpPr>
        <p:sp>
          <p:nvSpPr>
            <p:cNvPr id="4" name="Rectangle: Rounded Corners 3">
              <a:extLst>
                <a:ext uri="{FF2B5EF4-FFF2-40B4-BE49-F238E27FC236}">
                  <a16:creationId xmlns:a16="http://schemas.microsoft.com/office/drawing/2014/main" id="{64BA3136-EC74-DA37-2F4F-1B342AF38CAF}"/>
                </a:ext>
              </a:extLst>
            </p:cNvPr>
            <p:cNvSpPr/>
            <p:nvPr/>
          </p:nvSpPr>
          <p:spPr>
            <a:xfrm>
              <a:off x="3261710" y="3352800"/>
              <a:ext cx="5633928" cy="1666374"/>
            </a:xfrm>
            <a:prstGeom prst="roundRect">
              <a:avLst/>
            </a:prstGeom>
            <a:noFill/>
          </p:spPr>
          <p:style>
            <a:lnRef idx="2">
              <a:schemeClr val="accent3">
                <a:shade val="15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: Rounded Corners 13">
              <a:extLst>
                <a:ext uri="{FF2B5EF4-FFF2-40B4-BE49-F238E27FC236}">
                  <a16:creationId xmlns:a16="http://schemas.microsoft.com/office/drawing/2014/main" id="{1EC00095-5E58-6C5D-ACCA-A2A4650D0187}"/>
                </a:ext>
              </a:extLst>
            </p:cNvPr>
            <p:cNvSpPr/>
            <p:nvPr/>
          </p:nvSpPr>
          <p:spPr>
            <a:xfrm>
              <a:off x="3646814" y="3676647"/>
              <a:ext cx="1425741" cy="1005840"/>
            </a:xfrm>
            <a:prstGeom prst="roundRect">
              <a:avLst/>
            </a:prstGeom>
            <a:solidFill>
              <a:srgbClr val="FFC000"/>
            </a:solidFill>
          </p:spPr>
          <p:style>
            <a:lnRef idx="2">
              <a:schemeClr val="accent3">
                <a:shade val="15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1"/>
                  </a:solidFill>
                </a:rPr>
                <a:t>Data</a:t>
              </a:r>
            </a:p>
            <a:p>
              <a:pPr algn="ctr"/>
              <a:r>
                <a:rPr lang="en-US" dirty="0">
                  <a:solidFill>
                    <a:schemeClr val="tx1"/>
                  </a:solidFill>
                </a:rPr>
                <a:t>Listener</a:t>
              </a:r>
            </a:p>
          </p:txBody>
        </p:sp>
        <p:sp>
          <p:nvSpPr>
            <p:cNvPr id="15" name="Rectangle: Rounded Corners 14">
              <a:extLst>
                <a:ext uri="{FF2B5EF4-FFF2-40B4-BE49-F238E27FC236}">
                  <a16:creationId xmlns:a16="http://schemas.microsoft.com/office/drawing/2014/main" id="{C64AF9BE-E204-2634-4E39-66973C8BC1F7}"/>
                </a:ext>
              </a:extLst>
            </p:cNvPr>
            <p:cNvSpPr/>
            <p:nvPr/>
          </p:nvSpPr>
          <p:spPr>
            <a:xfrm>
              <a:off x="5402324" y="3676647"/>
              <a:ext cx="1426464" cy="1005840"/>
            </a:xfrm>
            <a:prstGeom prst="roundRect">
              <a:avLst/>
            </a:prstGeom>
            <a:solidFill>
              <a:srgbClr val="FFC000"/>
            </a:solidFill>
          </p:spPr>
          <p:style>
            <a:lnRef idx="2">
              <a:schemeClr val="accent3">
                <a:shade val="15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1"/>
                  </a:solidFill>
                </a:rPr>
                <a:t>Data Aggregation Engine</a:t>
              </a:r>
            </a:p>
          </p:txBody>
        </p:sp>
        <p:sp>
          <p:nvSpPr>
            <p:cNvPr id="16" name="Rectangle: Rounded Corners 15">
              <a:extLst>
                <a:ext uri="{FF2B5EF4-FFF2-40B4-BE49-F238E27FC236}">
                  <a16:creationId xmlns:a16="http://schemas.microsoft.com/office/drawing/2014/main" id="{D2F3D14C-200E-7BEF-02D6-2B0F963C9164}"/>
                </a:ext>
              </a:extLst>
            </p:cNvPr>
            <p:cNvSpPr/>
            <p:nvPr/>
          </p:nvSpPr>
          <p:spPr>
            <a:xfrm>
              <a:off x="7158557" y="3676647"/>
              <a:ext cx="1426464" cy="1005840"/>
            </a:xfrm>
            <a:prstGeom prst="roundRect">
              <a:avLst/>
            </a:prstGeom>
            <a:solidFill>
              <a:srgbClr val="FFC000"/>
            </a:solidFill>
          </p:spPr>
          <p:style>
            <a:lnRef idx="2">
              <a:schemeClr val="accent3">
                <a:shade val="15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1"/>
                  </a:solidFill>
                </a:rPr>
                <a:t>Data Analytics Engine</a:t>
              </a:r>
            </a:p>
          </p:txBody>
        </p:sp>
        <p:sp>
          <p:nvSpPr>
            <p:cNvPr id="23" name="Arrow: Right 22">
              <a:extLst>
                <a:ext uri="{FF2B5EF4-FFF2-40B4-BE49-F238E27FC236}">
                  <a16:creationId xmlns:a16="http://schemas.microsoft.com/office/drawing/2014/main" id="{621FB6C5-6A8C-23B2-26AB-155A3715898D}"/>
                </a:ext>
              </a:extLst>
            </p:cNvPr>
            <p:cNvSpPr/>
            <p:nvPr/>
          </p:nvSpPr>
          <p:spPr>
            <a:xfrm>
              <a:off x="5110607" y="4095847"/>
              <a:ext cx="253665" cy="167440"/>
            </a:xfrm>
            <a:prstGeom prst="rightArrow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Arrow: Right 24">
              <a:extLst>
                <a:ext uri="{FF2B5EF4-FFF2-40B4-BE49-F238E27FC236}">
                  <a16:creationId xmlns:a16="http://schemas.microsoft.com/office/drawing/2014/main" id="{662BE899-33AE-3CE9-081D-AAC4ADEAE10A}"/>
                </a:ext>
              </a:extLst>
            </p:cNvPr>
            <p:cNvSpPr/>
            <p:nvPr/>
          </p:nvSpPr>
          <p:spPr>
            <a:xfrm>
              <a:off x="6866840" y="4080807"/>
              <a:ext cx="253665" cy="167440"/>
            </a:xfrm>
            <a:prstGeom prst="rightArrow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Arrow: Right 25">
              <a:extLst>
                <a:ext uri="{FF2B5EF4-FFF2-40B4-BE49-F238E27FC236}">
                  <a16:creationId xmlns:a16="http://schemas.microsoft.com/office/drawing/2014/main" id="{071EA010-DD49-B48E-FF92-6F486B261F80}"/>
                </a:ext>
              </a:extLst>
            </p:cNvPr>
            <p:cNvSpPr/>
            <p:nvPr/>
          </p:nvSpPr>
          <p:spPr>
            <a:xfrm>
              <a:off x="8623073" y="4087227"/>
              <a:ext cx="253665" cy="167440"/>
            </a:xfrm>
            <a:prstGeom prst="rightArrow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Arrow: Right 26">
              <a:extLst>
                <a:ext uri="{FF2B5EF4-FFF2-40B4-BE49-F238E27FC236}">
                  <a16:creationId xmlns:a16="http://schemas.microsoft.com/office/drawing/2014/main" id="{A2151460-478A-20E8-DF3C-D0107B617F81}"/>
                </a:ext>
              </a:extLst>
            </p:cNvPr>
            <p:cNvSpPr/>
            <p:nvPr/>
          </p:nvSpPr>
          <p:spPr>
            <a:xfrm>
              <a:off x="3355097" y="4078802"/>
              <a:ext cx="253665" cy="167440"/>
            </a:xfrm>
            <a:prstGeom prst="rightArrow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59664529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0C33BA-BD12-BA4D-8E0C-05C76DA292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81958" y="3007410"/>
            <a:ext cx="5514153" cy="2977465"/>
          </a:xfrm>
        </p:spPr>
        <p:txBody>
          <a:bodyPr>
            <a:normAutofit/>
          </a:bodyPr>
          <a:lstStyle/>
          <a:p>
            <a:r>
              <a:rPr lang="en-US" dirty="0"/>
              <a:t>Thank you!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9CC49AC-B4AF-9D47-A497-E68AC5D761F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ian.chaffey@moter.ai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3EAD929-E041-5345-BEF8-8B20F89BD25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Contact Us: info@moter.ai</a:t>
            </a:r>
          </a:p>
        </p:txBody>
      </p:sp>
    </p:spTree>
    <p:extLst>
      <p:ext uri="{BB962C8B-B14F-4D97-AF65-F5344CB8AC3E}">
        <p14:creationId xmlns:p14="http://schemas.microsoft.com/office/powerpoint/2010/main" val="6531460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C6B96A5-C8F1-FECB-2768-C1CBB814E1B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F49CE7D-D5D9-EF28-8AFC-66229831C0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413171" y="6429920"/>
            <a:ext cx="274320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 b="1">
                <a:solidFill>
                  <a:srgbClr val="00B1C3"/>
                </a:solidFill>
              </a:rPr>
              <a:t>| </a:t>
            </a:r>
            <a:fld id="{97E3EC9A-AD8E-CE43-92AF-1947DAEDBBCC}" type="slidenum">
              <a:rPr lang="en-US" smtClean="0">
                <a:solidFill>
                  <a:srgbClr val="00B1C3"/>
                </a:solidFill>
              </a:rPr>
              <a:pPr>
                <a:spcAft>
                  <a:spcPts val="600"/>
                </a:spcAft>
              </a:pPr>
              <a:t>2</a:t>
            </a:fld>
            <a:endParaRPr lang="en-US">
              <a:solidFill>
                <a:srgbClr val="00B1C3"/>
              </a:solidFill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21268EC-616A-CA7E-FE0E-3065A9C803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4724" y="365125"/>
            <a:ext cx="10515600" cy="622847"/>
          </a:xfrm>
        </p:spPr>
        <p:txBody>
          <a:bodyPr anchor="ctr">
            <a:normAutofit/>
          </a:bodyPr>
          <a:lstStyle/>
          <a:p>
            <a:r>
              <a:rPr lang="en-US" dirty="0"/>
              <a:t>Overview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22B3C72-E1B6-BF91-288B-8B29F36A200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810354" y="6429920"/>
            <a:ext cx="1945782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 dirty="0"/>
              <a:t>Copyright ©2025 COVESA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1BB54C6-E7BB-AC94-E32C-A220279D818F}"/>
              </a:ext>
            </a:extLst>
          </p:cNvPr>
          <p:cNvSpPr>
            <a:spLocks noGrp="1"/>
          </p:cNvSpPr>
          <p:nvPr>
            <p:ph type="dt" sz="half" idx="16"/>
          </p:nvPr>
        </p:nvSpPr>
        <p:spPr>
          <a:xfrm>
            <a:off x="334962" y="6429920"/>
            <a:ext cx="1609451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711AD59B-78A3-4C41-A780-C9419A689BF3}" type="datetime4">
              <a:rPr lang="en-GB" smtClean="0"/>
              <a:pPr>
                <a:spcAft>
                  <a:spcPts val="600"/>
                </a:spcAft>
              </a:pPr>
              <a:t>15 May 2025</a:t>
            </a:fld>
            <a:r>
              <a:rPr lang="en-GB"/>
              <a:t>  |</a:t>
            </a:r>
            <a:endParaRPr lang="en-US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B4EF3733-8AF8-02C5-94EE-01CB8A15B8DD}"/>
              </a:ext>
            </a:extLst>
          </p:cNvPr>
          <p:cNvSpPr>
            <a:spLocks noGrp="1"/>
          </p:cNvSpPr>
          <p:nvPr>
            <p:ph type="body" sz="quarter" idx="4294967295"/>
          </p:nvPr>
        </p:nvSpPr>
        <p:spPr>
          <a:xfrm>
            <a:off x="334963" y="1220432"/>
            <a:ext cx="6854876" cy="4285459"/>
          </a:xfrm>
        </p:spPr>
        <p:txBody>
          <a:bodyPr>
            <a:normAutofit/>
          </a:bodyPr>
          <a:lstStyle/>
          <a:p>
            <a:r>
              <a:rPr lang="en-US" dirty="0"/>
              <a:t>Who is MOTER and what is Insurtech?</a:t>
            </a:r>
          </a:p>
          <a:p>
            <a:r>
              <a:rPr lang="en-US" dirty="0"/>
              <a:t>How is vehicle data valuable for insurance?</a:t>
            </a:r>
          </a:p>
          <a:p>
            <a:r>
              <a:rPr lang="en-US" dirty="0"/>
              <a:t>What is fair pricing?</a:t>
            </a:r>
          </a:p>
          <a:p>
            <a:r>
              <a:rPr lang="en-US" dirty="0"/>
              <a:t>Roles for VSS in insurance</a:t>
            </a:r>
          </a:p>
          <a:p>
            <a:r>
              <a:rPr lang="en-US" dirty="0"/>
              <a:t>What data is needed?</a:t>
            </a:r>
          </a:p>
          <a:p>
            <a:r>
              <a:rPr lang="en-US" dirty="0"/>
              <a:t>Implementation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67734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D1402962-F9BF-724E-A13B-72CD3DD8C7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Who is MOTER?</a:t>
            </a:r>
          </a:p>
        </p:txBody>
      </p:sp>
      <p:sp>
        <p:nvSpPr>
          <p:cNvPr id="9" name="Date Placeholder 8">
            <a:extLst>
              <a:ext uri="{FF2B5EF4-FFF2-40B4-BE49-F238E27FC236}">
                <a16:creationId xmlns:a16="http://schemas.microsoft.com/office/drawing/2014/main" id="{9B649FE4-5BFF-284E-BA42-4D69186099A2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E5834162-3534-D24C-8ADA-88D64659A141}" type="datetime4">
              <a:rPr lang="en-GB" smtClean="0"/>
              <a:t>15 May 2025</a:t>
            </a:fld>
            <a:r>
              <a:rPr lang="en-GB"/>
              <a:t>  </a:t>
            </a:r>
            <a:r>
              <a:rPr lang="en-GB">
                <a:solidFill>
                  <a:srgbClr val="00B0F0"/>
                </a:solidFill>
              </a:rPr>
              <a:t>|</a:t>
            </a:r>
            <a:endParaRPr lang="en-US" dirty="0">
              <a:solidFill>
                <a:srgbClr val="00B0F0"/>
              </a:solidFill>
            </a:endParaRPr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CEC32E7A-6579-8E48-A9D4-C53F6FD9260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Copyright ©2025 COVESA</a:t>
            </a:r>
            <a:endParaRPr lang="en-US" dirty="0"/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94779B7E-1C9A-3342-B706-B4E8F8A5BE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z="1200" b="1">
                <a:solidFill>
                  <a:srgbClr val="00B1C3"/>
                </a:solidFill>
                <a:cs typeface="Arial" panose="020B0604020202020204" pitchFamily="34" charset="0"/>
              </a:rPr>
              <a:t>| </a:t>
            </a:r>
            <a:fld id="{97E3EC9A-AD8E-CE43-92AF-1947DAEDBBCC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2" name="Google Shape;127;p24">
            <a:extLst>
              <a:ext uri="{FF2B5EF4-FFF2-40B4-BE49-F238E27FC236}">
                <a16:creationId xmlns:a16="http://schemas.microsoft.com/office/drawing/2014/main" id="{0A35B2B5-912C-9F28-B5BD-FDD41FB0A1A5}"/>
              </a:ext>
            </a:extLst>
          </p:cNvPr>
          <p:cNvSpPr txBox="1"/>
          <p:nvPr/>
        </p:nvSpPr>
        <p:spPr>
          <a:xfrm>
            <a:off x="554199" y="1436923"/>
            <a:ext cx="9343568" cy="357016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1219170" fontAlgn="base">
              <a:buClr>
                <a:srgbClr val="000000"/>
              </a:buClr>
            </a:pPr>
            <a:r>
              <a:rPr lang="en-US" sz="2400" b="1" kern="0" dirty="0">
                <a:solidFill>
                  <a:srgbClr val="231F20"/>
                </a:solidFill>
                <a:latin typeface="Calibri"/>
                <a:ea typeface="Calibri"/>
                <a:cs typeface="Calibri"/>
              </a:rPr>
              <a:t>Mission: </a:t>
            </a:r>
            <a:r>
              <a:rPr lang="en-US" sz="2400" kern="0" dirty="0">
                <a:solidFill>
                  <a:srgbClr val="231F20"/>
                </a:solidFill>
                <a:latin typeface="Calibri"/>
                <a:ea typeface="Calibri"/>
                <a:cs typeface="Calibri"/>
              </a:rPr>
              <a:t>Enable smarter, data-driven decisions in the insurance industry </a:t>
            </a:r>
          </a:p>
          <a:p>
            <a:pPr defTabSz="1219170" fontAlgn="base">
              <a:buClr>
                <a:srgbClr val="000000"/>
              </a:buClr>
            </a:pPr>
            <a:endParaRPr lang="en-US" sz="2400" kern="0" dirty="0">
              <a:solidFill>
                <a:srgbClr val="231F20"/>
              </a:solidFill>
              <a:latin typeface="Calibri"/>
              <a:ea typeface="Calibri"/>
              <a:cs typeface="Calibri"/>
            </a:endParaRPr>
          </a:p>
          <a:p>
            <a:pPr defTabSz="1219170" fontAlgn="base">
              <a:buClr>
                <a:srgbClr val="000000"/>
              </a:buClr>
            </a:pPr>
            <a:r>
              <a:rPr lang="en-US" sz="2400" b="1" kern="0" dirty="0">
                <a:solidFill>
                  <a:srgbClr val="231F20"/>
                </a:solidFill>
                <a:latin typeface="Calibri"/>
                <a:ea typeface="Calibri"/>
                <a:cs typeface="Calibri"/>
              </a:rPr>
              <a:t>Vision: </a:t>
            </a:r>
            <a:r>
              <a:rPr lang="en-US" sz="2400" kern="0" dirty="0">
                <a:solidFill>
                  <a:srgbClr val="231F20"/>
                </a:solidFill>
                <a:latin typeface="Calibri"/>
                <a:ea typeface="Calibri"/>
                <a:cs typeface="Calibri"/>
              </a:rPr>
              <a:t>Unify automotive and insurance sectors, enhancing modern mobility by bridging the needs of the insured, equipment manufacturers (OEMs, dash cam vendors, etc.. ) and insurance operators (carriers, MGAs, brokers)</a:t>
            </a:r>
          </a:p>
          <a:p>
            <a:pPr defTabSz="1219170" fontAlgn="base">
              <a:buClr>
                <a:srgbClr val="000000"/>
              </a:buClr>
            </a:pPr>
            <a:endParaRPr lang="en-US" sz="2400" b="1" kern="0" dirty="0">
              <a:solidFill>
                <a:srgbClr val="231F20"/>
              </a:solidFill>
              <a:latin typeface="Calibri"/>
              <a:ea typeface="Calibri"/>
              <a:cs typeface="Calibri"/>
            </a:endParaRPr>
          </a:p>
          <a:p>
            <a:pPr defTabSz="1219170">
              <a:buClr>
                <a:srgbClr val="000000"/>
              </a:buClr>
            </a:pPr>
            <a:r>
              <a:rPr lang="en-US" sz="2400" b="1" kern="0" dirty="0">
                <a:solidFill>
                  <a:srgbClr val="231F20"/>
                </a:solidFill>
                <a:latin typeface="Calibri"/>
                <a:ea typeface="Montserrat ExtraBold"/>
                <a:cs typeface="Montserrat ExtraBold"/>
                <a:sym typeface="Montserrat ExtraBold"/>
              </a:rPr>
              <a:t>Monetization: </a:t>
            </a:r>
            <a:r>
              <a:rPr lang="en-US" sz="2400" kern="0" dirty="0">
                <a:solidFill>
                  <a:srgbClr val="231F20"/>
                </a:solidFill>
                <a:latin typeface="Calibri"/>
                <a:ea typeface="Montserrat ExtraBold"/>
                <a:cs typeface="Montserrat ExtraBold"/>
                <a:sym typeface="Montserrat ExtraBold"/>
              </a:rPr>
              <a:t>Advanced data leads to profitable insights with tailored insurance products and services</a:t>
            </a:r>
            <a:endParaRPr lang="en-US" sz="2400" b="1" i="0" u="none" strike="noStrike" dirty="0">
              <a:solidFill>
                <a:srgbClr val="231F20"/>
              </a:solidFill>
              <a:effectLst/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2778200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BB89460-EAE9-0355-1664-B2C2F32306B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Date Placeholder 8">
            <a:extLst>
              <a:ext uri="{FF2B5EF4-FFF2-40B4-BE49-F238E27FC236}">
                <a16:creationId xmlns:a16="http://schemas.microsoft.com/office/drawing/2014/main" id="{7DCA4DB4-959E-0A86-8D4F-47A161CF5822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E5834162-3534-D24C-8ADA-88D64659A141}" type="datetime4">
              <a:rPr lang="en-GB" smtClean="0"/>
              <a:t>15 May 2025</a:t>
            </a:fld>
            <a:r>
              <a:rPr lang="en-GB"/>
              <a:t>  </a:t>
            </a:r>
            <a:r>
              <a:rPr lang="en-GB">
                <a:solidFill>
                  <a:srgbClr val="00B0F0"/>
                </a:solidFill>
              </a:rPr>
              <a:t>|</a:t>
            </a:r>
            <a:endParaRPr lang="en-US" dirty="0">
              <a:solidFill>
                <a:srgbClr val="00B0F0"/>
              </a:solidFill>
            </a:endParaRPr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226B4533-566B-D152-1AF3-63C64A02C5B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Copyright ©2025 COVESA</a:t>
            </a:r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5ED48341-6657-8FF0-DAE0-B1FE218FCC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z="1200" b="1">
                <a:solidFill>
                  <a:srgbClr val="00B1C3"/>
                </a:solidFill>
                <a:cs typeface="Arial" panose="020B0604020202020204" pitchFamily="34" charset="0"/>
              </a:rPr>
              <a:t>| </a:t>
            </a:r>
            <a:fld id="{97E3EC9A-AD8E-CE43-92AF-1947DAEDBBCC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21" name="TextBox 37">
            <a:extLst>
              <a:ext uri="{FF2B5EF4-FFF2-40B4-BE49-F238E27FC236}">
                <a16:creationId xmlns:a16="http://schemas.microsoft.com/office/drawing/2014/main" id="{6D5C9FA2-E7B0-9E8D-9028-16B292E3E507}"/>
              </a:ext>
            </a:extLst>
          </p:cNvPr>
          <p:cNvSpPr txBox="1"/>
          <p:nvPr/>
        </p:nvSpPr>
        <p:spPr>
          <a:xfrm>
            <a:off x="6227968" y="1414656"/>
            <a:ext cx="418064" cy="584775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91440" tIns="45720" rIns="91440" bIns="45720" rtlCol="0" anchor="t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lang="en-US"/>
            </a:defPPr>
            <a:lvl1pPr marL="0" marR="0" lvl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kern="120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kern="120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kern="120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kern="120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kern="120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kern="120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kern="120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kern="120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kern="120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0" algn="ctr" defTabSz="12191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lang="en-US" altLang="ko-KR" sz="3200" b="1" i="0" u="none" strike="noStrike" kern="0" cap="none" spc="0" normalizeH="0" baseline="0" noProof="0" dirty="0">
              <a:ln>
                <a:noFill/>
              </a:ln>
              <a:solidFill>
                <a:srgbClr val="7F3F98"/>
              </a:solidFill>
              <a:effectLst/>
              <a:uLnTx/>
              <a:uFillTx/>
              <a:latin typeface="Montserrat" pitchFamily="2" charset="77"/>
              <a:ea typeface="맑은 고딕" panose="020B0503020000020004" pitchFamily="34" charset="-127"/>
              <a:cs typeface="Arial" pitchFamily="34" charset="0"/>
            </a:endParaRPr>
          </a:p>
        </p:txBody>
      </p:sp>
      <p:pic>
        <p:nvPicPr>
          <p:cNvPr id="6" name="Google Shape;189;p28">
            <a:extLst>
              <a:ext uri="{FF2B5EF4-FFF2-40B4-BE49-F238E27FC236}">
                <a16:creationId xmlns:a16="http://schemas.microsoft.com/office/drawing/2014/main" id="{0BE1B471-0AF8-0142-37F8-D711CD4570A1}"/>
              </a:ext>
            </a:extLst>
          </p:cNvPr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470775" y="1624454"/>
            <a:ext cx="4067543" cy="4172548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Google Shape;186;p28">
            <a:extLst>
              <a:ext uri="{FF2B5EF4-FFF2-40B4-BE49-F238E27FC236}">
                <a16:creationId xmlns:a16="http://schemas.microsoft.com/office/drawing/2014/main" id="{6E744489-15E6-9175-7622-A53E120FB186}"/>
              </a:ext>
            </a:extLst>
          </p:cNvPr>
          <p:cNvSpPr/>
          <p:nvPr/>
        </p:nvSpPr>
        <p:spPr>
          <a:xfrm>
            <a:off x="8980114" y="3110855"/>
            <a:ext cx="2816831" cy="1011933"/>
          </a:xfrm>
          <a:prstGeom prst="roundRect">
            <a:avLst>
              <a:gd name="adj" fmla="val 9545"/>
            </a:avLst>
          </a:prstGeom>
          <a:solidFill>
            <a:srgbClr val="7F3F98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spcFirstLastPara="1" wrap="square" lIns="121900" tIns="121900" rIns="121900" bIns="1219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lang="en-US"/>
            </a:defPPr>
            <a:lvl1pPr marL="0" marR="0" lvl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kern="120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kern="120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kern="120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kern="120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kern="120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kern="120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kern="120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kern="120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kern="120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151765" marR="0" lvl="0" indent="-135255" algn="l" defTabSz="121914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400"/>
              </a:spcAft>
              <a:buClr>
                <a:srgbClr val="FFFFFF"/>
              </a:buClr>
              <a:buSzPts val="700"/>
              <a:buFont typeface="Montserrat Medium"/>
              <a:buChar char="●"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ontserrat Medium"/>
                <a:ea typeface="Montserrat Medium"/>
                <a:cs typeface="Montserrat Medium"/>
                <a:sym typeface="Montserrat Medium"/>
              </a:rPr>
              <a:t>Driver Risk Modeling</a:t>
            </a:r>
            <a:endParaRPr lang="en-US" dirty="0"/>
          </a:p>
          <a:p>
            <a:pPr marL="151765" marR="0" lvl="0" indent="-135255" algn="l" defTabSz="121914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400"/>
              </a:spcAft>
              <a:buClr>
                <a:srgbClr val="FFFFFF"/>
              </a:buClr>
              <a:buSzPts val="700"/>
              <a:buFont typeface="Montserrat Medium"/>
              <a:buChar char="●"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ontserrat Medium"/>
                <a:ea typeface="Montserrat Medium"/>
                <a:cs typeface="Montserrat Medium"/>
                <a:sym typeface="Montserrat Medium"/>
              </a:rPr>
              <a:t>Collision Analysis</a:t>
            </a:r>
            <a:endParaRPr lang="en-US" sz="12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ontserrat Medium"/>
              <a:ea typeface="Montserrat Medium"/>
              <a:cs typeface="Montserrat Medium"/>
            </a:endParaRPr>
          </a:p>
          <a:p>
            <a:pPr marL="151765" indent="-135255" defTabSz="1219140">
              <a:spcBef>
                <a:spcPts val="400"/>
              </a:spcBef>
              <a:spcAft>
                <a:spcPts val="400"/>
              </a:spcAft>
              <a:buClr>
                <a:srgbClr val="FFFFFF"/>
              </a:buClr>
              <a:buSzPts val="700"/>
              <a:buFont typeface="Montserrat Medium"/>
              <a:buChar char="●"/>
              <a:defRPr/>
            </a:pPr>
            <a:r>
              <a:rPr lang="en-US" sz="1200" kern="0" dirty="0">
                <a:solidFill>
                  <a:srgbClr val="FFFFFF"/>
                </a:solidFill>
                <a:latin typeface="Montserrat Medium"/>
                <a:ea typeface="Montserrat Medium"/>
                <a:cs typeface="Montserrat Medium"/>
                <a:sym typeface="Montserrat Medium"/>
              </a:rPr>
              <a:t>Coaching/Risk Prevention</a:t>
            </a:r>
            <a:endParaRPr lang="en-US" sz="12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ontserrat Medium"/>
              <a:ea typeface="Montserrat Medium"/>
              <a:cs typeface="Montserrat Medium"/>
            </a:endParaRPr>
          </a:p>
        </p:txBody>
      </p:sp>
      <p:sp>
        <p:nvSpPr>
          <p:cNvPr id="8" name="Google Shape;200;p28">
            <a:extLst>
              <a:ext uri="{FF2B5EF4-FFF2-40B4-BE49-F238E27FC236}">
                <a16:creationId xmlns:a16="http://schemas.microsoft.com/office/drawing/2014/main" id="{D34F31E7-4537-6D4D-9960-33C95FDA3929}"/>
              </a:ext>
            </a:extLst>
          </p:cNvPr>
          <p:cNvSpPr txBox="1"/>
          <p:nvPr/>
        </p:nvSpPr>
        <p:spPr>
          <a:xfrm>
            <a:off x="1125156" y="1414656"/>
            <a:ext cx="2062740" cy="8615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lang="en-US"/>
            </a:defPPr>
            <a:lvl1pPr marL="0" marR="0" lvl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kern="120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kern="120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kern="120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kern="120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kern="120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kern="120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kern="120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kern="120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kern="120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0" algn="ctr" defTabSz="12191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" sz="1333" b="1" i="0" u="none" strike="noStrike" kern="0" cap="none" spc="0" normalizeH="0" baseline="0" noProof="0">
                <a:ln>
                  <a:noFill/>
                </a:ln>
                <a:solidFill>
                  <a:srgbClr val="231F20"/>
                </a:solidFill>
                <a:effectLst/>
                <a:uLnTx/>
                <a:uFillTx/>
                <a:latin typeface="Montserrat" pitchFamily="2" charset="77"/>
                <a:ea typeface="Montserrat"/>
                <a:cs typeface="Montserrat"/>
                <a:sym typeface="Montserrat"/>
              </a:rPr>
              <a:t>Data science software</a:t>
            </a:r>
            <a:r>
              <a:rPr kumimoji="0" lang="en" sz="1333" b="1" i="0" u="none" strike="noStrike" kern="0" cap="none" spc="0" normalizeH="0" baseline="0" noProof="0">
                <a:ln>
                  <a:noFill/>
                </a:ln>
                <a:solidFill>
                  <a:srgbClr val="231F20"/>
                </a:solidFill>
                <a:effectLst/>
                <a:uLnTx/>
                <a:uFillTx/>
                <a:latin typeface="Montserrat" pitchFamily="2" charset="77"/>
                <a:ea typeface="Montserrat Medium"/>
                <a:cs typeface="Montserrat Medium"/>
                <a:sym typeface="Montserrat Medium"/>
              </a:rPr>
              <a:t> </a:t>
            </a:r>
            <a:r>
              <a:rPr kumimoji="0" lang="en" sz="1333" b="0" i="0" u="none" strike="noStrike" kern="0" cap="none" spc="0" normalizeH="0" baseline="0" noProof="0">
                <a:ln>
                  <a:noFill/>
                </a:ln>
                <a:solidFill>
                  <a:srgbClr val="231F20"/>
                </a:solidFill>
                <a:effectLst/>
                <a:uLnTx/>
                <a:uFillTx/>
                <a:latin typeface="Montserrat" pitchFamily="2" charset="77"/>
                <a:ea typeface="Montserrat Medium"/>
                <a:cs typeface="Montserrat Medium"/>
                <a:sym typeface="Montserrat Medium"/>
              </a:rPr>
              <a:t>is deployed in the vehicle</a:t>
            </a:r>
            <a:endParaRPr kumimoji="0" sz="1333" b="0" i="0" u="none" strike="noStrike" kern="0" cap="none" spc="0" normalizeH="0" baseline="0" noProof="0" dirty="0">
              <a:ln>
                <a:noFill/>
              </a:ln>
              <a:solidFill>
                <a:srgbClr val="231F20"/>
              </a:solidFill>
              <a:effectLst/>
              <a:uLnTx/>
              <a:uFillTx/>
              <a:latin typeface="Montserrat" pitchFamily="2" charset="77"/>
              <a:ea typeface="Montserrat Medium"/>
              <a:cs typeface="Montserrat Medium"/>
              <a:sym typeface="Montserrat Medium"/>
            </a:endParaRPr>
          </a:p>
        </p:txBody>
      </p:sp>
      <p:sp>
        <p:nvSpPr>
          <p:cNvPr id="12" name="Google Shape;201;p28">
            <a:extLst>
              <a:ext uri="{FF2B5EF4-FFF2-40B4-BE49-F238E27FC236}">
                <a16:creationId xmlns:a16="http://schemas.microsoft.com/office/drawing/2014/main" id="{3B2B562A-C6A7-5C38-9CE4-B29F94651CFB}"/>
              </a:ext>
            </a:extLst>
          </p:cNvPr>
          <p:cNvSpPr txBox="1"/>
          <p:nvPr/>
        </p:nvSpPr>
        <p:spPr>
          <a:xfrm>
            <a:off x="3512381" y="1414654"/>
            <a:ext cx="2222609" cy="12721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lang="en-US"/>
            </a:defPPr>
            <a:lvl1pPr marL="0" marR="0" lvl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kern="120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kern="120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kern="120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kern="120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kern="120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kern="120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kern="120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kern="120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kern="120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0" algn="ctr" defTabSz="12191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" sz="1333" b="0" i="0" u="none" strike="noStrike" kern="0" cap="none" spc="0" normalizeH="0" baseline="0" noProof="0">
                <a:ln>
                  <a:noFill/>
                </a:ln>
                <a:solidFill>
                  <a:srgbClr val="231F20"/>
                </a:solidFill>
                <a:effectLst/>
                <a:uLnTx/>
                <a:uFillTx/>
                <a:latin typeface="Montserrat" pitchFamily="2" charset="77"/>
                <a:ea typeface="Montserrat Medium"/>
                <a:cs typeface="Montserrat Medium"/>
                <a:sym typeface="Montserrat Medium"/>
              </a:rPr>
              <a:t>Software uses </a:t>
            </a:r>
            <a:r>
              <a:rPr kumimoji="0" lang="en" sz="1333" b="1" i="0" u="none" strike="noStrike" kern="0" cap="none" spc="0" normalizeH="0" baseline="0" noProof="0">
                <a:ln>
                  <a:noFill/>
                </a:ln>
                <a:solidFill>
                  <a:srgbClr val="231F20"/>
                </a:solidFill>
                <a:effectLst/>
                <a:uLnTx/>
                <a:uFillTx/>
                <a:latin typeface="Montserrat" pitchFamily="2" charset="77"/>
                <a:ea typeface="Montserrat"/>
                <a:cs typeface="Montserrat"/>
                <a:sym typeface="Montserrat"/>
              </a:rPr>
              <a:t>edge computing</a:t>
            </a:r>
            <a:r>
              <a:rPr kumimoji="0" lang="en" sz="1333" b="1" i="0" u="none" strike="noStrike" kern="0" cap="none" spc="0" normalizeH="0" baseline="0" noProof="0">
                <a:ln>
                  <a:noFill/>
                </a:ln>
                <a:solidFill>
                  <a:srgbClr val="231F20"/>
                </a:solidFill>
                <a:effectLst/>
                <a:uLnTx/>
                <a:uFillTx/>
                <a:latin typeface="Montserrat" pitchFamily="2" charset="77"/>
                <a:ea typeface="Montserrat Medium"/>
                <a:cs typeface="Montserrat Medium"/>
                <a:sym typeface="Montserrat Medium"/>
              </a:rPr>
              <a:t> </a:t>
            </a:r>
            <a:r>
              <a:rPr kumimoji="0" lang="en" sz="1333" b="0" i="0" u="none" strike="noStrike" kern="0" cap="none" spc="0" normalizeH="0" baseline="0" noProof="0">
                <a:ln>
                  <a:noFill/>
                </a:ln>
                <a:solidFill>
                  <a:srgbClr val="231F20"/>
                </a:solidFill>
                <a:effectLst/>
                <a:uLnTx/>
                <a:uFillTx/>
                <a:latin typeface="Montserrat" pitchFamily="2" charset="77"/>
                <a:ea typeface="Montserrat Medium"/>
                <a:cs typeface="Montserrat Medium"/>
                <a:sym typeface="Montserrat Medium"/>
              </a:rPr>
              <a:t>to calculate </a:t>
            </a:r>
            <a:r>
              <a:rPr kumimoji="0" lang="en" sz="1333" b="1" i="0" u="none" strike="noStrike" kern="0" cap="none" spc="0" normalizeH="0" baseline="0" noProof="0">
                <a:ln>
                  <a:noFill/>
                </a:ln>
                <a:solidFill>
                  <a:srgbClr val="231F20"/>
                </a:solidFill>
                <a:effectLst/>
                <a:uLnTx/>
                <a:uFillTx/>
                <a:latin typeface="Montserrat" pitchFamily="2" charset="77"/>
                <a:ea typeface="Montserrat"/>
                <a:cs typeface="Montserrat"/>
                <a:sym typeface="Montserrat"/>
              </a:rPr>
              <a:t>advanced insurance insights</a:t>
            </a:r>
            <a:r>
              <a:rPr kumimoji="0" lang="en" sz="1333" b="1" i="0" u="none" strike="noStrike" kern="0" cap="none" spc="0" normalizeH="0" baseline="0" noProof="0">
                <a:ln>
                  <a:noFill/>
                </a:ln>
                <a:solidFill>
                  <a:srgbClr val="231F20"/>
                </a:solidFill>
                <a:effectLst/>
                <a:uLnTx/>
                <a:uFillTx/>
                <a:latin typeface="Montserrat" pitchFamily="2" charset="77"/>
                <a:ea typeface="Montserrat Medium"/>
                <a:cs typeface="Montserrat Medium"/>
                <a:sym typeface="Montserrat Medium"/>
              </a:rPr>
              <a:t> </a:t>
            </a:r>
            <a:r>
              <a:rPr kumimoji="0" lang="en" sz="1333" b="0" i="0" u="none" strike="noStrike" kern="0" cap="none" spc="0" normalizeH="0" baseline="0" noProof="0">
                <a:ln>
                  <a:noFill/>
                </a:ln>
                <a:solidFill>
                  <a:srgbClr val="231F20"/>
                </a:solidFill>
                <a:effectLst/>
                <a:uLnTx/>
                <a:uFillTx/>
                <a:latin typeface="Montserrat" pitchFamily="2" charset="77"/>
                <a:ea typeface="Montserrat Medium"/>
                <a:cs typeface="Montserrat Medium"/>
                <a:sym typeface="Montserrat Medium"/>
              </a:rPr>
              <a:t>from next-gen data</a:t>
            </a:r>
            <a:endParaRPr kumimoji="0" sz="1333" b="0" i="0" u="none" strike="noStrike" kern="0" cap="none" spc="0" normalizeH="0" baseline="0" noProof="0">
              <a:ln>
                <a:noFill/>
              </a:ln>
              <a:solidFill>
                <a:srgbClr val="231F20"/>
              </a:solidFill>
              <a:effectLst/>
              <a:uLnTx/>
              <a:uFillTx/>
              <a:latin typeface="Montserrat" pitchFamily="2" charset="77"/>
              <a:ea typeface="Montserrat Medium"/>
              <a:cs typeface="Montserrat Medium"/>
              <a:sym typeface="Montserrat Medium"/>
            </a:endParaRPr>
          </a:p>
        </p:txBody>
      </p:sp>
      <p:sp>
        <p:nvSpPr>
          <p:cNvPr id="13" name="Google Shape;202;p28">
            <a:extLst>
              <a:ext uri="{FF2B5EF4-FFF2-40B4-BE49-F238E27FC236}">
                <a16:creationId xmlns:a16="http://schemas.microsoft.com/office/drawing/2014/main" id="{D82E8A60-8864-3489-9401-E4770A976AA3}"/>
              </a:ext>
            </a:extLst>
          </p:cNvPr>
          <p:cNvSpPr txBox="1"/>
          <p:nvPr/>
        </p:nvSpPr>
        <p:spPr>
          <a:xfrm>
            <a:off x="6509968" y="1414654"/>
            <a:ext cx="2115575" cy="14772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lang="en-US"/>
            </a:defPPr>
            <a:lvl1pPr marL="0" marR="0" lvl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kern="120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kern="120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kern="120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kern="120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kern="120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kern="120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kern="120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kern="120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kern="120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0" algn="ctr" defTabSz="12191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" sz="1333" b="0" i="0" u="none" strike="noStrike" kern="0" cap="none" spc="0" normalizeH="0" baseline="0" noProof="0">
                <a:ln>
                  <a:noFill/>
                </a:ln>
                <a:solidFill>
                  <a:srgbClr val="231F20"/>
                </a:solidFill>
                <a:effectLst/>
                <a:uLnTx/>
                <a:uFillTx/>
                <a:latin typeface="Montserrat" pitchFamily="2" charset="77"/>
                <a:ea typeface="Montserrat Medium"/>
                <a:cs typeface="Montserrat Medium"/>
                <a:sym typeface="Montserrat Medium"/>
              </a:rPr>
              <a:t>Data-driven insurance insights are uploaded to the cloud, </a:t>
            </a:r>
            <a:r>
              <a:rPr kumimoji="0" lang="en" sz="1333" b="1" i="0" u="none" strike="noStrike" kern="0" cap="none" spc="0" normalizeH="0" baseline="0" noProof="0">
                <a:ln>
                  <a:noFill/>
                </a:ln>
                <a:solidFill>
                  <a:srgbClr val="231F20"/>
                </a:solidFill>
                <a:effectLst/>
                <a:uLnTx/>
                <a:uFillTx/>
                <a:latin typeface="Montserrat" pitchFamily="2" charset="77"/>
                <a:ea typeface="Montserrat"/>
                <a:cs typeface="Montserrat"/>
                <a:sym typeface="Montserrat"/>
              </a:rPr>
              <a:t>removing need for heavy data volume and PII</a:t>
            </a:r>
            <a:endParaRPr kumimoji="0" sz="1333" b="1" i="0" u="none" strike="noStrike" kern="0" cap="none" spc="0" normalizeH="0" baseline="0" noProof="0">
              <a:ln>
                <a:noFill/>
              </a:ln>
              <a:solidFill>
                <a:srgbClr val="231F20"/>
              </a:solidFill>
              <a:effectLst/>
              <a:uLnTx/>
              <a:uFillTx/>
              <a:latin typeface="Montserrat" pitchFamily="2" charset="77"/>
              <a:ea typeface="Montserrat"/>
              <a:cs typeface="Montserrat"/>
              <a:sym typeface="Montserrat"/>
            </a:endParaRPr>
          </a:p>
        </p:txBody>
      </p:sp>
      <p:sp>
        <p:nvSpPr>
          <p:cNvPr id="14" name="Google Shape;203;p28">
            <a:extLst>
              <a:ext uri="{FF2B5EF4-FFF2-40B4-BE49-F238E27FC236}">
                <a16:creationId xmlns:a16="http://schemas.microsoft.com/office/drawing/2014/main" id="{47520D16-2487-8116-551F-45F38AF5D7F6}"/>
              </a:ext>
            </a:extLst>
          </p:cNvPr>
          <p:cNvSpPr txBox="1"/>
          <p:nvPr/>
        </p:nvSpPr>
        <p:spPr>
          <a:xfrm>
            <a:off x="9349421" y="1414654"/>
            <a:ext cx="2440000" cy="10669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lang="en-US"/>
            </a:defPPr>
            <a:lvl1pPr marL="0" marR="0" lvl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kern="120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kern="120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kern="120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kern="120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kern="120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kern="120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kern="120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kern="120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kern="120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0" algn="ctr" defTabSz="12191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" sz="1333" b="0" i="0" u="none" strike="noStrike" kern="0" cap="none" spc="0" normalizeH="0" baseline="0" noProof="0" dirty="0">
                <a:ln>
                  <a:noFill/>
                </a:ln>
                <a:solidFill>
                  <a:srgbClr val="231F20"/>
                </a:solidFill>
                <a:effectLst/>
                <a:uLnTx/>
                <a:uFillTx/>
                <a:latin typeface="Montserrat" pitchFamily="2" charset="77"/>
                <a:ea typeface="Montserrat Medium"/>
                <a:cs typeface="Montserrat Medium"/>
                <a:sym typeface="Montserrat Medium"/>
              </a:rPr>
              <a:t>Insurance insights are then monetized via different </a:t>
            </a:r>
            <a:r>
              <a:rPr kumimoji="0" lang="en" sz="1333" b="1" i="0" u="none" strike="noStrike" kern="0" cap="none" spc="0" normalizeH="0" baseline="0" noProof="0" dirty="0">
                <a:ln>
                  <a:noFill/>
                </a:ln>
                <a:solidFill>
                  <a:srgbClr val="231F20"/>
                </a:solidFill>
                <a:effectLst/>
                <a:uLnTx/>
                <a:uFillTx/>
                <a:latin typeface="Montserrat" pitchFamily="2" charset="77"/>
                <a:ea typeface="Montserrat"/>
                <a:cs typeface="Montserrat"/>
                <a:sym typeface="Montserrat"/>
              </a:rPr>
              <a:t>data </a:t>
            </a:r>
            <a:endParaRPr kumimoji="0" sz="1333" b="1" i="0" u="none" strike="noStrike" kern="0" cap="none" spc="0" normalizeH="0" baseline="0" noProof="0" dirty="0">
              <a:ln>
                <a:noFill/>
              </a:ln>
              <a:solidFill>
                <a:srgbClr val="231F20"/>
              </a:solidFill>
              <a:effectLst/>
              <a:uLnTx/>
              <a:uFillTx/>
              <a:latin typeface="Montserrat" pitchFamily="2" charset="77"/>
              <a:ea typeface="Montserrat"/>
              <a:cs typeface="Montserrat"/>
              <a:sym typeface="Montserrat"/>
            </a:endParaRPr>
          </a:p>
          <a:p>
            <a:pPr marL="0" marR="0" lvl="0" indent="0" algn="ctr" defTabSz="12191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" sz="1333" b="1" i="0" u="none" strike="noStrike" kern="0" cap="none" spc="0" normalizeH="0" baseline="0" noProof="0" dirty="0">
                <a:ln>
                  <a:noFill/>
                </a:ln>
                <a:solidFill>
                  <a:srgbClr val="231F20"/>
                </a:solidFill>
                <a:effectLst/>
                <a:uLnTx/>
                <a:uFillTx/>
                <a:latin typeface="Montserrat" pitchFamily="2" charset="77"/>
                <a:ea typeface="Montserrat"/>
                <a:cs typeface="Montserrat"/>
                <a:sym typeface="Montserrat"/>
              </a:rPr>
              <a:t>products and services</a:t>
            </a:r>
            <a:endParaRPr kumimoji="0" sz="1333" b="1" i="0" u="none" strike="noStrike" kern="0" cap="none" spc="0" normalizeH="0" baseline="0" noProof="0" dirty="0">
              <a:ln>
                <a:noFill/>
              </a:ln>
              <a:solidFill>
                <a:srgbClr val="231F20"/>
              </a:solidFill>
              <a:effectLst/>
              <a:uLnTx/>
              <a:uFillTx/>
              <a:latin typeface="Montserrat" pitchFamily="2" charset="77"/>
              <a:ea typeface="Montserrat"/>
              <a:cs typeface="Montserrat"/>
              <a:sym typeface="Montserrat"/>
            </a:endParaRPr>
          </a:p>
        </p:txBody>
      </p:sp>
      <p:sp>
        <p:nvSpPr>
          <p:cNvPr id="15" name="Google Shape;204;p28">
            <a:extLst>
              <a:ext uri="{FF2B5EF4-FFF2-40B4-BE49-F238E27FC236}">
                <a16:creationId xmlns:a16="http://schemas.microsoft.com/office/drawing/2014/main" id="{4DDA74D6-F513-1393-33AD-11A80A698587}"/>
              </a:ext>
            </a:extLst>
          </p:cNvPr>
          <p:cNvSpPr/>
          <p:nvPr/>
        </p:nvSpPr>
        <p:spPr>
          <a:xfrm>
            <a:off x="5624433" y="4882786"/>
            <a:ext cx="246800" cy="246800"/>
          </a:xfrm>
          <a:prstGeom prst="ellipse">
            <a:avLst/>
          </a:prstGeom>
          <a:solidFill>
            <a:srgbClr val="7F3F98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spcFirstLastPara="1" wrap="square" lIns="121900" tIns="121900" rIns="121900" bIns="1219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lang="en-US"/>
            </a:defPPr>
            <a:lvl1pPr marL="0" marR="0" lvl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kern="120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kern="120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kern="120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kern="120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kern="120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kern="120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kern="120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kern="120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kern="120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0" algn="ctr" defTabSz="12191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ontserrat Medium" pitchFamily="2" charset="77"/>
                <a:ea typeface="+mn-ea"/>
                <a:cs typeface="Arial"/>
                <a:sym typeface="Arial"/>
              </a:rPr>
              <a:t>1</a:t>
            </a:r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ontserrat Medium" pitchFamily="2" charset="77"/>
              <a:ea typeface="+mn-ea"/>
              <a:cs typeface="Arial"/>
              <a:sym typeface="Arial"/>
            </a:endParaRPr>
          </a:p>
        </p:txBody>
      </p:sp>
      <p:sp>
        <p:nvSpPr>
          <p:cNvPr id="17" name="Google Shape;206;p28">
            <a:extLst>
              <a:ext uri="{FF2B5EF4-FFF2-40B4-BE49-F238E27FC236}">
                <a16:creationId xmlns:a16="http://schemas.microsoft.com/office/drawing/2014/main" id="{9E853493-31DF-1F2B-8F8D-CA86ED1F1B9A}"/>
              </a:ext>
            </a:extLst>
          </p:cNvPr>
          <p:cNvSpPr/>
          <p:nvPr/>
        </p:nvSpPr>
        <p:spPr>
          <a:xfrm>
            <a:off x="6622497" y="5304415"/>
            <a:ext cx="246800" cy="246800"/>
          </a:xfrm>
          <a:prstGeom prst="ellipse">
            <a:avLst/>
          </a:prstGeom>
          <a:solidFill>
            <a:srgbClr val="7F3F98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spcFirstLastPara="1" wrap="square" lIns="121900" tIns="121900" rIns="121900" bIns="1219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lang="en-US"/>
            </a:defPPr>
            <a:lvl1pPr marL="0" marR="0" lvl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kern="120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kern="120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kern="120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kern="120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kern="120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kern="120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kern="120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kern="120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kern="120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0" algn="ctr" defTabSz="12191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1467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ontserrat Medium" pitchFamily="2" charset="77"/>
                <a:ea typeface="+mn-ea"/>
                <a:cs typeface="Arial"/>
                <a:sym typeface="Arial"/>
              </a:rPr>
              <a:t>2</a:t>
            </a:r>
            <a:endParaRPr kumimoji="0" sz="1467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ontserrat Medium" pitchFamily="2" charset="77"/>
              <a:ea typeface="+mn-ea"/>
              <a:cs typeface="Arial"/>
              <a:sym typeface="Arial"/>
            </a:endParaRPr>
          </a:p>
        </p:txBody>
      </p:sp>
      <p:sp>
        <p:nvSpPr>
          <p:cNvPr id="18" name="Google Shape;205;p28">
            <a:extLst>
              <a:ext uri="{FF2B5EF4-FFF2-40B4-BE49-F238E27FC236}">
                <a16:creationId xmlns:a16="http://schemas.microsoft.com/office/drawing/2014/main" id="{18630D93-F4CF-4F30-BD94-28A6DD651B4E}"/>
              </a:ext>
            </a:extLst>
          </p:cNvPr>
          <p:cNvSpPr txBox="1"/>
          <p:nvPr/>
        </p:nvSpPr>
        <p:spPr>
          <a:xfrm>
            <a:off x="357386" y="2780309"/>
            <a:ext cx="263600" cy="4718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lang="en-US"/>
            </a:defPPr>
            <a:lvl1pPr marL="0" marR="0" lvl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kern="120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kern="120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kern="120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kern="120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kern="120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kern="120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kern="120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kern="120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kern="120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0" algn="l" defTabSz="12191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" sz="1467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ontserrat SemiBold"/>
                <a:ea typeface="Montserrat SemiBold"/>
                <a:cs typeface="Montserrat SemiBold"/>
                <a:sym typeface="Montserrat SemiBold"/>
              </a:rPr>
              <a:t>1</a:t>
            </a:r>
            <a:endParaRPr kumimoji="0" sz="1467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ontserrat SemiBold"/>
              <a:ea typeface="Montserrat SemiBold"/>
              <a:cs typeface="Montserrat SemiBold"/>
              <a:sym typeface="Montserrat SemiBold"/>
            </a:endParaRPr>
          </a:p>
        </p:txBody>
      </p:sp>
      <p:sp>
        <p:nvSpPr>
          <p:cNvPr id="19" name="Google Shape;208;p28">
            <a:extLst>
              <a:ext uri="{FF2B5EF4-FFF2-40B4-BE49-F238E27FC236}">
                <a16:creationId xmlns:a16="http://schemas.microsoft.com/office/drawing/2014/main" id="{82D98C64-501B-87AE-399A-8F899396967B}"/>
              </a:ext>
            </a:extLst>
          </p:cNvPr>
          <p:cNvSpPr/>
          <p:nvPr/>
        </p:nvSpPr>
        <p:spPr>
          <a:xfrm>
            <a:off x="7902561" y="4385252"/>
            <a:ext cx="246800" cy="246800"/>
          </a:xfrm>
          <a:prstGeom prst="ellipse">
            <a:avLst/>
          </a:prstGeom>
          <a:solidFill>
            <a:srgbClr val="7F3F98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spcFirstLastPara="1" wrap="square" lIns="121900" tIns="121900" rIns="121900" bIns="1219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lang="en-US"/>
            </a:defPPr>
            <a:lvl1pPr marL="0" marR="0" lvl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kern="120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kern="120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kern="120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kern="120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kern="120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kern="120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kern="120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kern="120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kern="120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0" algn="ctr" defTabSz="12191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ontserrat Medium" pitchFamily="2" charset="77"/>
                <a:ea typeface="+mn-ea"/>
                <a:cs typeface="Arial"/>
                <a:sym typeface="Arial"/>
              </a:rPr>
              <a:t>3</a:t>
            </a:r>
            <a:endParaRPr kumimoji="0" sz="16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ontserrat Medium" pitchFamily="2" charset="77"/>
              <a:ea typeface="+mn-ea"/>
              <a:cs typeface="Arial"/>
              <a:sym typeface="Arial"/>
            </a:endParaRPr>
          </a:p>
        </p:txBody>
      </p:sp>
      <p:sp>
        <p:nvSpPr>
          <p:cNvPr id="20" name="Google Shape;210;p28">
            <a:extLst>
              <a:ext uri="{FF2B5EF4-FFF2-40B4-BE49-F238E27FC236}">
                <a16:creationId xmlns:a16="http://schemas.microsoft.com/office/drawing/2014/main" id="{52F25EDE-49B9-EC8A-CCD0-996DA6F66D51}"/>
              </a:ext>
            </a:extLst>
          </p:cNvPr>
          <p:cNvSpPr/>
          <p:nvPr/>
        </p:nvSpPr>
        <p:spPr>
          <a:xfrm>
            <a:off x="8625045" y="3437439"/>
            <a:ext cx="246800" cy="246800"/>
          </a:xfrm>
          <a:prstGeom prst="ellipse">
            <a:avLst/>
          </a:prstGeom>
          <a:solidFill>
            <a:srgbClr val="7F3F98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spcFirstLastPara="1" wrap="square" lIns="121900" tIns="121900" rIns="121900" bIns="1219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lang="en-US"/>
            </a:defPPr>
            <a:lvl1pPr marL="0" marR="0" lvl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kern="120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kern="120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kern="120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kern="120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kern="120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kern="120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kern="120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kern="120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kern="120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0" algn="ctr" defTabSz="12191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ontserrat Medium" pitchFamily="2" charset="77"/>
                <a:ea typeface="+mn-ea"/>
                <a:cs typeface="Arial"/>
                <a:sym typeface="Arial"/>
              </a:rPr>
              <a:t>4</a:t>
            </a:r>
            <a:endParaRPr kumimoji="0" sz="16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ontserrat Medium" pitchFamily="2" charset="77"/>
              <a:ea typeface="+mn-ea"/>
              <a:cs typeface="Arial"/>
              <a:sym typeface="Arial"/>
            </a:endParaRPr>
          </a:p>
        </p:txBody>
      </p:sp>
      <p:sp>
        <p:nvSpPr>
          <p:cNvPr id="22" name="TextBox 34">
            <a:extLst>
              <a:ext uri="{FF2B5EF4-FFF2-40B4-BE49-F238E27FC236}">
                <a16:creationId xmlns:a16="http://schemas.microsoft.com/office/drawing/2014/main" id="{724C951E-31AF-9073-0C8F-5899299B5D70}"/>
              </a:ext>
            </a:extLst>
          </p:cNvPr>
          <p:cNvSpPr txBox="1"/>
          <p:nvPr/>
        </p:nvSpPr>
        <p:spPr>
          <a:xfrm>
            <a:off x="908690" y="1414656"/>
            <a:ext cx="418064" cy="584775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lang="en-US"/>
            </a:defPPr>
            <a:lvl1pPr marL="0" marR="0" lvl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kern="120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kern="120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kern="120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kern="120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kern="120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kern="120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kern="120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kern="120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kern="120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0" algn="ctr" defTabSz="12191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altLang="ko-KR" sz="3200" b="1" i="0" u="none" strike="noStrike" kern="0" cap="none" spc="0" normalizeH="0" baseline="0" noProof="0">
                <a:ln>
                  <a:noFill/>
                </a:ln>
                <a:solidFill>
                  <a:srgbClr val="7F3F98"/>
                </a:solidFill>
                <a:effectLst/>
                <a:uLnTx/>
                <a:uFillTx/>
                <a:latin typeface="Montserrat" pitchFamily="2" charset="77"/>
                <a:ea typeface="맑은 고딕" panose="020B0503020000020004" pitchFamily="34" charset="-127"/>
                <a:cs typeface="Arial" pitchFamily="34" charset="0"/>
                <a:sym typeface="Arial"/>
              </a:rPr>
              <a:t>1</a:t>
            </a:r>
            <a:endParaRPr kumimoji="0" lang="ko-KR" altLang="en-US" sz="3200" b="1" i="0" u="none" strike="noStrike" kern="0" cap="none" spc="0" normalizeH="0" baseline="0" noProof="0">
              <a:ln>
                <a:noFill/>
              </a:ln>
              <a:solidFill>
                <a:srgbClr val="7F3F98"/>
              </a:solidFill>
              <a:effectLst/>
              <a:uLnTx/>
              <a:uFillTx/>
              <a:latin typeface="Montserrat" pitchFamily="2" charset="77"/>
              <a:ea typeface="맑은 고딕" panose="020B0503020000020004" pitchFamily="34" charset="-127"/>
              <a:cs typeface="Arial" pitchFamily="34" charset="0"/>
              <a:sym typeface="Arial"/>
            </a:endParaRPr>
          </a:p>
        </p:txBody>
      </p:sp>
      <p:sp>
        <p:nvSpPr>
          <p:cNvPr id="23" name="TextBox 36">
            <a:extLst>
              <a:ext uri="{FF2B5EF4-FFF2-40B4-BE49-F238E27FC236}">
                <a16:creationId xmlns:a16="http://schemas.microsoft.com/office/drawing/2014/main" id="{E27E2813-8849-CBCD-9EA1-DBEE8AD76F52}"/>
              </a:ext>
            </a:extLst>
          </p:cNvPr>
          <p:cNvSpPr txBox="1"/>
          <p:nvPr/>
        </p:nvSpPr>
        <p:spPr>
          <a:xfrm>
            <a:off x="3274777" y="1414656"/>
            <a:ext cx="418064" cy="584775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lang="en-US"/>
            </a:defPPr>
            <a:lvl1pPr marL="0" marR="0" lvl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kern="120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kern="120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kern="120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kern="120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kern="120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kern="120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kern="120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kern="120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kern="120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0" algn="ctr" defTabSz="12191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altLang="ko-KR" sz="3200" b="1" i="0" u="none" strike="noStrike" kern="0" cap="none" spc="0" normalizeH="0" baseline="0" noProof="0">
                <a:ln>
                  <a:noFill/>
                </a:ln>
                <a:solidFill>
                  <a:srgbClr val="7F3F98"/>
                </a:solidFill>
                <a:effectLst/>
                <a:uLnTx/>
                <a:uFillTx/>
                <a:latin typeface="Montserrat" pitchFamily="2" charset="77"/>
                <a:ea typeface="맑은 고딕" panose="020B0503020000020004" pitchFamily="34" charset="-127"/>
                <a:cs typeface="Arial" pitchFamily="34" charset="0"/>
                <a:sym typeface="Arial"/>
              </a:rPr>
              <a:t>2</a:t>
            </a:r>
            <a:endParaRPr kumimoji="0" lang="ko-KR" altLang="en-US" sz="3200" b="1" i="0" u="none" strike="noStrike" kern="0" cap="none" spc="0" normalizeH="0" baseline="0" noProof="0">
              <a:ln>
                <a:noFill/>
              </a:ln>
              <a:solidFill>
                <a:srgbClr val="7F3F98"/>
              </a:solidFill>
              <a:effectLst/>
              <a:uLnTx/>
              <a:uFillTx/>
              <a:latin typeface="Montserrat" pitchFamily="2" charset="77"/>
              <a:ea typeface="맑은 고딕" panose="020B0503020000020004" pitchFamily="34" charset="-127"/>
              <a:cs typeface="Arial" pitchFamily="34" charset="0"/>
              <a:sym typeface="Arial"/>
            </a:endParaRPr>
          </a:p>
        </p:txBody>
      </p:sp>
      <p:sp>
        <p:nvSpPr>
          <p:cNvPr id="24" name="TextBox 37">
            <a:extLst>
              <a:ext uri="{FF2B5EF4-FFF2-40B4-BE49-F238E27FC236}">
                <a16:creationId xmlns:a16="http://schemas.microsoft.com/office/drawing/2014/main" id="{562807A7-129A-7E81-ED1A-E01EE3D2304A}"/>
              </a:ext>
            </a:extLst>
          </p:cNvPr>
          <p:cNvSpPr txBox="1"/>
          <p:nvPr/>
        </p:nvSpPr>
        <p:spPr>
          <a:xfrm>
            <a:off x="6227968" y="1414656"/>
            <a:ext cx="418064" cy="584775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lang="en-US"/>
            </a:defPPr>
            <a:lvl1pPr marL="0" marR="0" lvl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kern="120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kern="120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kern="120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kern="120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kern="120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kern="120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kern="120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kern="120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kern="120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0" algn="ctr" defTabSz="12191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altLang="ko-KR" sz="3200" b="1" i="0" u="none" strike="noStrike" kern="0" cap="none" spc="0" normalizeH="0" baseline="0" noProof="0">
                <a:ln>
                  <a:noFill/>
                </a:ln>
                <a:solidFill>
                  <a:srgbClr val="7F3F98"/>
                </a:solidFill>
                <a:effectLst/>
                <a:uLnTx/>
                <a:uFillTx/>
                <a:latin typeface="Montserrat" pitchFamily="2" charset="77"/>
                <a:ea typeface="맑은 고딕" panose="020B0503020000020004" pitchFamily="34" charset="-127"/>
                <a:cs typeface="Arial" pitchFamily="34" charset="0"/>
                <a:sym typeface="Arial"/>
              </a:rPr>
              <a:t>3</a:t>
            </a:r>
            <a:endParaRPr kumimoji="0" lang="ko-KR" altLang="en-US" sz="3200" b="1" i="0" u="none" strike="noStrike" kern="0" cap="none" spc="0" normalizeH="0" baseline="0" noProof="0">
              <a:ln>
                <a:noFill/>
              </a:ln>
              <a:solidFill>
                <a:srgbClr val="7F3F98"/>
              </a:solidFill>
              <a:effectLst/>
              <a:uLnTx/>
              <a:uFillTx/>
              <a:latin typeface="Montserrat" pitchFamily="2" charset="77"/>
              <a:ea typeface="맑은 고딕" panose="020B0503020000020004" pitchFamily="34" charset="-127"/>
              <a:cs typeface="Arial" pitchFamily="34" charset="0"/>
              <a:sym typeface="Arial"/>
            </a:endParaRPr>
          </a:p>
        </p:txBody>
      </p:sp>
      <p:sp>
        <p:nvSpPr>
          <p:cNvPr id="25" name="TextBox 40">
            <a:extLst>
              <a:ext uri="{FF2B5EF4-FFF2-40B4-BE49-F238E27FC236}">
                <a16:creationId xmlns:a16="http://schemas.microsoft.com/office/drawing/2014/main" id="{F2E40D3F-1862-ACC2-43B0-CF2342D953A1}"/>
              </a:ext>
            </a:extLst>
          </p:cNvPr>
          <p:cNvSpPr txBox="1"/>
          <p:nvPr/>
        </p:nvSpPr>
        <p:spPr>
          <a:xfrm>
            <a:off x="9140389" y="1414656"/>
            <a:ext cx="418064" cy="584775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lang="en-US"/>
            </a:defPPr>
            <a:lvl1pPr marL="0" marR="0" lvl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kern="120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kern="120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kern="120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kern="120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kern="120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kern="120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kern="120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kern="120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kern="120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0" algn="ctr" defTabSz="12191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altLang="ko-KR" sz="3200" b="1" i="0" u="none" strike="noStrike" kern="0" cap="none" spc="0" normalizeH="0" baseline="0" noProof="0">
                <a:ln>
                  <a:noFill/>
                </a:ln>
                <a:solidFill>
                  <a:srgbClr val="7F3F98"/>
                </a:solidFill>
                <a:effectLst/>
                <a:uLnTx/>
                <a:uFillTx/>
                <a:latin typeface="Montserrat" pitchFamily="2" charset="77"/>
                <a:ea typeface="맑은 고딕" panose="020B0503020000020004" pitchFamily="34" charset="-127"/>
                <a:cs typeface="Arial" pitchFamily="34" charset="0"/>
                <a:sym typeface="Arial"/>
              </a:rPr>
              <a:t>4</a:t>
            </a:r>
            <a:endParaRPr kumimoji="0" lang="ko-KR" altLang="en-US" sz="3200" b="1" i="0" u="none" strike="noStrike" kern="0" cap="none" spc="0" normalizeH="0" baseline="0" noProof="0">
              <a:ln>
                <a:noFill/>
              </a:ln>
              <a:solidFill>
                <a:srgbClr val="7F3F98"/>
              </a:solidFill>
              <a:effectLst/>
              <a:uLnTx/>
              <a:uFillTx/>
              <a:latin typeface="Montserrat" pitchFamily="2" charset="77"/>
              <a:ea typeface="맑은 고딕" panose="020B0503020000020004" pitchFamily="34" charset="-127"/>
              <a:cs typeface="Arial" pitchFamily="34" charset="0"/>
              <a:sym typeface="Arial"/>
            </a:endParaRPr>
          </a:p>
        </p:txBody>
      </p:sp>
      <p:pic>
        <p:nvPicPr>
          <p:cNvPr id="26" name="Graphic 66">
            <a:extLst>
              <a:ext uri="{FF2B5EF4-FFF2-40B4-BE49-F238E27FC236}">
                <a16:creationId xmlns:a16="http://schemas.microsoft.com/office/drawing/2014/main" id="{49D48D8E-4576-5246-1880-905F181E1D2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rot="12270785" flipH="1">
            <a:off x="7447536" y="4596448"/>
            <a:ext cx="413272" cy="608483"/>
          </a:xfrm>
          <a:prstGeom prst="rect">
            <a:avLst/>
          </a:prstGeom>
        </p:spPr>
      </p:pic>
      <p:pic>
        <p:nvPicPr>
          <p:cNvPr id="27" name="Graphic 68">
            <a:extLst>
              <a:ext uri="{FF2B5EF4-FFF2-40B4-BE49-F238E27FC236}">
                <a16:creationId xmlns:a16="http://schemas.microsoft.com/office/drawing/2014/main" id="{CA439A4D-304B-130E-1287-44AB2C1DC78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 rot="18787082">
            <a:off x="6058684" y="5168922"/>
            <a:ext cx="517791" cy="517791"/>
          </a:xfrm>
          <a:prstGeom prst="rect">
            <a:avLst/>
          </a:prstGeom>
        </p:spPr>
      </p:pic>
      <p:pic>
        <p:nvPicPr>
          <p:cNvPr id="28" name="Graphic 2">
            <a:extLst>
              <a:ext uri="{FF2B5EF4-FFF2-40B4-BE49-F238E27FC236}">
                <a16:creationId xmlns:a16="http://schemas.microsoft.com/office/drawing/2014/main" id="{6F6D98C8-1A07-D1D6-C0DE-880A2A15489E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5326052" y="5183149"/>
            <a:ext cx="632167" cy="63216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29" name="Graphic 4">
            <a:extLst>
              <a:ext uri="{FF2B5EF4-FFF2-40B4-BE49-F238E27FC236}">
                <a16:creationId xmlns:a16="http://schemas.microsoft.com/office/drawing/2014/main" id="{842D8676-927B-BB0D-A576-9109F02D36D5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6811749" y="4694994"/>
            <a:ext cx="604336" cy="604336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30" name="Graphic 6">
            <a:extLst>
              <a:ext uri="{FF2B5EF4-FFF2-40B4-BE49-F238E27FC236}">
                <a16:creationId xmlns:a16="http://schemas.microsoft.com/office/drawing/2014/main" id="{45A4698C-CCBD-610A-6EFE-395B8C6ADF04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8224622" y="3776546"/>
            <a:ext cx="667115" cy="66711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31" name="TextBox 1">
            <a:extLst>
              <a:ext uri="{FF2B5EF4-FFF2-40B4-BE49-F238E27FC236}">
                <a16:creationId xmlns:a16="http://schemas.microsoft.com/office/drawing/2014/main" id="{E8C04503-0DCC-F353-AD2E-3C539467BC9F}"/>
              </a:ext>
            </a:extLst>
          </p:cNvPr>
          <p:cNvSpPr txBox="1"/>
          <p:nvPr/>
        </p:nvSpPr>
        <p:spPr>
          <a:xfrm>
            <a:off x="5038446" y="5824893"/>
            <a:ext cx="1207377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lang="en-US"/>
            </a:defPPr>
            <a:lvl1pPr marL="0" marR="0" lvl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kern="120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kern="120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kern="120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kern="120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kern="120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kern="120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kern="120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kern="120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kern="120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0" algn="ctr" defTabSz="12191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" sz="800" b="0" i="0" u="none" strike="noStrike" kern="0" cap="none" spc="0" normalizeH="0" baseline="0" noProof="0" dirty="0">
                <a:ln>
                  <a:noFill/>
                </a:ln>
                <a:solidFill>
                  <a:srgbClr val="231F20"/>
                </a:solidFill>
                <a:effectLst/>
                <a:uLnTx/>
                <a:uFillTx/>
                <a:latin typeface="Montserrat Medium" pitchFamily="2" charset="77"/>
                <a:ea typeface="+mn-ea"/>
                <a:cs typeface="Arial"/>
                <a:sym typeface="Montserrat Medium"/>
              </a:rPr>
              <a:t>Embedded Data Science Software </a:t>
            </a:r>
            <a:endParaRPr kumimoji="0" lang="en-US" sz="1467" b="0" i="0" u="none" strike="noStrike" kern="0" cap="none" spc="0" normalizeH="0" baseline="0" noProof="0" dirty="0">
              <a:ln>
                <a:noFill/>
              </a:ln>
              <a:solidFill>
                <a:srgbClr val="231F20"/>
              </a:solidFill>
              <a:effectLst/>
              <a:uLnTx/>
              <a:uFillTx/>
              <a:latin typeface="Montserrat Medium" pitchFamily="2" charset="77"/>
              <a:ea typeface="+mn-ea"/>
              <a:cs typeface="Arial"/>
              <a:sym typeface="Arial"/>
            </a:endParaRPr>
          </a:p>
        </p:txBody>
      </p:sp>
      <p:sp>
        <p:nvSpPr>
          <p:cNvPr id="32" name="TextBox 3">
            <a:extLst>
              <a:ext uri="{FF2B5EF4-FFF2-40B4-BE49-F238E27FC236}">
                <a16:creationId xmlns:a16="http://schemas.microsoft.com/office/drawing/2014/main" id="{9F7C02E4-03EA-3A2E-8F04-3214908D03D0}"/>
              </a:ext>
            </a:extLst>
          </p:cNvPr>
          <p:cNvSpPr txBox="1"/>
          <p:nvPr/>
        </p:nvSpPr>
        <p:spPr>
          <a:xfrm>
            <a:off x="6883354" y="5263244"/>
            <a:ext cx="960699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lang="en-US"/>
            </a:defPPr>
            <a:lvl1pPr marL="0" marR="0" lvl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kern="120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kern="120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kern="120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kern="120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kern="120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kern="120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kern="120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kern="120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kern="120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0" algn="ctr" defTabSz="12191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" sz="800" b="0" i="0" u="none" strike="noStrike" kern="0" cap="none" spc="0" normalizeH="0" baseline="0" noProof="0">
                <a:ln>
                  <a:noFill/>
                </a:ln>
                <a:solidFill>
                  <a:srgbClr val="231F20"/>
                </a:solidFill>
                <a:effectLst/>
                <a:uLnTx/>
                <a:uFillTx/>
                <a:latin typeface="Montserrat Medium" pitchFamily="2" charset="77"/>
                <a:ea typeface="+mn-ea"/>
                <a:cs typeface="Arial"/>
                <a:sym typeface="Montserrat Medium"/>
              </a:rPr>
              <a:t>Advanced Insights</a:t>
            </a:r>
            <a:endParaRPr kumimoji="0" lang="en-US" sz="1467" b="0" i="0" u="none" strike="noStrike" kern="0" cap="none" spc="0" normalizeH="0" baseline="0" noProof="0">
              <a:ln>
                <a:noFill/>
              </a:ln>
              <a:solidFill>
                <a:srgbClr val="231F20"/>
              </a:solidFill>
              <a:effectLst/>
              <a:uLnTx/>
              <a:uFillTx/>
              <a:latin typeface="Montserrat Medium" pitchFamily="2" charset="77"/>
              <a:ea typeface="+mn-ea"/>
              <a:cs typeface="Arial"/>
              <a:sym typeface="Arial"/>
            </a:endParaRPr>
          </a:p>
        </p:txBody>
      </p:sp>
      <p:sp>
        <p:nvSpPr>
          <p:cNvPr id="33" name="TextBox 5">
            <a:extLst>
              <a:ext uri="{FF2B5EF4-FFF2-40B4-BE49-F238E27FC236}">
                <a16:creationId xmlns:a16="http://schemas.microsoft.com/office/drawing/2014/main" id="{906F6A75-9D6F-34A0-CDB5-F6D0D2977F8F}"/>
              </a:ext>
            </a:extLst>
          </p:cNvPr>
          <p:cNvSpPr txBox="1"/>
          <p:nvPr/>
        </p:nvSpPr>
        <p:spPr>
          <a:xfrm>
            <a:off x="8195745" y="4510329"/>
            <a:ext cx="1105403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lang="en-US"/>
            </a:defPPr>
            <a:lvl1pPr marL="0" marR="0" lvl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kern="120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kern="120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kern="120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kern="120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kern="120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kern="120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kern="120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kern="120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kern="120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0" algn="ctr" defTabSz="12191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" sz="800" b="0" i="0" u="none" strike="noStrike" kern="0" cap="none" spc="0" normalizeH="0" baseline="0" noProof="0">
                <a:ln>
                  <a:noFill/>
                </a:ln>
                <a:solidFill>
                  <a:srgbClr val="231F20"/>
                </a:solidFill>
                <a:effectLst/>
                <a:uLnTx/>
                <a:uFillTx/>
                <a:latin typeface="Montserrat Medium" pitchFamily="2" charset="77"/>
                <a:ea typeface="+mn-ea"/>
                <a:cs typeface="Arial"/>
                <a:sym typeface="Montserrat Medium"/>
              </a:rPr>
              <a:t>U</a:t>
            </a:r>
            <a:r>
              <a:rPr kumimoji="0" lang="en-US" sz="800" b="0" i="0" u="none" strike="noStrike" kern="0" cap="none" spc="0" normalizeH="0" baseline="0" noProof="0">
                <a:ln>
                  <a:noFill/>
                </a:ln>
                <a:solidFill>
                  <a:srgbClr val="231F20"/>
                </a:solidFill>
                <a:effectLst/>
                <a:uLnTx/>
                <a:uFillTx/>
                <a:latin typeface="Montserrat Medium" pitchFamily="2" charset="77"/>
                <a:ea typeface="+mn-ea"/>
                <a:cs typeface="Arial"/>
                <a:sym typeface="Montserrat Medium"/>
              </a:rPr>
              <a:t>p</a:t>
            </a:r>
            <a:r>
              <a:rPr kumimoji="0" lang="en" sz="800" b="0" i="0" u="none" strike="noStrike" kern="0" cap="none" spc="0" normalizeH="0" baseline="0" noProof="0">
                <a:ln>
                  <a:noFill/>
                </a:ln>
                <a:solidFill>
                  <a:srgbClr val="231F20"/>
                </a:solidFill>
                <a:effectLst/>
                <a:uLnTx/>
                <a:uFillTx/>
                <a:latin typeface="Montserrat Medium" pitchFamily="2" charset="77"/>
                <a:ea typeface="+mn-ea"/>
                <a:cs typeface="Arial"/>
                <a:sym typeface="Montserrat Medium"/>
              </a:rPr>
              <a:t>load insights to cloud</a:t>
            </a:r>
            <a:endParaRPr kumimoji="0" lang="en-US" sz="1467" b="0" i="0" u="none" strike="noStrike" kern="0" cap="none" spc="0" normalizeH="0" baseline="0" noProof="0">
              <a:ln>
                <a:noFill/>
              </a:ln>
              <a:solidFill>
                <a:srgbClr val="231F20"/>
              </a:solidFill>
              <a:effectLst/>
              <a:uLnTx/>
              <a:uFillTx/>
              <a:latin typeface="Montserrat Medium" pitchFamily="2" charset="77"/>
              <a:ea typeface="+mn-ea"/>
              <a:cs typeface="Arial"/>
              <a:sym typeface="Arial"/>
            </a:endParaRPr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A99D62CB-2843-772C-12A4-8FD79B45435B}"/>
              </a:ext>
            </a:extLst>
          </p:cNvPr>
          <p:cNvGrpSpPr/>
          <p:nvPr/>
        </p:nvGrpSpPr>
        <p:grpSpPr>
          <a:xfrm>
            <a:off x="446403" y="2996332"/>
            <a:ext cx="5090161" cy="2795743"/>
            <a:chOff x="402610" y="2987573"/>
            <a:chExt cx="3733800" cy="2050769"/>
          </a:xfrm>
        </p:grpSpPr>
        <p:pic>
          <p:nvPicPr>
            <p:cNvPr id="36" name="Graphic 49">
              <a:extLst>
                <a:ext uri="{FF2B5EF4-FFF2-40B4-BE49-F238E27FC236}">
                  <a16:creationId xmlns:a16="http://schemas.microsoft.com/office/drawing/2014/main" id="{B49F5270-3EFE-4808-F4B2-372FBEC713D3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>
              <a:extLst>
                <a:ext uri="{96DAC541-7B7A-43D3-8B79-37D633B846F1}">
                  <asvg:svgBlip xmlns:asvg="http://schemas.microsoft.com/office/drawing/2016/SVG/main" r:embed="rId14"/>
                </a:ext>
              </a:extLst>
            </a:blip>
            <a:stretch>
              <a:fillRect/>
            </a:stretch>
          </p:blipFill>
          <p:spPr>
            <a:xfrm>
              <a:off x="402610" y="2987573"/>
              <a:ext cx="3733800" cy="2032000"/>
            </a:xfrm>
            <a:prstGeom prst="rect">
              <a:avLst/>
            </a:prstGeom>
          </p:spPr>
        </p:pic>
        <p:pic>
          <p:nvPicPr>
            <p:cNvPr id="37" name="Picture 36">
              <a:extLst>
                <a:ext uri="{FF2B5EF4-FFF2-40B4-BE49-F238E27FC236}">
                  <a16:creationId xmlns:a16="http://schemas.microsoft.com/office/drawing/2014/main" id="{98216FF5-29A4-8E21-6C0B-26274E64984B}"/>
                </a:ext>
              </a:extLst>
            </p:cNvPr>
            <p:cNvPicPr>
              <a:picLocks noChangeAspect="1"/>
            </p:cNvPicPr>
            <p:nvPr/>
          </p:nvPicPr>
          <p:blipFill>
            <a:blip r:embed="rId15"/>
            <a:stretch>
              <a:fillRect/>
            </a:stretch>
          </p:blipFill>
          <p:spPr>
            <a:xfrm>
              <a:off x="1060963" y="3726866"/>
              <a:ext cx="2930067" cy="1311476"/>
            </a:xfrm>
            <a:prstGeom prst="rect">
              <a:avLst/>
            </a:prstGeom>
          </p:spPr>
        </p:pic>
      </p:grpSp>
      <p:sp>
        <p:nvSpPr>
          <p:cNvPr id="39" name="Title 4">
            <a:extLst>
              <a:ext uri="{FF2B5EF4-FFF2-40B4-BE49-F238E27FC236}">
                <a16:creationId xmlns:a16="http://schemas.microsoft.com/office/drawing/2014/main" id="{48DBA966-ADF0-5B5B-C42E-26EA8A5A6F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4963" y="333375"/>
            <a:ext cx="9670885" cy="612556"/>
          </a:xfrm>
        </p:spPr>
        <p:txBody>
          <a:bodyPr/>
          <a:lstStyle/>
          <a:p>
            <a:r>
              <a:rPr lang="en-US" dirty="0">
                <a:ea typeface="Calibri"/>
                <a:cs typeface="Calibri"/>
              </a:rPr>
              <a:t>Insurtech on the Edge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48010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66BF928-62FA-43B1-AEDB-A651A7B59C1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37A03E88-B180-CFCF-CDA3-AC13CAC86A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is Vehicle Data Valuable for Insurance?</a:t>
            </a:r>
          </a:p>
        </p:txBody>
      </p:sp>
      <p:sp>
        <p:nvSpPr>
          <p:cNvPr id="9" name="Date Placeholder 8">
            <a:extLst>
              <a:ext uri="{FF2B5EF4-FFF2-40B4-BE49-F238E27FC236}">
                <a16:creationId xmlns:a16="http://schemas.microsoft.com/office/drawing/2014/main" id="{932C50A2-FBDB-AE65-23F9-EFB9E0358FF5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E5834162-3534-D24C-8ADA-88D64659A141}" type="datetime4">
              <a:rPr lang="en-GB" smtClean="0"/>
              <a:t>15 May 2025</a:t>
            </a:fld>
            <a:r>
              <a:rPr lang="en-GB"/>
              <a:t>  </a:t>
            </a:r>
            <a:r>
              <a:rPr lang="en-GB">
                <a:solidFill>
                  <a:srgbClr val="00B0F0"/>
                </a:solidFill>
              </a:rPr>
              <a:t>|</a:t>
            </a:r>
            <a:endParaRPr lang="en-US" dirty="0">
              <a:solidFill>
                <a:srgbClr val="00B0F0"/>
              </a:solidFill>
            </a:endParaRPr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B4FB7E79-97B8-6326-38B5-534D7F957BC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Copyright ©2025 COVESA</a:t>
            </a:r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47BEF615-1BB3-C7D4-8F58-FB5D689FDC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z="1200" b="1">
                <a:solidFill>
                  <a:srgbClr val="00B1C3"/>
                </a:solidFill>
                <a:cs typeface="Arial" panose="020B0604020202020204" pitchFamily="34" charset="0"/>
              </a:rPr>
              <a:t>| </a:t>
            </a:r>
            <a:fld id="{97E3EC9A-AD8E-CE43-92AF-1947DAEDBBCC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3" name="Google Shape;127;p24">
            <a:extLst>
              <a:ext uri="{FF2B5EF4-FFF2-40B4-BE49-F238E27FC236}">
                <a16:creationId xmlns:a16="http://schemas.microsoft.com/office/drawing/2014/main" id="{F31184F1-403D-499D-24F6-AC77F0B2EC80}"/>
              </a:ext>
            </a:extLst>
          </p:cNvPr>
          <p:cNvSpPr txBox="1"/>
          <p:nvPr/>
        </p:nvSpPr>
        <p:spPr>
          <a:xfrm>
            <a:off x="554199" y="1436923"/>
            <a:ext cx="9343568" cy="50474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1219170" fontAlgn="base">
              <a:buClr>
                <a:srgbClr val="000000"/>
              </a:buClr>
            </a:pPr>
            <a:r>
              <a:rPr lang="en-US" sz="2400" b="1" i="0" u="none" strike="noStrike" dirty="0">
                <a:solidFill>
                  <a:srgbClr val="231F20"/>
                </a:solidFill>
                <a:effectLst/>
                <a:latin typeface="Calibri"/>
              </a:rPr>
              <a:t>Traditional UBI</a:t>
            </a:r>
            <a:r>
              <a:rPr lang="en-US" sz="2400" i="0" u="none" strike="noStrike" dirty="0">
                <a:solidFill>
                  <a:srgbClr val="231F20"/>
                </a:solidFill>
                <a:effectLst/>
                <a:latin typeface="Calibri"/>
              </a:rPr>
              <a:t> primarily relies on telematic signals often implemented through a dongle or other third-party device</a:t>
            </a:r>
          </a:p>
          <a:p>
            <a:pPr defTabSz="1219170" fontAlgn="base">
              <a:buClr>
                <a:srgbClr val="000000"/>
              </a:buClr>
            </a:pPr>
            <a:endParaRPr lang="en-US" sz="2400" dirty="0">
              <a:solidFill>
                <a:srgbClr val="231F20"/>
              </a:solidFill>
              <a:latin typeface="Calibri"/>
            </a:endParaRPr>
          </a:p>
          <a:p>
            <a:pPr defTabSz="1219170" fontAlgn="base">
              <a:buClr>
                <a:srgbClr val="000000"/>
              </a:buClr>
            </a:pPr>
            <a:r>
              <a:rPr lang="en-US" sz="2400" b="1" dirty="0">
                <a:solidFill>
                  <a:srgbClr val="231F20"/>
                </a:solidFill>
                <a:latin typeface="Calibri"/>
              </a:rPr>
              <a:t>Modern Vehicles </a:t>
            </a:r>
            <a:r>
              <a:rPr lang="en-US" sz="2400" dirty="0">
                <a:solidFill>
                  <a:srgbClr val="231F20"/>
                </a:solidFill>
                <a:latin typeface="Calibri"/>
              </a:rPr>
              <a:t>contain a diverse set of signals due to the advancement and standardization of the inclusion of ADAS and more recently DMS systems</a:t>
            </a:r>
          </a:p>
          <a:p>
            <a:pPr defTabSz="1219170" fontAlgn="base">
              <a:buClr>
                <a:srgbClr val="000000"/>
              </a:buClr>
            </a:pPr>
            <a:endParaRPr lang="en-US" sz="2400" b="1" dirty="0">
              <a:solidFill>
                <a:srgbClr val="231F20"/>
              </a:solidFill>
              <a:latin typeface="Calibri"/>
            </a:endParaRPr>
          </a:p>
          <a:p>
            <a:pPr defTabSz="1219170" fontAlgn="base">
              <a:buClr>
                <a:srgbClr val="000000"/>
              </a:buClr>
            </a:pPr>
            <a:r>
              <a:rPr lang="en-US" sz="2400" b="1" dirty="0">
                <a:solidFill>
                  <a:srgbClr val="231F20"/>
                </a:solidFill>
                <a:latin typeface="Calibri"/>
              </a:rPr>
              <a:t>Context Aware Risk Analytics </a:t>
            </a:r>
            <a:r>
              <a:rPr lang="en-US" sz="2400" dirty="0">
                <a:solidFill>
                  <a:srgbClr val="231F20"/>
                </a:solidFill>
                <a:latin typeface="Calibri"/>
              </a:rPr>
              <a:t>requires multiple signals to understand the true reason a risk factor event occurred</a:t>
            </a:r>
          </a:p>
          <a:p>
            <a:pPr defTabSz="1219170" fontAlgn="base">
              <a:buClr>
                <a:srgbClr val="000000"/>
              </a:buClr>
            </a:pPr>
            <a:endParaRPr lang="en-US" sz="2400" b="1" dirty="0">
              <a:solidFill>
                <a:srgbClr val="231F20"/>
              </a:solidFill>
              <a:latin typeface="Calibri"/>
            </a:endParaRPr>
          </a:p>
          <a:p>
            <a:pPr defTabSz="1219170" fontAlgn="base">
              <a:buClr>
                <a:srgbClr val="000000"/>
              </a:buClr>
            </a:pPr>
            <a:r>
              <a:rPr lang="en-US" sz="2400" b="1" dirty="0">
                <a:solidFill>
                  <a:srgbClr val="231F20"/>
                </a:solidFill>
                <a:latin typeface="Calibri"/>
              </a:rPr>
              <a:t>Realtime processing </a:t>
            </a:r>
            <a:r>
              <a:rPr lang="en-US" sz="2400" dirty="0">
                <a:solidFill>
                  <a:srgbClr val="231F20"/>
                </a:solidFill>
                <a:latin typeface="Calibri"/>
              </a:rPr>
              <a:t>of VSS signals on the edge allows for seamless coaching, risk prevention measures and more accurate premium pricing</a:t>
            </a:r>
            <a:endParaRPr lang="en-US" sz="2400" b="1" dirty="0">
              <a:solidFill>
                <a:srgbClr val="231F20"/>
              </a:solidFill>
              <a:latin typeface="Calibri"/>
            </a:endParaRPr>
          </a:p>
          <a:p>
            <a:pPr defTabSz="1219170" fontAlgn="base">
              <a:buClr>
                <a:srgbClr val="000000"/>
              </a:buClr>
            </a:pPr>
            <a:endParaRPr lang="en-US" sz="2400" dirty="0">
              <a:solidFill>
                <a:srgbClr val="231F2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09740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B2BD321-5295-EDE9-51EF-EC94D833535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2AAB9E6A-2927-BAEE-14F7-EFAC3098C1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Usage-Based Insurance (UBI)</a:t>
            </a:r>
          </a:p>
        </p:txBody>
      </p:sp>
      <p:sp>
        <p:nvSpPr>
          <p:cNvPr id="9" name="Date Placeholder 8">
            <a:extLst>
              <a:ext uri="{FF2B5EF4-FFF2-40B4-BE49-F238E27FC236}">
                <a16:creationId xmlns:a16="http://schemas.microsoft.com/office/drawing/2014/main" id="{60143DC5-8481-3E15-F3C0-F7380222E138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E5834162-3534-D24C-8ADA-88D64659A141}" type="datetime4">
              <a:rPr lang="en-GB" smtClean="0"/>
              <a:t>15 May 2025</a:t>
            </a:fld>
            <a:r>
              <a:rPr lang="en-GB"/>
              <a:t>  </a:t>
            </a:r>
            <a:r>
              <a:rPr lang="en-GB">
                <a:solidFill>
                  <a:srgbClr val="00B0F0"/>
                </a:solidFill>
              </a:rPr>
              <a:t>|</a:t>
            </a:r>
            <a:endParaRPr lang="en-US" dirty="0">
              <a:solidFill>
                <a:srgbClr val="00B0F0"/>
              </a:solidFill>
            </a:endParaRPr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CD9E5F9B-75C5-BDE8-1C64-569CB7DD4AB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Copyright ©2025 COVESA</a:t>
            </a:r>
            <a:endParaRPr lang="en-US" dirty="0"/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DA470352-FC16-1AA3-3008-A345F6C0B5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z="1200" b="1">
                <a:solidFill>
                  <a:srgbClr val="00B1C3"/>
                </a:solidFill>
                <a:cs typeface="Arial" panose="020B0604020202020204" pitchFamily="34" charset="0"/>
              </a:rPr>
              <a:t>| </a:t>
            </a:r>
            <a:fld id="{97E3EC9A-AD8E-CE43-92AF-1947DAEDBBCC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2" name="Google Shape;127;p24">
            <a:extLst>
              <a:ext uri="{FF2B5EF4-FFF2-40B4-BE49-F238E27FC236}">
                <a16:creationId xmlns:a16="http://schemas.microsoft.com/office/drawing/2014/main" id="{390F31DE-8A79-02BC-48F7-A712E894F2BA}"/>
              </a:ext>
            </a:extLst>
          </p:cNvPr>
          <p:cNvSpPr txBox="1"/>
          <p:nvPr/>
        </p:nvSpPr>
        <p:spPr>
          <a:xfrm>
            <a:off x="554199" y="1436923"/>
            <a:ext cx="9343568" cy="43088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1219170" fontAlgn="base">
              <a:buClr>
                <a:srgbClr val="000000"/>
              </a:buClr>
            </a:pPr>
            <a:r>
              <a:rPr lang="en-US" sz="2400" b="1" kern="0" dirty="0">
                <a:solidFill>
                  <a:srgbClr val="231F20"/>
                </a:solidFill>
                <a:latin typeface="Calibri"/>
                <a:ea typeface="Calibri"/>
                <a:cs typeface="Calibri"/>
              </a:rPr>
              <a:t>Usage-Based Insurance: </a:t>
            </a:r>
            <a:r>
              <a:rPr lang="en-US" sz="2400" kern="0" dirty="0">
                <a:solidFill>
                  <a:srgbClr val="231F20"/>
                </a:solidFill>
                <a:latin typeface="Calibri"/>
                <a:ea typeface="Calibri"/>
                <a:cs typeface="Calibri"/>
              </a:rPr>
              <a:t>Insurance where cost is determined by factors </a:t>
            </a:r>
            <a:r>
              <a:rPr lang="en-US" sz="2400" kern="0">
                <a:solidFill>
                  <a:srgbClr val="231F20"/>
                </a:solidFill>
                <a:latin typeface="Calibri"/>
                <a:ea typeface="Calibri"/>
                <a:cs typeface="Calibri"/>
              </a:rPr>
              <a:t>such as </a:t>
            </a:r>
            <a:r>
              <a:rPr lang="en-US" sz="2400" kern="0" dirty="0">
                <a:solidFill>
                  <a:srgbClr val="231F20"/>
                </a:solidFill>
                <a:latin typeface="Calibri"/>
                <a:ea typeface="Calibri"/>
                <a:cs typeface="Calibri"/>
              </a:rPr>
              <a:t>distance driven, time of day, location and driving behavior</a:t>
            </a:r>
          </a:p>
          <a:p>
            <a:pPr defTabSz="1219170" fontAlgn="base">
              <a:buClr>
                <a:srgbClr val="000000"/>
              </a:buClr>
            </a:pPr>
            <a:endParaRPr lang="en-US" sz="2400" b="1" i="0" u="none" strike="noStrike" kern="0" dirty="0">
              <a:solidFill>
                <a:srgbClr val="231F20"/>
              </a:solidFill>
              <a:effectLst/>
              <a:latin typeface="Calibri"/>
              <a:ea typeface="Calibri"/>
              <a:cs typeface="Calibri"/>
            </a:endParaRPr>
          </a:p>
          <a:p>
            <a:pPr defTabSz="1219170" fontAlgn="base">
              <a:buClr>
                <a:srgbClr val="000000"/>
              </a:buClr>
            </a:pPr>
            <a:r>
              <a:rPr lang="en-US" sz="2400" dirty="0">
                <a:solidFill>
                  <a:srgbClr val="231F20"/>
                </a:solidFill>
                <a:latin typeface="Calibri"/>
              </a:rPr>
              <a:t>Differs from </a:t>
            </a:r>
            <a:r>
              <a:rPr lang="en-US" sz="2400" b="1" dirty="0">
                <a:solidFill>
                  <a:srgbClr val="231F20"/>
                </a:solidFill>
                <a:latin typeface="Calibri"/>
              </a:rPr>
              <a:t>Traditional Insurance</a:t>
            </a:r>
            <a:r>
              <a:rPr lang="en-US" sz="2400" dirty="0">
                <a:solidFill>
                  <a:srgbClr val="231F20"/>
                </a:solidFill>
                <a:latin typeface="Calibri"/>
              </a:rPr>
              <a:t> which focuses on historical patterns rather than present behavior</a:t>
            </a:r>
          </a:p>
          <a:p>
            <a:pPr defTabSz="1219170" fontAlgn="base">
              <a:buClr>
                <a:srgbClr val="000000"/>
              </a:buClr>
            </a:pPr>
            <a:endParaRPr lang="en-US" sz="2400" i="0" u="none" strike="noStrike" dirty="0">
              <a:solidFill>
                <a:srgbClr val="231F20"/>
              </a:solidFill>
              <a:effectLst/>
              <a:latin typeface="Calibri"/>
            </a:endParaRPr>
          </a:p>
          <a:p>
            <a:pPr defTabSz="1219170" fontAlgn="base">
              <a:buClr>
                <a:srgbClr val="000000"/>
              </a:buClr>
            </a:pPr>
            <a:r>
              <a:rPr lang="en-US" sz="2400" b="1" i="0" u="none" strike="noStrike" dirty="0">
                <a:solidFill>
                  <a:srgbClr val="231F20"/>
                </a:solidFill>
                <a:effectLst/>
                <a:latin typeface="Calibri"/>
              </a:rPr>
              <a:t>Common complaints</a:t>
            </a:r>
            <a:r>
              <a:rPr lang="en-US" sz="2400" i="0" u="none" strike="noStrike" dirty="0">
                <a:solidFill>
                  <a:srgbClr val="231F20"/>
                </a:solidFill>
                <a:effectLst/>
                <a:latin typeface="Calibri"/>
              </a:rPr>
              <a:t> include poor differentiation between </a:t>
            </a:r>
            <a:r>
              <a:rPr lang="en-US" sz="2400" dirty="0">
                <a:solidFill>
                  <a:srgbClr val="231F20"/>
                </a:solidFill>
                <a:latin typeface="Calibri"/>
              </a:rPr>
              <a:t>the user of the vehicle, unfair risk factors and unclear metrics relating driving behavior and premium pricing</a:t>
            </a:r>
          </a:p>
          <a:p>
            <a:pPr defTabSz="1219170" fontAlgn="base">
              <a:buClr>
                <a:srgbClr val="000000"/>
              </a:buClr>
            </a:pPr>
            <a:endParaRPr lang="en-US" sz="2400" b="1" i="0" u="none" strike="noStrike" dirty="0">
              <a:solidFill>
                <a:srgbClr val="231F20"/>
              </a:solidFill>
              <a:effectLst/>
              <a:latin typeface="Calibri"/>
            </a:endParaRPr>
          </a:p>
          <a:p>
            <a:pPr defTabSz="1219170" fontAlgn="base">
              <a:buClr>
                <a:srgbClr val="000000"/>
              </a:buClr>
            </a:pPr>
            <a:r>
              <a:rPr lang="en-US" sz="2400" dirty="0">
                <a:solidFill>
                  <a:srgbClr val="231F20"/>
                </a:solidFill>
                <a:latin typeface="Calibri"/>
              </a:rPr>
              <a:t>With VSS signals we can achieve </a:t>
            </a:r>
            <a:r>
              <a:rPr lang="en-US" sz="2400" b="1" dirty="0">
                <a:solidFill>
                  <a:srgbClr val="231F20"/>
                </a:solidFill>
                <a:latin typeface="Calibri"/>
              </a:rPr>
              <a:t>Fair Pricing</a:t>
            </a:r>
            <a:endParaRPr lang="en-US" sz="2400" i="0" u="none" strike="noStrike" dirty="0">
              <a:solidFill>
                <a:srgbClr val="231F20"/>
              </a:solidFill>
              <a:effectLst/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17476556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D9B9DBE-D5D0-F0D8-55E1-5D1A18E232C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6BC4506-4549-8FB7-144F-FEF4D2581A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z="1200" b="1">
                <a:solidFill>
                  <a:srgbClr val="00B1C3"/>
                </a:solidFill>
                <a:cs typeface="Arial" panose="020B0604020202020204" pitchFamily="34" charset="0"/>
              </a:rPr>
              <a:t>| </a:t>
            </a:r>
            <a:fld id="{97E3EC9A-AD8E-CE43-92AF-1947DAEDBBCC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4C0AE22-FE6C-8EDA-FD20-EBCD46C9FC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is Fair Pricing?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9734979-C789-051A-2728-5A22AA71EDE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Copyright ©2025 COVESA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1B77875-474C-CD62-4A46-B3A7DECD62E5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711AD59B-78A3-4C41-A780-C9419A689BF3}" type="datetime4">
              <a:rPr lang="en-GB" smtClean="0"/>
              <a:t>15 May 2025</a:t>
            </a:fld>
            <a:r>
              <a:rPr lang="en-GB"/>
              <a:t>  </a:t>
            </a:r>
            <a:r>
              <a:rPr lang="en-GB">
                <a:solidFill>
                  <a:srgbClr val="00B0F0"/>
                </a:solidFill>
              </a:rPr>
              <a:t>|</a:t>
            </a:r>
            <a:endParaRPr lang="en-US" dirty="0">
              <a:solidFill>
                <a:srgbClr val="00B0F0"/>
              </a:solidFill>
            </a:endParaRP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5F9DA33D-AB58-D0DF-3B42-819BEE5B744C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334963" y="1220432"/>
            <a:ext cx="6854876" cy="5209488"/>
          </a:xfrm>
        </p:spPr>
        <p:txBody>
          <a:bodyPr>
            <a:normAutofit lnSpcReduction="10000"/>
          </a:bodyPr>
          <a:lstStyle/>
          <a:p>
            <a:r>
              <a:rPr lang="en-US" dirty="0"/>
              <a:t>The insured (Drivers) tend to take the glass ¾ full perspective</a:t>
            </a:r>
          </a:p>
          <a:p>
            <a:pPr lvl="1"/>
            <a:r>
              <a:rPr lang="en-US" dirty="0"/>
              <a:t>“I only had one phone distraction…”</a:t>
            </a:r>
          </a:p>
          <a:p>
            <a:r>
              <a:rPr lang="en-US" dirty="0"/>
              <a:t>Carriers on the other hand take the glass ¼ empty view</a:t>
            </a:r>
          </a:p>
          <a:p>
            <a:pPr lvl="1"/>
            <a:r>
              <a:rPr lang="en-US" dirty="0"/>
              <a:t>“This driver had a phone distraction event”</a:t>
            </a:r>
          </a:p>
          <a:p>
            <a:r>
              <a:rPr lang="en-US" dirty="0"/>
              <a:t>Fair pricing focuses on bridging the gap in perspectives through a more detailed understanding of risk factors and the events leading up to a collision/claim</a:t>
            </a:r>
          </a:p>
          <a:p>
            <a:r>
              <a:rPr lang="en-US" dirty="0"/>
              <a:t>A common criticism of Usage-Based Insurance is that risk events are often not the fault of the driver</a:t>
            </a:r>
          </a:p>
          <a:p>
            <a:r>
              <a:rPr lang="en-US" dirty="0"/>
              <a:t>While some risk factors like phone use should never be acceptable, for example understanding if a driver was cut off before a hard braking event can help determine a more accurate risk score resulting in better driver segmentation</a:t>
            </a:r>
          </a:p>
          <a:p>
            <a:r>
              <a:rPr lang="en-US" dirty="0"/>
              <a:t>VSS signals provide context aware vehicle data</a:t>
            </a:r>
          </a:p>
        </p:txBody>
      </p:sp>
      <p:pic>
        <p:nvPicPr>
          <p:cNvPr id="1026" name="Picture 2" descr="A glass of water on a black background&#10;&#10;AI-generated content may be incorrect.">
            <a:extLst>
              <a:ext uri="{FF2B5EF4-FFF2-40B4-BE49-F238E27FC236}">
                <a16:creationId xmlns:a16="http://schemas.microsoft.com/office/drawing/2014/main" id="{558238A1-8419-5CEF-44E0-47C96161EED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2890" y="1556533"/>
            <a:ext cx="3038805" cy="38930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303111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EB9C889-BC58-C8BB-3383-DFA50357BFD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43CA3C4A-324C-DA75-0DB7-1A5FEA3BCF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Context Aware Usage-Based Insurance</a:t>
            </a:r>
          </a:p>
        </p:txBody>
      </p:sp>
      <p:sp>
        <p:nvSpPr>
          <p:cNvPr id="9" name="Date Placeholder 8">
            <a:extLst>
              <a:ext uri="{FF2B5EF4-FFF2-40B4-BE49-F238E27FC236}">
                <a16:creationId xmlns:a16="http://schemas.microsoft.com/office/drawing/2014/main" id="{A773A68E-A3E2-78EC-9D6B-8163BA20DEFB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E5834162-3534-D24C-8ADA-88D64659A141}" type="datetime4">
              <a:rPr lang="en-GB" smtClean="0"/>
              <a:t>15 May 2025</a:t>
            </a:fld>
            <a:r>
              <a:rPr lang="en-GB"/>
              <a:t>  </a:t>
            </a:r>
            <a:r>
              <a:rPr lang="en-GB">
                <a:solidFill>
                  <a:srgbClr val="00B0F0"/>
                </a:solidFill>
              </a:rPr>
              <a:t>|</a:t>
            </a:r>
            <a:endParaRPr lang="en-US" dirty="0">
              <a:solidFill>
                <a:srgbClr val="00B0F0"/>
              </a:solidFill>
            </a:endParaRPr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02019DEE-BC46-A2B9-7B4E-7EC6F6E9EFE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Copyright ©2025 COVESA</a:t>
            </a:r>
            <a:endParaRPr lang="en-US" dirty="0"/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8AC9E530-3586-C5DC-B0E9-6A1813BDF6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z="1200" b="1">
                <a:solidFill>
                  <a:srgbClr val="00B1C3"/>
                </a:solidFill>
                <a:cs typeface="Arial" panose="020B0604020202020204" pitchFamily="34" charset="0"/>
              </a:rPr>
              <a:t>| </a:t>
            </a:r>
            <a:fld id="{97E3EC9A-AD8E-CE43-92AF-1947DAEDBBCC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2" name="Google Shape;127;p24">
            <a:extLst>
              <a:ext uri="{FF2B5EF4-FFF2-40B4-BE49-F238E27FC236}">
                <a16:creationId xmlns:a16="http://schemas.microsoft.com/office/drawing/2014/main" id="{316D48FA-EB4A-8F7F-C643-2601814A8A36}"/>
              </a:ext>
            </a:extLst>
          </p:cNvPr>
          <p:cNvSpPr txBox="1"/>
          <p:nvPr/>
        </p:nvSpPr>
        <p:spPr>
          <a:xfrm>
            <a:off x="554199" y="1436923"/>
            <a:ext cx="8426172" cy="46781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1219170" fontAlgn="base">
              <a:buClr>
                <a:srgbClr val="000000"/>
              </a:buClr>
            </a:pPr>
            <a:r>
              <a:rPr lang="en-US" sz="2400" b="1" kern="0" dirty="0">
                <a:solidFill>
                  <a:srgbClr val="231F20"/>
                </a:solidFill>
                <a:latin typeface="Calibri"/>
                <a:ea typeface="Calibri"/>
                <a:cs typeface="Calibri"/>
              </a:rPr>
              <a:t>Context Aware UBI</a:t>
            </a:r>
            <a:r>
              <a:rPr lang="en-US" sz="2400" kern="0" dirty="0">
                <a:solidFill>
                  <a:srgbClr val="231F20"/>
                </a:solidFill>
                <a:latin typeface="Calibri"/>
                <a:ea typeface="Calibri"/>
                <a:cs typeface="Calibri"/>
              </a:rPr>
              <a:t> is usage-based insurance which considers a diverse collection of signals to assess risk associated with driving behavior.</a:t>
            </a:r>
          </a:p>
          <a:p>
            <a:pPr defTabSz="1219170" fontAlgn="base">
              <a:buClr>
                <a:srgbClr val="000000"/>
              </a:buClr>
            </a:pPr>
            <a:endParaRPr lang="en-US" sz="2400" kern="0" dirty="0">
              <a:solidFill>
                <a:srgbClr val="231F20"/>
              </a:solidFill>
              <a:latin typeface="Calibri"/>
              <a:ea typeface="Calibri"/>
              <a:cs typeface="Calibri"/>
            </a:endParaRPr>
          </a:p>
          <a:p>
            <a:pPr defTabSz="1219170" fontAlgn="base">
              <a:buClr>
                <a:srgbClr val="000000"/>
              </a:buClr>
            </a:pPr>
            <a:r>
              <a:rPr lang="en-US" sz="2400" kern="0" dirty="0">
                <a:solidFill>
                  <a:srgbClr val="231F20"/>
                </a:solidFill>
                <a:latin typeface="Calibri"/>
                <a:ea typeface="Calibri"/>
                <a:cs typeface="Calibri"/>
              </a:rPr>
              <a:t>While </a:t>
            </a:r>
            <a:r>
              <a:rPr lang="en-US" sz="2400" b="1" kern="0" dirty="0">
                <a:solidFill>
                  <a:srgbClr val="231F20"/>
                </a:solidFill>
                <a:latin typeface="Calibri"/>
                <a:ea typeface="Calibri"/>
                <a:cs typeface="Calibri"/>
              </a:rPr>
              <a:t>Traditional UBI </a:t>
            </a:r>
            <a:r>
              <a:rPr lang="en-US" sz="2400" kern="0" dirty="0">
                <a:solidFill>
                  <a:srgbClr val="231F20"/>
                </a:solidFill>
                <a:latin typeface="Calibri"/>
                <a:ea typeface="Calibri"/>
                <a:cs typeface="Calibri"/>
              </a:rPr>
              <a:t>covers telematic signals and often distraction via phone use,  </a:t>
            </a:r>
            <a:r>
              <a:rPr lang="en-US" sz="2400" b="1" kern="0" dirty="0">
                <a:solidFill>
                  <a:srgbClr val="231F20"/>
                </a:solidFill>
                <a:latin typeface="Calibri"/>
                <a:ea typeface="Calibri"/>
                <a:cs typeface="Calibri"/>
              </a:rPr>
              <a:t>Context Aware UBI</a:t>
            </a:r>
            <a:r>
              <a:rPr lang="en-US" sz="2400" kern="0" dirty="0">
                <a:solidFill>
                  <a:srgbClr val="231F20"/>
                </a:solidFill>
                <a:latin typeface="Calibri"/>
                <a:ea typeface="Calibri"/>
                <a:cs typeface="Calibri"/>
              </a:rPr>
              <a:t> leverages the availability of advanced ADAS  and DMS signals to determine the true risk of an event and what role the driver played</a:t>
            </a:r>
          </a:p>
          <a:p>
            <a:pPr defTabSz="1219170" fontAlgn="base">
              <a:buClr>
                <a:srgbClr val="000000"/>
              </a:buClr>
            </a:pPr>
            <a:endParaRPr lang="en-US" sz="2400" b="1" i="0" u="none" strike="noStrike" kern="0" dirty="0">
              <a:solidFill>
                <a:srgbClr val="231F20"/>
              </a:solidFill>
              <a:effectLst/>
              <a:latin typeface="Calibri"/>
              <a:ea typeface="Calibri"/>
              <a:cs typeface="Calibri"/>
            </a:endParaRPr>
          </a:p>
          <a:p>
            <a:pPr defTabSz="1219170" fontAlgn="base">
              <a:buClr>
                <a:srgbClr val="000000"/>
              </a:buClr>
            </a:pPr>
            <a:r>
              <a:rPr lang="en-US" sz="2400" kern="0" dirty="0">
                <a:solidFill>
                  <a:srgbClr val="231F20"/>
                </a:solidFill>
                <a:latin typeface="Calibri"/>
                <a:ea typeface="Calibri"/>
                <a:cs typeface="Calibri"/>
              </a:rPr>
              <a:t>With this added context, determining whether a risk event such as hard braking is truly part of a driver’s habitual behavior or the result of an evasive maneuver due to another vehicle’s actions</a:t>
            </a:r>
            <a:endParaRPr lang="en-US" sz="2400" i="0" u="none" strike="noStrike" dirty="0">
              <a:solidFill>
                <a:srgbClr val="231F20"/>
              </a:solidFill>
              <a:effectLst/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13553544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4D41EB4-1BCC-D942-8C90-AB76166DDD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z="1200" b="1">
                <a:solidFill>
                  <a:srgbClr val="00B1C3"/>
                </a:solidFill>
                <a:cs typeface="Arial" panose="020B0604020202020204" pitchFamily="34" charset="0"/>
              </a:rPr>
              <a:t>| </a:t>
            </a:r>
            <a:fld id="{97E3EC9A-AD8E-CE43-92AF-1947DAEDBBCC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EDEA8EA-2036-1944-80A9-6206337475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VSS Role in Context Aware UBI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2874F65-4BE7-494D-849C-CF05DA22E75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Copyright ©2025 COVESA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B3C0A9B-DFC3-DD48-815F-5A993FE98E82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711AD59B-78A3-4C41-A780-C9419A689BF3}" type="datetime4">
              <a:rPr lang="en-GB" smtClean="0"/>
              <a:t>15 May 2025</a:t>
            </a:fld>
            <a:r>
              <a:rPr lang="en-GB"/>
              <a:t>  </a:t>
            </a:r>
            <a:r>
              <a:rPr lang="en-GB">
                <a:solidFill>
                  <a:srgbClr val="00B0F0"/>
                </a:solidFill>
              </a:rPr>
              <a:t>|</a:t>
            </a:r>
            <a:endParaRPr lang="en-US" dirty="0">
              <a:solidFill>
                <a:srgbClr val="00B0F0"/>
              </a:solidFill>
            </a:endParaRP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2B73D329-AC8C-D34E-9376-B11C1C507A91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061931" y="1286270"/>
            <a:ext cx="6854876" cy="4285459"/>
          </a:xfrm>
        </p:spPr>
        <p:txBody>
          <a:bodyPr>
            <a:normAutofit/>
          </a:bodyPr>
          <a:lstStyle/>
          <a:p>
            <a:r>
              <a:rPr lang="en-US" b="1" dirty="0"/>
              <a:t>Risk Modeling</a:t>
            </a:r>
          </a:p>
          <a:p>
            <a:pPr lvl="1"/>
            <a:r>
              <a:rPr lang="en-US" dirty="0"/>
              <a:t>Collect historical data about driving habits to understand correlation with risk</a:t>
            </a:r>
          </a:p>
          <a:p>
            <a:r>
              <a:rPr lang="en-US" b="1" dirty="0"/>
              <a:t>Collision Analysis</a:t>
            </a:r>
          </a:p>
          <a:p>
            <a:pPr lvl="1"/>
            <a:r>
              <a:rPr lang="en-US" dirty="0"/>
              <a:t>Use sensor data in combination with driving behavior and environmental data to detect accidents, estimate severity and determine fault</a:t>
            </a:r>
          </a:p>
          <a:p>
            <a:r>
              <a:rPr lang="en-US" b="1" dirty="0"/>
              <a:t>Coaching/Prevention</a:t>
            </a:r>
          </a:p>
          <a:p>
            <a:pPr lvl="1"/>
            <a:r>
              <a:rPr lang="en-US" dirty="0"/>
              <a:t>Use real time sensor data and analytics to provide feedback and influence a diver’s behavior in-order-to align with statistically safer practices </a:t>
            </a:r>
          </a:p>
          <a:p>
            <a:endParaRPr lang="en-US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5A39ADCB-1F0C-0829-0B6F-89036CFBCA83}"/>
              </a:ext>
            </a:extLst>
          </p:cNvPr>
          <p:cNvGrpSpPr/>
          <p:nvPr/>
        </p:nvGrpSpPr>
        <p:grpSpPr>
          <a:xfrm>
            <a:off x="682487" y="1521766"/>
            <a:ext cx="914400" cy="3814466"/>
            <a:chOff x="9049753" y="1364170"/>
            <a:chExt cx="914400" cy="3814466"/>
          </a:xfrm>
        </p:grpSpPr>
        <p:pic>
          <p:nvPicPr>
            <p:cNvPr id="9" name="Graphic 8" descr="Crash with solid fill">
              <a:extLst>
                <a:ext uri="{FF2B5EF4-FFF2-40B4-BE49-F238E27FC236}">
                  <a16:creationId xmlns:a16="http://schemas.microsoft.com/office/drawing/2014/main" id="{EA18100D-987C-4A6D-7469-B795AED7F7D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9049753" y="2654768"/>
              <a:ext cx="914400" cy="914400"/>
            </a:xfrm>
            <a:prstGeom prst="rect">
              <a:avLst/>
            </a:prstGeom>
          </p:spPr>
        </p:pic>
        <p:pic>
          <p:nvPicPr>
            <p:cNvPr id="11" name="Graphic 10" descr="Statistics outline">
              <a:extLst>
                <a:ext uri="{FF2B5EF4-FFF2-40B4-BE49-F238E27FC236}">
                  <a16:creationId xmlns:a16="http://schemas.microsoft.com/office/drawing/2014/main" id="{AF367643-0C45-EF41-B520-5DBC67E3AF8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9049753" y="1364170"/>
              <a:ext cx="914400" cy="914400"/>
            </a:xfrm>
            <a:prstGeom prst="rect">
              <a:avLst/>
            </a:prstGeom>
          </p:spPr>
        </p:pic>
        <p:pic>
          <p:nvPicPr>
            <p:cNvPr id="13" name="Graphic 12" descr="Warning with solid fill">
              <a:extLst>
                <a:ext uri="{FF2B5EF4-FFF2-40B4-BE49-F238E27FC236}">
                  <a16:creationId xmlns:a16="http://schemas.microsoft.com/office/drawing/2014/main" id="{BBA319C9-1409-37A1-D7EA-FE14531FD683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9049753" y="4264236"/>
              <a:ext cx="914400" cy="9144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50940950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00B1C3"/>
      </a:accent1>
      <a:accent2>
        <a:srgbClr val="355EA7"/>
      </a:accent2>
      <a:accent3>
        <a:srgbClr val="9450B8"/>
      </a:accent3>
      <a:accent4>
        <a:srgbClr val="F3D97C"/>
      </a:accent4>
      <a:accent5>
        <a:srgbClr val="4BACDB"/>
      </a:accent5>
      <a:accent6>
        <a:srgbClr val="DF0069"/>
      </a:accent6>
      <a:hlink>
        <a:srgbClr val="8BB68E"/>
      </a:hlink>
      <a:folHlink>
        <a:srgbClr val="636568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5579</TotalTime>
  <Words>1100</Words>
  <Application>Microsoft Office PowerPoint</Application>
  <PresentationFormat>Widescreen</PresentationFormat>
  <Paragraphs>147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3" baseType="lpstr">
      <vt:lpstr>Arial</vt:lpstr>
      <vt:lpstr>Calibri</vt:lpstr>
      <vt:lpstr>Helvetica Neue</vt:lpstr>
      <vt:lpstr>Montserrat</vt:lpstr>
      <vt:lpstr>Montserrat Medium</vt:lpstr>
      <vt:lpstr>Montserrat SemiBold</vt:lpstr>
      <vt:lpstr>System Font Regular</vt:lpstr>
      <vt:lpstr>Wingdings</vt:lpstr>
      <vt:lpstr>Office Theme</vt:lpstr>
      <vt:lpstr>Leveraging COVESA VSS for Enhanced Risk Analytics</vt:lpstr>
      <vt:lpstr>Overview</vt:lpstr>
      <vt:lpstr>Who is MOTER?</vt:lpstr>
      <vt:lpstr>Insurtech on the Edge</vt:lpstr>
      <vt:lpstr>How is Vehicle Data Valuable for Insurance?</vt:lpstr>
      <vt:lpstr>Usage-Based Insurance (UBI)</vt:lpstr>
      <vt:lpstr>What is Fair Pricing?</vt:lpstr>
      <vt:lpstr>Context Aware Usage-Based Insurance</vt:lpstr>
      <vt:lpstr>VSS Role in Context Aware UBI</vt:lpstr>
      <vt:lpstr>Data Categories</vt:lpstr>
      <vt:lpstr>Insurance Signals Working Group</vt:lpstr>
      <vt:lpstr>Examples of Signals and Use Cases</vt:lpstr>
      <vt:lpstr>VSS Implementation Demonstration</vt:lpstr>
      <vt:lpstr>Thank you!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Chris Bowers</dc:creator>
  <cp:lastModifiedBy>Ian Chaffey</cp:lastModifiedBy>
  <cp:revision>50</cp:revision>
  <dcterms:created xsi:type="dcterms:W3CDTF">2021-09-21T14:14:34Z</dcterms:created>
  <dcterms:modified xsi:type="dcterms:W3CDTF">2025-05-15T09:52:35Z</dcterms:modified>
</cp:coreProperties>
</file>