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6.xml" ContentType="application/vnd.openxmlformats-officedocument.them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3" r:id="rId3"/>
    <p:sldMasterId id="2147483713" r:id="rId4"/>
    <p:sldMasterId id="2147483736" r:id="rId5"/>
    <p:sldMasterId id="2147483748" r:id="rId6"/>
  </p:sldMasterIdLst>
  <p:sldIdLst>
    <p:sldId id="288" r:id="rId7"/>
    <p:sldId id="2147474728" r:id="rId8"/>
    <p:sldId id="2147483643" r:id="rId9"/>
    <p:sldId id="390" r:id="rId10"/>
    <p:sldId id="2147483644" r:id="rId11"/>
    <p:sldId id="2147483645" r:id="rId12"/>
    <p:sldId id="2147483646" r:id="rId13"/>
    <p:sldId id="2147474726" r:id="rId14"/>
    <p:sldId id="2147474702" r:id="rId15"/>
    <p:sldId id="2147483647" r:id="rId16"/>
    <p:sldId id="257" r:id="rId17"/>
    <p:sldId id="25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8.xml"/><Relationship Id="rId4" Type="http://schemas.openxmlformats.org/officeDocument/2006/relationships/image" Target="../media/image14.emf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9.xml"/><Relationship Id="rId4" Type="http://schemas.openxmlformats.org/officeDocument/2006/relationships/image" Target="../media/image14.emf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80.xml"/><Relationship Id="rId4" Type="http://schemas.openxmlformats.org/officeDocument/2006/relationships/image" Target="../media/image14.emf"/></Relationships>
</file>

<file path=ppt/slideLayouts/_rels/slideLayout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81.bin"/><Relationship Id="rId7" Type="http://schemas.openxmlformats.org/officeDocument/2006/relationships/image" Target="../media/image16.sv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81.xml"/><Relationship Id="rId6" Type="http://schemas.openxmlformats.org/officeDocument/2006/relationships/image" Target="../media/image15.png"/><Relationship Id="rId5" Type="http://schemas.openxmlformats.org/officeDocument/2006/relationships/image" Target="../media/image21.jpeg"/><Relationship Id="rId4" Type="http://schemas.openxmlformats.org/officeDocument/2006/relationships/image" Target="../media/image14.emf"/><Relationship Id="rId9" Type="http://schemas.openxmlformats.org/officeDocument/2006/relationships/image" Target="../media/image20.svg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7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image" Target="../media/image14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Relationship Id="rId4" Type="http://schemas.openxmlformats.org/officeDocument/2006/relationships/image" Target="../media/image14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5.xml"/><Relationship Id="rId4" Type="http://schemas.openxmlformats.org/officeDocument/2006/relationships/image" Target="../media/image14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Relationship Id="rId4" Type="http://schemas.openxmlformats.org/officeDocument/2006/relationships/image" Target="../media/image14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7.xml"/><Relationship Id="rId4" Type="http://schemas.openxmlformats.org/officeDocument/2006/relationships/image" Target="../media/image14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8.xml"/><Relationship Id="rId4" Type="http://schemas.openxmlformats.org/officeDocument/2006/relationships/image" Target="../media/image14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Relationship Id="rId4" Type="http://schemas.openxmlformats.org/officeDocument/2006/relationships/image" Target="../media/image1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0.xml"/><Relationship Id="rId4" Type="http://schemas.openxmlformats.org/officeDocument/2006/relationships/image" Target="../media/image14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Relationship Id="rId4" Type="http://schemas.openxmlformats.org/officeDocument/2006/relationships/image" Target="../media/image14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2.xml"/><Relationship Id="rId4" Type="http://schemas.openxmlformats.org/officeDocument/2006/relationships/image" Target="../media/image14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Relationship Id="rId4" Type="http://schemas.openxmlformats.org/officeDocument/2006/relationships/image" Target="../media/image14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4.xml"/><Relationship Id="rId4" Type="http://schemas.openxmlformats.org/officeDocument/2006/relationships/image" Target="../media/image14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5.xml"/><Relationship Id="rId4" Type="http://schemas.openxmlformats.org/officeDocument/2006/relationships/image" Target="../media/image14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6.xml"/><Relationship Id="rId4" Type="http://schemas.openxmlformats.org/officeDocument/2006/relationships/image" Target="../media/image14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7.xml"/><Relationship Id="rId4" Type="http://schemas.openxmlformats.org/officeDocument/2006/relationships/image" Target="../media/image14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8.xml"/><Relationship Id="rId4" Type="http://schemas.openxmlformats.org/officeDocument/2006/relationships/image" Target="../media/image14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9.xml"/><Relationship Id="rId4" Type="http://schemas.openxmlformats.org/officeDocument/2006/relationships/image" Target="../media/image1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0.xml"/><Relationship Id="rId4" Type="http://schemas.openxmlformats.org/officeDocument/2006/relationships/image" Target="../media/image14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oleObject" Target="../embeddings/oleObject22.bin"/><Relationship Id="rId7" Type="http://schemas.openxmlformats.org/officeDocument/2006/relationships/image" Target="../media/image17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3.xml"/><Relationship Id="rId4" Type="http://schemas.openxmlformats.org/officeDocument/2006/relationships/image" Target="../media/image14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4.xml"/><Relationship Id="rId4" Type="http://schemas.openxmlformats.org/officeDocument/2006/relationships/image" Target="../media/image14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5.xml"/><Relationship Id="rId4" Type="http://schemas.openxmlformats.org/officeDocument/2006/relationships/image" Target="../media/image14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6.xml"/><Relationship Id="rId4" Type="http://schemas.openxmlformats.org/officeDocument/2006/relationships/image" Target="../media/image14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7.xml"/><Relationship Id="rId4" Type="http://schemas.openxmlformats.org/officeDocument/2006/relationships/image" Target="../media/image14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8.xml"/><Relationship Id="rId4" Type="http://schemas.openxmlformats.org/officeDocument/2006/relationships/image" Target="../media/image14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Relationship Id="rId4" Type="http://schemas.openxmlformats.org/officeDocument/2006/relationships/image" Target="../media/image14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Relationship Id="rId4" Type="http://schemas.openxmlformats.org/officeDocument/2006/relationships/image" Target="../media/image14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1.xml"/><Relationship Id="rId4" Type="http://schemas.openxmlformats.org/officeDocument/2006/relationships/image" Target="../media/image14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2.xml"/><Relationship Id="rId4" Type="http://schemas.openxmlformats.org/officeDocument/2006/relationships/image" Target="../media/image14.e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3.xml"/><Relationship Id="rId4" Type="http://schemas.openxmlformats.org/officeDocument/2006/relationships/image" Target="../media/image14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4.xml"/><Relationship Id="rId4" Type="http://schemas.openxmlformats.org/officeDocument/2006/relationships/image" Target="../media/image14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5.xml"/><Relationship Id="rId4" Type="http://schemas.openxmlformats.org/officeDocument/2006/relationships/image" Target="../media/image14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6.xml"/><Relationship Id="rId4" Type="http://schemas.openxmlformats.org/officeDocument/2006/relationships/image" Target="../media/image14.emf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7.xml"/><Relationship Id="rId4" Type="http://schemas.openxmlformats.org/officeDocument/2006/relationships/image" Target="../media/image14.emf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8.xml"/><Relationship Id="rId4" Type="http://schemas.openxmlformats.org/officeDocument/2006/relationships/image" Target="../media/image14.emf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9.xml"/><Relationship Id="rId4" Type="http://schemas.openxmlformats.org/officeDocument/2006/relationships/image" Target="../media/image14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0.xml"/><Relationship Id="rId4" Type="http://schemas.openxmlformats.org/officeDocument/2006/relationships/image" Target="../media/image14.emf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oleObject" Target="../embeddings/oleObject42.bin"/><Relationship Id="rId7" Type="http://schemas.openxmlformats.org/officeDocument/2006/relationships/image" Target="../media/image19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3.xml"/><Relationship Id="rId4" Type="http://schemas.openxmlformats.org/officeDocument/2006/relationships/image" Target="../media/image14.e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4.xml"/><Relationship Id="rId4" Type="http://schemas.openxmlformats.org/officeDocument/2006/relationships/image" Target="../media/image14.emf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5.xml"/><Relationship Id="rId4" Type="http://schemas.openxmlformats.org/officeDocument/2006/relationships/image" Target="../media/image14.emf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6.xml"/><Relationship Id="rId4" Type="http://schemas.openxmlformats.org/officeDocument/2006/relationships/image" Target="../media/image14.e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7.xml"/><Relationship Id="rId4" Type="http://schemas.openxmlformats.org/officeDocument/2006/relationships/image" Target="../media/image14.emf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8.xml"/><Relationship Id="rId4" Type="http://schemas.openxmlformats.org/officeDocument/2006/relationships/image" Target="../media/image14.emf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49.xml"/><Relationship Id="rId4" Type="http://schemas.openxmlformats.org/officeDocument/2006/relationships/image" Target="../media/image14.e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0.xml"/><Relationship Id="rId4" Type="http://schemas.openxmlformats.org/officeDocument/2006/relationships/image" Target="../media/image14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1.xml"/><Relationship Id="rId4" Type="http://schemas.openxmlformats.org/officeDocument/2006/relationships/image" Target="../media/image14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2.xml"/><Relationship Id="rId4" Type="http://schemas.openxmlformats.org/officeDocument/2006/relationships/image" Target="../media/image14.e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3.xml"/><Relationship Id="rId4" Type="http://schemas.openxmlformats.org/officeDocument/2006/relationships/image" Target="../media/image14.e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4.xml"/><Relationship Id="rId4" Type="http://schemas.openxmlformats.org/officeDocument/2006/relationships/image" Target="../media/image14.e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Relationship Id="rId4" Type="http://schemas.openxmlformats.org/officeDocument/2006/relationships/image" Target="../media/image14.e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Relationship Id="rId4" Type="http://schemas.openxmlformats.org/officeDocument/2006/relationships/image" Target="../media/image14.emf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7.xml"/><Relationship Id="rId4" Type="http://schemas.openxmlformats.org/officeDocument/2006/relationships/image" Target="../media/image14.emf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8.xml"/><Relationship Id="rId4" Type="http://schemas.openxmlformats.org/officeDocument/2006/relationships/image" Target="../media/image14.emf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9.xml"/><Relationship Id="rId4" Type="http://schemas.openxmlformats.org/officeDocument/2006/relationships/image" Target="../media/image14.emf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60.xml"/><Relationship Id="rId4" Type="http://schemas.openxmlformats.org/officeDocument/2006/relationships/image" Target="../media/image14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oleObject" Target="../embeddings/oleObject62.bin"/><Relationship Id="rId7" Type="http://schemas.openxmlformats.org/officeDocument/2006/relationships/image" Target="../media/image19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3.xml"/><Relationship Id="rId4" Type="http://schemas.openxmlformats.org/officeDocument/2006/relationships/image" Target="../media/image14.emf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4.xml"/><Relationship Id="rId4" Type="http://schemas.openxmlformats.org/officeDocument/2006/relationships/image" Target="../media/image14.emf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5.xml"/><Relationship Id="rId4" Type="http://schemas.openxmlformats.org/officeDocument/2006/relationships/image" Target="../media/image14.emf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6.xml"/><Relationship Id="rId4" Type="http://schemas.openxmlformats.org/officeDocument/2006/relationships/image" Target="../media/image14.emf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7.xml"/><Relationship Id="rId4" Type="http://schemas.openxmlformats.org/officeDocument/2006/relationships/image" Target="../media/image1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8.xml"/><Relationship Id="rId4" Type="http://schemas.openxmlformats.org/officeDocument/2006/relationships/image" Target="../media/image14.emf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9.xml"/><Relationship Id="rId4" Type="http://schemas.openxmlformats.org/officeDocument/2006/relationships/image" Target="../media/image14.emf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0.xml"/><Relationship Id="rId4" Type="http://schemas.openxmlformats.org/officeDocument/2006/relationships/image" Target="../media/image14.emf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1.xml"/><Relationship Id="rId4" Type="http://schemas.openxmlformats.org/officeDocument/2006/relationships/image" Target="../media/image14.emf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2.xml"/><Relationship Id="rId4" Type="http://schemas.openxmlformats.org/officeDocument/2006/relationships/image" Target="../media/image14.emf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3.xml"/><Relationship Id="rId4" Type="http://schemas.openxmlformats.org/officeDocument/2006/relationships/image" Target="../media/image14.emf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4.xml"/><Relationship Id="rId4" Type="http://schemas.openxmlformats.org/officeDocument/2006/relationships/image" Target="../media/image14.emf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5.xml"/><Relationship Id="rId4" Type="http://schemas.openxmlformats.org/officeDocument/2006/relationships/image" Target="../media/image14.emf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6.xml"/><Relationship Id="rId4" Type="http://schemas.openxmlformats.org/officeDocument/2006/relationships/image" Target="../media/image14.emf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7.xml"/><Relationship Id="rId4" Type="http://schemas.openxmlformats.org/officeDocument/2006/relationships/image" Target="../media/image1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32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1">
  <p:cSld name="Title Slide_0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89000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25"/>
          <p:cNvGrpSpPr/>
          <p:nvPr/>
        </p:nvGrpSpPr>
        <p:grpSpPr>
          <a:xfrm rot="-5400000">
            <a:off x="7917634" y="2616235"/>
            <a:ext cx="6832141" cy="1599668"/>
            <a:chOff x="5586412" y="3309937"/>
            <a:chExt cx="1019460" cy="238695"/>
          </a:xfrm>
        </p:grpSpPr>
        <p:sp>
          <p:nvSpPr>
            <p:cNvPr id="56" name="Google Shape;56;p25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5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5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5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5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5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5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25"/>
          <p:cNvSpPr txBox="1">
            <a:spLocks noGrp="1"/>
          </p:cNvSpPr>
          <p:nvPr>
            <p:ph type="ctrTitle"/>
          </p:nvPr>
        </p:nvSpPr>
        <p:spPr>
          <a:xfrm>
            <a:off x="653196" y="1606081"/>
            <a:ext cx="882239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7" name="Google Shape;67;p25"/>
          <p:cNvGrpSpPr/>
          <p:nvPr/>
        </p:nvGrpSpPr>
        <p:grpSpPr>
          <a:xfrm>
            <a:off x="708658" y="940120"/>
            <a:ext cx="5151816" cy="466570"/>
            <a:chOff x="694683" y="4242515"/>
            <a:chExt cx="5048357" cy="457200"/>
          </a:xfrm>
        </p:grpSpPr>
        <p:grpSp>
          <p:nvGrpSpPr>
            <p:cNvPr id="68" name="Google Shape;68;p25"/>
            <p:cNvGrpSpPr/>
            <p:nvPr/>
          </p:nvGrpSpPr>
          <p:grpSpPr>
            <a:xfrm>
              <a:off x="694683" y="4329719"/>
              <a:ext cx="1207797" cy="282792"/>
              <a:chOff x="5586412" y="3309937"/>
              <a:chExt cx="1019460" cy="238695"/>
            </a:xfrm>
          </p:grpSpPr>
          <p:sp>
            <p:nvSpPr>
              <p:cNvPr id="69" name="Google Shape;69;p25"/>
              <p:cNvSpPr/>
              <p:nvPr/>
            </p:nvSpPr>
            <p:spPr>
              <a:xfrm>
                <a:off x="5586412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70580" y="198501"/>
                    </a:moveTo>
                    <a:cubicBezTo>
                      <a:pt x="56579" y="198501"/>
                      <a:pt x="46673" y="193929"/>
                      <a:pt x="46673" y="191167"/>
                    </a:cubicBezTo>
                    <a:cubicBezTo>
                      <a:pt x="46673" y="190500"/>
                      <a:pt x="46958" y="189833"/>
                      <a:pt x="47149" y="189071"/>
                    </a:cubicBezTo>
                    <a:lnTo>
                      <a:pt x="52292" y="172974"/>
                    </a:lnTo>
                    <a:cubicBezTo>
                      <a:pt x="52578" y="172022"/>
                      <a:pt x="53721" y="170688"/>
                      <a:pt x="54769" y="170688"/>
                    </a:cubicBezTo>
                    <a:cubicBezTo>
                      <a:pt x="56769" y="170688"/>
                      <a:pt x="63151" y="174403"/>
                      <a:pt x="71723" y="174403"/>
                    </a:cubicBezTo>
                    <a:cubicBezTo>
                      <a:pt x="102680" y="174403"/>
                      <a:pt x="110585" y="143066"/>
                      <a:pt x="112776" y="135255"/>
                    </a:cubicBezTo>
                    <a:lnTo>
                      <a:pt x="112300" y="134779"/>
                    </a:lnTo>
                    <a:cubicBezTo>
                      <a:pt x="108585" y="139160"/>
                      <a:pt x="100965" y="148400"/>
                      <a:pt x="83249" y="148400"/>
                    </a:cubicBezTo>
                    <a:cubicBezTo>
                      <a:pt x="60389" y="148400"/>
                      <a:pt x="38481" y="132969"/>
                      <a:pt x="38481" y="94488"/>
                    </a:cubicBezTo>
                    <a:cubicBezTo>
                      <a:pt x="38481" y="58769"/>
                      <a:pt x="59150" y="36862"/>
                      <a:pt x="91440" y="36862"/>
                    </a:cubicBezTo>
                    <a:cubicBezTo>
                      <a:pt x="121920" y="36862"/>
                      <a:pt x="144113" y="56198"/>
                      <a:pt x="144113" y="104394"/>
                    </a:cubicBezTo>
                    <a:cubicBezTo>
                      <a:pt x="144113" y="167545"/>
                      <a:pt x="112395" y="198596"/>
                      <a:pt x="70580" y="198596"/>
                    </a:cubicBezTo>
                    <a:moveTo>
                      <a:pt x="159830" y="0"/>
                    </a:moveTo>
                    <a:lnTo>
                      <a:pt x="23717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2384" y="0"/>
                    </a:moveTo>
                    <a:cubicBezTo>
                      <a:pt x="8573" y="0"/>
                      <a:pt x="0" y="11049"/>
                      <a:pt x="0" y="31623"/>
                    </a:cubicBezTo>
                    <a:cubicBezTo>
                      <a:pt x="0" y="52197"/>
                      <a:pt x="7906" y="62484"/>
                      <a:pt x="21907" y="62484"/>
                    </a:cubicBezTo>
                    <a:cubicBezTo>
                      <a:pt x="35909" y="62484"/>
                      <a:pt x="44006" y="52769"/>
                      <a:pt x="44006" y="31623"/>
                    </a:cubicBezTo>
                    <a:cubicBezTo>
                      <a:pt x="44006" y="10478"/>
                      <a:pt x="36862" y="0"/>
                      <a:pt x="2238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5"/>
              <p:cNvSpPr/>
              <p:nvPr/>
            </p:nvSpPr>
            <p:spPr>
              <a:xfrm>
                <a:off x="5795866" y="3309937"/>
                <a:ext cx="183451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451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3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3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4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69" y="173831"/>
                      <a:pt x="136969" y="176403"/>
                    </a:cubicBezTo>
                    <a:lnTo>
                      <a:pt x="136969" y="191357"/>
                    </a:lnTo>
                    <a:close/>
                    <a:moveTo>
                      <a:pt x="159830" y="0"/>
                    </a:moveTo>
                    <a:lnTo>
                      <a:pt x="23622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622" y="236792"/>
                    </a:cubicBezTo>
                    <a:lnTo>
                      <a:pt x="159830" y="236792"/>
                    </a:lnTo>
                    <a:cubicBezTo>
                      <a:pt x="172879" y="236792"/>
                      <a:pt x="183452" y="226505"/>
                      <a:pt x="183452" y="213836"/>
                    </a:cubicBezTo>
                    <a:lnTo>
                      <a:pt x="183452" y="22955"/>
                    </a:lnTo>
                    <a:cubicBezTo>
                      <a:pt x="183452" y="10287"/>
                      <a:pt x="172879" y="0"/>
                      <a:pt x="15983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1907" y="62484"/>
                    </a:moveTo>
                    <a:cubicBezTo>
                      <a:pt x="7906" y="62484"/>
                      <a:pt x="0" y="52102"/>
                      <a:pt x="0" y="31623"/>
                    </a:cubicBezTo>
                    <a:cubicBezTo>
                      <a:pt x="0" y="11144"/>
                      <a:pt x="8573" y="0"/>
                      <a:pt x="22384" y="0"/>
                    </a:cubicBezTo>
                    <a:cubicBezTo>
                      <a:pt x="36957" y="0"/>
                      <a:pt x="44006" y="11335"/>
                      <a:pt x="44006" y="31623"/>
                    </a:cubicBezTo>
                    <a:cubicBezTo>
                      <a:pt x="44006" y="51911"/>
                      <a:pt x="35433" y="62484"/>
                      <a:pt x="21907" y="6248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5"/>
              <p:cNvSpPr/>
              <p:nvPr/>
            </p:nvSpPr>
            <p:spPr>
              <a:xfrm>
                <a:off x="6005035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2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2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3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70" y="173831"/>
                      <a:pt x="136970" y="176403"/>
                    </a:cubicBezTo>
                    <a:lnTo>
                      <a:pt x="136970" y="191357"/>
                    </a:lnTo>
                    <a:close/>
                    <a:moveTo>
                      <a:pt x="159925" y="0"/>
                    </a:moveTo>
                    <a:lnTo>
                      <a:pt x="23717" y="0"/>
                    </a:lnTo>
                    <a:cubicBezTo>
                      <a:pt x="10668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25"/>
              <p:cNvSpPr/>
              <p:nvPr/>
            </p:nvSpPr>
            <p:spPr>
              <a:xfrm>
                <a:off x="6215443" y="3450716"/>
                <a:ext cx="56292" cy="56769"/>
              </a:xfrm>
              <a:custGeom>
                <a:avLst/>
                <a:gdLst/>
                <a:ahLst/>
                <a:cxnLst/>
                <a:rect l="l" t="t" r="r" b="b"/>
                <a:pathLst>
                  <a:path w="56292" h="56769" extrusionOk="0">
                    <a:moveTo>
                      <a:pt x="27813" y="0"/>
                    </a:moveTo>
                    <a:cubicBezTo>
                      <a:pt x="43434" y="0"/>
                      <a:pt x="56293" y="12573"/>
                      <a:pt x="56293" y="28099"/>
                    </a:cubicBezTo>
                    <a:cubicBezTo>
                      <a:pt x="56293" y="43625"/>
                      <a:pt x="43529" y="56769"/>
                      <a:pt x="28099" y="56769"/>
                    </a:cubicBezTo>
                    <a:cubicBezTo>
                      <a:pt x="12668" y="56769"/>
                      <a:pt x="0" y="43815"/>
                      <a:pt x="0" y="28099"/>
                    </a:cubicBezTo>
                    <a:cubicBezTo>
                      <a:pt x="0" y="12383"/>
                      <a:pt x="12478" y="0"/>
                      <a:pt x="2781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5"/>
              <p:cNvSpPr/>
              <p:nvPr/>
            </p:nvSpPr>
            <p:spPr>
              <a:xfrm>
                <a:off x="6294309" y="3382231"/>
                <a:ext cx="102393" cy="166401"/>
              </a:xfrm>
              <a:custGeom>
                <a:avLst/>
                <a:gdLst/>
                <a:ahLst/>
                <a:cxnLst/>
                <a:rect l="l" t="t" r="r" b="b"/>
                <a:pathLst>
                  <a:path w="102393" h="166401" extrusionOk="0">
                    <a:moveTo>
                      <a:pt x="42481" y="15716"/>
                    </a:moveTo>
                    <a:cubicBezTo>
                      <a:pt x="28765" y="15716"/>
                      <a:pt x="21717" y="23432"/>
                      <a:pt x="21717" y="39910"/>
                    </a:cubicBezTo>
                    <a:cubicBezTo>
                      <a:pt x="21717" y="55245"/>
                      <a:pt x="28956" y="63151"/>
                      <a:pt x="42958" y="63151"/>
                    </a:cubicBezTo>
                    <a:cubicBezTo>
                      <a:pt x="56960" y="63151"/>
                      <a:pt x="62865" y="55245"/>
                      <a:pt x="62865" y="39148"/>
                    </a:cubicBezTo>
                    <a:cubicBezTo>
                      <a:pt x="62865" y="23051"/>
                      <a:pt x="57150" y="15621"/>
                      <a:pt x="42577" y="15621"/>
                    </a:cubicBezTo>
                    <a:moveTo>
                      <a:pt x="91821" y="1238"/>
                    </a:moveTo>
                    <a:lnTo>
                      <a:pt x="102394" y="12764"/>
                    </a:lnTo>
                    <a:cubicBezTo>
                      <a:pt x="95536" y="18002"/>
                      <a:pt x="90488" y="20002"/>
                      <a:pt x="83820" y="20002"/>
                    </a:cubicBezTo>
                    <a:cubicBezTo>
                      <a:pt x="80105" y="20002"/>
                      <a:pt x="79153" y="19812"/>
                      <a:pt x="76295" y="18574"/>
                    </a:cubicBezTo>
                    <a:cubicBezTo>
                      <a:pt x="80677" y="24575"/>
                      <a:pt x="82963" y="31242"/>
                      <a:pt x="82963" y="38957"/>
                    </a:cubicBezTo>
                    <a:cubicBezTo>
                      <a:pt x="82963" y="50006"/>
                      <a:pt x="78105" y="62008"/>
                      <a:pt x="71056" y="68485"/>
                    </a:cubicBezTo>
                    <a:cubicBezTo>
                      <a:pt x="65532" y="73724"/>
                      <a:pt x="56483" y="77152"/>
                      <a:pt x="48482" y="77152"/>
                    </a:cubicBezTo>
                    <a:lnTo>
                      <a:pt x="46101" y="77152"/>
                    </a:lnTo>
                    <a:lnTo>
                      <a:pt x="43625" y="78105"/>
                    </a:lnTo>
                    <a:cubicBezTo>
                      <a:pt x="31718" y="82868"/>
                      <a:pt x="26194" y="86963"/>
                      <a:pt x="26194" y="91059"/>
                    </a:cubicBezTo>
                    <a:cubicBezTo>
                      <a:pt x="26194" y="94679"/>
                      <a:pt x="29527" y="96774"/>
                      <a:pt x="35052" y="96774"/>
                    </a:cubicBezTo>
                    <a:lnTo>
                      <a:pt x="52769" y="96774"/>
                    </a:lnTo>
                    <a:cubicBezTo>
                      <a:pt x="65627" y="96774"/>
                      <a:pt x="72676" y="98489"/>
                      <a:pt x="79248" y="103537"/>
                    </a:cubicBezTo>
                    <a:cubicBezTo>
                      <a:pt x="87821" y="110014"/>
                      <a:pt x="91440" y="118396"/>
                      <a:pt x="91440" y="128683"/>
                    </a:cubicBezTo>
                    <a:cubicBezTo>
                      <a:pt x="91440" y="143542"/>
                      <a:pt x="85249" y="155067"/>
                      <a:pt x="74676" y="160592"/>
                    </a:cubicBezTo>
                    <a:cubicBezTo>
                      <a:pt x="66961" y="164687"/>
                      <a:pt x="58769" y="166402"/>
                      <a:pt x="47720" y="166402"/>
                    </a:cubicBezTo>
                    <a:cubicBezTo>
                      <a:pt x="27146" y="166402"/>
                      <a:pt x="14573" y="161830"/>
                      <a:pt x="7525" y="154686"/>
                    </a:cubicBezTo>
                    <a:cubicBezTo>
                      <a:pt x="2477" y="149447"/>
                      <a:pt x="0" y="143161"/>
                      <a:pt x="0" y="136017"/>
                    </a:cubicBezTo>
                    <a:cubicBezTo>
                      <a:pt x="0" y="131731"/>
                      <a:pt x="667" y="128111"/>
                      <a:pt x="2191" y="123349"/>
                    </a:cubicBezTo>
                    <a:lnTo>
                      <a:pt x="20288" y="121634"/>
                    </a:lnTo>
                    <a:lnTo>
                      <a:pt x="19431" y="123539"/>
                    </a:lnTo>
                    <a:cubicBezTo>
                      <a:pt x="18098" y="126206"/>
                      <a:pt x="17240" y="129730"/>
                      <a:pt x="17240" y="132398"/>
                    </a:cubicBezTo>
                    <a:cubicBezTo>
                      <a:pt x="17240" y="138684"/>
                      <a:pt x="19717" y="143637"/>
                      <a:pt x="23622" y="146304"/>
                    </a:cubicBezTo>
                    <a:cubicBezTo>
                      <a:pt x="28956" y="149638"/>
                      <a:pt x="37052" y="151829"/>
                      <a:pt x="45910" y="151829"/>
                    </a:cubicBezTo>
                    <a:cubicBezTo>
                      <a:pt x="58293" y="151829"/>
                      <a:pt x="65627" y="148971"/>
                      <a:pt x="69533" y="142685"/>
                    </a:cubicBezTo>
                    <a:cubicBezTo>
                      <a:pt x="71723" y="139541"/>
                      <a:pt x="72581" y="136017"/>
                      <a:pt x="72581" y="130969"/>
                    </a:cubicBezTo>
                    <a:cubicBezTo>
                      <a:pt x="72581" y="124492"/>
                      <a:pt x="70580" y="119443"/>
                      <a:pt x="66580" y="116586"/>
                    </a:cubicBezTo>
                    <a:cubicBezTo>
                      <a:pt x="62389" y="113443"/>
                      <a:pt x="55721" y="112014"/>
                      <a:pt x="44958" y="112014"/>
                    </a:cubicBezTo>
                    <a:cubicBezTo>
                      <a:pt x="40577" y="112014"/>
                      <a:pt x="31433" y="112490"/>
                      <a:pt x="27908" y="112490"/>
                    </a:cubicBezTo>
                    <a:cubicBezTo>
                      <a:pt x="14859" y="112490"/>
                      <a:pt x="7144" y="106013"/>
                      <a:pt x="7144" y="95250"/>
                    </a:cubicBezTo>
                    <a:cubicBezTo>
                      <a:pt x="7144" y="85630"/>
                      <a:pt x="12192" y="80105"/>
                      <a:pt x="25717" y="75343"/>
                    </a:cubicBezTo>
                    <a:lnTo>
                      <a:pt x="27051" y="74867"/>
                    </a:lnTo>
                    <a:cubicBezTo>
                      <a:pt x="12287" y="69818"/>
                      <a:pt x="2286" y="56197"/>
                      <a:pt x="2286" y="40291"/>
                    </a:cubicBezTo>
                    <a:cubicBezTo>
                      <a:pt x="2286" y="16288"/>
                      <a:pt x="18860" y="0"/>
                      <a:pt x="42958" y="0"/>
                    </a:cubicBezTo>
                    <a:cubicBezTo>
                      <a:pt x="48482" y="0"/>
                      <a:pt x="54483" y="952"/>
                      <a:pt x="58865" y="2667"/>
                    </a:cubicBezTo>
                    <a:lnTo>
                      <a:pt x="66389" y="5334"/>
                    </a:lnTo>
                    <a:cubicBezTo>
                      <a:pt x="69056" y="6286"/>
                      <a:pt x="72581" y="6763"/>
                      <a:pt x="76581" y="6763"/>
                    </a:cubicBezTo>
                    <a:cubicBezTo>
                      <a:pt x="82296" y="6763"/>
                      <a:pt x="86487" y="5334"/>
                      <a:pt x="91821" y="15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25"/>
              <p:cNvSpPr/>
              <p:nvPr/>
            </p:nvSpPr>
            <p:spPr>
              <a:xfrm>
                <a:off x="6404704" y="3381755"/>
                <a:ext cx="94678" cy="126206"/>
              </a:xfrm>
              <a:custGeom>
                <a:avLst/>
                <a:gdLst/>
                <a:ahLst/>
                <a:cxnLst/>
                <a:rect l="l" t="t" r="r" b="b"/>
                <a:pathLst>
                  <a:path w="94678" h="126206" extrusionOk="0">
                    <a:moveTo>
                      <a:pt x="46672" y="15430"/>
                    </a:moveTo>
                    <a:cubicBezTo>
                      <a:pt x="36957" y="15430"/>
                      <a:pt x="28099" y="20669"/>
                      <a:pt x="24098" y="28385"/>
                    </a:cubicBezTo>
                    <a:cubicBezTo>
                      <a:pt x="20574" y="35814"/>
                      <a:pt x="18764" y="45434"/>
                      <a:pt x="18764" y="59531"/>
                    </a:cubicBezTo>
                    <a:cubicBezTo>
                      <a:pt x="18764" y="76295"/>
                      <a:pt x="21431" y="91154"/>
                      <a:pt x="25622" y="98584"/>
                    </a:cubicBezTo>
                    <a:cubicBezTo>
                      <a:pt x="29623" y="105823"/>
                      <a:pt x="38481" y="110585"/>
                      <a:pt x="47911" y="110585"/>
                    </a:cubicBezTo>
                    <a:cubicBezTo>
                      <a:pt x="59436" y="110585"/>
                      <a:pt x="68008" y="104108"/>
                      <a:pt x="71723" y="92583"/>
                    </a:cubicBezTo>
                    <a:cubicBezTo>
                      <a:pt x="74200" y="85153"/>
                      <a:pt x="75057" y="78391"/>
                      <a:pt x="75057" y="66675"/>
                    </a:cubicBezTo>
                    <a:cubicBezTo>
                      <a:pt x="75057" y="49911"/>
                      <a:pt x="73533" y="38576"/>
                      <a:pt x="70009" y="30671"/>
                    </a:cubicBezTo>
                    <a:cubicBezTo>
                      <a:pt x="65341" y="20098"/>
                      <a:pt x="55626" y="15335"/>
                      <a:pt x="46577" y="15335"/>
                    </a:cubicBezTo>
                    <a:moveTo>
                      <a:pt x="46768" y="0"/>
                    </a:moveTo>
                    <a:cubicBezTo>
                      <a:pt x="65056" y="0"/>
                      <a:pt x="77057" y="9144"/>
                      <a:pt x="84487" y="20860"/>
                    </a:cubicBezTo>
                    <a:cubicBezTo>
                      <a:pt x="91345" y="31623"/>
                      <a:pt x="94678" y="45815"/>
                      <a:pt x="94678" y="65246"/>
                    </a:cubicBezTo>
                    <a:cubicBezTo>
                      <a:pt x="94678" y="88487"/>
                      <a:pt x="89630" y="103156"/>
                      <a:pt x="77438" y="114681"/>
                    </a:cubicBezTo>
                    <a:cubicBezTo>
                      <a:pt x="68866" y="122873"/>
                      <a:pt x="59817" y="126206"/>
                      <a:pt x="47434" y="126206"/>
                    </a:cubicBezTo>
                    <a:cubicBezTo>
                      <a:pt x="18097" y="126206"/>
                      <a:pt x="0" y="102013"/>
                      <a:pt x="0" y="62675"/>
                    </a:cubicBezTo>
                    <a:cubicBezTo>
                      <a:pt x="0" y="23336"/>
                      <a:pt x="17907" y="95"/>
                      <a:pt x="46863" y="9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25"/>
              <p:cNvSpPr/>
              <p:nvPr/>
            </p:nvSpPr>
            <p:spPr>
              <a:xfrm>
                <a:off x="6508146" y="3381374"/>
                <a:ext cx="97726" cy="123729"/>
              </a:xfrm>
              <a:custGeom>
                <a:avLst/>
                <a:gdLst/>
                <a:ahLst/>
                <a:cxnLst/>
                <a:rect l="l" t="t" r="r" b="b"/>
                <a:pathLst>
                  <a:path w="97726" h="123729" extrusionOk="0">
                    <a:moveTo>
                      <a:pt x="0" y="4096"/>
                    </a:moveTo>
                    <a:lnTo>
                      <a:pt x="17621" y="0"/>
                    </a:lnTo>
                    <a:lnTo>
                      <a:pt x="43244" y="82296"/>
                    </a:lnTo>
                    <a:cubicBezTo>
                      <a:pt x="45434" y="90011"/>
                      <a:pt x="47435" y="97441"/>
                      <a:pt x="48578" y="102680"/>
                    </a:cubicBezTo>
                    <a:lnTo>
                      <a:pt x="49054" y="102680"/>
                    </a:lnTo>
                    <a:cubicBezTo>
                      <a:pt x="50387" y="95726"/>
                      <a:pt x="51721" y="90964"/>
                      <a:pt x="54388" y="82487"/>
                    </a:cubicBezTo>
                    <a:lnTo>
                      <a:pt x="79343" y="3524"/>
                    </a:lnTo>
                    <a:lnTo>
                      <a:pt x="97727" y="3334"/>
                    </a:lnTo>
                    <a:lnTo>
                      <a:pt x="56674" y="123730"/>
                    </a:lnTo>
                    <a:lnTo>
                      <a:pt x="39624" y="123730"/>
                    </a:lnTo>
                    <a:lnTo>
                      <a:pt x="95" y="40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78" name="Google Shape;78;p25" descr="A black and white logo&#10;&#10;Description automatically generated with low confidence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40065" y="4359131"/>
              <a:ext cx="1193790" cy="2239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9" name="Google Shape;79;p25"/>
            <p:cNvGrpSpPr/>
            <p:nvPr/>
          </p:nvGrpSpPr>
          <p:grpSpPr>
            <a:xfrm>
              <a:off x="4371440" y="4343864"/>
              <a:ext cx="1371600" cy="254503"/>
              <a:chOff x="6487121" y="3930898"/>
              <a:chExt cx="2096970" cy="389093"/>
            </a:xfrm>
          </p:grpSpPr>
          <p:sp>
            <p:nvSpPr>
              <p:cNvPr id="80" name="Google Shape;80;p25"/>
              <p:cNvSpPr/>
              <p:nvPr/>
            </p:nvSpPr>
            <p:spPr>
              <a:xfrm>
                <a:off x="6487121" y="3930898"/>
                <a:ext cx="389594" cy="389093"/>
              </a:xfrm>
              <a:custGeom>
                <a:avLst/>
                <a:gdLst/>
                <a:ahLst/>
                <a:cxnLst/>
                <a:rect l="l" t="t" r="r" b="b"/>
                <a:pathLst>
                  <a:path w="148685" h="148494" extrusionOk="0">
                    <a:moveTo>
                      <a:pt x="114681" y="74200"/>
                    </a:moveTo>
                    <a:lnTo>
                      <a:pt x="148685" y="54102"/>
                    </a:lnTo>
                    <a:lnTo>
                      <a:pt x="128492" y="19240"/>
                    </a:lnTo>
                    <a:lnTo>
                      <a:pt x="93726" y="39433"/>
                    </a:lnTo>
                    <a:lnTo>
                      <a:pt x="93726" y="0"/>
                    </a:lnTo>
                    <a:lnTo>
                      <a:pt x="54197" y="0"/>
                    </a:lnTo>
                    <a:lnTo>
                      <a:pt x="54197" y="39338"/>
                    </a:lnTo>
                    <a:lnTo>
                      <a:pt x="20193" y="19240"/>
                    </a:lnTo>
                    <a:lnTo>
                      <a:pt x="0" y="54102"/>
                    </a:lnTo>
                    <a:lnTo>
                      <a:pt x="34004" y="74200"/>
                    </a:lnTo>
                    <a:lnTo>
                      <a:pt x="0" y="93536"/>
                    </a:lnTo>
                    <a:lnTo>
                      <a:pt x="20193" y="128397"/>
                    </a:lnTo>
                    <a:lnTo>
                      <a:pt x="54197" y="108299"/>
                    </a:lnTo>
                    <a:lnTo>
                      <a:pt x="54197" y="148495"/>
                    </a:lnTo>
                    <a:lnTo>
                      <a:pt x="94488" y="148495"/>
                    </a:lnTo>
                    <a:lnTo>
                      <a:pt x="94488" y="108299"/>
                    </a:lnTo>
                    <a:lnTo>
                      <a:pt x="128492" y="128397"/>
                    </a:lnTo>
                    <a:lnTo>
                      <a:pt x="148685" y="93536"/>
                    </a:lnTo>
                    <a:lnTo>
                      <a:pt x="114681" y="742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25"/>
              <p:cNvSpPr/>
              <p:nvPr/>
            </p:nvSpPr>
            <p:spPr>
              <a:xfrm>
                <a:off x="6697017" y="4071161"/>
                <a:ext cx="996" cy="498"/>
              </a:xfrm>
              <a:custGeom>
                <a:avLst/>
                <a:gdLst/>
                <a:ahLst/>
                <a:cxnLst/>
                <a:rect l="l" t="t" r="r" b="b"/>
                <a:pathLst>
                  <a:path w="380" h="19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381" y="190"/>
                      <a:pt x="381" y="190"/>
                    </a:cubicBezTo>
                    <a:cubicBezTo>
                      <a:pt x="191" y="190"/>
                      <a:pt x="95" y="9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5"/>
              <p:cNvSpPr/>
              <p:nvPr/>
            </p:nvSpPr>
            <p:spPr>
              <a:xfrm>
                <a:off x="6641318" y="3959100"/>
                <a:ext cx="75707" cy="335684"/>
              </a:xfrm>
              <a:custGeom>
                <a:avLst/>
                <a:gdLst/>
                <a:ahLst/>
                <a:cxnLst/>
                <a:rect l="l" t="t" r="r" b="b"/>
                <a:pathLst>
                  <a:path w="28893" h="128111" extrusionOk="0">
                    <a:moveTo>
                      <a:pt x="19829" y="76962"/>
                    </a:moveTo>
                    <a:lnTo>
                      <a:pt x="20019" y="70104"/>
                    </a:lnTo>
                    <a:cubicBezTo>
                      <a:pt x="21543" y="69056"/>
                      <a:pt x="23162" y="68008"/>
                      <a:pt x="24591" y="66580"/>
                    </a:cubicBezTo>
                    <a:cubicBezTo>
                      <a:pt x="27544" y="63627"/>
                      <a:pt x="29068" y="59627"/>
                      <a:pt x="28877" y="55531"/>
                    </a:cubicBezTo>
                    <a:cubicBezTo>
                      <a:pt x="28592" y="50578"/>
                      <a:pt x="25925" y="45625"/>
                      <a:pt x="21162" y="41720"/>
                    </a:cubicBezTo>
                    <a:lnTo>
                      <a:pt x="20686" y="41339"/>
                    </a:lnTo>
                    <a:lnTo>
                      <a:pt x="21448" y="5810"/>
                    </a:lnTo>
                    <a:cubicBezTo>
                      <a:pt x="21448" y="2000"/>
                      <a:pt x="18495" y="0"/>
                      <a:pt x="15638" y="0"/>
                    </a:cubicBezTo>
                    <a:cubicBezTo>
                      <a:pt x="12780" y="0"/>
                      <a:pt x="9827" y="2000"/>
                      <a:pt x="9827" y="5810"/>
                    </a:cubicBezTo>
                    <a:lnTo>
                      <a:pt x="10018" y="13621"/>
                    </a:lnTo>
                    <a:cubicBezTo>
                      <a:pt x="6303" y="14478"/>
                      <a:pt x="2588" y="16859"/>
                      <a:pt x="1350" y="20860"/>
                    </a:cubicBezTo>
                    <a:cubicBezTo>
                      <a:pt x="-2269" y="29147"/>
                      <a:pt x="1636" y="41243"/>
                      <a:pt x="10113" y="48006"/>
                    </a:cubicBezTo>
                    <a:lnTo>
                      <a:pt x="10780" y="48577"/>
                    </a:lnTo>
                    <a:lnTo>
                      <a:pt x="11161" y="63722"/>
                    </a:lnTo>
                    <a:cubicBezTo>
                      <a:pt x="8208" y="65913"/>
                      <a:pt x="5636" y="68104"/>
                      <a:pt x="5636" y="71247"/>
                    </a:cubicBezTo>
                    <a:cubicBezTo>
                      <a:pt x="5636" y="72485"/>
                      <a:pt x="5922" y="78962"/>
                      <a:pt x="11066" y="82010"/>
                    </a:cubicBezTo>
                    <a:lnTo>
                      <a:pt x="11542" y="82296"/>
                    </a:lnTo>
                    <a:lnTo>
                      <a:pt x="11827" y="94583"/>
                    </a:lnTo>
                    <a:cubicBezTo>
                      <a:pt x="9446" y="96869"/>
                      <a:pt x="7922" y="99441"/>
                      <a:pt x="7541" y="102203"/>
                    </a:cubicBezTo>
                    <a:cubicBezTo>
                      <a:pt x="7065" y="105918"/>
                      <a:pt x="8398" y="109633"/>
                      <a:pt x="11732" y="113252"/>
                    </a:cubicBezTo>
                    <a:lnTo>
                      <a:pt x="12209" y="113824"/>
                    </a:lnTo>
                    <a:lnTo>
                      <a:pt x="12399" y="120396"/>
                    </a:lnTo>
                    <a:lnTo>
                      <a:pt x="12399" y="122968"/>
                    </a:lnTo>
                    <a:cubicBezTo>
                      <a:pt x="12399" y="126587"/>
                      <a:pt x="14114" y="128111"/>
                      <a:pt x="15638" y="128111"/>
                    </a:cubicBezTo>
                    <a:cubicBezTo>
                      <a:pt x="16876" y="128111"/>
                      <a:pt x="18114" y="127064"/>
                      <a:pt x="18686" y="124873"/>
                    </a:cubicBezTo>
                    <a:cubicBezTo>
                      <a:pt x="20495" y="124015"/>
                      <a:pt x="22019" y="122111"/>
                      <a:pt x="22686" y="119729"/>
                    </a:cubicBezTo>
                    <a:cubicBezTo>
                      <a:pt x="23448" y="116967"/>
                      <a:pt x="22972" y="113252"/>
                      <a:pt x="19448" y="111252"/>
                    </a:cubicBezTo>
                    <a:lnTo>
                      <a:pt x="19257" y="111252"/>
                    </a:lnTo>
                    <a:cubicBezTo>
                      <a:pt x="19257" y="111252"/>
                      <a:pt x="19543" y="99346"/>
                      <a:pt x="19543" y="99346"/>
                    </a:cubicBezTo>
                    <a:cubicBezTo>
                      <a:pt x="22496" y="96869"/>
                      <a:pt x="24686" y="92869"/>
                      <a:pt x="25163" y="88964"/>
                    </a:cubicBezTo>
                    <a:cubicBezTo>
                      <a:pt x="25544" y="85916"/>
                      <a:pt x="24972" y="81344"/>
                      <a:pt x="20495" y="77343"/>
                    </a:cubicBezTo>
                    <a:lnTo>
                      <a:pt x="20019" y="76962"/>
                    </a:lnTo>
                    <a:close/>
                    <a:moveTo>
                      <a:pt x="15542" y="1333"/>
                    </a:moveTo>
                    <a:cubicBezTo>
                      <a:pt x="17638" y="1333"/>
                      <a:pt x="19924" y="2667"/>
                      <a:pt x="19924" y="5715"/>
                    </a:cubicBezTo>
                    <a:lnTo>
                      <a:pt x="19638" y="18288"/>
                    </a:lnTo>
                    <a:cubicBezTo>
                      <a:pt x="19638" y="15240"/>
                      <a:pt x="16781" y="13145"/>
                      <a:pt x="12685" y="13145"/>
                    </a:cubicBezTo>
                    <a:cubicBezTo>
                      <a:pt x="12209" y="13145"/>
                      <a:pt x="11827" y="13145"/>
                      <a:pt x="11351" y="13240"/>
                    </a:cubicBezTo>
                    <a:lnTo>
                      <a:pt x="11161" y="5620"/>
                    </a:lnTo>
                    <a:cubicBezTo>
                      <a:pt x="11161" y="2667"/>
                      <a:pt x="13447" y="1238"/>
                      <a:pt x="15542" y="1238"/>
                    </a:cubicBezTo>
                    <a:moveTo>
                      <a:pt x="19638" y="18479"/>
                    </a:moveTo>
                    <a:lnTo>
                      <a:pt x="18781" y="56198"/>
                    </a:lnTo>
                    <a:cubicBezTo>
                      <a:pt x="17447" y="58579"/>
                      <a:pt x="14876" y="60484"/>
                      <a:pt x="12399" y="62389"/>
                    </a:cubicBezTo>
                    <a:lnTo>
                      <a:pt x="11542" y="24194"/>
                    </a:lnTo>
                    <a:cubicBezTo>
                      <a:pt x="12018" y="24003"/>
                      <a:pt x="12494" y="23908"/>
                      <a:pt x="13066" y="23717"/>
                    </a:cubicBezTo>
                    <a:cubicBezTo>
                      <a:pt x="16114" y="22765"/>
                      <a:pt x="19448" y="21812"/>
                      <a:pt x="19638" y="18479"/>
                    </a:cubicBezTo>
                    <a:moveTo>
                      <a:pt x="8589" y="31528"/>
                    </a:moveTo>
                    <a:cubicBezTo>
                      <a:pt x="7446" y="29432"/>
                      <a:pt x="7160" y="27908"/>
                      <a:pt x="7637" y="26765"/>
                    </a:cubicBezTo>
                    <a:cubicBezTo>
                      <a:pt x="8018" y="25813"/>
                      <a:pt x="9065" y="25146"/>
                      <a:pt x="10208" y="24670"/>
                    </a:cubicBezTo>
                    <a:lnTo>
                      <a:pt x="10399" y="34576"/>
                    </a:lnTo>
                    <a:lnTo>
                      <a:pt x="8589" y="31528"/>
                    </a:lnTo>
                    <a:close/>
                    <a:moveTo>
                      <a:pt x="6303" y="26194"/>
                    </a:moveTo>
                    <a:cubicBezTo>
                      <a:pt x="5636" y="27718"/>
                      <a:pt x="6017" y="29718"/>
                      <a:pt x="7351" y="32290"/>
                    </a:cubicBezTo>
                    <a:lnTo>
                      <a:pt x="9827" y="36385"/>
                    </a:lnTo>
                    <a:lnTo>
                      <a:pt x="9827" y="45625"/>
                    </a:lnTo>
                    <a:cubicBezTo>
                      <a:pt x="2684" y="39148"/>
                      <a:pt x="-555" y="28480"/>
                      <a:pt x="2684" y="21146"/>
                    </a:cubicBezTo>
                    <a:lnTo>
                      <a:pt x="2684" y="21146"/>
                    </a:lnTo>
                    <a:cubicBezTo>
                      <a:pt x="4017" y="16764"/>
                      <a:pt x="8684" y="14478"/>
                      <a:pt x="12685" y="14478"/>
                    </a:cubicBezTo>
                    <a:cubicBezTo>
                      <a:pt x="15257" y="14478"/>
                      <a:pt x="18209" y="15431"/>
                      <a:pt x="18209" y="18288"/>
                    </a:cubicBezTo>
                    <a:cubicBezTo>
                      <a:pt x="18209" y="20479"/>
                      <a:pt x="16114" y="21241"/>
                      <a:pt x="12685" y="22289"/>
                    </a:cubicBezTo>
                    <a:cubicBezTo>
                      <a:pt x="10018" y="23051"/>
                      <a:pt x="7160" y="23908"/>
                      <a:pt x="6208" y="26194"/>
                    </a:cubicBezTo>
                    <a:moveTo>
                      <a:pt x="10589" y="79724"/>
                    </a:moveTo>
                    <a:cubicBezTo>
                      <a:pt x="7065" y="76867"/>
                      <a:pt x="6875" y="71914"/>
                      <a:pt x="6875" y="70866"/>
                    </a:cubicBezTo>
                    <a:cubicBezTo>
                      <a:pt x="6875" y="68104"/>
                      <a:pt x="9827" y="65913"/>
                      <a:pt x="12971" y="63722"/>
                    </a:cubicBezTo>
                    <a:cubicBezTo>
                      <a:pt x="16876" y="60865"/>
                      <a:pt x="21352" y="57626"/>
                      <a:pt x="21352" y="52197"/>
                    </a:cubicBezTo>
                    <a:lnTo>
                      <a:pt x="21352" y="43625"/>
                    </a:lnTo>
                    <a:cubicBezTo>
                      <a:pt x="25067" y="47054"/>
                      <a:pt x="27163" y="51149"/>
                      <a:pt x="27353" y="55340"/>
                    </a:cubicBezTo>
                    <a:cubicBezTo>
                      <a:pt x="27544" y="59055"/>
                      <a:pt x="26115" y="62675"/>
                      <a:pt x="23448" y="65342"/>
                    </a:cubicBezTo>
                    <a:cubicBezTo>
                      <a:pt x="21924" y="66866"/>
                      <a:pt x="20210" y="68008"/>
                      <a:pt x="18495" y="69056"/>
                    </a:cubicBezTo>
                    <a:cubicBezTo>
                      <a:pt x="14876" y="71438"/>
                      <a:pt x="11066" y="73914"/>
                      <a:pt x="10589" y="79724"/>
                    </a:cubicBezTo>
                    <a:moveTo>
                      <a:pt x="18495" y="70771"/>
                    </a:moveTo>
                    <a:lnTo>
                      <a:pt x="18114" y="87154"/>
                    </a:lnTo>
                    <a:cubicBezTo>
                      <a:pt x="17543" y="88773"/>
                      <a:pt x="16590" y="90297"/>
                      <a:pt x="15066" y="91535"/>
                    </a:cubicBezTo>
                    <a:cubicBezTo>
                      <a:pt x="14304" y="92012"/>
                      <a:pt x="13733" y="92488"/>
                      <a:pt x="13066" y="93059"/>
                    </a:cubicBezTo>
                    <a:lnTo>
                      <a:pt x="12685" y="76867"/>
                    </a:lnTo>
                    <a:cubicBezTo>
                      <a:pt x="13733" y="74104"/>
                      <a:pt x="15923" y="72485"/>
                      <a:pt x="18400" y="70866"/>
                    </a:cubicBezTo>
                    <a:moveTo>
                      <a:pt x="15638" y="124206"/>
                    </a:moveTo>
                    <a:lnTo>
                      <a:pt x="15257" y="125254"/>
                    </a:lnTo>
                    <a:lnTo>
                      <a:pt x="16304" y="125254"/>
                    </a:lnTo>
                    <a:cubicBezTo>
                      <a:pt x="16304" y="125254"/>
                      <a:pt x="16685" y="125254"/>
                      <a:pt x="16876" y="125254"/>
                    </a:cubicBezTo>
                    <a:cubicBezTo>
                      <a:pt x="16495" y="126111"/>
                      <a:pt x="16019" y="126587"/>
                      <a:pt x="15447" y="126587"/>
                    </a:cubicBezTo>
                    <a:cubicBezTo>
                      <a:pt x="14590" y="126587"/>
                      <a:pt x="13637" y="125254"/>
                      <a:pt x="13637" y="122873"/>
                    </a:cubicBezTo>
                    <a:lnTo>
                      <a:pt x="13637" y="120301"/>
                    </a:lnTo>
                    <a:lnTo>
                      <a:pt x="13256" y="105347"/>
                    </a:lnTo>
                    <a:cubicBezTo>
                      <a:pt x="13828" y="103251"/>
                      <a:pt x="14971" y="101822"/>
                      <a:pt x="17447" y="100584"/>
                    </a:cubicBezTo>
                    <a:cubicBezTo>
                      <a:pt x="17447" y="100584"/>
                      <a:pt x="17638" y="100489"/>
                      <a:pt x="17733" y="100394"/>
                    </a:cubicBezTo>
                    <a:lnTo>
                      <a:pt x="17352" y="118967"/>
                    </a:lnTo>
                    <a:cubicBezTo>
                      <a:pt x="16971" y="120777"/>
                      <a:pt x="16400" y="122492"/>
                      <a:pt x="15638" y="124301"/>
                    </a:cubicBezTo>
                    <a:moveTo>
                      <a:pt x="19543" y="113252"/>
                    </a:moveTo>
                    <a:cubicBezTo>
                      <a:pt x="21352" y="114872"/>
                      <a:pt x="21543" y="117348"/>
                      <a:pt x="20972" y="119253"/>
                    </a:cubicBezTo>
                    <a:cubicBezTo>
                      <a:pt x="20495" y="121158"/>
                      <a:pt x="19162" y="123063"/>
                      <a:pt x="17352" y="123635"/>
                    </a:cubicBezTo>
                    <a:cubicBezTo>
                      <a:pt x="18590" y="120396"/>
                      <a:pt x="19352" y="117348"/>
                      <a:pt x="19448" y="113252"/>
                    </a:cubicBezTo>
                    <a:moveTo>
                      <a:pt x="23258" y="88773"/>
                    </a:moveTo>
                    <a:cubicBezTo>
                      <a:pt x="22781" y="93059"/>
                      <a:pt x="20114" y="97346"/>
                      <a:pt x="16685" y="99251"/>
                    </a:cubicBezTo>
                    <a:cubicBezTo>
                      <a:pt x="11732" y="101727"/>
                      <a:pt x="11256" y="105061"/>
                      <a:pt x="11161" y="110585"/>
                    </a:cubicBezTo>
                    <a:cubicBezTo>
                      <a:pt x="9065" y="107823"/>
                      <a:pt x="8208" y="104966"/>
                      <a:pt x="8589" y="102203"/>
                    </a:cubicBezTo>
                    <a:cubicBezTo>
                      <a:pt x="9065" y="98679"/>
                      <a:pt x="11637" y="95345"/>
                      <a:pt x="15638" y="92869"/>
                    </a:cubicBezTo>
                    <a:lnTo>
                      <a:pt x="15638" y="92869"/>
                    </a:lnTo>
                    <a:cubicBezTo>
                      <a:pt x="19733" y="89535"/>
                      <a:pt x="20114" y="84963"/>
                      <a:pt x="20210" y="79534"/>
                    </a:cubicBezTo>
                    <a:cubicBezTo>
                      <a:pt x="23067" y="82772"/>
                      <a:pt x="23448" y="86297"/>
                      <a:pt x="23162" y="88678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25"/>
              <p:cNvSpPr/>
              <p:nvPr/>
            </p:nvSpPr>
            <p:spPr>
              <a:xfrm>
                <a:off x="6675306" y="4002529"/>
                <a:ext cx="8985" cy="5241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2000" extrusionOk="0">
                    <a:moveTo>
                      <a:pt x="1714" y="1905"/>
                    </a:moveTo>
                    <a:cubicBezTo>
                      <a:pt x="3048" y="1333"/>
                      <a:pt x="3429" y="952"/>
                      <a:pt x="3429" y="571"/>
                    </a:cubicBezTo>
                    <a:cubicBezTo>
                      <a:pt x="3429" y="190"/>
                      <a:pt x="2476" y="0"/>
                      <a:pt x="1619" y="0"/>
                    </a:cubicBezTo>
                    <a:cubicBezTo>
                      <a:pt x="762" y="0"/>
                      <a:pt x="0" y="190"/>
                      <a:pt x="0" y="667"/>
                    </a:cubicBezTo>
                    <a:cubicBezTo>
                      <a:pt x="0" y="952"/>
                      <a:pt x="476" y="1429"/>
                      <a:pt x="1714" y="2000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25"/>
              <p:cNvSpPr/>
              <p:nvPr/>
            </p:nvSpPr>
            <p:spPr>
              <a:xfrm>
                <a:off x="6767400" y="4264337"/>
                <a:ext cx="29200" cy="29449"/>
              </a:xfrm>
              <a:custGeom>
                <a:avLst/>
                <a:gdLst/>
                <a:ahLst/>
                <a:cxnLst/>
                <a:rect l="l" t="t" r="r" b="b"/>
                <a:pathLst>
                  <a:path w="11144" h="11239" extrusionOk="0">
                    <a:moveTo>
                      <a:pt x="9620" y="9620"/>
                    </a:moveTo>
                    <a:cubicBezTo>
                      <a:pt x="8477" y="10763"/>
                      <a:pt x="7239" y="11239"/>
                      <a:pt x="5620" y="11239"/>
                    </a:cubicBezTo>
                    <a:cubicBezTo>
                      <a:pt x="4000" y="11239"/>
                      <a:pt x="2762" y="10668"/>
                      <a:pt x="1619" y="9620"/>
                    </a:cubicBezTo>
                    <a:cubicBezTo>
                      <a:pt x="571" y="8477"/>
                      <a:pt x="0" y="7239"/>
                      <a:pt x="0" y="5620"/>
                    </a:cubicBezTo>
                    <a:cubicBezTo>
                      <a:pt x="0" y="4000"/>
                      <a:pt x="571" y="2762"/>
                      <a:pt x="1619" y="1619"/>
                    </a:cubicBezTo>
                    <a:cubicBezTo>
                      <a:pt x="2667" y="571"/>
                      <a:pt x="4000" y="0"/>
                      <a:pt x="5524" y="0"/>
                    </a:cubicBezTo>
                    <a:cubicBezTo>
                      <a:pt x="7048" y="0"/>
                      <a:pt x="8382" y="571"/>
                      <a:pt x="9525" y="1619"/>
                    </a:cubicBezTo>
                    <a:cubicBezTo>
                      <a:pt x="10573" y="2762"/>
                      <a:pt x="11144" y="4000"/>
                      <a:pt x="11144" y="5620"/>
                    </a:cubicBezTo>
                    <a:cubicBezTo>
                      <a:pt x="11144" y="7239"/>
                      <a:pt x="10573" y="8477"/>
                      <a:pt x="9525" y="9620"/>
                    </a:cubicBezTo>
                    <a:moveTo>
                      <a:pt x="2191" y="2191"/>
                    </a:moveTo>
                    <a:cubicBezTo>
                      <a:pt x="1238" y="3143"/>
                      <a:pt x="762" y="4286"/>
                      <a:pt x="762" y="5620"/>
                    </a:cubicBezTo>
                    <a:cubicBezTo>
                      <a:pt x="762" y="6953"/>
                      <a:pt x="1238" y="8096"/>
                      <a:pt x="2191" y="9049"/>
                    </a:cubicBezTo>
                    <a:cubicBezTo>
                      <a:pt x="3143" y="10001"/>
                      <a:pt x="4286" y="10478"/>
                      <a:pt x="5620" y="10478"/>
                    </a:cubicBezTo>
                    <a:cubicBezTo>
                      <a:pt x="6953" y="10478"/>
                      <a:pt x="8096" y="10001"/>
                      <a:pt x="9049" y="9049"/>
                    </a:cubicBezTo>
                    <a:cubicBezTo>
                      <a:pt x="10001" y="8096"/>
                      <a:pt x="10477" y="6953"/>
                      <a:pt x="10477" y="5620"/>
                    </a:cubicBezTo>
                    <a:cubicBezTo>
                      <a:pt x="10477" y="4286"/>
                      <a:pt x="10001" y="3143"/>
                      <a:pt x="9049" y="2191"/>
                    </a:cubicBezTo>
                    <a:cubicBezTo>
                      <a:pt x="8096" y="1238"/>
                      <a:pt x="6953" y="762"/>
                      <a:pt x="5620" y="762"/>
                    </a:cubicBezTo>
                    <a:cubicBezTo>
                      <a:pt x="4286" y="762"/>
                      <a:pt x="3143" y="1238"/>
                      <a:pt x="2191" y="2191"/>
                    </a:cubicBezTo>
                    <a:moveTo>
                      <a:pt x="5524" y="2476"/>
                    </a:moveTo>
                    <a:cubicBezTo>
                      <a:pt x="6286" y="2476"/>
                      <a:pt x="6858" y="2476"/>
                      <a:pt x="7239" y="2667"/>
                    </a:cubicBezTo>
                    <a:cubicBezTo>
                      <a:pt x="7906" y="2953"/>
                      <a:pt x="8192" y="3429"/>
                      <a:pt x="8192" y="4191"/>
                    </a:cubicBezTo>
                    <a:cubicBezTo>
                      <a:pt x="8192" y="4763"/>
                      <a:pt x="8001" y="5143"/>
                      <a:pt x="7620" y="5429"/>
                    </a:cubicBezTo>
                    <a:cubicBezTo>
                      <a:pt x="7429" y="5525"/>
                      <a:pt x="7144" y="5620"/>
                      <a:pt x="6763" y="5715"/>
                    </a:cubicBezTo>
                    <a:cubicBezTo>
                      <a:pt x="7239" y="5715"/>
                      <a:pt x="7620" y="6001"/>
                      <a:pt x="7810" y="6287"/>
                    </a:cubicBezTo>
                    <a:cubicBezTo>
                      <a:pt x="8001" y="6667"/>
                      <a:pt x="8192" y="6953"/>
                      <a:pt x="8192" y="7239"/>
                    </a:cubicBezTo>
                    <a:lnTo>
                      <a:pt x="8192" y="7715"/>
                    </a:lnTo>
                    <a:cubicBezTo>
                      <a:pt x="8192" y="7715"/>
                      <a:pt x="8192" y="8001"/>
                      <a:pt x="8192" y="8192"/>
                    </a:cubicBezTo>
                    <a:cubicBezTo>
                      <a:pt x="8192" y="8382"/>
                      <a:pt x="8192" y="8477"/>
                      <a:pt x="8192" y="8477"/>
                    </a:cubicBezTo>
                    <a:lnTo>
                      <a:pt x="8192" y="8477"/>
                    </a:lnTo>
                    <a:cubicBezTo>
                      <a:pt x="8192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lnTo>
                      <a:pt x="7144" y="8287"/>
                    </a:lnTo>
                    <a:cubicBezTo>
                      <a:pt x="7144" y="8287"/>
                      <a:pt x="7144" y="7810"/>
                      <a:pt x="7144" y="7810"/>
                    </a:cubicBezTo>
                    <a:cubicBezTo>
                      <a:pt x="7144" y="7144"/>
                      <a:pt x="6953" y="6667"/>
                      <a:pt x="6572" y="6382"/>
                    </a:cubicBezTo>
                    <a:cubicBezTo>
                      <a:pt x="6382" y="6287"/>
                      <a:pt x="5905" y="6191"/>
                      <a:pt x="5334" y="6191"/>
                    </a:cubicBezTo>
                    <a:lnTo>
                      <a:pt x="4477" y="6191"/>
                    </a:lnTo>
                    <a:lnTo>
                      <a:pt x="4477" y="8572"/>
                    </a:lnTo>
                    <a:lnTo>
                      <a:pt x="3429" y="8572"/>
                    </a:lnTo>
                    <a:lnTo>
                      <a:pt x="3429" y="2381"/>
                    </a:lnTo>
                    <a:lnTo>
                      <a:pt x="5620" y="2381"/>
                    </a:lnTo>
                    <a:close/>
                    <a:moveTo>
                      <a:pt x="6667" y="3429"/>
                    </a:moveTo>
                    <a:cubicBezTo>
                      <a:pt x="6667" y="3429"/>
                      <a:pt x="5905" y="3238"/>
                      <a:pt x="5334" y="3238"/>
                    </a:cubicBezTo>
                    <a:lnTo>
                      <a:pt x="4381" y="3238"/>
                    </a:lnTo>
                    <a:lnTo>
                      <a:pt x="4381" y="5429"/>
                    </a:lnTo>
                    <a:lnTo>
                      <a:pt x="5334" y="5429"/>
                    </a:lnTo>
                    <a:cubicBezTo>
                      <a:pt x="5334" y="5429"/>
                      <a:pt x="6096" y="5429"/>
                      <a:pt x="6382" y="5334"/>
                    </a:cubicBezTo>
                    <a:cubicBezTo>
                      <a:pt x="6858" y="5143"/>
                      <a:pt x="7048" y="4858"/>
                      <a:pt x="7048" y="4381"/>
                    </a:cubicBezTo>
                    <a:cubicBezTo>
                      <a:pt x="7048" y="3905"/>
                      <a:pt x="6953" y="3620"/>
                      <a:pt x="6667" y="34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25"/>
              <p:cNvSpPr/>
              <p:nvPr/>
            </p:nvSpPr>
            <p:spPr>
              <a:xfrm>
                <a:off x="7787683" y="4144788"/>
                <a:ext cx="74622" cy="77120"/>
              </a:xfrm>
              <a:custGeom>
                <a:avLst/>
                <a:gdLst/>
                <a:ahLst/>
                <a:cxnLst/>
                <a:rect l="l" t="t" r="r" b="b"/>
                <a:pathLst>
                  <a:path w="28479" h="29432" extrusionOk="0">
                    <a:moveTo>
                      <a:pt x="0" y="0"/>
                    </a:moveTo>
                    <a:lnTo>
                      <a:pt x="28480" y="0"/>
                    </a:lnTo>
                    <a:lnTo>
                      <a:pt x="28480" y="29432"/>
                    </a:lnTo>
                    <a:lnTo>
                      <a:pt x="0" y="2943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5"/>
              <p:cNvSpPr/>
              <p:nvPr/>
            </p:nvSpPr>
            <p:spPr>
              <a:xfrm>
                <a:off x="6941857" y="4011262"/>
                <a:ext cx="223624" cy="218629"/>
              </a:xfrm>
              <a:custGeom>
                <a:avLst/>
                <a:gdLst/>
                <a:ahLst/>
                <a:cxnLst/>
                <a:rect l="l" t="t" r="r" b="b"/>
                <a:pathLst>
                  <a:path w="85344" h="83438" extrusionOk="0">
                    <a:moveTo>
                      <a:pt x="83629" y="62294"/>
                    </a:moveTo>
                    <a:cubicBezTo>
                      <a:pt x="74486" y="76200"/>
                      <a:pt x="61150" y="83439"/>
                      <a:pt x="42672" y="83439"/>
                    </a:cubicBezTo>
                    <a:cubicBezTo>
                      <a:pt x="14002" y="83439"/>
                      <a:pt x="0" y="62865"/>
                      <a:pt x="0" y="41434"/>
                    </a:cubicBezTo>
                    <a:cubicBezTo>
                      <a:pt x="0" y="16192"/>
                      <a:pt x="17431" y="0"/>
                      <a:pt x="42482" y="0"/>
                    </a:cubicBezTo>
                    <a:cubicBezTo>
                      <a:pt x="51911" y="0"/>
                      <a:pt x="64103" y="2381"/>
                      <a:pt x="73533" y="11430"/>
                    </a:cubicBezTo>
                    <a:cubicBezTo>
                      <a:pt x="84868" y="22574"/>
                      <a:pt x="84963" y="35433"/>
                      <a:pt x="85344" y="47244"/>
                    </a:cubicBezTo>
                    <a:lnTo>
                      <a:pt x="31337" y="47244"/>
                    </a:lnTo>
                    <a:cubicBezTo>
                      <a:pt x="31528" y="50673"/>
                      <a:pt x="31623" y="54673"/>
                      <a:pt x="35052" y="58102"/>
                    </a:cubicBezTo>
                    <a:cubicBezTo>
                      <a:pt x="35814" y="58865"/>
                      <a:pt x="38671" y="61722"/>
                      <a:pt x="44291" y="61722"/>
                    </a:cubicBezTo>
                    <a:cubicBezTo>
                      <a:pt x="51340" y="61722"/>
                      <a:pt x="55150" y="58007"/>
                      <a:pt x="58293" y="51721"/>
                    </a:cubicBezTo>
                    <a:lnTo>
                      <a:pt x="83629" y="62294"/>
                    </a:lnTo>
                    <a:close/>
                    <a:moveTo>
                      <a:pt x="54007" y="30956"/>
                    </a:moveTo>
                    <a:cubicBezTo>
                      <a:pt x="53816" y="29813"/>
                      <a:pt x="53816" y="28575"/>
                      <a:pt x="53531" y="27337"/>
                    </a:cubicBezTo>
                    <a:cubicBezTo>
                      <a:pt x="52197" y="21812"/>
                      <a:pt x="47434" y="19431"/>
                      <a:pt x="43244" y="19431"/>
                    </a:cubicBezTo>
                    <a:cubicBezTo>
                      <a:pt x="34004" y="19431"/>
                      <a:pt x="32385" y="27527"/>
                      <a:pt x="31623" y="30861"/>
                    </a:cubicBezTo>
                    <a:lnTo>
                      <a:pt x="54007" y="308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5"/>
              <p:cNvSpPr/>
              <p:nvPr/>
            </p:nvSpPr>
            <p:spPr>
              <a:xfrm>
                <a:off x="7187693" y="4014757"/>
                <a:ext cx="357147" cy="207648"/>
              </a:xfrm>
              <a:custGeom>
                <a:avLst/>
                <a:gdLst/>
                <a:ahLst/>
                <a:cxnLst/>
                <a:rect l="l" t="t" r="r" b="b"/>
                <a:pathLst>
                  <a:path w="136302" h="79247" extrusionOk="0">
                    <a:moveTo>
                      <a:pt x="29337" y="12954"/>
                    </a:moveTo>
                    <a:cubicBezTo>
                      <a:pt x="31718" y="9049"/>
                      <a:pt x="36957" y="0"/>
                      <a:pt x="53816" y="0"/>
                    </a:cubicBezTo>
                    <a:cubicBezTo>
                      <a:pt x="56483" y="0"/>
                      <a:pt x="60865" y="286"/>
                      <a:pt x="65627" y="1810"/>
                    </a:cubicBezTo>
                    <a:cubicBezTo>
                      <a:pt x="75629" y="4953"/>
                      <a:pt x="78581" y="10477"/>
                      <a:pt x="80677" y="14478"/>
                    </a:cubicBezTo>
                    <a:cubicBezTo>
                      <a:pt x="82963" y="9430"/>
                      <a:pt x="89916" y="0"/>
                      <a:pt x="107537" y="0"/>
                    </a:cubicBezTo>
                    <a:cubicBezTo>
                      <a:pt x="115919" y="0"/>
                      <a:pt x="123920" y="2667"/>
                      <a:pt x="128968" y="7715"/>
                    </a:cubicBezTo>
                    <a:cubicBezTo>
                      <a:pt x="136017" y="14573"/>
                      <a:pt x="136112" y="22955"/>
                      <a:pt x="136303" y="30194"/>
                    </a:cubicBezTo>
                    <a:lnTo>
                      <a:pt x="136303" y="78962"/>
                    </a:lnTo>
                    <a:lnTo>
                      <a:pt x="105537" y="78962"/>
                    </a:lnTo>
                    <a:lnTo>
                      <a:pt x="105537" y="38576"/>
                    </a:lnTo>
                    <a:cubicBezTo>
                      <a:pt x="105537" y="33623"/>
                      <a:pt x="105346" y="25336"/>
                      <a:pt x="94774" y="25336"/>
                    </a:cubicBezTo>
                    <a:cubicBezTo>
                      <a:pt x="83629" y="25336"/>
                      <a:pt x="83439" y="34480"/>
                      <a:pt x="83439" y="37909"/>
                    </a:cubicBezTo>
                    <a:lnTo>
                      <a:pt x="83439" y="79248"/>
                    </a:lnTo>
                    <a:lnTo>
                      <a:pt x="52768" y="79248"/>
                    </a:lnTo>
                    <a:lnTo>
                      <a:pt x="52768" y="37529"/>
                    </a:lnTo>
                    <a:cubicBezTo>
                      <a:pt x="52768" y="36004"/>
                      <a:pt x="52578" y="34576"/>
                      <a:pt x="52292" y="33052"/>
                    </a:cubicBezTo>
                    <a:cubicBezTo>
                      <a:pt x="50959" y="27051"/>
                      <a:pt x="45720" y="25432"/>
                      <a:pt x="42005" y="25432"/>
                    </a:cubicBezTo>
                    <a:cubicBezTo>
                      <a:pt x="38862" y="25432"/>
                      <a:pt x="35719" y="26479"/>
                      <a:pt x="33623" y="28575"/>
                    </a:cubicBezTo>
                    <a:cubicBezTo>
                      <a:pt x="30766" y="31432"/>
                      <a:pt x="30766" y="34576"/>
                      <a:pt x="30671" y="37243"/>
                    </a:cubicBezTo>
                    <a:lnTo>
                      <a:pt x="30671" y="79248"/>
                    </a:lnTo>
                    <a:lnTo>
                      <a:pt x="0" y="79248"/>
                    </a:lnTo>
                    <a:lnTo>
                      <a:pt x="0" y="2000"/>
                    </a:lnTo>
                    <a:lnTo>
                      <a:pt x="29337" y="2000"/>
                    </a:lnTo>
                    <a:lnTo>
                      <a:pt x="29337" y="130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5"/>
              <p:cNvSpPr/>
              <p:nvPr/>
            </p:nvSpPr>
            <p:spPr>
              <a:xfrm>
                <a:off x="7562063" y="4011262"/>
                <a:ext cx="204404" cy="218132"/>
              </a:xfrm>
              <a:custGeom>
                <a:avLst/>
                <a:gdLst/>
                <a:ahLst/>
                <a:cxnLst/>
                <a:rect l="l" t="t" r="r" b="b"/>
                <a:pathLst>
                  <a:path w="78009" h="83248" extrusionOk="0">
                    <a:moveTo>
                      <a:pt x="17145" y="52197"/>
                    </a:moveTo>
                    <a:cubicBezTo>
                      <a:pt x="20002" y="55054"/>
                      <a:pt x="22765" y="57531"/>
                      <a:pt x="28766" y="60103"/>
                    </a:cubicBezTo>
                    <a:cubicBezTo>
                      <a:pt x="34290" y="62294"/>
                      <a:pt x="38481" y="62675"/>
                      <a:pt x="40958" y="62675"/>
                    </a:cubicBezTo>
                    <a:cubicBezTo>
                      <a:pt x="44672" y="62675"/>
                      <a:pt x="49054" y="61341"/>
                      <a:pt x="49054" y="57912"/>
                    </a:cubicBezTo>
                    <a:cubicBezTo>
                      <a:pt x="49054" y="54007"/>
                      <a:pt x="44482" y="53340"/>
                      <a:pt x="41338" y="52864"/>
                    </a:cubicBezTo>
                    <a:cubicBezTo>
                      <a:pt x="38671" y="52388"/>
                      <a:pt x="32290" y="51340"/>
                      <a:pt x="25241" y="49244"/>
                    </a:cubicBezTo>
                    <a:cubicBezTo>
                      <a:pt x="18097" y="47149"/>
                      <a:pt x="3905" y="42958"/>
                      <a:pt x="3905" y="26575"/>
                    </a:cubicBezTo>
                    <a:cubicBezTo>
                      <a:pt x="3905" y="19717"/>
                      <a:pt x="7048" y="13430"/>
                      <a:pt x="11621" y="8953"/>
                    </a:cubicBezTo>
                    <a:cubicBezTo>
                      <a:pt x="20669" y="286"/>
                      <a:pt x="33814" y="0"/>
                      <a:pt x="38862" y="0"/>
                    </a:cubicBezTo>
                    <a:cubicBezTo>
                      <a:pt x="44672" y="0"/>
                      <a:pt x="50483" y="762"/>
                      <a:pt x="56293" y="2096"/>
                    </a:cubicBezTo>
                    <a:cubicBezTo>
                      <a:pt x="66866" y="4667"/>
                      <a:pt x="71342" y="7906"/>
                      <a:pt x="75724" y="11144"/>
                    </a:cubicBezTo>
                    <a:lnTo>
                      <a:pt x="59150" y="26194"/>
                    </a:lnTo>
                    <a:cubicBezTo>
                      <a:pt x="53912" y="22955"/>
                      <a:pt x="47530" y="18859"/>
                      <a:pt x="39338" y="18859"/>
                    </a:cubicBezTo>
                    <a:cubicBezTo>
                      <a:pt x="38100" y="18859"/>
                      <a:pt x="32766" y="18859"/>
                      <a:pt x="32766" y="22860"/>
                    </a:cubicBezTo>
                    <a:cubicBezTo>
                      <a:pt x="32766" y="25717"/>
                      <a:pt x="34862" y="26098"/>
                      <a:pt x="45148" y="28670"/>
                    </a:cubicBezTo>
                    <a:cubicBezTo>
                      <a:pt x="58864" y="31813"/>
                      <a:pt x="62198" y="32575"/>
                      <a:pt x="65913" y="34480"/>
                    </a:cubicBezTo>
                    <a:cubicBezTo>
                      <a:pt x="73628" y="38671"/>
                      <a:pt x="78010" y="45815"/>
                      <a:pt x="78010" y="54578"/>
                    </a:cubicBezTo>
                    <a:cubicBezTo>
                      <a:pt x="78010" y="69818"/>
                      <a:pt x="65342" y="83248"/>
                      <a:pt x="41338" y="83248"/>
                    </a:cubicBezTo>
                    <a:cubicBezTo>
                      <a:pt x="19241" y="83248"/>
                      <a:pt x="6572" y="73152"/>
                      <a:pt x="0" y="67723"/>
                    </a:cubicBezTo>
                    <a:lnTo>
                      <a:pt x="17145" y="52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5"/>
              <p:cNvSpPr/>
              <p:nvPr/>
            </p:nvSpPr>
            <p:spPr>
              <a:xfrm>
                <a:off x="7883024" y="4013759"/>
                <a:ext cx="220377" cy="284021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108394" extrusionOk="0">
                    <a:moveTo>
                      <a:pt x="28194" y="80391"/>
                    </a:moveTo>
                    <a:cubicBezTo>
                      <a:pt x="28194" y="83820"/>
                      <a:pt x="28384" y="90202"/>
                      <a:pt x="40291" y="90202"/>
                    </a:cubicBezTo>
                    <a:cubicBezTo>
                      <a:pt x="44482" y="90202"/>
                      <a:pt x="49244" y="89154"/>
                      <a:pt x="51816" y="86773"/>
                    </a:cubicBezTo>
                    <a:cubicBezTo>
                      <a:pt x="54769" y="83820"/>
                      <a:pt x="54769" y="80105"/>
                      <a:pt x="54769" y="74867"/>
                    </a:cubicBezTo>
                    <a:cubicBezTo>
                      <a:pt x="54769" y="72295"/>
                      <a:pt x="54769" y="69913"/>
                      <a:pt x="54959" y="67532"/>
                    </a:cubicBezTo>
                    <a:cubicBezTo>
                      <a:pt x="54388" y="68390"/>
                      <a:pt x="53721" y="69152"/>
                      <a:pt x="53150" y="69913"/>
                    </a:cubicBezTo>
                    <a:cubicBezTo>
                      <a:pt x="52388" y="70675"/>
                      <a:pt x="47815" y="75438"/>
                      <a:pt x="34766" y="75438"/>
                    </a:cubicBezTo>
                    <a:cubicBezTo>
                      <a:pt x="11335" y="75438"/>
                      <a:pt x="0" y="59341"/>
                      <a:pt x="0" y="38195"/>
                    </a:cubicBezTo>
                    <a:cubicBezTo>
                      <a:pt x="0" y="22574"/>
                      <a:pt x="6667" y="0"/>
                      <a:pt x="36385" y="0"/>
                    </a:cubicBezTo>
                    <a:cubicBezTo>
                      <a:pt x="43243" y="0"/>
                      <a:pt x="50292" y="1524"/>
                      <a:pt x="55054" y="6286"/>
                    </a:cubicBezTo>
                    <a:cubicBezTo>
                      <a:pt x="56102" y="7144"/>
                      <a:pt x="56959" y="8192"/>
                      <a:pt x="57721" y="9430"/>
                    </a:cubicBezTo>
                    <a:lnTo>
                      <a:pt x="57531" y="2096"/>
                    </a:lnTo>
                    <a:lnTo>
                      <a:pt x="84106" y="2096"/>
                    </a:lnTo>
                    <a:lnTo>
                      <a:pt x="84106" y="74867"/>
                    </a:lnTo>
                    <a:cubicBezTo>
                      <a:pt x="83820" y="83820"/>
                      <a:pt x="83248" y="96298"/>
                      <a:pt x="68294" y="103346"/>
                    </a:cubicBezTo>
                    <a:cubicBezTo>
                      <a:pt x="60674" y="106966"/>
                      <a:pt x="50101" y="108394"/>
                      <a:pt x="40100" y="108394"/>
                    </a:cubicBezTo>
                    <a:cubicBezTo>
                      <a:pt x="36767" y="108394"/>
                      <a:pt x="24003" y="108109"/>
                      <a:pt x="15812" y="105251"/>
                    </a:cubicBezTo>
                    <a:cubicBezTo>
                      <a:pt x="857" y="100012"/>
                      <a:pt x="571" y="88582"/>
                      <a:pt x="286" y="80391"/>
                    </a:cubicBezTo>
                    <a:lnTo>
                      <a:pt x="28194" y="80391"/>
                    </a:lnTo>
                    <a:close/>
                    <a:moveTo>
                      <a:pt x="29242" y="39052"/>
                    </a:moveTo>
                    <a:cubicBezTo>
                      <a:pt x="29242" y="50197"/>
                      <a:pt x="33147" y="55150"/>
                      <a:pt x="41338" y="55150"/>
                    </a:cubicBezTo>
                    <a:cubicBezTo>
                      <a:pt x="53721" y="55150"/>
                      <a:pt x="54007" y="43529"/>
                      <a:pt x="54007" y="37719"/>
                    </a:cubicBezTo>
                    <a:cubicBezTo>
                      <a:pt x="54007" y="33528"/>
                      <a:pt x="54007" y="21146"/>
                      <a:pt x="42100" y="21146"/>
                    </a:cubicBezTo>
                    <a:cubicBezTo>
                      <a:pt x="29242" y="21146"/>
                      <a:pt x="29242" y="36100"/>
                      <a:pt x="29242" y="390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25"/>
              <p:cNvSpPr/>
              <p:nvPr/>
            </p:nvSpPr>
            <p:spPr>
              <a:xfrm>
                <a:off x="8128110" y="4011008"/>
                <a:ext cx="236101" cy="218635"/>
              </a:xfrm>
              <a:custGeom>
                <a:avLst/>
                <a:gdLst/>
                <a:ahLst/>
                <a:cxnLst/>
                <a:rect l="l" t="t" r="r" b="b"/>
                <a:pathLst>
                  <a:path w="90106" h="83440" extrusionOk="0">
                    <a:moveTo>
                      <a:pt x="78010" y="11146"/>
                    </a:moveTo>
                    <a:cubicBezTo>
                      <a:pt x="85344" y="18194"/>
                      <a:pt x="90107" y="29815"/>
                      <a:pt x="90107" y="42007"/>
                    </a:cubicBezTo>
                    <a:cubicBezTo>
                      <a:pt x="90107" y="66296"/>
                      <a:pt x="73247" y="83441"/>
                      <a:pt x="44006" y="83441"/>
                    </a:cubicBezTo>
                    <a:cubicBezTo>
                      <a:pt x="12859" y="83441"/>
                      <a:pt x="0" y="63152"/>
                      <a:pt x="0" y="42483"/>
                    </a:cubicBezTo>
                    <a:cubicBezTo>
                      <a:pt x="0" y="17147"/>
                      <a:pt x="17145" y="-189"/>
                      <a:pt x="45625" y="2"/>
                    </a:cubicBezTo>
                    <a:cubicBezTo>
                      <a:pt x="61246" y="97"/>
                      <a:pt x="72009" y="5526"/>
                      <a:pt x="78010" y="11146"/>
                    </a:cubicBezTo>
                    <a:moveTo>
                      <a:pt x="30575" y="41531"/>
                    </a:moveTo>
                    <a:cubicBezTo>
                      <a:pt x="30575" y="48960"/>
                      <a:pt x="32385" y="62009"/>
                      <a:pt x="44863" y="62009"/>
                    </a:cubicBezTo>
                    <a:cubicBezTo>
                      <a:pt x="55626" y="62009"/>
                      <a:pt x="59055" y="52865"/>
                      <a:pt x="59055" y="41245"/>
                    </a:cubicBezTo>
                    <a:cubicBezTo>
                      <a:pt x="59055" y="36578"/>
                      <a:pt x="58769" y="21147"/>
                      <a:pt x="44767" y="21528"/>
                    </a:cubicBezTo>
                    <a:cubicBezTo>
                      <a:pt x="33147" y="21814"/>
                      <a:pt x="30575" y="32863"/>
                      <a:pt x="30575" y="415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25"/>
              <p:cNvSpPr/>
              <p:nvPr/>
            </p:nvSpPr>
            <p:spPr>
              <a:xfrm>
                <a:off x="8363714" y="4019500"/>
                <a:ext cx="220377" cy="202407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77247" extrusionOk="0">
                    <a:moveTo>
                      <a:pt x="0" y="0"/>
                    </a:moveTo>
                    <a:lnTo>
                      <a:pt x="32480" y="0"/>
                    </a:lnTo>
                    <a:lnTo>
                      <a:pt x="38576" y="28670"/>
                    </a:lnTo>
                    <a:cubicBezTo>
                      <a:pt x="40196" y="37814"/>
                      <a:pt x="40481" y="40195"/>
                      <a:pt x="41910" y="51816"/>
                    </a:cubicBezTo>
                    <a:cubicBezTo>
                      <a:pt x="43053" y="41338"/>
                      <a:pt x="43529" y="38576"/>
                      <a:pt x="45625" y="27337"/>
                    </a:cubicBezTo>
                    <a:lnTo>
                      <a:pt x="51911" y="0"/>
                    </a:lnTo>
                    <a:lnTo>
                      <a:pt x="84106" y="0"/>
                    </a:lnTo>
                    <a:lnTo>
                      <a:pt x="58293" y="77248"/>
                    </a:lnTo>
                    <a:lnTo>
                      <a:pt x="25813" y="77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92" name="Google Shape;92;p25"/>
            <p:cNvCxnSpPr/>
            <p:nvPr/>
          </p:nvCxnSpPr>
          <p:spPr>
            <a:xfrm>
              <a:off x="2221272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3" name="Google Shape;93;p25"/>
            <p:cNvCxnSpPr/>
            <p:nvPr/>
          </p:nvCxnSpPr>
          <p:spPr>
            <a:xfrm>
              <a:off x="4052648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94" name="Google Shape;94;p25"/>
          <p:cNvSpPr/>
          <p:nvPr/>
        </p:nvSpPr>
        <p:spPr>
          <a:xfrm>
            <a:off x="640871" y="3972835"/>
            <a:ext cx="1638133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5"/>
          <p:cNvSpPr txBox="1">
            <a:spLocks noGrp="1"/>
          </p:cNvSpPr>
          <p:nvPr>
            <p:ph type="body" idx="2"/>
          </p:nvPr>
        </p:nvSpPr>
        <p:spPr>
          <a:xfrm>
            <a:off x="653196" y="4823033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body" idx="3"/>
          </p:nvPr>
        </p:nvSpPr>
        <p:spPr>
          <a:xfrm>
            <a:off x="653196" y="5941821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4"/>
          </p:nvPr>
        </p:nvSpPr>
        <p:spPr>
          <a:xfrm>
            <a:off x="653196" y="5550956"/>
            <a:ext cx="6491182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092661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944042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>
          <p15:clr>
            <a:srgbClr val="FBAE40"/>
          </p15:clr>
        </p15:guide>
        <p15:guide id="14" pos="2710">
          <p15:clr>
            <a:srgbClr val="FBAE40"/>
          </p15:clr>
        </p15:guide>
        <p15:guide id="15" pos="4978">
          <p15:clr>
            <a:srgbClr val="FBAE40"/>
          </p15:clr>
        </p15:guide>
        <p15:guide id="16" pos="5110">
          <p15:clr>
            <a:srgbClr val="FBAE40"/>
          </p15:clr>
        </p15:guide>
      </p15:sldGuideLst>
    </p:ext>
  </p:extLs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660488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>
          <p15:clr>
            <a:srgbClr val="FBAE40"/>
          </p15:clr>
        </p15:guide>
        <p15:guide id="16" pos="2104">
          <p15:clr>
            <a:srgbClr val="FBAE40"/>
          </p15:clr>
        </p15:guide>
        <p15:guide id="17" pos="3911">
          <p15:clr>
            <a:srgbClr val="FBAE40"/>
          </p15:clr>
        </p15:guide>
        <p15:guide id="18" pos="3777">
          <p15:clr>
            <a:srgbClr val="FBAE40"/>
          </p15:clr>
        </p15:guide>
        <p15:guide id="19" pos="5711">
          <p15:clr>
            <a:srgbClr val="FBAE40"/>
          </p15:clr>
        </p15:guide>
        <p15:guide id="20" pos="5576">
          <p15:clr>
            <a:srgbClr val="FBAE40"/>
          </p15:clr>
        </p15:guide>
      </p15:sldGuideLst>
    </p:ext>
  </p:extLs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Key Note </a:t>
            </a:r>
            <a:r>
              <a:rPr lang="de-DE" noProof="0" err="1"/>
              <a:t>slide</a:t>
            </a:r>
            <a:r>
              <a:rPr lang="de-DE" noProof="0"/>
              <a:t> </a:t>
            </a:r>
            <a:r>
              <a:rPr lang="de-DE" noProof="0" err="1"/>
              <a:t>with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without</a:t>
            </a:r>
            <a:r>
              <a:rPr lang="de-DE" noProof="0"/>
              <a:t> Picture. </a:t>
            </a:r>
            <a:br>
              <a:rPr lang="de-DE" noProof="0"/>
            </a:br>
            <a:r>
              <a:rPr lang="de-DE" noProof="0"/>
              <a:t>(Short!) Text </a:t>
            </a:r>
            <a:r>
              <a:rPr lang="de-DE" noProof="0" err="1"/>
              <a:t>can</a:t>
            </a:r>
            <a:r>
              <a:rPr lang="de-DE" noProof="0"/>
              <a:t> </a:t>
            </a:r>
            <a:r>
              <a:rPr lang="de-DE" noProof="0" err="1"/>
              <a:t>be</a:t>
            </a:r>
            <a:r>
              <a:rPr lang="de-DE" noProof="0"/>
              <a:t> </a:t>
            </a:r>
            <a:r>
              <a:rPr lang="de-DE" noProof="0" err="1"/>
              <a:t>moved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8012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| 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BBDF4C60-5A05-4806-A4DE-2458463FB92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769052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BBDF4C60-5A05-4806-A4DE-2458463FB9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01627"/>
            <a:ext cx="12192000" cy="1412864"/>
          </a:xfrm>
          <a:solidFill>
            <a:srgbClr val="000000">
              <a:alpha val="50000"/>
            </a:srgbClr>
          </a:solidFill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solidFill>
            <a:srgbClr val="000000">
              <a:alpha val="50000"/>
            </a:srgbClr>
          </a:solidFill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3" name="SmartArt-Platzhalter 6">
            <a:extLst>
              <a:ext uri="{FF2B5EF4-FFF2-40B4-BE49-F238E27FC236}">
                <a16:creationId xmlns:a16="http://schemas.microsoft.com/office/drawing/2014/main" id="{9A73E91D-2689-49C7-A58E-E621D71E8696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Textplatzhalter 14">
            <a:extLst>
              <a:ext uri="{FF2B5EF4-FFF2-40B4-BE49-F238E27FC236}">
                <a16:creationId xmlns:a16="http://schemas.microsoft.com/office/drawing/2014/main" id="{242C1189-490C-4AEF-A482-D67AEF6652A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12" name="SmartArt-Platzhalter 4">
            <a:extLst>
              <a:ext uri="{FF2B5EF4-FFF2-40B4-BE49-F238E27FC236}">
                <a16:creationId xmlns:a16="http://schemas.microsoft.com/office/drawing/2014/main" id="{91F38C08-7DAB-40EA-8FF0-2D106FFB8C38}"/>
              </a:ext>
            </a:extLst>
          </p:cNvPr>
          <p:cNvSpPr>
            <a:spLocks noGrp="1"/>
          </p:cNvSpPr>
          <p:nvPr>
            <p:ph type="dgm" sz="quarter" idx="23" hasCustomPrompt="1"/>
          </p:nvPr>
        </p:nvSpPr>
        <p:spPr>
          <a:xfrm>
            <a:off x="11047200" y="572400"/>
            <a:ext cx="572400" cy="572400"/>
          </a:xfr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24A7759-6E31-438A-9AD1-3FC2E181C7AD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40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20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55F62-EAED-46A1-ACC4-085BAB917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4ABCBB-EE6B-4A2D-8419-6EC675F38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221EEF-F5F6-43AF-9B75-8EBB638C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BAF1C3-A17E-4BF2-B25C-6082300D3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13B8-6499-44C4-B530-43A81E89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06130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40398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ou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969963" y="1843395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581400" y="1843394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192837" y="1843393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8804274" y="1843392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7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2 Column Content">
  <p:cSld name="Title and 2 Column Content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2"/>
          <p:cNvSpPr txBox="1">
            <a:spLocks noGrp="1"/>
          </p:cNvSpPr>
          <p:nvPr>
            <p:ph type="body" idx="1"/>
          </p:nvPr>
        </p:nvSpPr>
        <p:spPr>
          <a:xfrm>
            <a:off x="547687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0" name="Google Shape;100;p42"/>
          <p:cNvSpPr txBox="1">
            <a:spLocks noGrp="1"/>
          </p:cNvSpPr>
          <p:nvPr>
            <p:ph type="body" idx="2"/>
          </p:nvPr>
        </p:nvSpPr>
        <p:spPr>
          <a:xfrm>
            <a:off x="6275263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1" name="Google Shape;101;p42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2"/>
          <p:cNvSpPr/>
          <p:nvPr/>
        </p:nvSpPr>
        <p:spPr>
          <a:xfrm>
            <a:off x="0" y="6407150"/>
            <a:ext cx="12192000" cy="45090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0">
                <a:srgbClr val="00426B"/>
              </a:gs>
              <a:gs pos="100000">
                <a:srgbClr val="00426B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" name="Google Shape;103;p42"/>
          <p:cNvGrpSpPr/>
          <p:nvPr/>
        </p:nvGrpSpPr>
        <p:grpSpPr>
          <a:xfrm>
            <a:off x="556148" y="6465637"/>
            <a:ext cx="2666528" cy="321580"/>
            <a:chOff x="9060315" y="6500573"/>
            <a:chExt cx="2666528" cy="321580"/>
          </a:xfrm>
        </p:grpSpPr>
        <p:grpSp>
          <p:nvGrpSpPr>
            <p:cNvPr id="104" name="Google Shape;104;p42"/>
            <p:cNvGrpSpPr/>
            <p:nvPr/>
          </p:nvGrpSpPr>
          <p:grpSpPr>
            <a:xfrm>
              <a:off x="9060315" y="6580072"/>
              <a:ext cx="2666528" cy="147646"/>
              <a:chOff x="641431" y="6487337"/>
              <a:chExt cx="2666528" cy="147646"/>
            </a:xfrm>
          </p:grpSpPr>
          <p:grpSp>
            <p:nvGrpSpPr>
              <p:cNvPr id="105" name="Google Shape;105;p42"/>
              <p:cNvGrpSpPr/>
              <p:nvPr/>
            </p:nvGrpSpPr>
            <p:grpSpPr>
              <a:xfrm>
                <a:off x="2512167" y="6487337"/>
                <a:ext cx="795792" cy="147646"/>
                <a:chOff x="6487121" y="3930898"/>
                <a:chExt cx="2096948" cy="389054"/>
              </a:xfrm>
            </p:grpSpPr>
            <p:sp>
              <p:nvSpPr>
                <p:cNvPr id="106" name="Google Shape;106;p42"/>
                <p:cNvSpPr/>
                <p:nvPr/>
              </p:nvSpPr>
              <p:spPr>
                <a:xfrm>
                  <a:off x="6487121" y="3930898"/>
                  <a:ext cx="389555" cy="38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42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42"/>
                <p:cNvSpPr/>
                <p:nvPr/>
              </p:nvSpPr>
              <p:spPr>
                <a:xfrm>
                  <a:off x="6641318" y="3959100"/>
                  <a:ext cx="75700" cy="33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42"/>
                <p:cNvSpPr/>
                <p:nvPr/>
              </p:nvSpPr>
              <p:spPr>
                <a:xfrm>
                  <a:off x="6675306" y="4002529"/>
                  <a:ext cx="8984" cy="5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42"/>
                <p:cNvSpPr/>
                <p:nvPr/>
              </p:nvSpPr>
              <p:spPr>
                <a:xfrm>
                  <a:off x="6767400" y="4264337"/>
                  <a:ext cx="29197" cy="29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42"/>
                <p:cNvSpPr/>
                <p:nvPr/>
              </p:nvSpPr>
              <p:spPr>
                <a:xfrm>
                  <a:off x="7787683" y="4144788"/>
                  <a:ext cx="74615" cy="77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42"/>
                <p:cNvSpPr/>
                <p:nvPr/>
              </p:nvSpPr>
              <p:spPr>
                <a:xfrm>
                  <a:off x="6941857" y="4011262"/>
                  <a:ext cx="223601" cy="218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42"/>
                <p:cNvSpPr/>
                <p:nvPr/>
              </p:nvSpPr>
              <p:spPr>
                <a:xfrm>
                  <a:off x="7187693" y="4014757"/>
                  <a:ext cx="357111" cy="207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42"/>
                <p:cNvSpPr/>
                <p:nvPr/>
              </p:nvSpPr>
              <p:spPr>
                <a:xfrm>
                  <a:off x="7562063" y="4011262"/>
                  <a:ext cx="204384" cy="218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42"/>
                <p:cNvSpPr/>
                <p:nvPr/>
              </p:nvSpPr>
              <p:spPr>
                <a:xfrm>
                  <a:off x="7883024" y="4013759"/>
                  <a:ext cx="220355" cy="28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42"/>
                <p:cNvSpPr/>
                <p:nvPr/>
              </p:nvSpPr>
              <p:spPr>
                <a:xfrm>
                  <a:off x="8128110" y="4011008"/>
                  <a:ext cx="236078" cy="218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2"/>
                <p:cNvSpPr/>
                <p:nvPr/>
              </p:nvSpPr>
              <p:spPr>
                <a:xfrm>
                  <a:off x="8363714" y="4019500"/>
                  <a:ext cx="220355" cy="202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2"/>
              <p:cNvGrpSpPr/>
              <p:nvPr/>
            </p:nvGrpSpPr>
            <p:grpSpPr>
              <a:xfrm>
                <a:off x="641431" y="6492777"/>
                <a:ext cx="591593" cy="138515"/>
                <a:chOff x="5586412" y="3309937"/>
                <a:chExt cx="1019460" cy="238695"/>
              </a:xfrm>
            </p:grpSpPr>
            <p:sp>
              <p:nvSpPr>
                <p:cNvPr id="119" name="Google Shape;119;p42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42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2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42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42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42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42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28" name="Google Shape;128;p42" descr="A black and white logo&#10;&#10;Description automatically generated with low confidence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29" name="Google Shape;129;p42"/>
            <p:cNvGrpSpPr/>
            <p:nvPr/>
          </p:nvGrpSpPr>
          <p:grpSpPr>
            <a:xfrm>
              <a:off x="9796834" y="6500573"/>
              <a:ext cx="955040" cy="321580"/>
              <a:chOff x="9796834" y="6453295"/>
              <a:chExt cx="955040" cy="368700"/>
            </a:xfrm>
          </p:grpSpPr>
          <p:cxnSp>
            <p:nvCxnSpPr>
              <p:cNvPr id="130" name="Google Shape;130;p42"/>
              <p:cNvCxnSpPr/>
              <p:nvPr/>
            </p:nvCxnSpPr>
            <p:spPr>
              <a:xfrm>
                <a:off x="979683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" name="Google Shape;131;p42"/>
              <p:cNvCxnSpPr/>
              <p:nvPr/>
            </p:nvCxnSpPr>
            <p:spPr>
              <a:xfrm>
                <a:off x="1075187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32" name="Google Shape;132;p42"/>
          <p:cNvSpPr txBox="1"/>
          <p:nvPr/>
        </p:nvSpPr>
        <p:spPr>
          <a:xfrm>
            <a:off x="11710111" y="6448117"/>
            <a:ext cx="33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4076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87911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 dirty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dirty="0" err="1"/>
              <a:t>Dept</a:t>
            </a:r>
            <a:r>
              <a:rPr lang="de-DE" dirty="0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presentation title, two lines maximum.</a:t>
            </a:r>
            <a:br>
              <a:rPr lang="en-US" noProof="0" dirty="0"/>
            </a:br>
            <a:r>
              <a:rPr lang="en-US" noProof="0" dirty="0"/>
              <a:t>text can be moved vertically.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,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</a:t>
            </a:r>
            <a:r>
              <a:rPr lang="en-US" noProof="0" dirty="0"/>
              <a:t>maximum</a:t>
            </a:r>
            <a:r>
              <a:rPr lang="de-DE" noProof="0" dirty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 noChangeAspect="1"/>
          </p:cNvSpPr>
          <p:nvPr>
            <p:ph type="dgm" sz="quarter" idx="23" hasCustomPrompt="1"/>
          </p:nvPr>
        </p:nvSpPr>
        <p:spPr>
          <a:xfrm>
            <a:off x="9947294" y="572400"/>
            <a:ext cx="1672306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07B3474-C246-4472-84CE-D626E70B2A23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24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 err="1"/>
              <a:t>Divider</a:t>
            </a:r>
            <a:r>
              <a:rPr lang="de-DE" noProof="0" dirty="0"/>
              <a:t>.</a:t>
            </a:r>
            <a:br>
              <a:rPr lang="de-DE" noProof="0" dirty="0"/>
            </a:br>
            <a:r>
              <a:rPr lang="de-DE" noProof="0" dirty="0" err="1"/>
              <a:t>Coloured</a:t>
            </a:r>
            <a:r>
              <a:rPr lang="de-DE" noProof="0" dirty="0"/>
              <a:t> Area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/>
              <a:t>Picture on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right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429121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40045530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1138291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>
          <p15:clr>
            <a:srgbClr val="FBAE40"/>
          </p15:clr>
        </p15:guide>
        <p15:guide id="12" pos="397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533033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58275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40621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>
          <p15:clr>
            <a:srgbClr val="FBAE40"/>
          </p15:clr>
        </p15:guide>
        <p15:guide id="15" pos="3976">
          <p15:clr>
            <a:srgbClr val="FBAE40"/>
          </p15:clr>
        </p15:guide>
        <p15:guide id="16" orient="horz" pos="2500">
          <p15:clr>
            <a:srgbClr val="FBAE40"/>
          </p15:clr>
        </p15:guide>
        <p15:guide id="17" orient="horz" pos="236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494923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2536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507927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>
          <p15:clr>
            <a:srgbClr val="FBAE40"/>
          </p15:clr>
        </p15:guide>
        <p15:guide id="6" pos="397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95769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>
          <p15:clr>
            <a:srgbClr val="FBAE40"/>
          </p15:clr>
        </p15:guide>
        <p15:guide id="4" pos="4978">
          <p15:clr>
            <a:srgbClr val="FBAE40"/>
          </p15:clr>
        </p15:guide>
        <p15:guide id="5" pos="2710">
          <p15:clr>
            <a:srgbClr val="FBAE40"/>
          </p15:clr>
        </p15:guide>
        <p15:guide id="6" pos="511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594586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>
          <p15:clr>
            <a:srgbClr val="FBAE40"/>
          </p15:clr>
        </p15:guide>
        <p15:guide id="7" pos="1977">
          <p15:clr>
            <a:srgbClr val="FBAE40"/>
          </p15:clr>
        </p15:guide>
        <p15:guide id="8" pos="2104">
          <p15:clr>
            <a:srgbClr val="FBAE40"/>
          </p15:clr>
        </p15:guide>
        <p15:guide id="9" pos="3777">
          <p15:clr>
            <a:srgbClr val="FBAE40"/>
          </p15:clr>
        </p15:guide>
        <p15:guide id="10" pos="3905">
          <p15:clr>
            <a:srgbClr val="FBAE40"/>
          </p15:clr>
        </p15:guide>
        <p15:guide id="11" pos="557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112707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>
          <p15:clr>
            <a:srgbClr val="FBAE40"/>
          </p15:clr>
        </p15:guide>
        <p15:guide id="14" pos="3977">
          <p15:clr>
            <a:srgbClr val="FBAE40"/>
          </p15:clr>
        </p15:guide>
        <p15:guide id="15" orient="horz" pos="2365">
          <p15:clr>
            <a:srgbClr val="FBAE40"/>
          </p15:clr>
        </p15:guide>
        <p15:guide id="16" orient="horz" pos="250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798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811674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>
          <p15:clr>
            <a:srgbClr val="FBAE40"/>
          </p15:clr>
        </p15:guide>
        <p15:guide id="12" pos="3969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371545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4317088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>
          <p15:clr>
            <a:srgbClr val="FBAE40"/>
          </p15:clr>
        </p15:guide>
        <p15:guide id="14" pos="3713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9403109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>
          <p15:clr>
            <a:srgbClr val="FBAE40"/>
          </p15:clr>
        </p15:guide>
        <p15:guide id="14" pos="2710">
          <p15:clr>
            <a:srgbClr val="FBAE40"/>
          </p15:clr>
        </p15:guide>
        <p15:guide id="15" pos="4978">
          <p15:clr>
            <a:srgbClr val="FBAE40"/>
          </p15:clr>
        </p15:guide>
        <p15:guide id="16" pos="511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850460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>
          <p15:clr>
            <a:srgbClr val="FBAE40"/>
          </p15:clr>
        </p15:guide>
        <p15:guide id="16" pos="2104">
          <p15:clr>
            <a:srgbClr val="FBAE40"/>
          </p15:clr>
        </p15:guide>
        <p15:guide id="17" pos="3911">
          <p15:clr>
            <a:srgbClr val="FBAE40"/>
          </p15:clr>
        </p15:guide>
        <p15:guide id="18" pos="3777">
          <p15:clr>
            <a:srgbClr val="FBAE40"/>
          </p15:clr>
        </p15:guide>
        <p15:guide id="19" pos="5711">
          <p15:clr>
            <a:srgbClr val="FBAE40"/>
          </p15:clr>
        </p15:guide>
        <p15:guide id="20" pos="55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703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Key Note </a:t>
            </a:r>
            <a:r>
              <a:rPr lang="de-DE" noProof="0" dirty="0" err="1"/>
              <a:t>slide</a:t>
            </a:r>
            <a:r>
              <a:rPr lang="de-DE" noProof="0" dirty="0"/>
              <a:t> </a:t>
            </a:r>
            <a:r>
              <a:rPr lang="de-DE" noProof="0" dirty="0" err="1"/>
              <a:t>with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without</a:t>
            </a:r>
            <a:r>
              <a:rPr lang="de-DE" noProof="0" dirty="0"/>
              <a:t> Picture. </a:t>
            </a:r>
            <a:br>
              <a:rPr lang="de-DE" noProof="0" dirty="0"/>
            </a:br>
            <a:r>
              <a:rPr lang="de-DE" noProof="0" dirty="0"/>
              <a:t>(Short!) Text </a:t>
            </a:r>
            <a:r>
              <a:rPr lang="de-DE" noProof="0" dirty="0" err="1"/>
              <a:t>can</a:t>
            </a:r>
            <a:r>
              <a:rPr lang="de-DE" noProof="0" dirty="0"/>
              <a:t> </a:t>
            </a:r>
            <a:r>
              <a:rPr lang="de-DE" noProof="0" dirty="0" err="1"/>
              <a:t>be</a:t>
            </a:r>
            <a:r>
              <a:rPr lang="de-DE" noProof="0" dirty="0"/>
              <a:t> </a:t>
            </a:r>
            <a:r>
              <a:rPr lang="de-DE" noProof="0" dirty="0" err="1"/>
              <a:t>moved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80945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55F62-EAED-46A1-ACC4-085BAB917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4ABCBB-EE6B-4A2D-8419-6EC675F38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221EEF-F5F6-43AF-9B75-8EBB638C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BAF1C3-A17E-4BF2-B25C-6082300D3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13B8-6499-44C4-B530-43A81E89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90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29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 noChangeAspect="1"/>
          </p:cNvSpPr>
          <p:nvPr>
            <p:ph type="dgm" sz="quarter" idx="23" hasCustomPrompt="1"/>
          </p:nvPr>
        </p:nvSpPr>
        <p:spPr>
          <a:xfrm>
            <a:off x="9947294" y="572400"/>
            <a:ext cx="1672306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C8B21A6-8453-43A9-BD65-C40990DB6E0F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546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err="1"/>
              <a:t>Divider</a:t>
            </a:r>
            <a:r>
              <a:rPr lang="de-DE" noProof="0"/>
              <a:t>.</a:t>
            </a:r>
            <a:br>
              <a:rPr lang="de-DE" noProof="0"/>
            </a:br>
            <a:r>
              <a:rPr lang="de-DE" noProof="0" err="1"/>
              <a:t>Coloured</a:t>
            </a:r>
            <a:r>
              <a:rPr lang="de-DE" noProof="0"/>
              <a:t> Area </a:t>
            </a:r>
            <a:r>
              <a:rPr lang="de-DE" noProof="0" err="1"/>
              <a:t>or</a:t>
            </a:r>
            <a:r>
              <a:rPr lang="de-DE" noProof="0"/>
              <a:t> </a:t>
            </a:r>
            <a:br>
              <a:rPr lang="de-DE" noProof="0"/>
            </a:br>
            <a:r>
              <a:rPr lang="de-DE" noProof="0"/>
              <a:t>Picture on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right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41196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912616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433103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>
          <p15:clr>
            <a:srgbClr val="FBAE40"/>
          </p15:clr>
        </p15:guide>
        <p15:guide id="12" pos="397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906327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490369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756372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>
          <p15:clr>
            <a:srgbClr val="FBAE40"/>
          </p15:clr>
        </p15:guide>
        <p15:guide id="15" pos="3976">
          <p15:clr>
            <a:srgbClr val="FBAE40"/>
          </p15:clr>
        </p15:guide>
        <p15:guide id="16" orient="horz" pos="2500">
          <p15:clr>
            <a:srgbClr val="FBAE40"/>
          </p15:clr>
        </p15:guide>
        <p15:guide id="17" orient="horz" pos="2364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002159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156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009203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>
          <p15:clr>
            <a:srgbClr val="FBAE40"/>
          </p15:clr>
        </p15:guide>
        <p15:guide id="6" pos="397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774962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>
          <p15:clr>
            <a:srgbClr val="FBAE40"/>
          </p15:clr>
        </p15:guide>
        <p15:guide id="4" pos="4978">
          <p15:clr>
            <a:srgbClr val="FBAE40"/>
          </p15:clr>
        </p15:guide>
        <p15:guide id="5" pos="2710">
          <p15:clr>
            <a:srgbClr val="FBAE40"/>
          </p15:clr>
        </p15:guide>
        <p15:guide id="6" pos="511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522988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>
          <p15:clr>
            <a:srgbClr val="FBAE40"/>
          </p15:clr>
        </p15:guide>
        <p15:guide id="7" pos="1977">
          <p15:clr>
            <a:srgbClr val="FBAE40"/>
          </p15:clr>
        </p15:guide>
        <p15:guide id="8" pos="2104">
          <p15:clr>
            <a:srgbClr val="FBAE40"/>
          </p15:clr>
        </p15:guide>
        <p15:guide id="9" pos="3777">
          <p15:clr>
            <a:srgbClr val="FBAE40"/>
          </p15:clr>
        </p15:guide>
        <p15:guide id="10" pos="3905">
          <p15:clr>
            <a:srgbClr val="FBAE40"/>
          </p15:clr>
        </p15:guide>
        <p15:guide id="11" pos="557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975695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>
          <p15:clr>
            <a:srgbClr val="FBAE40"/>
          </p15:clr>
        </p15:guide>
        <p15:guide id="14" pos="3977">
          <p15:clr>
            <a:srgbClr val="FBAE40"/>
          </p15:clr>
        </p15:guide>
        <p15:guide id="15" orient="horz" pos="2365">
          <p15:clr>
            <a:srgbClr val="FBAE40"/>
          </p15:clr>
        </p15:guide>
        <p15:guide id="16" orient="horz" pos="250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4008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4771850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>
          <p15:clr>
            <a:srgbClr val="FBAE40"/>
          </p15:clr>
        </p15:guide>
        <p15:guide id="12" pos="3969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49115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041646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>
          <p15:clr>
            <a:srgbClr val="FBAE40"/>
          </p15:clr>
        </p15:guide>
        <p15:guide id="14" pos="371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8222076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>
          <p15:clr>
            <a:srgbClr val="FBAE40"/>
          </p15:clr>
        </p15:guide>
        <p15:guide id="14" pos="2710">
          <p15:clr>
            <a:srgbClr val="FBAE40"/>
          </p15:clr>
        </p15:guide>
        <p15:guide id="15" pos="4978">
          <p15:clr>
            <a:srgbClr val="FBAE40"/>
          </p15:clr>
        </p15:guide>
        <p15:guide id="16" pos="511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562466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>
          <p15:clr>
            <a:srgbClr val="FBAE40"/>
          </p15:clr>
        </p15:guide>
        <p15:guide id="16" pos="2104">
          <p15:clr>
            <a:srgbClr val="FBAE40"/>
          </p15:clr>
        </p15:guide>
        <p15:guide id="17" pos="3911">
          <p15:clr>
            <a:srgbClr val="FBAE40"/>
          </p15:clr>
        </p15:guide>
        <p15:guide id="18" pos="3777">
          <p15:clr>
            <a:srgbClr val="FBAE40"/>
          </p15:clr>
        </p15:guide>
        <p15:guide id="19" pos="5711">
          <p15:clr>
            <a:srgbClr val="FBAE40"/>
          </p15:clr>
        </p15:guide>
        <p15:guide id="20" pos="557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634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Key Note </a:t>
            </a:r>
            <a:r>
              <a:rPr lang="de-DE" noProof="0" err="1"/>
              <a:t>slide</a:t>
            </a:r>
            <a:r>
              <a:rPr lang="de-DE" noProof="0"/>
              <a:t> </a:t>
            </a:r>
            <a:r>
              <a:rPr lang="de-DE" noProof="0" err="1"/>
              <a:t>with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without</a:t>
            </a:r>
            <a:r>
              <a:rPr lang="de-DE" noProof="0"/>
              <a:t> Picture. </a:t>
            </a:r>
            <a:br>
              <a:rPr lang="de-DE" noProof="0"/>
            </a:br>
            <a:r>
              <a:rPr lang="de-DE" noProof="0"/>
              <a:t>(Short!) Text </a:t>
            </a:r>
            <a:r>
              <a:rPr lang="de-DE" noProof="0" err="1"/>
              <a:t>can</a:t>
            </a:r>
            <a:r>
              <a:rPr lang="de-DE" noProof="0"/>
              <a:t> </a:t>
            </a:r>
            <a:r>
              <a:rPr lang="de-DE" noProof="0" err="1"/>
              <a:t>be</a:t>
            </a:r>
            <a:r>
              <a:rPr lang="de-DE" noProof="0"/>
              <a:t> </a:t>
            </a:r>
            <a:r>
              <a:rPr lang="de-DE" noProof="0" err="1"/>
              <a:t>moved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45656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32777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/>
          </p:cNvSpPr>
          <p:nvPr>
            <p:ph type="dgm" sz="quarter" idx="23" hasCustomPrompt="1"/>
          </p:nvPr>
        </p:nvSpPr>
        <p:spPr>
          <a:xfrm>
            <a:off x="11047200" y="572400"/>
            <a:ext cx="572400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8B3353B-CAE7-4145-BC79-D6E4C83E7765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6101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err="1"/>
              <a:t>Divider</a:t>
            </a:r>
            <a:r>
              <a:rPr lang="de-DE" noProof="0"/>
              <a:t>.</a:t>
            </a:r>
            <a:br>
              <a:rPr lang="de-DE" noProof="0"/>
            </a:br>
            <a:r>
              <a:rPr lang="de-DE" noProof="0" err="1"/>
              <a:t>Coloured</a:t>
            </a:r>
            <a:r>
              <a:rPr lang="de-DE" noProof="0"/>
              <a:t> Area </a:t>
            </a:r>
            <a:r>
              <a:rPr lang="de-DE" noProof="0" err="1"/>
              <a:t>or</a:t>
            </a:r>
            <a:r>
              <a:rPr lang="de-DE" noProof="0"/>
              <a:t> </a:t>
            </a:r>
            <a:br>
              <a:rPr lang="de-DE" noProof="0"/>
            </a:br>
            <a:r>
              <a:rPr lang="de-DE" noProof="0"/>
              <a:t>Picture on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right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718480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496561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020964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>
          <p15:clr>
            <a:srgbClr val="FBAE40"/>
          </p15:clr>
        </p15:guide>
        <p15:guide id="12" pos="3976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708928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424483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0912384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>
          <p15:clr>
            <a:srgbClr val="FBAE40"/>
          </p15:clr>
        </p15:guide>
        <p15:guide id="15" pos="3976">
          <p15:clr>
            <a:srgbClr val="FBAE40"/>
          </p15:clr>
        </p15:guide>
        <p15:guide id="16" orient="horz" pos="2500">
          <p15:clr>
            <a:srgbClr val="FBAE40"/>
          </p15:clr>
        </p15:guide>
        <p15:guide id="17" orient="horz" pos="236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42221971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714397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>
          <p15:clr>
            <a:srgbClr val="FBAE40"/>
          </p15:clr>
        </p15:guide>
        <p15:guide id="6" pos="397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43136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>
          <p15:clr>
            <a:srgbClr val="FBAE40"/>
          </p15:clr>
        </p15:guide>
        <p15:guide id="4" pos="4978">
          <p15:clr>
            <a:srgbClr val="FBAE40"/>
          </p15:clr>
        </p15:guide>
        <p15:guide id="5" pos="2710">
          <p15:clr>
            <a:srgbClr val="FBAE40"/>
          </p15:clr>
        </p15:guide>
        <p15:guide id="6" pos="511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9793857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>
          <p15:clr>
            <a:srgbClr val="FBAE40"/>
          </p15:clr>
        </p15:guide>
        <p15:guide id="7" pos="1977">
          <p15:clr>
            <a:srgbClr val="FBAE40"/>
          </p15:clr>
        </p15:guide>
        <p15:guide id="8" pos="2104">
          <p15:clr>
            <a:srgbClr val="FBAE40"/>
          </p15:clr>
        </p15:guide>
        <p15:guide id="9" pos="3777">
          <p15:clr>
            <a:srgbClr val="FBAE40"/>
          </p15:clr>
        </p15:guide>
        <p15:guide id="10" pos="3905">
          <p15:clr>
            <a:srgbClr val="FBAE40"/>
          </p15:clr>
        </p15:guide>
        <p15:guide id="11" pos="5576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803462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>
          <p15:clr>
            <a:srgbClr val="FBAE40"/>
          </p15:clr>
        </p15:guide>
        <p15:guide id="14" pos="3977">
          <p15:clr>
            <a:srgbClr val="FBAE40"/>
          </p15:clr>
        </p15:guide>
        <p15:guide id="15" orient="horz" pos="2365">
          <p15:clr>
            <a:srgbClr val="FBAE40"/>
          </p15:clr>
        </p15:guide>
        <p15:guide id="16" orient="horz" pos="250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6753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112085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>
          <p15:clr>
            <a:srgbClr val="FBAE40"/>
          </p15:clr>
        </p15:guide>
        <p15:guide id="12" pos="3969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41445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08398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>
          <p15:clr>
            <a:srgbClr val="FBAE40"/>
          </p15:clr>
        </p15:guide>
        <p15:guide id="14" pos="3713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8C59CFA-1435-478E-96A7-9D9FDB54C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1484394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>
          <p15:clr>
            <a:srgbClr val="FBAE40"/>
          </p15:clr>
        </p15:guide>
        <p15:guide id="14" pos="2710">
          <p15:clr>
            <a:srgbClr val="FBAE40"/>
          </p15:clr>
        </p15:guide>
        <p15:guide id="15" pos="4978">
          <p15:clr>
            <a:srgbClr val="FBAE40"/>
          </p15:clr>
        </p15:guide>
        <p15:guide id="16" pos="511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B11DD4F3-1611-4813-B014-B6F6B1F774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313819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>
          <p15:clr>
            <a:srgbClr val="FBAE40"/>
          </p15:clr>
        </p15:guide>
        <p15:guide id="16" pos="2104">
          <p15:clr>
            <a:srgbClr val="FBAE40"/>
          </p15:clr>
        </p15:guide>
        <p15:guide id="17" pos="3911">
          <p15:clr>
            <a:srgbClr val="FBAE40"/>
          </p15:clr>
        </p15:guide>
        <p15:guide id="18" pos="3777">
          <p15:clr>
            <a:srgbClr val="FBAE40"/>
          </p15:clr>
        </p15:guide>
        <p15:guide id="19" pos="5711">
          <p15:clr>
            <a:srgbClr val="FBAE40"/>
          </p15:clr>
        </p15:guide>
        <p15:guide id="20" pos="5576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85183DF9-0121-47E6-9B72-30EF7AB86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Key Note </a:t>
            </a:r>
            <a:r>
              <a:rPr lang="de-DE" noProof="0" err="1"/>
              <a:t>slide</a:t>
            </a:r>
            <a:r>
              <a:rPr lang="de-DE" noProof="0"/>
              <a:t> </a:t>
            </a:r>
            <a:r>
              <a:rPr lang="de-DE" noProof="0" err="1"/>
              <a:t>with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without</a:t>
            </a:r>
            <a:r>
              <a:rPr lang="de-DE" noProof="0"/>
              <a:t> Picture. </a:t>
            </a:r>
            <a:br>
              <a:rPr lang="de-DE" noProof="0"/>
            </a:br>
            <a:r>
              <a:rPr lang="de-DE" noProof="0"/>
              <a:t>(Short!) Text </a:t>
            </a:r>
            <a:r>
              <a:rPr lang="de-DE" noProof="0" err="1"/>
              <a:t>can</a:t>
            </a:r>
            <a:r>
              <a:rPr lang="de-DE" noProof="0"/>
              <a:t> </a:t>
            </a:r>
            <a:r>
              <a:rPr lang="de-DE" noProof="0" err="1"/>
              <a:t>be</a:t>
            </a:r>
            <a:r>
              <a:rPr lang="de-DE" noProof="0"/>
              <a:t> </a:t>
            </a:r>
            <a:r>
              <a:rPr lang="de-DE" noProof="0" err="1"/>
              <a:t>moved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6359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8813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55F62-EAED-46A1-ACC4-085BAB917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54ABCBB-EE6B-4A2D-8419-6EC675F38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221EEF-F5F6-43AF-9B75-8EBB638C7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8BAF1C3-A17E-4BF2-B25C-6082300D3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13B8-6499-44C4-B530-43A81E898F0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9833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62836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9560-EB22-80B0-A963-FDE82C3F5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D85687-2E54-7C28-00C5-C882AAB75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BC04E2-3C20-0AE6-62DF-ABC4091E8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21EFB-0000-6F5F-74CE-3366FE476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456DA5-B079-637B-E218-000CFC955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2151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6D686-CDDC-759C-EF25-72DED7E0BA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6BC569-4F04-1ACE-606E-6209314E9A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4EE02C-EEAD-A1D7-F754-101B3F00A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1B88C8-222D-1C96-032A-8C0C4085C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A6A693-6E1E-3742-9655-47059DDF6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8944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49560-EB22-80B0-A963-FDE82C3F5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D85687-2E54-7C28-00C5-C882AAB75B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5BC04E2-3C20-0AE6-62DF-ABC4091E8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21EFB-0000-6F5F-74CE-3366FE476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456DA5-B079-637B-E218-000CFC955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77654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EE7703-1C50-44EF-8294-E2555AE8E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C741CD-13CE-BD74-D2E1-E6B6C29B1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92DF15-C8DF-B12D-8DB8-A5DA6B738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8CEE1B-C9AD-3143-0D9D-58A93C9A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994CA2D-EF93-4483-B89F-A3885FB9E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0002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1DFD68-9264-1B58-6C80-C23D0FD10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A8CD7B-3567-2023-3BAA-B0F6C8B536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72FE37D-CC69-82A6-3B29-0EE602702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FE5CD9-0BC7-0C27-9893-F19552AC7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552FFB-AAD3-164F-DD42-E216C50CD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FBB8399-E892-1845-1C58-FB7D98E1D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968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80E92F-45AD-4750-C31D-647086C41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16D73D-2030-5956-E672-A325E1F83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C07A42-A138-5E8C-21E9-411240AFE1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9735AC2-EBA8-DF46-822F-EC208F6EF2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4228D37-8389-7198-4009-C75045691E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2C4FC8D-D3CB-AEF0-3B2E-0408F4D16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60F5B9D-68CB-D610-F891-44E10A57E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FB7292B-65F7-1C41-A526-34C467EA5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640107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7E248A-7852-B8F0-D423-559B22A29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7D789ED-8A4C-FE4E-8AE8-0B97D6CB2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C80276-37BC-C826-486D-68FEC3D6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BA9B0C-5B84-2AE7-71A4-8E3CA0588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98272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67ED214-EE84-BB56-75C8-F06DBD8EA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EDBEE98-8469-714C-AF90-1D6D714A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332FB1-D3BE-1F2E-1BEA-ED603E89F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694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3456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DDACE-66E8-FDD0-485F-15F130630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82E62D-08C2-47C4-E992-6F9FBF824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415EF78-44A5-DF5B-E7CC-CE15AC0E7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3AAB46-3F42-3EFB-4604-F2341D8B8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8AF1D3B-143D-3AB2-19B7-A6433889E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1BC331-3A4D-7374-5872-EE182C2F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49610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32471E-D51D-63E4-C660-295289117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754F3DF-2036-0D90-8DEC-B5FBF5F6AA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C734D4-29BA-353D-BE4A-882536859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ACDC5D-2043-FDDE-8206-E9FD20CD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69CE9BE-8409-DFE2-232E-E82A3EC8B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D1633B-D5D4-5E53-6C29-A3AECA848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1306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DE4F4C-024D-2808-BF80-1CA3425AE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BB6645-0AA2-008A-61F9-DF2B2B625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ABA370-D5DB-A90A-0EC5-A2F8E5581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4F68AE-C629-D30F-E11C-047B53097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7F6213-89F2-FCD8-9DF9-B326906D4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63040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3B51B42-669F-ABA3-70A7-5CED85E633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F3CF308-7C16-6D74-367B-6BF979889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641A5E-4CCB-7CDB-7D8B-3305A798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AACC9A-8013-040E-D6C2-D5B5C9FED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5510E4-1BCD-2205-716E-C1E41FDB4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6273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32777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E701C665-C272-490E-8A21-0107CBA54E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err="1"/>
              <a:t>Dept</a:t>
            </a:r>
            <a:r>
              <a:rPr lang="de-DE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/>
              <a:t>presentation title, two lines maximum.</a:t>
            </a:r>
            <a:br>
              <a:rPr lang="en-US" noProof="0"/>
            </a:br>
            <a:r>
              <a:rPr lang="en-US" noProof="0"/>
              <a:t>text can be moved vertically.</a:t>
            </a:r>
            <a:endParaRPr lang="de-DE" noProof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err="1"/>
              <a:t>SubTitle</a:t>
            </a:r>
            <a:r>
              <a:rPr lang="de-DE" noProof="0"/>
              <a:t>,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</a:t>
            </a:r>
            <a:r>
              <a:rPr lang="en-US" noProof="0"/>
              <a:t>maximum</a:t>
            </a:r>
            <a:r>
              <a:rPr lang="de-DE" noProof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/>
          </p:cNvSpPr>
          <p:nvPr>
            <p:ph type="dgm" sz="quarter" idx="23" hasCustomPrompt="1"/>
          </p:nvPr>
        </p:nvSpPr>
        <p:spPr>
          <a:xfrm>
            <a:off x="11047200" y="572400"/>
            <a:ext cx="572400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8B3353B-CAE7-4145-BC79-D6E4C83E7765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14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>
          <p15:clr>
            <a:srgbClr val="FBAE40"/>
          </p15:clr>
        </p15:guide>
        <p15:guide id="2" pos="732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EF5BEF2A-9A1E-4EAC-B0F5-2DDB471F42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err="1"/>
              <a:t>Divider</a:t>
            </a:r>
            <a:r>
              <a:rPr lang="de-DE" noProof="0"/>
              <a:t>.</a:t>
            </a:r>
            <a:br>
              <a:rPr lang="de-DE" noProof="0"/>
            </a:br>
            <a:r>
              <a:rPr lang="de-DE" noProof="0" err="1"/>
              <a:t>Coloured</a:t>
            </a:r>
            <a:r>
              <a:rPr lang="de-DE" noProof="0"/>
              <a:t> Area </a:t>
            </a:r>
            <a:r>
              <a:rPr lang="de-DE" noProof="0" err="1"/>
              <a:t>or</a:t>
            </a:r>
            <a:r>
              <a:rPr lang="de-DE" noProof="0"/>
              <a:t> </a:t>
            </a:r>
            <a:br>
              <a:rPr lang="de-DE" noProof="0"/>
            </a:br>
            <a:r>
              <a:rPr lang="de-DE" noProof="0"/>
              <a:t>Picture on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right</a:t>
            </a:r>
            <a:r>
              <a:rPr lang="de-DE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22327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EE7053F-DB9B-44B2-AD0F-3AB1F6CB57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150056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568A48D-FC8F-4A69-A7C6-8F5625DC6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883060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>
          <p15:clr>
            <a:srgbClr val="FBAE40"/>
          </p15:clr>
        </p15:guide>
        <p15:guide id="12" pos="3976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5D995C9-90CA-4EE8-9DD8-83F674139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36778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6A87CDE6-4D31-464C-B238-7EB6F6DBD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2145965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05167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05645238-9DEC-4A72-9BA1-F517092FAE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339768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>
          <p15:clr>
            <a:srgbClr val="FBAE40"/>
          </p15:clr>
        </p15:guide>
        <p15:guide id="15" pos="3976">
          <p15:clr>
            <a:srgbClr val="FBAE40"/>
          </p15:clr>
        </p15:guide>
        <p15:guide id="16" orient="horz" pos="2500">
          <p15:clr>
            <a:srgbClr val="FBAE40"/>
          </p15:clr>
        </p15:guide>
        <p15:guide id="17" orient="horz" pos="2364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D1CCC0F5-E43D-4616-B7C4-E058ADB68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413294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9873D050-8C41-4684-9B1D-81971AB52E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374734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>
          <p15:clr>
            <a:srgbClr val="FBAE40"/>
          </p15:clr>
        </p15:guide>
        <p15:guide id="6" pos="3976">
          <p15:clr>
            <a:srgbClr val="FBAE4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7C54160-9C46-4866-882D-50B5C096B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822716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>
          <p15:clr>
            <a:srgbClr val="FBAE40"/>
          </p15:clr>
        </p15:guide>
        <p15:guide id="4" pos="4978">
          <p15:clr>
            <a:srgbClr val="FBAE40"/>
          </p15:clr>
        </p15:guide>
        <p15:guide id="5" pos="2710">
          <p15:clr>
            <a:srgbClr val="FBAE40"/>
          </p15:clr>
        </p15:guide>
        <p15:guide id="6" pos="5111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562CC6E-EDA2-4F9E-A09B-A2E54AB188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037146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>
          <p15:clr>
            <a:srgbClr val="FBAE40"/>
          </p15:clr>
        </p15:guide>
        <p15:guide id="7" pos="1977">
          <p15:clr>
            <a:srgbClr val="FBAE40"/>
          </p15:clr>
        </p15:guide>
        <p15:guide id="8" pos="2104">
          <p15:clr>
            <a:srgbClr val="FBAE40"/>
          </p15:clr>
        </p15:guide>
        <p15:guide id="9" pos="3777">
          <p15:clr>
            <a:srgbClr val="FBAE40"/>
          </p15:clr>
        </p15:guide>
        <p15:guide id="10" pos="3905">
          <p15:clr>
            <a:srgbClr val="FBAE40"/>
          </p15:clr>
        </p15:guide>
        <p15:guide id="11" pos="5576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78D39B1E-A015-4084-940D-8BBABCAAC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637790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>
          <p15:clr>
            <a:srgbClr val="FBAE40"/>
          </p15:clr>
        </p15:guide>
        <p15:guide id="14" pos="3977">
          <p15:clr>
            <a:srgbClr val="FBAE40"/>
          </p15:clr>
        </p15:guide>
        <p15:guide id="15" orient="horz" pos="2365">
          <p15:clr>
            <a:srgbClr val="FBAE40"/>
          </p15:clr>
        </p15:guide>
        <p15:guide id="16" orient="horz" pos="250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4C7F330-3D64-4FB0-93F8-C1BA49AFA8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2536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F2FD9A65-9362-4228-B368-164FA84D1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870672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>
          <p15:clr>
            <a:srgbClr val="FBAE40"/>
          </p15:clr>
        </p15:guide>
        <p15:guide id="12" pos="3969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E3B85CB-7648-45C2-8AA4-9F501EFD04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745780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8ECEF4E8-D1ED-4741-8EA5-2F059DE1A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Click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add</a:t>
            </a:r>
            <a:r>
              <a:rPr lang="de-DE"/>
              <a:t> </a:t>
            </a:r>
            <a:r>
              <a:rPr lang="de-DE" err="1"/>
              <a:t>picture</a:t>
            </a:r>
            <a:r>
              <a:rPr lang="de-DE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All Caps.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r>
              <a:rPr lang="de-DE" noProof="0"/>
              <a:t>.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insert</a:t>
            </a:r>
            <a:r>
              <a:rPr lang="de-DE" noProof="0"/>
              <a:t> </a:t>
            </a:r>
            <a:r>
              <a:rPr lang="de-DE" noProof="0" err="1"/>
              <a:t>content</a:t>
            </a:r>
            <a:r>
              <a:rPr lang="de-DE" noProof="0"/>
              <a:t> like a </a:t>
            </a:r>
            <a:r>
              <a:rPr lang="de-DE" noProof="0" err="1"/>
              <a:t>table</a:t>
            </a:r>
            <a:r>
              <a:rPr lang="de-DE" noProof="0"/>
              <a:t> </a:t>
            </a:r>
            <a:r>
              <a:rPr lang="de-DE" noProof="0" err="1"/>
              <a:t>or</a:t>
            </a:r>
            <a:r>
              <a:rPr lang="de-DE" noProof="0"/>
              <a:t> </a:t>
            </a:r>
            <a:r>
              <a:rPr lang="de-DE" noProof="0" err="1"/>
              <a:t>diagram</a:t>
            </a:r>
            <a:r>
              <a:rPr lang="de-DE" noProof="0"/>
              <a:t> just </a:t>
            </a:r>
            <a:r>
              <a:rPr lang="de-DE" noProof="0" err="1"/>
              <a:t>click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icon</a:t>
            </a:r>
            <a:r>
              <a:rPr lang="de-DE" noProof="0"/>
              <a:t> in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middle</a:t>
            </a:r>
            <a:r>
              <a:rPr lang="de-DE" noProof="0"/>
              <a:t> </a:t>
            </a:r>
            <a:r>
              <a:rPr lang="de-DE" noProof="0" err="1"/>
              <a:t>of</a:t>
            </a:r>
            <a:r>
              <a:rPr lang="de-DE" noProof="0"/>
              <a:t> </a:t>
            </a:r>
            <a:r>
              <a:rPr lang="de-DE" noProof="0" err="1"/>
              <a:t>the</a:t>
            </a:r>
            <a:r>
              <a:rPr lang="de-DE" noProof="0"/>
              <a:t> </a:t>
            </a:r>
            <a:r>
              <a:rPr lang="de-DE" noProof="0" err="1"/>
              <a:t>placeholder</a:t>
            </a:r>
            <a:r>
              <a:rPr lang="de-DE" noProof="0"/>
              <a:t>.</a:t>
            </a:r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544535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>
          <p15:clr>
            <a:srgbClr val="FBAE40"/>
          </p15:clr>
        </p15:guide>
        <p15:guide id="14" pos="371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4.emf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4.xml"/><Relationship Id="rId21" Type="http://schemas.openxmlformats.org/officeDocument/2006/relationships/tags" Target="../tags/tag21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image" Target="../media/image14.emf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oleObject" Target="../embeddings/oleObject21.bin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image" Target="../media/image14.emf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oleObject" Target="../embeddings/oleObject41.bin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tags" Target="../tags/tag4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slideLayout" Target="../slideLayouts/slideLayout101.xml"/><Relationship Id="rId26" Type="http://schemas.openxmlformats.org/officeDocument/2006/relationships/oleObject" Target="../embeddings/oleObject61.bin"/><Relationship Id="rId3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slideLayout" Target="../slideLayouts/slideLayout100.xml"/><Relationship Id="rId25" Type="http://schemas.openxmlformats.org/officeDocument/2006/relationships/tags" Target="../tags/tag61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20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24" Type="http://schemas.openxmlformats.org/officeDocument/2006/relationships/theme" Target="../theme/theme6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23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93.xml"/><Relationship Id="rId19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Relationship Id="rId22" Type="http://schemas.openxmlformats.org/officeDocument/2006/relationships/slideLayout" Target="../slideLayouts/slideLayout105.xml"/><Relationship Id="rId27" Type="http://schemas.openxmlformats.org/officeDocument/2006/relationships/image" Target="../media/image1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849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9365098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344" imgH="344" progId="TCLayout.ActiveDocument.1">
                  <p:embed/>
                </p:oleObj>
              </mc:Choice>
              <mc:Fallback>
                <p:oleObj name="think-cell Folie" r:id="rId23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</a:t>
            </a:r>
            <a:r>
              <a:rPr lang="de-DE" noProof="0" dirty="0" err="1"/>
              <a:t>Uppercase</a:t>
            </a:r>
            <a:r>
              <a:rPr lang="de-DE" noProof="0" dirty="0"/>
              <a:t>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‹#›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  <p:sp>
        <p:nvSpPr>
          <p:cNvPr id="3" name="FußzeileAU1">
            <a:extLst>
              <a:ext uri="{FF2B5EF4-FFF2-40B4-BE49-F238E27FC236}">
                <a16:creationId xmlns:a16="http://schemas.microsoft.com/office/drawing/2014/main" id="{763D39D1-4597-2CDE-B04C-C8B41433A6E8}"/>
              </a:ext>
            </a:extLst>
          </p:cNvPr>
          <p:cNvSpPr txBox="1">
            <a:spLocks/>
          </p:cNvSpPr>
          <p:nvPr userDrawn="1"/>
        </p:nvSpPr>
        <p:spPr>
          <a:xfrm>
            <a:off x="780779" y="6638189"/>
            <a:ext cx="2725105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n-GB" noProof="0" dirty="0"/>
              <a:t>COVESA AMM Gothenburg | 2024 | Graham Smethurst</a:t>
            </a:r>
          </a:p>
        </p:txBody>
      </p:sp>
    </p:spTree>
    <p:extLst>
      <p:ext uri="{BB962C8B-B14F-4D97-AF65-F5344CB8AC3E}">
        <p14:creationId xmlns:p14="http://schemas.microsoft.com/office/powerpoint/2010/main" val="248668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>
          <p15:clr>
            <a:srgbClr val="F26B43"/>
          </p15:clr>
        </p15:guide>
        <p15:guide id="7" orient="horz" pos="217">
          <p15:clr>
            <a:srgbClr val="F26B43"/>
          </p15:clr>
        </p15:guide>
        <p15:guide id="8" pos="7378">
          <p15:clr>
            <a:srgbClr val="F26B43"/>
          </p15:clr>
        </p15:guide>
        <p15:guide id="9" orient="horz" pos="890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13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37158572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2" imgW="344" imgH="344" progId="TCLayout.ActiveDocument.1">
                  <p:embed/>
                </p:oleObj>
              </mc:Choice>
              <mc:Fallback>
                <p:oleObj name="think-cell Folie" r:id="rId22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endParaRPr lang="de-DE" noProof="0"/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</a:t>
            </a:r>
            <a:r>
              <a:rPr lang="de-DE" noProof="0" err="1"/>
              <a:t>Uppercase</a:t>
            </a:r>
            <a:r>
              <a:rPr lang="de-DE" noProof="0"/>
              <a:t>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‹#›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  <p:sp>
        <p:nvSpPr>
          <p:cNvPr id="3" name="FußzeileAU1">
            <a:extLst>
              <a:ext uri="{FF2B5EF4-FFF2-40B4-BE49-F238E27FC236}">
                <a16:creationId xmlns:a16="http://schemas.microsoft.com/office/drawing/2014/main" id="{7B446E3D-ABAA-F8EF-3EAF-B617B9E70B65}"/>
              </a:ext>
            </a:extLst>
          </p:cNvPr>
          <p:cNvSpPr txBox="1">
            <a:spLocks/>
          </p:cNvSpPr>
          <p:nvPr userDrawn="1"/>
        </p:nvSpPr>
        <p:spPr>
          <a:xfrm>
            <a:off x="780779" y="6638189"/>
            <a:ext cx="2725105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n-GB" noProof="0" dirty="0"/>
              <a:t>COVESA AMM Gothenburg | 2024 | Graham Smethurst</a:t>
            </a:r>
          </a:p>
        </p:txBody>
      </p:sp>
    </p:spTree>
    <p:extLst>
      <p:ext uri="{BB962C8B-B14F-4D97-AF65-F5344CB8AC3E}">
        <p14:creationId xmlns:p14="http://schemas.microsoft.com/office/powerpoint/2010/main" val="1262045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>
          <p15:clr>
            <a:srgbClr val="F26B43"/>
          </p15:clr>
        </p15:guide>
        <p15:guide id="7" orient="horz" pos="217">
          <p15:clr>
            <a:srgbClr val="F26B43"/>
          </p15:clr>
        </p15:guide>
        <p15:guide id="8" pos="7378">
          <p15:clr>
            <a:srgbClr val="F26B43"/>
          </p15:clr>
        </p15:guide>
        <p15:guide id="9" orient="horz" pos="890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13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1571696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5" imgW="344" imgH="344" progId="TCLayout.ActiveDocument.1">
                  <p:embed/>
                </p:oleObj>
              </mc:Choice>
              <mc:Fallback>
                <p:oleObj name="think-cell Folie" r:id="rId25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</a:t>
            </a:r>
            <a:r>
              <a:rPr lang="de-DE" noProof="0" err="1"/>
              <a:t>text</a:t>
            </a:r>
            <a:endParaRPr lang="de-DE" noProof="0"/>
          </a:p>
          <a:p>
            <a:pPr lvl="1"/>
            <a:r>
              <a:rPr lang="de-DE" noProof="0"/>
              <a:t>Second </a:t>
            </a:r>
            <a:r>
              <a:rPr lang="de-DE" noProof="0" err="1"/>
              <a:t>level</a:t>
            </a:r>
            <a:endParaRPr lang="de-DE" noProof="0"/>
          </a:p>
          <a:p>
            <a:pPr lvl="2"/>
            <a:r>
              <a:rPr lang="de-DE" noProof="0"/>
              <a:t>Third </a:t>
            </a:r>
            <a:r>
              <a:rPr lang="de-DE" noProof="0" err="1"/>
              <a:t>level</a:t>
            </a:r>
            <a:endParaRPr lang="de-DE" noProof="0"/>
          </a:p>
          <a:p>
            <a:pPr lvl="3"/>
            <a:r>
              <a:rPr lang="de-DE" noProof="0"/>
              <a:t>Forth </a:t>
            </a:r>
            <a:r>
              <a:rPr lang="de-DE" noProof="0" err="1"/>
              <a:t>level</a:t>
            </a:r>
            <a:endParaRPr lang="de-DE" noProof="0"/>
          </a:p>
          <a:p>
            <a:pPr lvl="4"/>
            <a:r>
              <a:rPr lang="de-DE" noProof="0" err="1"/>
              <a:t>Fifth</a:t>
            </a:r>
            <a:r>
              <a:rPr lang="de-DE" noProof="0"/>
              <a:t> </a:t>
            </a:r>
            <a:r>
              <a:rPr lang="de-DE" noProof="0" err="1"/>
              <a:t>level</a:t>
            </a:r>
            <a:endParaRPr lang="de-DE" noProof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</a:t>
            </a:r>
            <a:r>
              <a:rPr lang="de-DE" noProof="0" err="1"/>
              <a:t>Uppercase</a:t>
            </a:r>
            <a:r>
              <a:rPr lang="de-DE" noProof="0"/>
              <a:t>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‹#›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362547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>
          <p15:clr>
            <a:srgbClr val="F26B43"/>
          </p15:clr>
        </p15:guide>
        <p15:guide id="7" orient="horz" pos="217">
          <p15:clr>
            <a:srgbClr val="F26B43"/>
          </p15:clr>
        </p15:guide>
        <p15:guide id="8" pos="7378">
          <p15:clr>
            <a:srgbClr val="F26B43"/>
          </p15:clr>
        </p15:guide>
        <p15:guide id="9" orient="horz" pos="890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13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1562AD7-8A14-A731-A4B2-971A9F5B3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1517BB-D452-BE71-47AF-32EB0466FD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EBAFF0-DF73-C3F1-FF9A-EE525ED225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1F596-8F64-4D62-AD89-96325F33FE2D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87268F-E0A9-873F-B2C4-279D2B20F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920E7F-A35F-0EBB-FC0D-3BA9B190D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1E55F-D7ED-4283-9A13-502900D944B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925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15716962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6" imgW="344" imgH="344" progId="TCLayout.ActiveDocument.1">
                  <p:embed/>
                </p:oleObj>
              </mc:Choice>
              <mc:Fallback>
                <p:oleObj name="think-cell Folie" r:id="rId26" imgW="344" imgH="344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09EE4F16-695E-4248-98E9-D0E744B1D2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/>
              <a:t>Click </a:t>
            </a:r>
            <a:r>
              <a:rPr lang="de-DE" noProof="0" err="1"/>
              <a:t>to</a:t>
            </a:r>
            <a:r>
              <a:rPr lang="de-DE" noProof="0"/>
              <a:t> </a:t>
            </a:r>
            <a:r>
              <a:rPr lang="de-DE" noProof="0" err="1"/>
              <a:t>edit</a:t>
            </a:r>
            <a:r>
              <a:rPr lang="de-DE" noProof="0"/>
              <a:t> Action Title. 26pt. </a:t>
            </a:r>
            <a:r>
              <a:rPr lang="de-DE" noProof="0" err="1"/>
              <a:t>Uppercase</a:t>
            </a:r>
            <a:r>
              <a:rPr lang="de-DE" noProof="0"/>
              <a:t>. </a:t>
            </a:r>
            <a:r>
              <a:rPr lang="de-DE" noProof="0" err="1"/>
              <a:t>Two</a:t>
            </a:r>
            <a:r>
              <a:rPr lang="de-DE" noProof="0"/>
              <a:t> </a:t>
            </a:r>
            <a:r>
              <a:rPr lang="de-DE" noProof="0" err="1"/>
              <a:t>lines</a:t>
            </a:r>
            <a:r>
              <a:rPr lang="de-DE" noProof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‹#›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  <p:sp>
        <p:nvSpPr>
          <p:cNvPr id="12" name="FußzeileAU1">
            <a:extLst>
              <a:ext uri="{FF2B5EF4-FFF2-40B4-BE49-F238E27FC236}">
                <a16:creationId xmlns:a16="http://schemas.microsoft.com/office/drawing/2014/main" id="{90D422AA-106A-4F31-9838-F8E0F4532E2E}"/>
              </a:ext>
            </a:extLst>
          </p:cNvPr>
          <p:cNvSpPr txBox="1">
            <a:spLocks/>
          </p:cNvSpPr>
          <p:nvPr userDrawn="1"/>
        </p:nvSpPr>
        <p:spPr>
          <a:xfrm>
            <a:off x="780779" y="6638189"/>
            <a:ext cx="2725105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n-GB" noProof="0" dirty="0"/>
              <a:t>COVESA AMM Gothenburg | 2024 | Graham Smethurst</a:t>
            </a:r>
          </a:p>
        </p:txBody>
      </p:sp>
    </p:spTree>
    <p:extLst>
      <p:ext uri="{BB962C8B-B14F-4D97-AF65-F5344CB8AC3E}">
        <p14:creationId xmlns:p14="http://schemas.microsoft.com/office/powerpoint/2010/main" val="299635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  <p:sldLayoutId id="2147483771" r:id="rId2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>
          <p15:clr>
            <a:srgbClr val="F26B43"/>
          </p15:clr>
        </p15:guide>
        <p15:guide id="7" orient="horz" pos="217">
          <p15:clr>
            <a:srgbClr val="F26B43"/>
          </p15:clr>
        </p15:guide>
        <p15:guide id="8" pos="7378">
          <p15:clr>
            <a:srgbClr val="F26B43"/>
          </p15:clr>
        </p15:guide>
        <p15:guide id="9" orient="horz" pos="890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1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world-map-earth-global-continents-146505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1.xml"/><Relationship Id="rId5" Type="http://schemas.openxmlformats.org/officeDocument/2006/relationships/hyperlink" Target="https://pixabay.com/en/check-mark-tick-mark-check-correct-1292787/" TargetMode="Externa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6.emf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82.xml"/><Relationship Id="rId6" Type="http://schemas.openxmlformats.org/officeDocument/2006/relationships/oleObject" Target="../embeddings/oleObject82.bin"/><Relationship Id="rId5" Type="http://schemas.openxmlformats.org/officeDocument/2006/relationships/hyperlink" Target="https://www.pngall.com/magnifying-glass-png/download/37598" TargetMode="Externa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openclipart.org/detail/16155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1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libreadvice.org/manifes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clipart.org/detail/1056/key-west---mallory---square-by-nkinkade-177732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83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5086" y="5682734"/>
            <a:ext cx="7032171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Europe’s Approach to SDV – An Update from the FEDERATE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828800" y="5181600"/>
            <a:ext cx="85344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Graham Smethurst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9EF6C6-DB3F-3475-C2F8-E31286FB90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9" r="8549"/>
          <a:stretch/>
        </p:blipFill>
        <p:spPr>
          <a:xfrm>
            <a:off x="7654637" y="1570183"/>
            <a:ext cx="3104139" cy="31041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575058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41D1F9-343C-B0A0-15F7-7E7F8BDD8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A55E5-4E9C-2B46-5382-472B4CB10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40" y="193353"/>
            <a:ext cx="10515600" cy="366910"/>
          </a:xfrm>
        </p:spPr>
        <p:txBody>
          <a:bodyPr/>
          <a:lstStyle/>
          <a:p>
            <a:r>
              <a:rPr lang="en-US" dirty="0"/>
              <a:t>EU </a:t>
            </a:r>
            <a:r>
              <a:rPr lang="en-US" dirty="0" err="1"/>
              <a:t>iniative</a:t>
            </a:r>
            <a:r>
              <a:rPr lang="en-US" dirty="0"/>
              <a:t> </a:t>
            </a:r>
            <a:r>
              <a:rPr lang="en-US" dirty="0" err="1"/>
              <a:t>SDV</a:t>
            </a:r>
            <a:r>
              <a:rPr lang="en-US" cap="none" dirty="0" err="1"/>
              <a:t>o</a:t>
            </a:r>
            <a:r>
              <a:rPr lang="en-US" dirty="0" err="1"/>
              <a:t>f</a:t>
            </a:r>
            <a:r>
              <a:rPr lang="en-US" dirty="0"/>
              <a:t> - Timeline and operational scaling</a:t>
            </a:r>
            <a:endParaRPr lang="en-DE" dirty="0"/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5A737197-4037-D830-1911-932479AFA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40" y="806822"/>
            <a:ext cx="10312252" cy="553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91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31B574-F9D8-CA69-F2EF-C9E5CF37A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93604"/>
            <a:ext cx="10515600" cy="782357"/>
          </a:xfrm>
        </p:spPr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C7ED9E7-2561-50D5-B746-5E54BC40579B}"/>
              </a:ext>
            </a:extLst>
          </p:cNvPr>
          <p:cNvSpPr txBox="1"/>
          <p:nvPr/>
        </p:nvSpPr>
        <p:spPr>
          <a:xfrm>
            <a:off x="1416698" y="1356654"/>
            <a:ext cx="9358604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 SDV is currently an aspiration, not yet a reality.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To develop the SDV requires structure, discipline and co-operation across companies and alliances.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COVESA must make clear,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on a world stage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, which areas of SDV we intend to take the lead.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 full potential of the SDV will only be realized if it meets the in-house needs of the vehicle OEMs </a:t>
            </a: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AND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the needs of additional stakeholders that would like to exploit the existence of SDVs.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0050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807C6E-5581-7F8A-023F-69486339E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891" y="344488"/>
            <a:ext cx="11224684" cy="400110"/>
          </a:xfrm>
        </p:spPr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sdv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worldwide</a:t>
            </a:r>
            <a:r>
              <a:rPr lang="de-DE" dirty="0"/>
              <a:t>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579E219-6D26-D1D6-93E2-8A36CC429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4000" y="1342541"/>
            <a:ext cx="9144000" cy="4676775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04984934-183E-C5D8-2E56-BA91FFF55F8D}"/>
              </a:ext>
            </a:extLst>
          </p:cNvPr>
          <p:cNvSpPr/>
          <p:nvPr/>
        </p:nvSpPr>
        <p:spPr>
          <a:xfrm>
            <a:off x="4332850" y="1812645"/>
            <a:ext cx="3438299" cy="3237723"/>
          </a:xfrm>
          <a:prstGeom prst="ellipse">
            <a:avLst/>
          </a:prstGeom>
          <a:noFill/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45AD084-CD09-4988-19B1-449D9E6BEC8B}"/>
              </a:ext>
            </a:extLst>
          </p:cNvPr>
          <p:cNvSpPr/>
          <p:nvPr/>
        </p:nvSpPr>
        <p:spPr>
          <a:xfrm>
            <a:off x="1563145" y="1833814"/>
            <a:ext cx="3438299" cy="3237723"/>
          </a:xfrm>
          <a:prstGeom prst="ellipse">
            <a:avLst/>
          </a:prstGeom>
          <a:noFill/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7F25E01-8B5B-A21F-E393-749CC1DD1C4B}"/>
              </a:ext>
            </a:extLst>
          </p:cNvPr>
          <p:cNvSpPr/>
          <p:nvPr/>
        </p:nvSpPr>
        <p:spPr>
          <a:xfrm>
            <a:off x="7102555" y="1833813"/>
            <a:ext cx="3438299" cy="3237723"/>
          </a:xfrm>
          <a:prstGeom prst="ellipse">
            <a:avLst/>
          </a:prstGeom>
          <a:noFill/>
          <a:ln w="1905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EB370DB-0355-A686-7998-A431FB8DD8F8}"/>
              </a:ext>
            </a:extLst>
          </p:cNvPr>
          <p:cNvSpPr txBox="1"/>
          <p:nvPr/>
        </p:nvSpPr>
        <p:spPr>
          <a:xfrm>
            <a:off x="2514890" y="2936557"/>
            <a:ext cx="1385234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SDV </a:t>
            </a:r>
            <a:r>
              <a:rPr kumimoji="0" lang="de-DE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America</a:t>
            </a:r>
            <a:endParaRPr kumimoji="0" lang="de-DE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C6FA3B-D140-D067-932E-652B2BFC7B60}"/>
              </a:ext>
            </a:extLst>
          </p:cNvPr>
          <p:cNvSpPr txBox="1"/>
          <p:nvPr/>
        </p:nvSpPr>
        <p:spPr>
          <a:xfrm>
            <a:off x="5434170" y="2909280"/>
            <a:ext cx="132366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SDV Europe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E3B37CA-9014-CAD5-2B35-31BF7E0E8227}"/>
              </a:ext>
            </a:extLst>
          </p:cNvPr>
          <p:cNvSpPr txBox="1"/>
          <p:nvPr/>
        </p:nvSpPr>
        <p:spPr>
          <a:xfrm>
            <a:off x="8159874" y="2960231"/>
            <a:ext cx="1323660" cy="98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SDV Asia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A2A5F03-F059-25A8-B76A-72D4239521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728364" y="4812610"/>
            <a:ext cx="735272" cy="72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39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6A167B42-9E4A-74C4-8E45-01BFB5760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2060" y="2578366"/>
            <a:ext cx="4572000" cy="2571750"/>
          </a:xfrm>
          <a:prstGeom prst="rect">
            <a:avLst/>
          </a:prstGeom>
        </p:spPr>
      </p:pic>
      <p:sp>
        <p:nvSpPr>
          <p:cNvPr id="24" name="Flussdiagramm: Verbinder zu einer anderen Seite 23">
            <a:extLst>
              <a:ext uri="{FF2B5EF4-FFF2-40B4-BE49-F238E27FC236}">
                <a16:creationId xmlns:a16="http://schemas.microsoft.com/office/drawing/2014/main" id="{434F9BA4-959D-6F48-10CD-B16E0CE5C589}"/>
              </a:ext>
            </a:extLst>
          </p:cNvPr>
          <p:cNvSpPr/>
          <p:nvPr/>
        </p:nvSpPr>
        <p:spPr>
          <a:xfrm rot="16200000">
            <a:off x="1604793" y="1488437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5" name="Flussdiagramm: Verbinder zu einer anderen Seite 24">
            <a:extLst>
              <a:ext uri="{FF2B5EF4-FFF2-40B4-BE49-F238E27FC236}">
                <a16:creationId xmlns:a16="http://schemas.microsoft.com/office/drawing/2014/main" id="{A479E8F0-6FB0-E4C4-286C-9821A0B6BC3F}"/>
              </a:ext>
            </a:extLst>
          </p:cNvPr>
          <p:cNvSpPr/>
          <p:nvPr/>
        </p:nvSpPr>
        <p:spPr>
          <a:xfrm rot="16200000">
            <a:off x="1892216" y="1869072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6" name="Flussdiagramm: Verbinder zu einer anderen Seite 25">
            <a:extLst>
              <a:ext uri="{FF2B5EF4-FFF2-40B4-BE49-F238E27FC236}">
                <a16:creationId xmlns:a16="http://schemas.microsoft.com/office/drawing/2014/main" id="{E7477CDB-6203-7C75-32AF-617A11CADCF4}"/>
              </a:ext>
            </a:extLst>
          </p:cNvPr>
          <p:cNvSpPr/>
          <p:nvPr/>
        </p:nvSpPr>
        <p:spPr>
          <a:xfrm rot="16200000">
            <a:off x="2204481" y="2268368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7809C6C-3400-50CD-E010-6168A1CBBFD5}"/>
              </a:ext>
            </a:extLst>
          </p:cNvPr>
          <p:cNvSpPr txBox="1"/>
          <p:nvPr/>
        </p:nvSpPr>
        <p:spPr>
          <a:xfrm>
            <a:off x="2124785" y="2359360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B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9197DD9-0018-2AD7-4407-54F53EEA0AC6}"/>
              </a:ext>
            </a:extLst>
          </p:cNvPr>
          <p:cNvSpPr txBox="1"/>
          <p:nvPr/>
        </p:nvSpPr>
        <p:spPr>
          <a:xfrm>
            <a:off x="1803182" y="1962012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C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19696B3-FDE8-AF53-8B34-79F712F159BA}"/>
              </a:ext>
            </a:extLst>
          </p:cNvPr>
          <p:cNvSpPr txBox="1"/>
          <p:nvPr/>
        </p:nvSpPr>
        <p:spPr>
          <a:xfrm>
            <a:off x="1515759" y="1582308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..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C6A6A6-400E-71F6-A53B-C7FAB154A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800219"/>
          </a:xfrm>
        </p:spPr>
        <p:txBody>
          <a:bodyPr/>
          <a:lstStyle/>
          <a:p>
            <a:r>
              <a:rPr lang="de-DE" dirty="0"/>
              <a:t>The Software </a:t>
            </a:r>
            <a:r>
              <a:rPr lang="de-DE" dirty="0" err="1"/>
              <a:t>defined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(</a:t>
            </a:r>
            <a:r>
              <a:rPr lang="de-DE" dirty="0" err="1"/>
              <a:t>sdv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 err="1"/>
              <a:t>Creation</a:t>
            </a:r>
            <a:r>
              <a:rPr lang="de-DE" dirty="0"/>
              <a:t> vs. </a:t>
            </a:r>
            <a:r>
              <a:rPr lang="de-DE" dirty="0" err="1"/>
              <a:t>exploitation</a:t>
            </a:r>
            <a:endParaRPr lang="de-DE" dirty="0"/>
          </a:p>
        </p:txBody>
      </p:sp>
      <p:sp>
        <p:nvSpPr>
          <p:cNvPr id="3" name="Flussdiagramm: Verbinder zu einer anderen Seite 2">
            <a:extLst>
              <a:ext uri="{FF2B5EF4-FFF2-40B4-BE49-F238E27FC236}">
                <a16:creationId xmlns:a16="http://schemas.microsoft.com/office/drawing/2014/main" id="{07182EC2-A274-2823-2732-F32F0290F8B5}"/>
              </a:ext>
            </a:extLst>
          </p:cNvPr>
          <p:cNvSpPr/>
          <p:nvPr/>
        </p:nvSpPr>
        <p:spPr>
          <a:xfrm rot="16200000">
            <a:off x="2469779" y="2639276"/>
            <a:ext cx="2305094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8A01D3D-295D-B272-358D-1CB15C076163}"/>
              </a:ext>
            </a:extLst>
          </p:cNvPr>
          <p:cNvSpPr txBox="1"/>
          <p:nvPr/>
        </p:nvSpPr>
        <p:spPr>
          <a:xfrm>
            <a:off x="3592168" y="5548614"/>
            <a:ext cx="5355879" cy="630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What´s an OEM´s motivation to create an SDV?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What´s an OEM´s motivation do this collaboratively?</a:t>
            </a:r>
          </a:p>
        </p:txBody>
      </p:sp>
      <p:sp>
        <p:nvSpPr>
          <p:cNvPr id="7" name="Flussdiagramm: Verbinder zu einer anderen Seite 6">
            <a:extLst>
              <a:ext uri="{FF2B5EF4-FFF2-40B4-BE49-F238E27FC236}">
                <a16:creationId xmlns:a16="http://schemas.microsoft.com/office/drawing/2014/main" id="{3369A3F9-3A01-8CFB-8A45-F8962E68FBCE}"/>
              </a:ext>
            </a:extLst>
          </p:cNvPr>
          <p:cNvSpPr/>
          <p:nvPr/>
        </p:nvSpPr>
        <p:spPr>
          <a:xfrm rot="16200000">
            <a:off x="8258942" y="1483850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6" name="Flussdiagramm: Verbinder zu einer anderen Seite 5">
            <a:extLst>
              <a:ext uri="{FF2B5EF4-FFF2-40B4-BE49-F238E27FC236}">
                <a16:creationId xmlns:a16="http://schemas.microsoft.com/office/drawing/2014/main" id="{83C67F4E-34FF-87CE-F86E-333660AC4ED3}"/>
              </a:ext>
            </a:extLst>
          </p:cNvPr>
          <p:cNvSpPr/>
          <p:nvPr/>
        </p:nvSpPr>
        <p:spPr>
          <a:xfrm rot="16200000">
            <a:off x="7975913" y="1864485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5" name="Flussdiagramm: Verbinder zu einer anderen Seite 4">
            <a:extLst>
              <a:ext uri="{FF2B5EF4-FFF2-40B4-BE49-F238E27FC236}">
                <a16:creationId xmlns:a16="http://schemas.microsoft.com/office/drawing/2014/main" id="{88FD1770-23EF-7112-C590-E9B7703A3252}"/>
              </a:ext>
            </a:extLst>
          </p:cNvPr>
          <p:cNvSpPr/>
          <p:nvPr/>
        </p:nvSpPr>
        <p:spPr>
          <a:xfrm rot="16200000">
            <a:off x="7689285" y="2263781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F8CB0A3-247E-AE5B-152A-2C9E61E733BA}"/>
              </a:ext>
            </a:extLst>
          </p:cNvPr>
          <p:cNvSpPr txBox="1"/>
          <p:nvPr/>
        </p:nvSpPr>
        <p:spPr>
          <a:xfrm>
            <a:off x="7609589" y="2354773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B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DA66532-E488-F105-60BE-AA2B8BB157AA}"/>
              </a:ext>
            </a:extLst>
          </p:cNvPr>
          <p:cNvSpPr txBox="1"/>
          <p:nvPr/>
        </p:nvSpPr>
        <p:spPr>
          <a:xfrm>
            <a:off x="7886879" y="1957425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X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8EF7CB0-4F38-916D-E53C-6EF64ABA42F4}"/>
              </a:ext>
            </a:extLst>
          </p:cNvPr>
          <p:cNvSpPr txBox="1"/>
          <p:nvPr/>
        </p:nvSpPr>
        <p:spPr>
          <a:xfrm>
            <a:off x="8169908" y="1577721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..</a:t>
            </a:r>
          </a:p>
        </p:txBody>
      </p:sp>
      <p:sp>
        <p:nvSpPr>
          <p:cNvPr id="4" name="Flussdiagramm: Verbinder zu einer anderen Seite 3">
            <a:extLst>
              <a:ext uri="{FF2B5EF4-FFF2-40B4-BE49-F238E27FC236}">
                <a16:creationId xmlns:a16="http://schemas.microsoft.com/office/drawing/2014/main" id="{A3D29314-5562-3B1F-D160-B360968C9C02}"/>
              </a:ext>
            </a:extLst>
          </p:cNvPr>
          <p:cNvSpPr/>
          <p:nvPr/>
        </p:nvSpPr>
        <p:spPr>
          <a:xfrm rot="16200000">
            <a:off x="7411995" y="2644410"/>
            <a:ext cx="2315361" cy="2474753"/>
          </a:xfrm>
          <a:prstGeom prst="flowChartOffpageConnector">
            <a:avLst/>
          </a:prstGeom>
          <a:solidFill>
            <a:schemeClr val="accent5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8" name="Flussdiagramm: Verbinder zu einer anderen Seite 7">
            <a:extLst>
              <a:ext uri="{FF2B5EF4-FFF2-40B4-BE49-F238E27FC236}">
                <a16:creationId xmlns:a16="http://schemas.microsoft.com/office/drawing/2014/main" id="{D68E2CE0-4E2B-4B1A-6EAB-A4CF8CAC8AF7}"/>
              </a:ext>
            </a:extLst>
          </p:cNvPr>
          <p:cNvSpPr/>
          <p:nvPr/>
        </p:nvSpPr>
        <p:spPr>
          <a:xfrm rot="16200000">
            <a:off x="2473658" y="2636396"/>
            <a:ext cx="2305094" cy="2474753"/>
          </a:xfrm>
          <a:prstGeom prst="flowChartOffpageConnector">
            <a:avLst/>
          </a:prstGeom>
          <a:solidFill>
            <a:srgbClr val="C9DEBB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C8EB42-2345-F34A-0504-F4639ACE65A7}"/>
              </a:ext>
            </a:extLst>
          </p:cNvPr>
          <p:cNvSpPr txBox="1"/>
          <p:nvPr/>
        </p:nvSpPr>
        <p:spPr>
          <a:xfrm>
            <a:off x="2482198" y="3697120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Create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SDV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D61E5BC-56E3-4CCE-349C-CE81642487F1}"/>
              </a:ext>
            </a:extLst>
          </p:cNvPr>
          <p:cNvSpPr txBox="1"/>
          <p:nvPr/>
        </p:nvSpPr>
        <p:spPr>
          <a:xfrm>
            <a:off x="2381072" y="2763639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9" name="Flussdiagramm: Verbinder zu einer anderen Seite 8">
            <a:extLst>
              <a:ext uri="{FF2B5EF4-FFF2-40B4-BE49-F238E27FC236}">
                <a16:creationId xmlns:a16="http://schemas.microsoft.com/office/drawing/2014/main" id="{A7FBABFA-5B1C-44EC-8DEB-4D3926CC1289}"/>
              </a:ext>
            </a:extLst>
          </p:cNvPr>
          <p:cNvSpPr/>
          <p:nvPr/>
        </p:nvSpPr>
        <p:spPr>
          <a:xfrm rot="16200000">
            <a:off x="7434946" y="2636397"/>
            <a:ext cx="2305094" cy="2474753"/>
          </a:xfrm>
          <a:prstGeom prst="flowChartOffpageConnector">
            <a:avLst/>
          </a:prstGeom>
          <a:solidFill>
            <a:srgbClr val="C9DEBB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9D81F67-F3DC-9126-3333-7502196EB711}"/>
              </a:ext>
            </a:extLst>
          </p:cNvPr>
          <p:cNvSpPr txBox="1"/>
          <p:nvPr/>
        </p:nvSpPr>
        <p:spPr>
          <a:xfrm>
            <a:off x="7358473" y="2777764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Stakeholder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group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B83CBAC-1105-C9ED-5DB6-EE4E3E166122}"/>
              </a:ext>
            </a:extLst>
          </p:cNvPr>
          <p:cNvSpPr txBox="1"/>
          <p:nvPr/>
        </p:nvSpPr>
        <p:spPr>
          <a:xfrm>
            <a:off x="7433382" y="3697120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Exploit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SDV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03F2103-964F-91F3-3B04-C631592A594D}"/>
              </a:ext>
            </a:extLst>
          </p:cNvPr>
          <p:cNvSpPr txBox="1"/>
          <p:nvPr/>
        </p:nvSpPr>
        <p:spPr>
          <a:xfrm>
            <a:off x="2482198" y="3127988"/>
            <a:ext cx="624986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OEM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0C6D98A-F331-8C71-8A05-F0209E3FEFD7}"/>
              </a:ext>
            </a:extLst>
          </p:cNvPr>
          <p:cNvSpPr txBox="1"/>
          <p:nvPr/>
        </p:nvSpPr>
        <p:spPr>
          <a:xfrm>
            <a:off x="7458668" y="3120529"/>
            <a:ext cx="624986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OEM</a:t>
            </a:r>
          </a:p>
        </p:txBody>
      </p:sp>
    </p:spTree>
    <p:extLst>
      <p:ext uri="{BB962C8B-B14F-4D97-AF65-F5344CB8AC3E}">
        <p14:creationId xmlns:p14="http://schemas.microsoft.com/office/powerpoint/2010/main" val="12777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/>
      <p:bldP spid="28" grpId="0"/>
      <p:bldP spid="29" grpId="0"/>
      <p:bldP spid="16" grpId="0"/>
      <p:bldP spid="7" grpId="0" animBg="1"/>
      <p:bldP spid="6" grpId="0" animBg="1"/>
      <p:bldP spid="5" grpId="0" animBg="1"/>
      <p:bldP spid="18" grpId="0"/>
      <p:bldP spid="19" grpId="0"/>
      <p:bldP spid="20" grpId="0"/>
      <p:bldP spid="8" grpId="0" animBg="1"/>
      <p:bldP spid="30" grpId="0"/>
      <p:bldP spid="9" grpId="0" animBg="1"/>
      <p:bldP spid="21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6A167B42-9E4A-74C4-8E45-01BFB5760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456" y="968753"/>
            <a:ext cx="4572000" cy="25717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0C6A6A6-400E-71F6-A53B-C7FAB154A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800219"/>
          </a:xfrm>
        </p:spPr>
        <p:txBody>
          <a:bodyPr/>
          <a:lstStyle/>
          <a:p>
            <a:r>
              <a:rPr lang="de-DE" dirty="0"/>
              <a:t>The Software </a:t>
            </a:r>
            <a:r>
              <a:rPr lang="de-DE" dirty="0" err="1"/>
              <a:t>defined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(</a:t>
            </a:r>
            <a:r>
              <a:rPr lang="de-DE" dirty="0" err="1"/>
              <a:t>sdv</a:t>
            </a:r>
            <a:r>
              <a:rPr lang="de-DE" dirty="0"/>
              <a:t>)</a:t>
            </a:r>
            <a:br>
              <a:rPr lang="de-DE" dirty="0"/>
            </a:br>
            <a:r>
              <a:rPr lang="en-US" dirty="0"/>
              <a:t>What´s the motivation to create an SDV? – AN </a:t>
            </a:r>
            <a:r>
              <a:rPr lang="de-DE" dirty="0"/>
              <a:t>OEM </a:t>
            </a:r>
            <a:r>
              <a:rPr lang="de-DE" dirty="0" err="1"/>
              <a:t>perspective</a:t>
            </a:r>
            <a:endParaRPr lang="de-DE" dirty="0"/>
          </a:p>
        </p:txBody>
      </p:sp>
      <p:sp>
        <p:nvSpPr>
          <p:cNvPr id="3" name="Flussdiagramm: Verbinder zu einer anderen Seite 2">
            <a:extLst>
              <a:ext uri="{FF2B5EF4-FFF2-40B4-BE49-F238E27FC236}">
                <a16:creationId xmlns:a16="http://schemas.microsoft.com/office/drawing/2014/main" id="{07182EC2-A274-2823-2732-F32F0290F8B5}"/>
              </a:ext>
            </a:extLst>
          </p:cNvPr>
          <p:cNvSpPr/>
          <p:nvPr/>
        </p:nvSpPr>
        <p:spPr>
          <a:xfrm rot="16200000">
            <a:off x="2832075" y="987736"/>
            <a:ext cx="1578986" cy="2474753"/>
          </a:xfrm>
          <a:prstGeom prst="flowChartOffpageConnector">
            <a:avLst/>
          </a:prstGeom>
          <a:solidFill>
            <a:srgbClr val="C9DEBB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C8EB42-2345-F34A-0504-F4639ACE65A7}"/>
              </a:ext>
            </a:extLst>
          </p:cNvPr>
          <p:cNvSpPr txBox="1"/>
          <p:nvPr/>
        </p:nvSpPr>
        <p:spPr>
          <a:xfrm>
            <a:off x="2485370" y="2059472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Create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SDV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8A01D3D-295D-B272-358D-1CB15C076163}"/>
              </a:ext>
            </a:extLst>
          </p:cNvPr>
          <p:cNvSpPr txBox="1"/>
          <p:nvPr/>
        </p:nvSpPr>
        <p:spPr>
          <a:xfrm>
            <a:off x="4538105" y="6942849"/>
            <a:ext cx="3256067" cy="70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What´s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motivation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to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create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an SDV?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What´s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an SDV?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What´s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motivation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do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this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collaboratively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?</a:t>
            </a:r>
          </a:p>
        </p:txBody>
      </p:sp>
      <p:sp>
        <p:nvSpPr>
          <p:cNvPr id="4" name="Flussdiagramm: Verbinder zu einer anderen Seite 3">
            <a:extLst>
              <a:ext uri="{FF2B5EF4-FFF2-40B4-BE49-F238E27FC236}">
                <a16:creationId xmlns:a16="http://schemas.microsoft.com/office/drawing/2014/main" id="{A3D29314-5562-3B1F-D160-B360968C9C02}"/>
              </a:ext>
            </a:extLst>
          </p:cNvPr>
          <p:cNvSpPr/>
          <p:nvPr/>
        </p:nvSpPr>
        <p:spPr>
          <a:xfrm rot="16200000">
            <a:off x="7779614" y="1000819"/>
            <a:ext cx="1581638" cy="2474753"/>
          </a:xfrm>
          <a:prstGeom prst="flowChartOffpageConnector">
            <a:avLst/>
          </a:prstGeom>
          <a:solidFill>
            <a:srgbClr val="C9DEBB"/>
          </a:solidFill>
          <a:ln w="44450">
            <a:solidFill>
              <a:schemeClr val="accent4">
                <a:lumMod val="9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B83CBAC-1105-C9ED-5DB6-EE4E3E166122}"/>
              </a:ext>
            </a:extLst>
          </p:cNvPr>
          <p:cNvSpPr txBox="1"/>
          <p:nvPr/>
        </p:nvSpPr>
        <p:spPr>
          <a:xfrm>
            <a:off x="7433382" y="2059472"/>
            <a:ext cx="2052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Exploit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SDV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5EAC0A1-B368-2D5F-27B2-30B0C6036D15}"/>
              </a:ext>
            </a:extLst>
          </p:cNvPr>
          <p:cNvSpPr txBox="1"/>
          <p:nvPr/>
        </p:nvSpPr>
        <p:spPr>
          <a:xfrm>
            <a:off x="2384191" y="3351112"/>
            <a:ext cx="4379841" cy="2523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Increased development speed – creation, integration, test.</a:t>
            </a:r>
          </a:p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Reduced time to market, increased update frequency</a:t>
            </a:r>
          </a:p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Long-term product support</a:t>
            </a:r>
          </a:p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Targeted deployment of developer skills</a:t>
            </a:r>
          </a:p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Enable flexible component sourcing by creating areas of automotive commodity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4B6CDE9-7799-E20E-930C-33ECEA1DBA0E}"/>
              </a:ext>
            </a:extLst>
          </p:cNvPr>
          <p:cNvSpPr txBox="1"/>
          <p:nvPr/>
        </p:nvSpPr>
        <p:spPr>
          <a:xfrm>
            <a:off x="7314394" y="3351112"/>
            <a:ext cx="4197786" cy="24468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Technical consistency between automotive OEMs at selected data touchpoints.</a:t>
            </a:r>
          </a:p>
          <a:p>
            <a:pPr marL="446088" marR="0" lvl="1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Integrating the vehicle in the digital life of each customer</a:t>
            </a:r>
          </a:p>
          <a:p>
            <a:pPr marL="446088" marR="0" lvl="1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Integrate the vehicle in the pervasive ecosystems – „vehicle as a device“</a:t>
            </a:r>
          </a:p>
          <a:p>
            <a:pPr marL="446088" marR="0" lvl="1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Gain access to data in adjacent industry sectors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CBBE871-B314-EDE7-1734-59AEE5AF7AC6}"/>
              </a:ext>
            </a:extLst>
          </p:cNvPr>
          <p:cNvSpPr txBox="1"/>
          <p:nvPr/>
        </p:nvSpPr>
        <p:spPr>
          <a:xfrm>
            <a:off x="2384191" y="5971091"/>
            <a:ext cx="3853548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OEM In-house community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727534E-C049-BB03-6DE3-260D302D3A1E}"/>
              </a:ext>
            </a:extLst>
          </p:cNvPr>
          <p:cNvSpPr txBox="1"/>
          <p:nvPr/>
        </p:nvSpPr>
        <p:spPr>
          <a:xfrm>
            <a:off x="7346293" y="5984864"/>
            <a:ext cx="3060447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External Community</a:t>
            </a:r>
          </a:p>
        </p:txBody>
      </p:sp>
    </p:spTree>
    <p:extLst>
      <p:ext uri="{BB962C8B-B14F-4D97-AF65-F5344CB8AC3E}">
        <p14:creationId xmlns:p14="http://schemas.microsoft.com/office/powerpoint/2010/main" val="353123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uppieren 155">
            <a:extLst>
              <a:ext uri="{FF2B5EF4-FFF2-40B4-BE49-F238E27FC236}">
                <a16:creationId xmlns:a16="http://schemas.microsoft.com/office/drawing/2014/main" id="{3B1BD53A-13FC-0732-858A-F5A802A65836}"/>
              </a:ext>
            </a:extLst>
          </p:cNvPr>
          <p:cNvGrpSpPr/>
          <p:nvPr/>
        </p:nvGrpSpPr>
        <p:grpSpPr>
          <a:xfrm>
            <a:off x="488947" y="1303173"/>
            <a:ext cx="11974185" cy="3137026"/>
            <a:chOff x="488947" y="1303173"/>
            <a:chExt cx="11974185" cy="3137026"/>
          </a:xfrm>
        </p:grpSpPr>
        <p:sp>
          <p:nvSpPr>
            <p:cNvPr id="154" name="Pfeil: Fünfeck 153">
              <a:extLst>
                <a:ext uri="{FF2B5EF4-FFF2-40B4-BE49-F238E27FC236}">
                  <a16:creationId xmlns:a16="http://schemas.microsoft.com/office/drawing/2014/main" id="{FDA5276A-98E5-0FF4-9B4A-0C99B670586A}"/>
                </a:ext>
              </a:extLst>
            </p:cNvPr>
            <p:cNvSpPr/>
            <p:nvPr/>
          </p:nvSpPr>
          <p:spPr>
            <a:xfrm>
              <a:off x="488947" y="1303173"/>
              <a:ext cx="7665177" cy="2292487"/>
            </a:xfrm>
            <a:prstGeom prst="homePlate">
              <a:avLst>
                <a:gd name="adj" fmla="val 1961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endParaRPr>
            </a:p>
          </p:txBody>
        </p:sp>
        <p:pic>
          <p:nvPicPr>
            <p:cNvPr id="149" name="Grafik 148">
              <a:extLst>
                <a:ext uri="{FF2B5EF4-FFF2-40B4-BE49-F238E27FC236}">
                  <a16:creationId xmlns:a16="http://schemas.microsoft.com/office/drawing/2014/main" id="{D20054C0-1D6C-C524-75BE-CFB8B43B7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54124" y="1303173"/>
              <a:ext cx="2722638" cy="2292487"/>
            </a:xfrm>
            <a:prstGeom prst="rect">
              <a:avLst/>
            </a:prstGeom>
          </p:spPr>
        </p:pic>
        <p:pic>
          <p:nvPicPr>
            <p:cNvPr id="152" name="Grafik 151">
              <a:extLst>
                <a:ext uri="{FF2B5EF4-FFF2-40B4-BE49-F238E27FC236}">
                  <a16:creationId xmlns:a16="http://schemas.microsoft.com/office/drawing/2014/main" id="{53D1D021-1F45-B023-A721-28DAFAFB7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 rot="20610303">
              <a:off x="8357837" y="1330482"/>
              <a:ext cx="3109717" cy="3109717"/>
            </a:xfrm>
            <a:prstGeom prst="rect">
              <a:avLst/>
            </a:prstGeom>
          </p:spPr>
        </p:pic>
        <p:sp>
          <p:nvSpPr>
            <p:cNvPr id="155" name="Textfeld 154">
              <a:extLst>
                <a:ext uri="{FF2B5EF4-FFF2-40B4-BE49-F238E27FC236}">
                  <a16:creationId xmlns:a16="http://schemas.microsoft.com/office/drawing/2014/main" id="{5048FF3E-9DAD-4832-EF26-0C4CA02603E2}"/>
                </a:ext>
              </a:extLst>
            </p:cNvPr>
            <p:cNvSpPr txBox="1"/>
            <p:nvPr/>
          </p:nvSpPr>
          <p:spPr>
            <a:xfrm rot="1707230">
              <a:off x="10577970" y="3595525"/>
              <a:ext cx="1885162" cy="369332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>
                  <a:srgbClr val="035970"/>
                </a:buClr>
                <a:buSzTx/>
                <a:buFontTx/>
                <a:buNone/>
                <a:tabLst/>
                <a:defRPr/>
              </a:pPr>
              <a:r>
                <a:rPr kumimoji="0" 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BMWGroupTN Condensed"/>
                  <a:ea typeface="+mn-ea"/>
                  <a:cs typeface="+mn-cs"/>
                </a:rPr>
                <a:t>COVESA</a:t>
              </a:r>
            </a:p>
          </p:txBody>
        </p:sp>
      </p:grpSp>
      <p:graphicFrame>
        <p:nvGraphicFramePr>
          <p:cNvPr id="28" name="think-cell data - do not delete" hidden="1">
            <a:extLst>
              <a:ext uri="{FF2B5EF4-FFF2-40B4-BE49-F238E27FC236}">
                <a16:creationId xmlns:a16="http://schemas.microsoft.com/office/drawing/2014/main" id="{70392C1A-AAFD-1B9F-FCB7-49F7C3B57E3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27" imgH="327" progId="TCLayout.ActiveDocument.1">
                  <p:embed/>
                </p:oleObj>
              </mc:Choice>
              <mc:Fallback>
                <p:oleObj name="think-cell Folie" r:id="rId6" imgW="327" imgH="327" progId="TCLayout.ActiveDocument.1">
                  <p:embed/>
                  <p:pic>
                    <p:nvPicPr>
                      <p:cNvPr id="2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0392C1A-AAFD-1B9F-FCB7-49F7C3B57E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2" name="Gerader Verbinder 121">
            <a:extLst>
              <a:ext uri="{FF2B5EF4-FFF2-40B4-BE49-F238E27FC236}">
                <a16:creationId xmlns:a16="http://schemas.microsoft.com/office/drawing/2014/main" id="{591A8262-B457-3CF0-7E8A-134D62AD23D2}"/>
              </a:ext>
            </a:extLst>
          </p:cNvPr>
          <p:cNvCxnSpPr>
            <a:cxnSpLocks/>
          </p:cNvCxnSpPr>
          <p:nvPr/>
        </p:nvCxnSpPr>
        <p:spPr>
          <a:xfrm flipV="1">
            <a:off x="1357573" y="2714012"/>
            <a:ext cx="3442485" cy="21876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3B590B9B-5064-6CAC-9265-DEC747FC6CE8}"/>
              </a:ext>
            </a:extLst>
          </p:cNvPr>
          <p:cNvCxnSpPr>
            <a:cxnSpLocks/>
          </p:cNvCxnSpPr>
          <p:nvPr/>
        </p:nvCxnSpPr>
        <p:spPr>
          <a:xfrm flipV="1">
            <a:off x="1357572" y="2287118"/>
            <a:ext cx="3442115" cy="9540"/>
          </a:xfrm>
          <a:prstGeom prst="line">
            <a:avLst/>
          </a:prstGeom>
          <a:noFill/>
          <a:ln w="25400" cap="flat" cmpd="sng" algn="ctr">
            <a:solidFill>
              <a:srgbClr val="00B050"/>
            </a:solidFill>
            <a:prstDash val="solid"/>
          </a:ln>
          <a:effectLst/>
        </p:spPr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4CA2580B-1F49-8E6F-0FC2-A0AEC8B04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800219"/>
          </a:xfrm>
        </p:spPr>
        <p:txBody>
          <a:bodyPr vert="horz"/>
          <a:lstStyle/>
          <a:p>
            <a:r>
              <a:rPr lang="en-US" dirty="0">
                <a:solidFill>
                  <a:srgbClr val="035970"/>
                </a:solidFill>
              </a:rPr>
              <a:t>Approach to creating the SDV? - </a:t>
            </a:r>
            <a:r>
              <a:rPr lang="de-DE" dirty="0">
                <a:solidFill>
                  <a:srgbClr val="035970"/>
                </a:solidFill>
              </a:rPr>
              <a:t>OEM </a:t>
            </a:r>
            <a:r>
              <a:rPr lang="de-DE" dirty="0" err="1">
                <a:solidFill>
                  <a:srgbClr val="035970"/>
                </a:solidFill>
              </a:rPr>
              <a:t>perspective</a:t>
            </a:r>
            <a:br>
              <a:rPr lang="en-US" dirty="0"/>
            </a:br>
            <a:r>
              <a:rPr lang="en-US" dirty="0"/>
              <a:t>Improved efficiency &amp; speed in development + flexibility in sourcing.</a:t>
            </a:r>
            <a:endParaRPr lang="de-DE" dirty="0"/>
          </a:p>
        </p:txBody>
      </p:sp>
      <p:sp>
        <p:nvSpPr>
          <p:cNvPr id="123" name="Rechteck 122">
            <a:extLst>
              <a:ext uri="{FF2B5EF4-FFF2-40B4-BE49-F238E27FC236}">
                <a16:creationId xmlns:a16="http://schemas.microsoft.com/office/drawing/2014/main" id="{03F1F165-768D-1266-4DE0-0F8241D3ED8B}"/>
              </a:ext>
            </a:extLst>
          </p:cNvPr>
          <p:cNvSpPr/>
          <p:nvPr/>
        </p:nvSpPr>
        <p:spPr>
          <a:xfrm>
            <a:off x="2294244" y="1915386"/>
            <a:ext cx="2237722" cy="322382"/>
          </a:xfrm>
          <a:prstGeom prst="rect">
            <a:avLst/>
          </a:prstGeom>
          <a:solidFill>
            <a:srgbClr val="C9DEBB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16FBE410-B6E8-D98A-9BEF-6B631C27BE91}"/>
              </a:ext>
            </a:extLst>
          </p:cNvPr>
          <p:cNvSpPr/>
          <p:nvPr/>
        </p:nvSpPr>
        <p:spPr>
          <a:xfrm>
            <a:off x="2294244" y="2343473"/>
            <a:ext cx="2237722" cy="322382"/>
          </a:xfrm>
          <a:prstGeom prst="rect">
            <a:avLst/>
          </a:prstGeom>
          <a:solidFill>
            <a:srgbClr val="FBCCA9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5" name="Rechteck 124">
            <a:extLst>
              <a:ext uri="{FF2B5EF4-FFF2-40B4-BE49-F238E27FC236}">
                <a16:creationId xmlns:a16="http://schemas.microsoft.com/office/drawing/2014/main" id="{92F459F3-DAFD-988B-7B55-85BA58506013}"/>
              </a:ext>
            </a:extLst>
          </p:cNvPr>
          <p:cNvSpPr/>
          <p:nvPr/>
        </p:nvSpPr>
        <p:spPr>
          <a:xfrm>
            <a:off x="2294244" y="2771560"/>
            <a:ext cx="2237722" cy="322382"/>
          </a:xfrm>
          <a:prstGeom prst="rect">
            <a:avLst/>
          </a:prstGeom>
          <a:solidFill>
            <a:srgbClr val="DDBBD6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6" name="Ellipse 125">
            <a:extLst>
              <a:ext uri="{FF2B5EF4-FFF2-40B4-BE49-F238E27FC236}">
                <a16:creationId xmlns:a16="http://schemas.microsoft.com/office/drawing/2014/main" id="{0A7746AA-7BFF-D69B-DC3F-19007D30EFF8}"/>
              </a:ext>
            </a:extLst>
          </p:cNvPr>
          <p:cNvSpPr/>
          <p:nvPr/>
        </p:nvSpPr>
        <p:spPr>
          <a:xfrm>
            <a:off x="2445953" y="2665855"/>
            <a:ext cx="606841" cy="606839"/>
          </a:xfrm>
          <a:prstGeom prst="ellipse">
            <a:avLst/>
          </a:prstGeom>
          <a:solidFill>
            <a:srgbClr val="DDBBD6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7" name="Ellipse 126">
            <a:extLst>
              <a:ext uri="{FF2B5EF4-FFF2-40B4-BE49-F238E27FC236}">
                <a16:creationId xmlns:a16="http://schemas.microsoft.com/office/drawing/2014/main" id="{5A3E7F0D-F568-6895-9102-55669A5C8979}"/>
              </a:ext>
            </a:extLst>
          </p:cNvPr>
          <p:cNvSpPr/>
          <p:nvPr/>
        </p:nvSpPr>
        <p:spPr>
          <a:xfrm>
            <a:off x="2664035" y="2885341"/>
            <a:ext cx="170673" cy="189638"/>
          </a:xfrm>
          <a:prstGeom prst="ellipse">
            <a:avLst/>
          </a:prstGeom>
          <a:solidFill>
            <a:srgbClr val="47C0E2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8" name="Ellipse 127">
            <a:extLst>
              <a:ext uri="{FF2B5EF4-FFF2-40B4-BE49-F238E27FC236}">
                <a16:creationId xmlns:a16="http://schemas.microsoft.com/office/drawing/2014/main" id="{C6128B16-FC34-4950-A6AF-7E21BA188151}"/>
              </a:ext>
            </a:extLst>
          </p:cNvPr>
          <p:cNvSpPr/>
          <p:nvPr/>
        </p:nvSpPr>
        <p:spPr>
          <a:xfrm>
            <a:off x="3730749" y="2665855"/>
            <a:ext cx="606841" cy="606839"/>
          </a:xfrm>
          <a:prstGeom prst="ellipse">
            <a:avLst/>
          </a:prstGeom>
          <a:solidFill>
            <a:srgbClr val="DDBBD6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9" name="Ellipse 128">
            <a:extLst>
              <a:ext uri="{FF2B5EF4-FFF2-40B4-BE49-F238E27FC236}">
                <a16:creationId xmlns:a16="http://schemas.microsoft.com/office/drawing/2014/main" id="{A2A6BEE0-A5D9-4D6F-40C0-8E7E7C619A93}"/>
              </a:ext>
            </a:extLst>
          </p:cNvPr>
          <p:cNvSpPr/>
          <p:nvPr/>
        </p:nvSpPr>
        <p:spPr>
          <a:xfrm>
            <a:off x="3948831" y="2885341"/>
            <a:ext cx="170673" cy="189638"/>
          </a:xfrm>
          <a:prstGeom prst="ellipse">
            <a:avLst/>
          </a:prstGeom>
          <a:solidFill>
            <a:srgbClr val="47C0E2"/>
          </a:solidFill>
          <a:ln w="25400" cap="flat" cmpd="sng" algn="ctr">
            <a:solidFill>
              <a:srgbClr val="47C0E2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BB352F22-1681-1B47-7970-C019F76B4A0F}"/>
              </a:ext>
            </a:extLst>
          </p:cNvPr>
          <p:cNvSpPr/>
          <p:nvPr/>
        </p:nvSpPr>
        <p:spPr>
          <a:xfrm>
            <a:off x="5076789" y="3077736"/>
            <a:ext cx="2013828" cy="313577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solidFill>
              <a:srgbClr val="241E46"/>
            </a:solidFill>
            <a:prstDash val="solid"/>
            <a:miter lim="800000"/>
          </a:ln>
          <a:effectLst/>
        </p:spPr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41E46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Commodity IP (Rolling Chassis)</a:t>
            </a:r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01F9F1AC-D505-3502-031A-7E60E2D2FBD2}"/>
              </a:ext>
            </a:extLst>
          </p:cNvPr>
          <p:cNvSpPr/>
          <p:nvPr/>
        </p:nvSpPr>
        <p:spPr>
          <a:xfrm>
            <a:off x="5076789" y="2338085"/>
            <a:ext cx="2013828" cy="313577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solidFill>
              <a:srgbClr val="241E46"/>
            </a:solidFill>
            <a:prstDash val="solid"/>
            <a:miter lim="800000"/>
          </a:ln>
          <a:effectLst/>
        </p:spPr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241E46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Differentiating IP</a:t>
            </a:r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B751AC66-ACFD-2EDA-3797-18F8BC31DC30}"/>
              </a:ext>
            </a:extLst>
          </p:cNvPr>
          <p:cNvSpPr/>
          <p:nvPr/>
        </p:nvSpPr>
        <p:spPr>
          <a:xfrm>
            <a:off x="5076789" y="1495862"/>
            <a:ext cx="2013828" cy="40140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solidFill>
              <a:srgbClr val="241E46"/>
            </a:solidFill>
            <a:prstDash val="solid"/>
            <a:miter lim="800000"/>
          </a:ln>
          <a:effectLst/>
        </p:spPr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41E46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Digital Experience (QM) differentiating IP</a:t>
            </a: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8042B226-9E0D-8D0C-E9E3-A28DFBC96EEC}"/>
              </a:ext>
            </a:extLst>
          </p:cNvPr>
          <p:cNvSpPr/>
          <p:nvPr/>
        </p:nvSpPr>
        <p:spPr>
          <a:xfrm>
            <a:off x="653352" y="1698053"/>
            <a:ext cx="1199807" cy="313577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solidFill>
              <a:srgbClr val="241E46"/>
            </a:solidFill>
            <a:prstDash val="solid"/>
            <a:miter lim="800000"/>
          </a:ln>
          <a:effectLst/>
        </p:spPr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241E46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Abstraction</a:t>
            </a:r>
          </a:p>
        </p:txBody>
      </p:sp>
      <p:cxnSp>
        <p:nvCxnSpPr>
          <p:cNvPr id="136" name="Gerader Verbinder 135">
            <a:extLst>
              <a:ext uri="{FF2B5EF4-FFF2-40B4-BE49-F238E27FC236}">
                <a16:creationId xmlns:a16="http://schemas.microsoft.com/office/drawing/2014/main" id="{4AFC274F-A3DA-17D9-8668-01C595AE0167}"/>
              </a:ext>
            </a:extLst>
          </p:cNvPr>
          <p:cNvCxnSpPr>
            <a:cxnSpLocks/>
            <a:stCxn id="134" idx="1"/>
            <a:endCxn id="123" idx="3"/>
          </p:cNvCxnSpPr>
          <p:nvPr/>
        </p:nvCxnSpPr>
        <p:spPr>
          <a:xfrm flipH="1">
            <a:off x="4531966" y="1696563"/>
            <a:ext cx="544823" cy="38001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94A663FF-03AB-4B53-1E08-C4A175CEDAA0}"/>
              </a:ext>
            </a:extLst>
          </p:cNvPr>
          <p:cNvCxnSpPr>
            <a:cxnSpLocks/>
            <a:stCxn id="133" idx="1"/>
            <a:endCxn id="124" idx="3"/>
          </p:cNvCxnSpPr>
          <p:nvPr/>
        </p:nvCxnSpPr>
        <p:spPr>
          <a:xfrm flipH="1">
            <a:off x="4531966" y="2494874"/>
            <a:ext cx="544823" cy="979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5EF0616A-C64D-D074-69DF-CFB3DB9E8B0D}"/>
              </a:ext>
            </a:extLst>
          </p:cNvPr>
          <p:cNvCxnSpPr>
            <a:cxnSpLocks/>
            <a:stCxn id="132" idx="1"/>
            <a:endCxn id="125" idx="3"/>
          </p:cNvCxnSpPr>
          <p:nvPr/>
        </p:nvCxnSpPr>
        <p:spPr>
          <a:xfrm flipH="1" flipV="1">
            <a:off x="4531966" y="2932751"/>
            <a:ext cx="544823" cy="301774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9" name="Gerader Verbinder 138">
            <a:extLst>
              <a:ext uri="{FF2B5EF4-FFF2-40B4-BE49-F238E27FC236}">
                <a16:creationId xmlns:a16="http://schemas.microsoft.com/office/drawing/2014/main" id="{40BAC5F4-723A-493D-DE5A-11575ACE6E51}"/>
              </a:ext>
            </a:extLst>
          </p:cNvPr>
          <p:cNvCxnSpPr>
            <a:cxnSpLocks/>
            <a:endCxn id="135" idx="2"/>
          </p:cNvCxnSpPr>
          <p:nvPr/>
        </p:nvCxnSpPr>
        <p:spPr>
          <a:xfrm flipH="1" flipV="1">
            <a:off x="1253256" y="2011630"/>
            <a:ext cx="837662" cy="26267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40" name="Gerader Verbinder 139">
            <a:extLst>
              <a:ext uri="{FF2B5EF4-FFF2-40B4-BE49-F238E27FC236}">
                <a16:creationId xmlns:a16="http://schemas.microsoft.com/office/drawing/2014/main" id="{756BF959-C651-2A5D-EAB0-1B5C1450AEA1}"/>
              </a:ext>
            </a:extLst>
          </p:cNvPr>
          <p:cNvCxnSpPr>
            <a:cxnSpLocks/>
            <a:endCxn id="135" idx="2"/>
          </p:cNvCxnSpPr>
          <p:nvPr/>
        </p:nvCxnSpPr>
        <p:spPr>
          <a:xfrm flipH="1" flipV="1">
            <a:off x="1253256" y="2011630"/>
            <a:ext cx="846612" cy="69149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  <a:tailEnd type="none"/>
          </a:ln>
          <a:effectLst/>
        </p:spPr>
      </p:cxnSp>
      <p:sp>
        <p:nvSpPr>
          <p:cNvPr id="195" name="Rechteck 194">
            <a:extLst>
              <a:ext uri="{FF2B5EF4-FFF2-40B4-BE49-F238E27FC236}">
                <a16:creationId xmlns:a16="http://schemas.microsoft.com/office/drawing/2014/main" id="{07DD6EED-CBC7-C498-C320-3319F9F7182C}"/>
              </a:ext>
            </a:extLst>
          </p:cNvPr>
          <p:cNvSpPr/>
          <p:nvPr/>
        </p:nvSpPr>
        <p:spPr>
          <a:xfrm>
            <a:off x="488947" y="3518744"/>
            <a:ext cx="11120785" cy="3260251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marL="523875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Separating differentiating IP from commodity IP (Red-Line)</a:t>
            </a:r>
          </a:p>
          <a:p>
            <a:pPr marL="981075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We believe that some vehicle functions could be made commodity. </a:t>
            </a:r>
          </a:p>
          <a:p>
            <a:pPr marL="981075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User e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xperience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can be built using commodity functionality (using off-the-shelf industry components), controlling it via defined software interfaces (Vehicle abstraction API).</a:t>
            </a:r>
          </a:p>
          <a:p>
            <a:pPr marL="523875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arenBoth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Encapsulating automotive technologies to simplify the rapid development and frequent deployment of evolving digital experiences (Green-Line)</a:t>
            </a:r>
          </a:p>
          <a:p>
            <a:pPr marL="981075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 digital developer must be provided with access to relevant vehicle capabilities without the need to understand automotive complexity, this can be achieved by establishing a managed Developer API.</a:t>
            </a:r>
          </a:p>
          <a:p>
            <a:pPr marL="523875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arenBoth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Separating safety critical  / safety related functionality from non-safety critical (QM)</a:t>
            </a:r>
          </a:p>
          <a:p>
            <a:pPr marL="981075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The separation of safety and non-safety functionality would allow the non safety functionality to be updated independently from the safety content without the risk of negative impact.</a:t>
            </a:r>
          </a:p>
          <a:p>
            <a:pPr marL="981075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To be able to deliver frequent and evolving digital experience updates it is necessary to apply different development, integration and test methods to those necessary in safety critical functionality.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70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5276FB33-9350-9EEF-10F3-D0011306EE18}"/>
              </a:ext>
            </a:extLst>
          </p:cNvPr>
          <p:cNvSpPr/>
          <p:nvPr/>
        </p:nvSpPr>
        <p:spPr>
          <a:xfrm>
            <a:off x="0" y="5013325"/>
            <a:ext cx="12192000" cy="962932"/>
          </a:xfrm>
          <a:prstGeom prst="rect">
            <a:avLst/>
          </a:prstGeom>
          <a:solidFill>
            <a:schemeClr val="accent5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ABC719-5E5B-DC22-F73E-EDB11996D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Covesa</a:t>
            </a:r>
            <a:r>
              <a:rPr lang="de-DE" dirty="0"/>
              <a:t> </a:t>
            </a:r>
            <a:r>
              <a:rPr lang="de-DE" dirty="0" err="1"/>
              <a:t>contribution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sdv</a:t>
            </a:r>
            <a:r>
              <a:rPr lang="de-DE" dirty="0"/>
              <a:t> </a:t>
            </a:r>
            <a:r>
              <a:rPr lang="de-DE" dirty="0" err="1"/>
              <a:t>challenge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777B1E-7E22-6738-FE8F-F3A0A7958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22" y="1215427"/>
            <a:ext cx="6073704" cy="296922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A7EAB8C-5916-55B7-1A4D-F455809C41A7}"/>
              </a:ext>
            </a:extLst>
          </p:cNvPr>
          <p:cNvSpPr txBox="1"/>
          <p:nvPr/>
        </p:nvSpPr>
        <p:spPr>
          <a:xfrm>
            <a:off x="842869" y="5184003"/>
            <a:ext cx="1018591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Although COVESA can make an extremely valuable contribution to solving parts of the SDV challenge, the scope of SDV is bigger than COVESA alone.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04E4AFB-620D-6BC9-AD9B-176B9191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271" y="1569139"/>
            <a:ext cx="4626247" cy="321489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ADF851E-85CB-1DEF-DFFF-1D14233B8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2737" y="1412875"/>
            <a:ext cx="1584235" cy="62632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82EDCEA-BA41-11C4-0895-A6A9074975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239186" y="1670295"/>
            <a:ext cx="862103" cy="86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31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EACAD80-7CE4-FCB8-4814-E88AF34B6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669" y="1074656"/>
            <a:ext cx="10855421" cy="525544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D6815F1-D911-F285-3903-96AEC6630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</p:spPr>
        <p:txBody>
          <a:bodyPr/>
          <a:lstStyle/>
          <a:p>
            <a:r>
              <a:rPr lang="en-US" dirty="0"/>
              <a:t>EU </a:t>
            </a:r>
            <a:r>
              <a:rPr lang="en-US" dirty="0" err="1"/>
              <a:t>SDV</a:t>
            </a:r>
            <a:r>
              <a:rPr lang="en-US" cap="none" dirty="0" err="1"/>
              <a:t>o</a:t>
            </a:r>
            <a:r>
              <a:rPr lang="en-US" dirty="0" err="1"/>
              <a:t>F</a:t>
            </a:r>
            <a:r>
              <a:rPr lang="en-US" dirty="0"/>
              <a:t> governance and interaction model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A0C84D7-0AAA-293E-824D-1C5543B551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0452717" y="159057"/>
            <a:ext cx="1336829" cy="133682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1BAE8E1-ADBD-D92F-B36F-911AFDF207EC}"/>
              </a:ext>
            </a:extLst>
          </p:cNvPr>
          <p:cNvSpPr txBox="1"/>
          <p:nvPr/>
        </p:nvSpPr>
        <p:spPr>
          <a:xfrm>
            <a:off x="8201773" y="6657464"/>
            <a:ext cx="3059097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"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  <a:hlinkClick r:id="rId4" tooltip="https://libreadvice.org/manifest/"/>
              </a:rPr>
              <a:t>Dieses Foto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" von Unbekannter Autor ist lizenziert gemäß 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  <a:hlinkClick r:id="rId5" tooltip="https://creativecommons.org/licenses/by/3.0/"/>
              </a:rPr>
              <a:t>CC BY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03BC6BE-B19C-D54A-C176-3AF24E772422}"/>
              </a:ext>
            </a:extLst>
          </p:cNvPr>
          <p:cNvSpPr txBox="1"/>
          <p:nvPr/>
        </p:nvSpPr>
        <p:spPr>
          <a:xfrm>
            <a:off x="11260870" y="162518"/>
            <a:ext cx="29296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#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67F3F9C-2832-A6AA-9E19-144311270037}"/>
              </a:ext>
            </a:extLst>
          </p:cNvPr>
          <p:cNvSpPr txBox="1"/>
          <p:nvPr/>
        </p:nvSpPr>
        <p:spPr>
          <a:xfrm>
            <a:off x="7970956" y="6637931"/>
            <a:ext cx="29296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#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42917DF-26FE-38C0-373D-F4C91E942264}"/>
              </a:ext>
            </a:extLst>
          </p:cNvPr>
          <p:cNvSpPr txBox="1"/>
          <p:nvPr/>
        </p:nvSpPr>
        <p:spPr>
          <a:xfrm>
            <a:off x="563669" y="6611297"/>
            <a:ext cx="67090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SOURCE: https://federate-sdv.eu/2024/04/12/european-software-defined-vehicle-of-the-future-sdvof-initiative-vision-and-roadmap/</a:t>
            </a:r>
          </a:p>
        </p:txBody>
      </p:sp>
    </p:spTree>
    <p:extLst>
      <p:ext uri="{BB962C8B-B14F-4D97-AF65-F5344CB8AC3E}">
        <p14:creationId xmlns:p14="http://schemas.microsoft.com/office/powerpoint/2010/main" val="2853988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feil: Fünfeck 35">
            <a:extLst>
              <a:ext uri="{FF2B5EF4-FFF2-40B4-BE49-F238E27FC236}">
                <a16:creationId xmlns:a16="http://schemas.microsoft.com/office/drawing/2014/main" id="{716AF2AB-4ECC-6781-49AF-82C738CC189D}"/>
              </a:ext>
            </a:extLst>
          </p:cNvPr>
          <p:cNvSpPr/>
          <p:nvPr/>
        </p:nvSpPr>
        <p:spPr>
          <a:xfrm>
            <a:off x="1996757" y="4685100"/>
            <a:ext cx="6469638" cy="503557"/>
          </a:xfrm>
          <a:prstGeom prst="homePlat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9" name="Flussdiagramm: Magnetplattenspeicher 8">
            <a:extLst>
              <a:ext uri="{FF2B5EF4-FFF2-40B4-BE49-F238E27FC236}">
                <a16:creationId xmlns:a16="http://schemas.microsoft.com/office/drawing/2014/main" id="{29CCE1AB-26E9-44CA-399A-EFC2BD432724}"/>
              </a:ext>
            </a:extLst>
          </p:cNvPr>
          <p:cNvSpPr/>
          <p:nvPr/>
        </p:nvSpPr>
        <p:spPr>
          <a:xfrm>
            <a:off x="3431735" y="4313827"/>
            <a:ext cx="1693933" cy="1907904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8" name="Flussdiagramm: Magnetplattenspeicher 7">
            <a:extLst>
              <a:ext uri="{FF2B5EF4-FFF2-40B4-BE49-F238E27FC236}">
                <a16:creationId xmlns:a16="http://schemas.microsoft.com/office/drawing/2014/main" id="{8198A156-9C02-6CE0-71E4-7C17EA4496C4}"/>
              </a:ext>
            </a:extLst>
          </p:cNvPr>
          <p:cNvSpPr/>
          <p:nvPr/>
        </p:nvSpPr>
        <p:spPr>
          <a:xfrm>
            <a:off x="3431736" y="4043061"/>
            <a:ext cx="1693933" cy="1713390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7" name="Flussdiagramm: Magnetplattenspeicher 6">
            <a:extLst>
              <a:ext uri="{FF2B5EF4-FFF2-40B4-BE49-F238E27FC236}">
                <a16:creationId xmlns:a16="http://schemas.microsoft.com/office/drawing/2014/main" id="{56D5425E-B99B-66F8-A513-5FCE850E4E63}"/>
              </a:ext>
            </a:extLst>
          </p:cNvPr>
          <p:cNvSpPr/>
          <p:nvPr/>
        </p:nvSpPr>
        <p:spPr>
          <a:xfrm>
            <a:off x="3431736" y="3595871"/>
            <a:ext cx="1693933" cy="1713390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6" name="Flussdiagramm: Magnetplattenspeicher 5">
            <a:extLst>
              <a:ext uri="{FF2B5EF4-FFF2-40B4-BE49-F238E27FC236}">
                <a16:creationId xmlns:a16="http://schemas.microsoft.com/office/drawing/2014/main" id="{70E90E49-28B1-5099-05F4-3C5753707980}"/>
              </a:ext>
            </a:extLst>
          </p:cNvPr>
          <p:cNvSpPr/>
          <p:nvPr/>
        </p:nvSpPr>
        <p:spPr>
          <a:xfrm>
            <a:off x="3431736" y="2982179"/>
            <a:ext cx="1693933" cy="1713390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55848C8-B82E-68D4-FB17-9164FA94DC7A}"/>
              </a:ext>
            </a:extLst>
          </p:cNvPr>
          <p:cNvCxnSpPr>
            <a:cxnSpLocks/>
          </p:cNvCxnSpPr>
          <p:nvPr/>
        </p:nvCxnSpPr>
        <p:spPr>
          <a:xfrm>
            <a:off x="5526866" y="3984969"/>
            <a:ext cx="1707472" cy="2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6EDB5C85-BBD4-0470-9FF4-B5457893AD13}"/>
              </a:ext>
            </a:extLst>
          </p:cNvPr>
          <p:cNvCxnSpPr>
            <a:cxnSpLocks/>
          </p:cNvCxnSpPr>
          <p:nvPr/>
        </p:nvCxnSpPr>
        <p:spPr>
          <a:xfrm>
            <a:off x="6094998" y="4927023"/>
            <a:ext cx="1709797" cy="4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6A783BB6-621A-9E12-4575-D02D2954B014}"/>
              </a:ext>
            </a:extLst>
          </p:cNvPr>
          <p:cNvSpPr txBox="1"/>
          <p:nvPr/>
        </p:nvSpPr>
        <p:spPr>
          <a:xfrm>
            <a:off x="2015615" y="3827182"/>
            <a:ext cx="169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HAL4SDV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C3F7F90-13C6-C616-D4DD-1B17FC43B751}"/>
              </a:ext>
            </a:extLst>
          </p:cNvPr>
          <p:cNvSpPr txBox="1"/>
          <p:nvPr/>
        </p:nvSpPr>
        <p:spPr>
          <a:xfrm>
            <a:off x="3100256" y="939659"/>
            <a:ext cx="23568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Software Defined Vehicle of the Future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SDVoF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Topic Areas</a:t>
            </a:r>
          </a:p>
        </p:txBody>
      </p:sp>
      <p:sp>
        <p:nvSpPr>
          <p:cNvPr id="17" name="Gleichschenkliges Dreieck 16">
            <a:extLst>
              <a:ext uri="{FF2B5EF4-FFF2-40B4-BE49-F238E27FC236}">
                <a16:creationId xmlns:a16="http://schemas.microsoft.com/office/drawing/2014/main" id="{B0D43284-78A0-384D-2A5F-1BD0D2F0EB90}"/>
              </a:ext>
            </a:extLst>
          </p:cNvPr>
          <p:cNvSpPr/>
          <p:nvPr/>
        </p:nvSpPr>
        <p:spPr>
          <a:xfrm>
            <a:off x="5442528" y="4038235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18" name="Gleichschenkliges Dreieck 17">
            <a:extLst>
              <a:ext uri="{FF2B5EF4-FFF2-40B4-BE49-F238E27FC236}">
                <a16:creationId xmlns:a16="http://schemas.microsoft.com/office/drawing/2014/main" id="{FE772443-6A27-489E-A839-D4D4AF3675D6}"/>
              </a:ext>
            </a:extLst>
          </p:cNvPr>
          <p:cNvSpPr/>
          <p:nvPr/>
        </p:nvSpPr>
        <p:spPr>
          <a:xfrm>
            <a:off x="6570573" y="4035564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23" name="Gleichschenkliges Dreieck 22">
            <a:extLst>
              <a:ext uri="{FF2B5EF4-FFF2-40B4-BE49-F238E27FC236}">
                <a16:creationId xmlns:a16="http://schemas.microsoft.com/office/drawing/2014/main" id="{756046BD-2406-B4BA-B37B-FD92C04CA752}"/>
              </a:ext>
            </a:extLst>
          </p:cNvPr>
          <p:cNvSpPr/>
          <p:nvPr/>
        </p:nvSpPr>
        <p:spPr>
          <a:xfrm>
            <a:off x="6010659" y="4965995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24" name="Gleichschenkliges Dreieck 23">
            <a:extLst>
              <a:ext uri="{FF2B5EF4-FFF2-40B4-BE49-F238E27FC236}">
                <a16:creationId xmlns:a16="http://schemas.microsoft.com/office/drawing/2014/main" id="{D580C051-7E31-D3F9-1389-DCFA5B4BD4F6}"/>
              </a:ext>
            </a:extLst>
          </p:cNvPr>
          <p:cNvSpPr/>
          <p:nvPr/>
        </p:nvSpPr>
        <p:spPr>
          <a:xfrm>
            <a:off x="7117206" y="4963324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CCF67DC-20A9-7598-A6AA-4839341ED676}"/>
              </a:ext>
            </a:extLst>
          </p:cNvPr>
          <p:cNvSpPr txBox="1"/>
          <p:nvPr/>
        </p:nvSpPr>
        <p:spPr>
          <a:xfrm>
            <a:off x="5259735" y="3669963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2024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22B6AC9-2107-7B80-03DA-A273F0040774}"/>
              </a:ext>
            </a:extLst>
          </p:cNvPr>
          <p:cNvSpPr txBox="1"/>
          <p:nvPr/>
        </p:nvSpPr>
        <p:spPr>
          <a:xfrm>
            <a:off x="6401889" y="3672033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2026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C296868-A1F9-25B4-1DE6-6D63D12D26BD}"/>
              </a:ext>
            </a:extLst>
          </p:cNvPr>
          <p:cNvSpPr txBox="1"/>
          <p:nvPr/>
        </p:nvSpPr>
        <p:spPr>
          <a:xfrm>
            <a:off x="5825105" y="4659415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2025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960CE2-C476-53FD-DF63-D83E68225A2E}"/>
              </a:ext>
            </a:extLst>
          </p:cNvPr>
          <p:cNvSpPr txBox="1"/>
          <p:nvPr/>
        </p:nvSpPr>
        <p:spPr>
          <a:xfrm>
            <a:off x="6949118" y="4659415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2027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4E0A3772-CAE7-A01E-4A23-DC1942A62335}"/>
              </a:ext>
            </a:extLst>
          </p:cNvPr>
          <p:cNvCxnSpPr>
            <a:cxnSpLocks/>
          </p:cNvCxnSpPr>
          <p:nvPr/>
        </p:nvCxnSpPr>
        <p:spPr>
          <a:xfrm>
            <a:off x="6652433" y="5497999"/>
            <a:ext cx="1709797" cy="4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Gleichschenkliges Dreieck 24">
            <a:extLst>
              <a:ext uri="{FF2B5EF4-FFF2-40B4-BE49-F238E27FC236}">
                <a16:creationId xmlns:a16="http://schemas.microsoft.com/office/drawing/2014/main" id="{57F2A821-0A31-4791-4FC1-5B799F9CF70B}"/>
              </a:ext>
            </a:extLst>
          </p:cNvPr>
          <p:cNvSpPr/>
          <p:nvPr/>
        </p:nvSpPr>
        <p:spPr>
          <a:xfrm>
            <a:off x="6568094" y="5536971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26" name="Gleichschenkliges Dreieck 25">
            <a:extLst>
              <a:ext uri="{FF2B5EF4-FFF2-40B4-BE49-F238E27FC236}">
                <a16:creationId xmlns:a16="http://schemas.microsoft.com/office/drawing/2014/main" id="{AEBFB737-7632-90C7-52B2-BC611544BE45}"/>
              </a:ext>
            </a:extLst>
          </p:cNvPr>
          <p:cNvSpPr/>
          <p:nvPr/>
        </p:nvSpPr>
        <p:spPr>
          <a:xfrm>
            <a:off x="7674641" y="5534300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3A3F29F-98A0-951B-9193-A5684F5FB7F5}"/>
              </a:ext>
            </a:extLst>
          </p:cNvPr>
          <p:cNvSpPr txBox="1"/>
          <p:nvPr/>
        </p:nvSpPr>
        <p:spPr>
          <a:xfrm>
            <a:off x="6382540" y="5230391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2026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0C2AEB0-758E-BECE-2821-463744A940DC}"/>
              </a:ext>
            </a:extLst>
          </p:cNvPr>
          <p:cNvSpPr txBox="1"/>
          <p:nvPr/>
        </p:nvSpPr>
        <p:spPr>
          <a:xfrm>
            <a:off x="7506553" y="5230391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2028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AC2A4FA9-5CE4-EF08-C8E5-BB2FDAB5C3C9}"/>
              </a:ext>
            </a:extLst>
          </p:cNvPr>
          <p:cNvCxnSpPr>
            <a:cxnSpLocks/>
          </p:cNvCxnSpPr>
          <p:nvPr/>
        </p:nvCxnSpPr>
        <p:spPr>
          <a:xfrm>
            <a:off x="7210780" y="6042434"/>
            <a:ext cx="1709797" cy="4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Gleichschenkliges Dreieck 31">
            <a:extLst>
              <a:ext uri="{FF2B5EF4-FFF2-40B4-BE49-F238E27FC236}">
                <a16:creationId xmlns:a16="http://schemas.microsoft.com/office/drawing/2014/main" id="{E0D0802B-9238-547C-AABD-CD668210979A}"/>
              </a:ext>
            </a:extLst>
          </p:cNvPr>
          <p:cNvSpPr/>
          <p:nvPr/>
        </p:nvSpPr>
        <p:spPr>
          <a:xfrm>
            <a:off x="7126441" y="6081406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33" name="Gleichschenkliges Dreieck 32">
            <a:extLst>
              <a:ext uri="{FF2B5EF4-FFF2-40B4-BE49-F238E27FC236}">
                <a16:creationId xmlns:a16="http://schemas.microsoft.com/office/drawing/2014/main" id="{E51EB4A9-1687-9179-5E2A-268276D411DF}"/>
              </a:ext>
            </a:extLst>
          </p:cNvPr>
          <p:cNvSpPr/>
          <p:nvPr/>
        </p:nvSpPr>
        <p:spPr>
          <a:xfrm>
            <a:off x="8232988" y="6078735"/>
            <a:ext cx="168675" cy="16867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0623DFF6-76FC-40FD-E5FB-4A5667D10F91}"/>
              </a:ext>
            </a:extLst>
          </p:cNvPr>
          <p:cNvSpPr txBox="1"/>
          <p:nvPr/>
        </p:nvSpPr>
        <p:spPr>
          <a:xfrm>
            <a:off x="6940887" y="5774826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2027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9CAAE5E5-722E-C13B-96FC-55ED58B63232}"/>
              </a:ext>
            </a:extLst>
          </p:cNvPr>
          <p:cNvSpPr txBox="1"/>
          <p:nvPr/>
        </p:nvSpPr>
        <p:spPr>
          <a:xfrm>
            <a:off x="8064900" y="5774826"/>
            <a:ext cx="53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2029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8AB2D7A-8617-B490-C4E8-152666282A41}"/>
              </a:ext>
            </a:extLst>
          </p:cNvPr>
          <p:cNvSpPr txBox="1"/>
          <p:nvPr/>
        </p:nvSpPr>
        <p:spPr>
          <a:xfrm>
            <a:off x="3531906" y="4246787"/>
            <a:ext cx="153466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SDV Landscape</a:t>
            </a:r>
          </a:p>
        </p:txBody>
      </p:sp>
      <p:sp>
        <p:nvSpPr>
          <p:cNvPr id="38" name="Pfeil: Fünfeck 37">
            <a:extLst>
              <a:ext uri="{FF2B5EF4-FFF2-40B4-BE49-F238E27FC236}">
                <a16:creationId xmlns:a16="http://schemas.microsoft.com/office/drawing/2014/main" id="{743404D9-B99B-428A-073D-7DF01D81850D}"/>
              </a:ext>
            </a:extLst>
          </p:cNvPr>
          <p:cNvSpPr/>
          <p:nvPr/>
        </p:nvSpPr>
        <p:spPr>
          <a:xfrm>
            <a:off x="1996757" y="3663949"/>
            <a:ext cx="6004214" cy="700131"/>
          </a:xfrm>
          <a:prstGeom prst="homePlat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40D2282-EDCE-89B1-F0C8-8E9F57379B6A}"/>
              </a:ext>
            </a:extLst>
          </p:cNvPr>
          <p:cNvSpPr txBox="1"/>
          <p:nvPr/>
        </p:nvSpPr>
        <p:spPr>
          <a:xfrm>
            <a:off x="5919464" y="2492987"/>
            <a:ext cx="30533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Workpackage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 Execution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In open source</a:t>
            </a:r>
          </a:p>
        </p:txBody>
      </p:sp>
      <p:sp>
        <p:nvSpPr>
          <p:cNvPr id="39" name="Pfeil: Fünfeck 38">
            <a:extLst>
              <a:ext uri="{FF2B5EF4-FFF2-40B4-BE49-F238E27FC236}">
                <a16:creationId xmlns:a16="http://schemas.microsoft.com/office/drawing/2014/main" id="{AE4D928B-EEE2-208B-1159-B39AC12D6D32}"/>
              </a:ext>
            </a:extLst>
          </p:cNvPr>
          <p:cNvSpPr/>
          <p:nvPr/>
        </p:nvSpPr>
        <p:spPr>
          <a:xfrm>
            <a:off x="1996757" y="5282184"/>
            <a:ext cx="7038868" cy="474267"/>
          </a:xfrm>
          <a:prstGeom prst="homePlat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9106B1B-A0CD-E333-1B17-AA90D6AB6143}"/>
              </a:ext>
            </a:extLst>
          </p:cNvPr>
          <p:cNvSpPr txBox="1"/>
          <p:nvPr/>
        </p:nvSpPr>
        <p:spPr>
          <a:xfrm>
            <a:off x="2035172" y="4790023"/>
            <a:ext cx="169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SHIFT2SDV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068CB92-F1C6-640A-288A-FB2B19292CFA}"/>
              </a:ext>
            </a:extLst>
          </p:cNvPr>
          <p:cNvSpPr txBox="1"/>
          <p:nvPr/>
        </p:nvSpPr>
        <p:spPr>
          <a:xfrm>
            <a:off x="2235051" y="5334651"/>
            <a:ext cx="169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…</a:t>
            </a:r>
          </a:p>
        </p:txBody>
      </p:sp>
      <p:sp>
        <p:nvSpPr>
          <p:cNvPr id="42" name="Pfeil: Fünfeck 41">
            <a:extLst>
              <a:ext uri="{FF2B5EF4-FFF2-40B4-BE49-F238E27FC236}">
                <a16:creationId xmlns:a16="http://schemas.microsoft.com/office/drawing/2014/main" id="{61A4305D-8794-9BC5-04BA-C6E6311DF65D}"/>
              </a:ext>
            </a:extLst>
          </p:cNvPr>
          <p:cNvSpPr/>
          <p:nvPr/>
        </p:nvSpPr>
        <p:spPr>
          <a:xfrm>
            <a:off x="1996758" y="5812359"/>
            <a:ext cx="7570712" cy="474267"/>
          </a:xfrm>
          <a:prstGeom prst="homePlate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BA6B3B0D-E697-D0F1-11CA-9AEC2856BFB1}"/>
              </a:ext>
            </a:extLst>
          </p:cNvPr>
          <p:cNvSpPr txBox="1"/>
          <p:nvPr/>
        </p:nvSpPr>
        <p:spPr>
          <a:xfrm>
            <a:off x="2247005" y="5785199"/>
            <a:ext cx="169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…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20F4FB20-C98F-A65B-B9DC-3B361FF20443}"/>
              </a:ext>
            </a:extLst>
          </p:cNvPr>
          <p:cNvSpPr/>
          <p:nvPr/>
        </p:nvSpPr>
        <p:spPr>
          <a:xfrm>
            <a:off x="3900725" y="3124445"/>
            <a:ext cx="755952" cy="288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E034AF2-B0C1-828E-468B-FF08AEC379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178053" y="2198645"/>
            <a:ext cx="2264475" cy="1111028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E07AA0CE-1BD8-17FE-34D7-AA8D21A8CA8E}"/>
              </a:ext>
            </a:extLst>
          </p:cNvPr>
          <p:cNvSpPr txBox="1"/>
          <p:nvPr/>
        </p:nvSpPr>
        <p:spPr>
          <a:xfrm>
            <a:off x="496473" y="4613248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SDVoF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Phases</a:t>
            </a:r>
          </a:p>
        </p:txBody>
      </p:sp>
      <p:sp>
        <p:nvSpPr>
          <p:cNvPr id="48" name="Geschweifte Klammer links 47">
            <a:extLst>
              <a:ext uri="{FF2B5EF4-FFF2-40B4-BE49-F238E27FC236}">
                <a16:creationId xmlns:a16="http://schemas.microsoft.com/office/drawing/2014/main" id="{84160FFD-B0EC-8B5B-6672-721764840589}"/>
              </a:ext>
            </a:extLst>
          </p:cNvPr>
          <p:cNvSpPr/>
          <p:nvPr/>
        </p:nvSpPr>
        <p:spPr>
          <a:xfrm>
            <a:off x="1420771" y="3531283"/>
            <a:ext cx="387219" cy="287508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49" name="Geschweifte Klammer links 48">
            <a:extLst>
              <a:ext uri="{FF2B5EF4-FFF2-40B4-BE49-F238E27FC236}">
                <a16:creationId xmlns:a16="http://schemas.microsoft.com/office/drawing/2014/main" id="{A710E16D-2665-2EB0-009F-5F4423A4A1D1}"/>
              </a:ext>
            </a:extLst>
          </p:cNvPr>
          <p:cNvSpPr/>
          <p:nvPr/>
        </p:nvSpPr>
        <p:spPr>
          <a:xfrm rot="5400000">
            <a:off x="7251803" y="1254757"/>
            <a:ext cx="363086" cy="42682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GroupTN Condensed" pitchFamily="50" charset="0"/>
              <a:ea typeface="+mn-ea"/>
              <a:cs typeface="+mn-cs"/>
            </a:endParaRPr>
          </a:p>
        </p:txBody>
      </p:sp>
      <p:sp>
        <p:nvSpPr>
          <p:cNvPr id="50" name="Titel 1">
            <a:extLst>
              <a:ext uri="{FF2B5EF4-FFF2-40B4-BE49-F238E27FC236}">
                <a16:creationId xmlns:a16="http://schemas.microsoft.com/office/drawing/2014/main" id="{847FAB80-3E04-7E5C-91AC-272D1EECA2EF}"/>
              </a:ext>
            </a:extLst>
          </p:cNvPr>
          <p:cNvSpPr txBox="1">
            <a:spLocks/>
          </p:cNvSpPr>
          <p:nvPr/>
        </p:nvSpPr>
        <p:spPr>
          <a:xfrm>
            <a:off x="487891" y="344488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00" b="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600" b="0" i="0" u="none" strike="noStrike" kern="1200" cap="all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Alignment </a:t>
            </a:r>
            <a:r>
              <a:rPr kumimoji="0" lang="de-DE" sz="2600" b="0" i="0" u="none" strike="noStrike" kern="1200" cap="all" spc="0" normalizeH="0" baseline="0" noProof="0" dirty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of</a:t>
            </a:r>
            <a:r>
              <a:rPr kumimoji="0" lang="de-DE" sz="2600" b="0" i="0" u="none" strike="noStrike" kern="1200" cap="all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</a:t>
            </a:r>
            <a:r>
              <a:rPr kumimoji="0" lang="de-DE" sz="2600" b="0" i="0" u="none" strike="noStrike" kern="1200" cap="all" spc="0" normalizeH="0" baseline="0" noProof="0" dirty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sdv</a:t>
            </a:r>
            <a:r>
              <a:rPr kumimoji="0" lang="de-DE" sz="2600" b="0" i="0" u="none" strike="noStrike" kern="1200" cap="all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</a:t>
            </a:r>
            <a:r>
              <a:rPr kumimoji="0" lang="de-DE" sz="2600" b="0" i="0" u="none" strike="noStrike" kern="1200" cap="all" spc="0" normalizeH="0" baseline="0" noProof="0" dirty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activities</a:t>
            </a:r>
            <a:r>
              <a:rPr kumimoji="0" lang="de-DE" sz="2600" b="0" i="0" u="none" strike="noStrike" kern="1200" cap="all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in Europe</a:t>
            </a:r>
          </a:p>
        </p:txBody>
      </p:sp>
      <p:sp>
        <p:nvSpPr>
          <p:cNvPr id="51" name="FußzeileAU1">
            <a:extLst>
              <a:ext uri="{FF2B5EF4-FFF2-40B4-BE49-F238E27FC236}">
                <a16:creationId xmlns:a16="http://schemas.microsoft.com/office/drawing/2014/main" id="{DFB97ED4-158A-63CF-157A-182D79A9634F}"/>
              </a:ext>
            </a:extLst>
          </p:cNvPr>
          <p:cNvSpPr txBox="1">
            <a:spLocks/>
          </p:cNvSpPr>
          <p:nvPr/>
        </p:nvSpPr>
        <p:spPr>
          <a:xfrm>
            <a:off x="780779" y="6638189"/>
            <a:ext cx="2725105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MWGroupTN Condensed" pitchFamily="50" charset="0"/>
                <a:ea typeface="+mn-ea"/>
                <a:cs typeface="+mn-cs"/>
              </a:rPr>
              <a:t>COVESA AMM Gothenburg | 2024 | Graham Smethurst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62D0C84-552E-9EF5-02D3-1354CD7C4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1672" y="4957318"/>
            <a:ext cx="1190986" cy="443384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05F8C9E-C628-2898-76A1-BDCF9942EA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6191" y="4189474"/>
            <a:ext cx="1503708" cy="486493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0F857C7F-9DB1-0BFC-2C4C-92C74FA8168A}"/>
              </a:ext>
            </a:extLst>
          </p:cNvPr>
          <p:cNvSpPr txBox="1"/>
          <p:nvPr/>
        </p:nvSpPr>
        <p:spPr>
          <a:xfrm>
            <a:off x="10147891" y="5543993"/>
            <a:ext cx="34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BAEC38BC-1732-6377-0FBF-E4AE0393113B}"/>
              </a:ext>
            </a:extLst>
          </p:cNvPr>
          <p:cNvSpPr txBox="1"/>
          <p:nvPr/>
        </p:nvSpPr>
        <p:spPr>
          <a:xfrm>
            <a:off x="1628395" y="3833253"/>
            <a:ext cx="387219" cy="370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FF9E58CD-5037-177F-1211-42E2C1E1ED49}"/>
              </a:ext>
            </a:extLst>
          </p:cNvPr>
          <p:cNvSpPr txBox="1"/>
          <p:nvPr/>
        </p:nvSpPr>
        <p:spPr>
          <a:xfrm>
            <a:off x="1641145" y="4761013"/>
            <a:ext cx="387219" cy="370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044CC045-3122-E570-17C1-2AA5AC152954}"/>
              </a:ext>
            </a:extLst>
          </p:cNvPr>
          <p:cNvSpPr txBox="1"/>
          <p:nvPr/>
        </p:nvSpPr>
        <p:spPr>
          <a:xfrm>
            <a:off x="1639880" y="5329460"/>
            <a:ext cx="387219" cy="370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ACCA62D2-5195-78FD-A234-6F1374FCEE14}"/>
              </a:ext>
            </a:extLst>
          </p:cNvPr>
          <p:cNvSpPr txBox="1"/>
          <p:nvPr/>
        </p:nvSpPr>
        <p:spPr>
          <a:xfrm>
            <a:off x="1644015" y="5860480"/>
            <a:ext cx="387219" cy="370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pic>
        <p:nvPicPr>
          <p:cNvPr id="58" name="Grafik 57">
            <a:extLst>
              <a:ext uri="{FF2B5EF4-FFF2-40B4-BE49-F238E27FC236}">
                <a16:creationId xmlns:a16="http://schemas.microsoft.com/office/drawing/2014/main" id="{0602EA8C-D264-3484-261B-954BE6F8D6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083" y="919398"/>
            <a:ext cx="2502888" cy="112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34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3F5F3E1-82C0-E105-2464-60A41AE668F2}"/>
              </a:ext>
            </a:extLst>
          </p:cNvPr>
          <p:cNvSpPr/>
          <p:nvPr/>
        </p:nvSpPr>
        <p:spPr>
          <a:xfrm>
            <a:off x="175183" y="747294"/>
            <a:ext cx="11472531" cy="3590959"/>
          </a:xfrm>
          <a:prstGeom prst="rect">
            <a:avLst/>
          </a:prstGeom>
          <a:solidFill>
            <a:schemeClr val="accent5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BUILDING BLOCKS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– TOPIC AREAS</a:t>
            </a:r>
            <a:endParaRPr kumimoji="0" lang="en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4E438C-C774-7B2D-0373-091FC8057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z="2400" b="0" i="0" u="none" strike="noStrike" kern="1200" cap="all" spc="0" normalizeH="0" baseline="0" noProof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Consolidation</a:t>
            </a:r>
            <a:r>
              <a:rPr kumimoji="0" lang="de-DE" sz="2600" b="0" i="0" u="none" strike="noStrike" kern="1200" cap="all" spc="0" normalizeH="0" baseline="0" noProof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</a:t>
            </a:r>
            <a:r>
              <a:rPr kumimoji="0" lang="de-DE" sz="2600" b="0" i="0" u="none" strike="noStrike" kern="1200" cap="all" spc="0" normalizeH="0" baseline="0" noProof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of</a:t>
            </a:r>
            <a:r>
              <a:rPr kumimoji="0" lang="de-DE" sz="2600" b="0" i="0" u="none" strike="noStrike" kern="1200" cap="all" spc="0" normalizeH="0" baseline="0" noProof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HAL4SDV </a:t>
            </a:r>
            <a:r>
              <a:rPr kumimoji="0" lang="de-DE" sz="2600" b="0" i="0" u="none" strike="noStrike" kern="1200" cap="all" spc="0" normalizeH="0" baseline="0" noProof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painpoints</a:t>
            </a:r>
            <a:r>
              <a:rPr kumimoji="0" lang="de-DE" sz="2600" b="0" i="0" u="none" strike="noStrike" kern="1200" cap="all" spc="0" normalizeH="0" baseline="0" noProof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EU </a:t>
            </a:r>
            <a:r>
              <a:rPr kumimoji="0" lang="de-DE" sz="2600" b="0" i="0" u="none" strike="noStrike" kern="1200" cap="all" spc="0" normalizeH="0" baseline="0" noProof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commission</a:t>
            </a:r>
            <a:r>
              <a:rPr kumimoji="0" lang="de-DE" sz="2600" b="0" i="0" u="none" strike="noStrike" kern="1200" cap="all" spc="0" normalizeH="0" baseline="0" noProof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+ </a:t>
            </a:r>
            <a:r>
              <a:rPr kumimoji="0" lang="de-DE" sz="2600" b="0" i="0" u="none" strike="noStrike" kern="1200" cap="all" spc="0" normalizeH="0" baseline="0" noProof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project</a:t>
            </a:r>
            <a:r>
              <a:rPr kumimoji="0" lang="de-DE" sz="2600" b="0" i="0" u="none" strike="noStrike" kern="1200" cap="all" spc="0" normalizeH="0" baseline="0" noProof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 </a:t>
            </a:r>
            <a:r>
              <a:rPr kumimoji="0" lang="de-DE" sz="2600" b="0" i="0" u="none" strike="noStrike" kern="1200" cap="all" spc="0" normalizeH="0" baseline="0" noProof="0" err="1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</a:rPr>
              <a:t>partners</a:t>
            </a:r>
            <a:endParaRPr lang="en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543A7A-6AE9-CA6E-0EF7-07BD14F02C36}"/>
              </a:ext>
            </a:extLst>
          </p:cNvPr>
          <p:cNvSpPr/>
          <p:nvPr/>
        </p:nvSpPr>
        <p:spPr>
          <a:xfrm>
            <a:off x="172089" y="4473558"/>
            <a:ext cx="5717413" cy="1876442"/>
          </a:xfrm>
          <a:prstGeom prst="rect">
            <a:avLst/>
          </a:prstGeom>
          <a:solidFill>
            <a:srgbClr val="C9DEBB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ENABLER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1C77C2-8C0C-3521-2BFB-A9EFD9F9DABC}"/>
              </a:ext>
            </a:extLst>
          </p:cNvPr>
          <p:cNvSpPr/>
          <p:nvPr/>
        </p:nvSpPr>
        <p:spPr>
          <a:xfrm>
            <a:off x="290286" y="1199656"/>
            <a:ext cx="2717424" cy="309828"/>
          </a:xfrm>
          <a:prstGeom prst="rect">
            <a:avLst/>
          </a:prstGeom>
          <a:solidFill>
            <a:srgbClr val="0070C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Hardware/Software Abstraction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B6ED40-B56C-89CD-FBED-D78B138D248C}"/>
              </a:ext>
            </a:extLst>
          </p:cNvPr>
          <p:cNvSpPr/>
          <p:nvPr/>
        </p:nvSpPr>
        <p:spPr>
          <a:xfrm>
            <a:off x="3122813" y="1199656"/>
            <a:ext cx="2717424" cy="309828"/>
          </a:xfrm>
          <a:prstGeom prst="rect">
            <a:avLst/>
          </a:prstGeom>
          <a:solidFill>
            <a:srgbClr val="0070C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API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1AE224-485E-8671-365B-496ECC3B7A6C}"/>
              </a:ext>
            </a:extLst>
          </p:cNvPr>
          <p:cNvSpPr/>
          <p:nvPr/>
        </p:nvSpPr>
        <p:spPr>
          <a:xfrm>
            <a:off x="5955340" y="1199655"/>
            <a:ext cx="2717424" cy="309828"/>
          </a:xfrm>
          <a:prstGeom prst="rect">
            <a:avLst/>
          </a:prstGeom>
          <a:solidFill>
            <a:srgbClr val="0070C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Development Process Tools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6DE14D6-E09B-F847-04B4-502715F8665A}"/>
              </a:ext>
            </a:extLst>
          </p:cNvPr>
          <p:cNvSpPr/>
          <p:nvPr/>
        </p:nvSpPr>
        <p:spPr>
          <a:xfrm>
            <a:off x="8787867" y="1199654"/>
            <a:ext cx="2717424" cy="309828"/>
          </a:xfrm>
          <a:prstGeom prst="rect">
            <a:avLst/>
          </a:prstGeom>
          <a:solidFill>
            <a:srgbClr val="0070C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Integration, Testing, Simulation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30D46-73CC-0474-F777-9A7EF6CF2EA1}"/>
              </a:ext>
            </a:extLst>
          </p:cNvPr>
          <p:cNvSpPr txBox="1"/>
          <p:nvPr/>
        </p:nvSpPr>
        <p:spPr>
          <a:xfrm>
            <a:off x="290286" y="1594982"/>
            <a:ext cx="2717424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HW Abstraction – Hypervisor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Middleware for automotive HPC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Communication Middleware (DDS and other solutions)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Defragmentation of interfaces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Interface concept for service oriented and signal-oriented functions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Data Architecture for Automotive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Container/isolation for complex application (like HMI)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FF71AC-F6F2-46D1-3C87-964D30E3E972}"/>
              </a:ext>
            </a:extLst>
          </p:cNvPr>
          <p:cNvSpPr txBox="1"/>
          <p:nvPr/>
        </p:nvSpPr>
        <p:spPr>
          <a:xfrm>
            <a:off x="3122813" y="1594941"/>
            <a:ext cx="2717424" cy="13388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VSS – Vehicle Signal Specification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Efficiently integrating SDV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Mapping for internationalization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Plug &amp; charge according to ISO standards available as open implementations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BFC724-6B19-CD80-DE43-BABF84422801}"/>
              </a:ext>
            </a:extLst>
          </p:cNvPr>
          <p:cNvSpPr txBox="1"/>
          <p:nvPr/>
        </p:nvSpPr>
        <p:spPr>
          <a:xfrm>
            <a:off x="5955339" y="1594941"/>
            <a:ext cx="2717424" cy="14465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Linux Ecosystem for Safety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Memory safe languages for critical systems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Open tool for architecture modelling following a model-based-systems-engineering approach for overall vehicle definition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C48EC3-7F4F-D644-B1C5-5872694311F3}"/>
              </a:ext>
            </a:extLst>
          </p:cNvPr>
          <p:cNvSpPr txBox="1"/>
          <p:nvPr/>
        </p:nvSpPr>
        <p:spPr>
          <a:xfrm>
            <a:off x="8787865" y="1588687"/>
            <a:ext cx="2717424" cy="1415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Tooling for performance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Tools interoperability in automotive SW dev area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Software testing on integration – level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Virtualisation for vehicle subsystems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Reprocessing / replay and simulation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4E52ED-C10D-033D-18D7-9910B2AD7A92}"/>
              </a:ext>
            </a:extLst>
          </p:cNvPr>
          <p:cNvSpPr/>
          <p:nvPr/>
        </p:nvSpPr>
        <p:spPr>
          <a:xfrm>
            <a:off x="5982660" y="4473558"/>
            <a:ext cx="5665054" cy="1876442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DEFINITIONS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B753C6C-1DD8-AEEE-BD4B-2D20C1465B1C}"/>
              </a:ext>
            </a:extLst>
          </p:cNvPr>
          <p:cNvSpPr/>
          <p:nvPr/>
        </p:nvSpPr>
        <p:spPr>
          <a:xfrm>
            <a:off x="290286" y="4849445"/>
            <a:ext cx="2717424" cy="30982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SW Maintenance &amp; Updateability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C329AC-3F97-7584-A512-809241561689}"/>
              </a:ext>
            </a:extLst>
          </p:cNvPr>
          <p:cNvSpPr/>
          <p:nvPr/>
        </p:nvSpPr>
        <p:spPr>
          <a:xfrm>
            <a:off x="3122813" y="4849445"/>
            <a:ext cx="2717424" cy="30982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F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Open Source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797AFE9-10F1-41F8-DA93-8646A61E4A48}"/>
              </a:ext>
            </a:extLst>
          </p:cNvPr>
          <p:cNvSpPr/>
          <p:nvPr/>
        </p:nvSpPr>
        <p:spPr>
          <a:xfrm>
            <a:off x="6026551" y="4824178"/>
            <a:ext cx="2717424" cy="3098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Mindset &amp; Ecosystem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10C9CA0-6625-E5DC-19B6-7314E9C47540}"/>
              </a:ext>
            </a:extLst>
          </p:cNvPr>
          <p:cNvSpPr/>
          <p:nvPr/>
        </p:nvSpPr>
        <p:spPr>
          <a:xfrm>
            <a:off x="8859079" y="4824178"/>
            <a:ext cx="2717424" cy="30982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DE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H</a:t>
            </a:r>
            <a:r>
              <a:rPr kumimoji="0" lang="en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   Governance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2BA200-FB50-3CF4-F53E-12445B804971}"/>
              </a:ext>
            </a:extLst>
          </p:cNvPr>
          <p:cNvSpPr txBox="1"/>
          <p:nvPr/>
        </p:nvSpPr>
        <p:spPr>
          <a:xfrm>
            <a:off x="338790" y="5244731"/>
            <a:ext cx="2717424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Isolation of applications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Sustainable maintenance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09F306-3E55-65AF-C0CE-BE8D995FABC7}"/>
              </a:ext>
            </a:extLst>
          </p:cNvPr>
          <p:cNvSpPr txBox="1"/>
          <p:nvPr/>
        </p:nvSpPr>
        <p:spPr>
          <a:xfrm>
            <a:off x="3114146" y="5244730"/>
            <a:ext cx="271742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OSS blueprints for compliance with EU regulations (e.g. cyber security)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A2D93F9-3A40-DD18-040F-150FEA671667}"/>
              </a:ext>
            </a:extLst>
          </p:cNvPr>
          <p:cNvSpPr txBox="1"/>
          <p:nvPr/>
        </p:nvSpPr>
        <p:spPr>
          <a:xfrm>
            <a:off x="6026551" y="5227449"/>
            <a:ext cx="271742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Define and show “automotive grade”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44ABDE-30CF-CBC6-F6FC-1F181B4EBA31}"/>
              </a:ext>
            </a:extLst>
          </p:cNvPr>
          <p:cNvSpPr txBox="1"/>
          <p:nvPr/>
        </p:nvSpPr>
        <p:spPr>
          <a:xfrm>
            <a:off x="8859079" y="5213211"/>
            <a:ext cx="2717424" cy="630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Process Mapping: CRA Compliance with OSS supply chains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DE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Open-Source Governance Model</a:t>
            </a:r>
          </a:p>
        </p:txBody>
      </p:sp>
    </p:spTree>
    <p:extLst>
      <p:ext uri="{BB962C8B-B14F-4D97-AF65-F5344CB8AC3E}">
        <p14:creationId xmlns:p14="http://schemas.microsoft.com/office/powerpoint/2010/main" val="1374342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 36">
            <a:extLst>
              <a:ext uri="{FF2B5EF4-FFF2-40B4-BE49-F238E27FC236}">
                <a16:creationId xmlns:a16="http://schemas.microsoft.com/office/drawing/2014/main" id="{12FEAD40-8C6D-23F9-43F4-E887DD91CCBE}"/>
              </a:ext>
            </a:extLst>
          </p:cNvPr>
          <p:cNvSpPr/>
          <p:nvPr/>
        </p:nvSpPr>
        <p:spPr>
          <a:xfrm>
            <a:off x="462593" y="1144469"/>
            <a:ext cx="7438908" cy="5220000"/>
          </a:xfrm>
          <a:prstGeom prst="rect">
            <a:avLst/>
          </a:prstGeom>
          <a:solidFill>
            <a:srgbClr val="C4DAEA">
              <a:alpha val="37000"/>
            </a:srgbClr>
          </a:solidFill>
          <a:ln w="31750">
            <a:solidFill>
              <a:srgbClr val="74A7CE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bIns="72000" rtlCol="0" anchor="b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ON-BOARD</a:t>
            </a:r>
          </a:p>
        </p:txBody>
      </p:sp>
      <p:sp>
        <p:nvSpPr>
          <p:cNvPr id="47" name="Pfeil: Fünfeck 46">
            <a:extLst>
              <a:ext uri="{FF2B5EF4-FFF2-40B4-BE49-F238E27FC236}">
                <a16:creationId xmlns:a16="http://schemas.microsoft.com/office/drawing/2014/main" id="{792860DD-A1E5-D2C2-8190-4E364793ED28}"/>
              </a:ext>
            </a:extLst>
          </p:cNvPr>
          <p:cNvSpPr/>
          <p:nvPr/>
        </p:nvSpPr>
        <p:spPr>
          <a:xfrm rot="5400000">
            <a:off x="5922331" y="2618408"/>
            <a:ext cx="2462214" cy="1147947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6" name="Pfeil: Fünfeck 25">
            <a:extLst>
              <a:ext uri="{FF2B5EF4-FFF2-40B4-BE49-F238E27FC236}">
                <a16:creationId xmlns:a16="http://schemas.microsoft.com/office/drawing/2014/main" id="{9AA0873C-D840-5D7E-2490-BBB0F78CBDEC}"/>
              </a:ext>
            </a:extLst>
          </p:cNvPr>
          <p:cNvSpPr/>
          <p:nvPr/>
        </p:nvSpPr>
        <p:spPr>
          <a:xfrm rot="5400000">
            <a:off x="4692593" y="2613205"/>
            <a:ext cx="2455859" cy="115200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3" name="Pfeil: Fünfeck 22">
            <a:extLst>
              <a:ext uri="{FF2B5EF4-FFF2-40B4-BE49-F238E27FC236}">
                <a16:creationId xmlns:a16="http://schemas.microsoft.com/office/drawing/2014/main" id="{2F961C35-410D-66CE-B304-07FEF2C4D1A8}"/>
              </a:ext>
            </a:extLst>
          </p:cNvPr>
          <p:cNvSpPr/>
          <p:nvPr/>
        </p:nvSpPr>
        <p:spPr>
          <a:xfrm rot="5400000">
            <a:off x="3461707" y="2613204"/>
            <a:ext cx="2455858" cy="115200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2" name="Pfeil: Fünfeck 11">
            <a:extLst>
              <a:ext uri="{FF2B5EF4-FFF2-40B4-BE49-F238E27FC236}">
                <a16:creationId xmlns:a16="http://schemas.microsoft.com/office/drawing/2014/main" id="{8617D9F3-C505-337D-982C-EB352AF4EF94}"/>
              </a:ext>
            </a:extLst>
          </p:cNvPr>
          <p:cNvSpPr/>
          <p:nvPr/>
        </p:nvSpPr>
        <p:spPr>
          <a:xfrm rot="5400000">
            <a:off x="2232985" y="2611041"/>
            <a:ext cx="2451529" cy="115200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76702A1-39BE-F0D3-389C-003FEC30FD08}"/>
              </a:ext>
            </a:extLst>
          </p:cNvPr>
          <p:cNvSpPr txBox="1"/>
          <p:nvPr/>
        </p:nvSpPr>
        <p:spPr>
          <a:xfrm>
            <a:off x="674535" y="4412757"/>
            <a:ext cx="7936065" cy="567811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15875">
            <a:solidFill>
              <a:schemeClr val="bg1">
                <a:lumMod val="50000"/>
              </a:schemeClr>
            </a:solidFill>
          </a:ln>
        </p:spPr>
        <p:txBody>
          <a:bodyPr wrap="square" lIns="108000" tIns="144000" rIns="36000" bIns="14400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OS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0E2D388A-8B71-2B96-761C-CE016E22126C}"/>
              </a:ext>
            </a:extLst>
          </p:cNvPr>
          <p:cNvSpPr/>
          <p:nvPr/>
        </p:nvSpPr>
        <p:spPr>
          <a:xfrm>
            <a:off x="9310913" y="1144469"/>
            <a:ext cx="2108537" cy="5220000"/>
          </a:xfrm>
          <a:prstGeom prst="rect">
            <a:avLst/>
          </a:prstGeom>
          <a:solidFill>
            <a:srgbClr val="B4D6BF">
              <a:alpha val="36863"/>
            </a:srgbClr>
          </a:solidFill>
          <a:ln w="31750">
            <a:solidFill>
              <a:srgbClr val="70B085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bIns="72000" rtlCol="0" anchor="b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0813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OFF-BOARD</a:t>
            </a:r>
          </a:p>
        </p:txBody>
      </p:sp>
      <p:graphicFrame>
        <p:nvGraphicFramePr>
          <p:cNvPr id="36" name="Objekt 35" hidden="1">
            <a:extLst>
              <a:ext uri="{FF2B5EF4-FFF2-40B4-BE49-F238E27FC236}">
                <a16:creationId xmlns:a16="http://schemas.microsoft.com/office/drawing/2014/main" id="{746C5152-700E-F6C0-86E3-A8D9C324883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27" imgH="327" progId="TCLayout.ActiveDocument.1">
                  <p:embed/>
                </p:oleObj>
              </mc:Choice>
              <mc:Fallback>
                <p:oleObj name="think-cell Folie" r:id="rId3" imgW="327" imgH="327" progId="TCLayout.ActiveDocument.1">
                  <p:embed/>
                  <p:pic>
                    <p:nvPicPr>
                      <p:cNvPr id="36" name="Objekt 35" hidden="1">
                        <a:extLst>
                          <a:ext uri="{FF2B5EF4-FFF2-40B4-BE49-F238E27FC236}">
                            <a16:creationId xmlns:a16="http://schemas.microsoft.com/office/drawing/2014/main" id="{746C5152-700E-F6C0-86E3-A8D9C32488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feld 18">
            <a:extLst>
              <a:ext uri="{FF2B5EF4-FFF2-40B4-BE49-F238E27FC236}">
                <a16:creationId xmlns:a16="http://schemas.microsoft.com/office/drawing/2014/main" id="{5E7E4908-89DE-4E05-7D30-678D084F9BF4}"/>
              </a:ext>
            </a:extLst>
          </p:cNvPr>
          <p:cNvSpPr txBox="1"/>
          <p:nvPr/>
        </p:nvSpPr>
        <p:spPr>
          <a:xfrm>
            <a:off x="671182" y="5101020"/>
            <a:ext cx="7056229" cy="814033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rgbClr val="6B6B6B"/>
            </a:solidFill>
          </a:ln>
        </p:spPr>
        <p:txBody>
          <a:bodyPr wrap="square" lIns="72000" tIns="144000" rIns="36000" bIns="144000" rtlCol="0" anchor="ctr" anchorCtr="0">
            <a:noAutofit/>
          </a:bodyPr>
          <a:lstStyle>
            <a:defPPr>
              <a:defRPr lang="de-DE"/>
            </a:defPPr>
            <a:lvl1pPr algn="ctr">
              <a:spcBef>
                <a:spcPts val="1200"/>
              </a:spcBef>
              <a:spcAft>
                <a:spcPts val="1200"/>
              </a:spcAft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Hardware &amp;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Virtualization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Central / Zonal Computing – Smart Sensors – Smart Actuators</a:t>
            </a:r>
          </a:p>
        </p:txBody>
      </p:sp>
      <p:sp>
        <p:nvSpPr>
          <p:cNvPr id="3" name="Google Shape;712;p67">
            <a:extLst>
              <a:ext uri="{FF2B5EF4-FFF2-40B4-BE49-F238E27FC236}">
                <a16:creationId xmlns:a16="http://schemas.microsoft.com/office/drawing/2014/main" id="{1361253A-3E32-E849-D9F7-CA9B78A44E95}"/>
              </a:ext>
            </a:extLst>
          </p:cNvPr>
          <p:cNvSpPr txBox="1">
            <a:spLocks/>
          </p:cNvSpPr>
          <p:nvPr/>
        </p:nvSpPr>
        <p:spPr>
          <a:xfrm>
            <a:off x="409920" y="178819"/>
            <a:ext cx="8734079" cy="763600"/>
          </a:xfrm>
          <a:prstGeom prst="rect">
            <a:avLst/>
          </a:prstGeom>
        </p:spPr>
        <p:txBody>
          <a:bodyPr spcFirstLastPara="1"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BMWGroupTN Condensed"/>
                <a:ea typeface="Audiowide"/>
                <a:cs typeface="Audiowide"/>
                <a:sym typeface="Audiowide"/>
              </a:rPr>
              <a:t>Status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548D9E"/>
                </a:solidFill>
                <a:effectLst/>
                <a:uLnTx/>
                <a:uFillTx/>
                <a:latin typeface="BMWGroupTN Condensed"/>
                <a:ea typeface="Audiowide"/>
                <a:cs typeface="Audiowide"/>
                <a:sym typeface="Audiowide"/>
              </a:rPr>
              <a:t>SDVoF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548D9E"/>
              </a:solidFill>
              <a:effectLst/>
              <a:uLnTx/>
              <a:uFillTx/>
              <a:latin typeface="BMWGroupTN Condensed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ts val="1200"/>
              </a:spcAft>
              <a:buClr>
                <a:srgbClr val="000000"/>
              </a:buClr>
              <a:buSzPts val="1100"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  <a:sym typeface="Audiowide"/>
              </a:rPr>
              <a:t>SDV Architecture/Landscape (</a:t>
            </a:r>
            <a:r>
              <a:rPr kumimoji="0" lang="de-DE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  <a:sym typeface="Audiowide"/>
              </a:rPr>
              <a:t>SDVoF</a:t>
            </a:r>
            <a:r>
              <a:rPr kumimoji="0" lang="de-DE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j-ea"/>
                <a:cs typeface="+mj-cs"/>
                <a:sym typeface="Audiowide"/>
              </a:rPr>
              <a:t> – HAL4SDV)</a:t>
            </a:r>
            <a:endParaRPr kumimoji="0" lang="de-DE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j-ea"/>
              <a:cs typeface="+mj-cs"/>
            </a:endParaRPr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710315CD-9672-832D-6E28-F015F1EE9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2132"/>
            <a:ext cx="3030538" cy="18247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.</a:t>
            </a:r>
          </a:p>
        </p:txBody>
      </p:sp>
      <p:sp>
        <p:nvSpPr>
          <p:cNvPr id="14" name="Right Triangle 4">
            <a:extLst>
              <a:ext uri="{FF2B5EF4-FFF2-40B4-BE49-F238E27FC236}">
                <a16:creationId xmlns:a16="http://schemas.microsoft.com/office/drawing/2014/main" id="{D4CB1AD4-E8CA-9E1F-DF3F-D70A1C755B3D}"/>
              </a:ext>
            </a:extLst>
          </p:cNvPr>
          <p:cNvSpPr/>
          <p:nvPr/>
        </p:nvSpPr>
        <p:spPr>
          <a:xfrm>
            <a:off x="2879908" y="1303403"/>
            <a:ext cx="4268013" cy="575041"/>
          </a:xfrm>
          <a:prstGeom prst="rtTriangle">
            <a:avLst/>
          </a:prstGeom>
          <a:solidFill>
            <a:schemeClr val="tx2">
              <a:lumMod val="7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Arial"/>
              </a:rPr>
              <a:t>Safety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4BBF695-C320-9B33-E255-9526DDA140AB}"/>
              </a:ext>
            </a:extLst>
          </p:cNvPr>
          <p:cNvSpPr/>
          <p:nvPr/>
        </p:nvSpPr>
        <p:spPr>
          <a:xfrm>
            <a:off x="2740587" y="4534866"/>
            <a:ext cx="2379195" cy="3029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µC (e.g. OSEK)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1C3E6078-FF2C-2BA5-6849-278496B57ED0}"/>
              </a:ext>
            </a:extLst>
          </p:cNvPr>
          <p:cNvSpPr/>
          <p:nvPr/>
        </p:nvSpPr>
        <p:spPr>
          <a:xfrm>
            <a:off x="5233118" y="4538388"/>
            <a:ext cx="2379195" cy="30294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µP (POSIX)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80FEB57-DCB7-09A0-7AB7-EB11A0373BCC}"/>
              </a:ext>
            </a:extLst>
          </p:cNvPr>
          <p:cNvSpPr txBox="1"/>
          <p:nvPr/>
        </p:nvSpPr>
        <p:spPr>
          <a:xfrm>
            <a:off x="678145" y="3733936"/>
            <a:ext cx="10476000" cy="567811"/>
          </a:xfrm>
          <a:prstGeom prst="rect">
            <a:avLst/>
          </a:prstGeom>
          <a:solidFill>
            <a:schemeClr val="bg1">
              <a:lumMod val="85000"/>
              <a:alpha val="51000"/>
            </a:schemeClr>
          </a:solidFill>
          <a:ln w="15875">
            <a:solidFill>
              <a:schemeClr val="accent6">
                <a:lumMod val="50000"/>
              </a:schemeClr>
            </a:solidFill>
          </a:ln>
        </p:spPr>
        <p:txBody>
          <a:bodyPr wrap="square" lIns="108000" tIns="144000" rIns="36000" bIns="14400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Middleware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A60A0269-CBF8-8C48-CBAC-2959D00EADE6}"/>
              </a:ext>
            </a:extLst>
          </p:cNvPr>
          <p:cNvSpPr txBox="1"/>
          <p:nvPr/>
        </p:nvSpPr>
        <p:spPr>
          <a:xfrm>
            <a:off x="671182" y="1962553"/>
            <a:ext cx="10476000" cy="1668395"/>
          </a:xfrm>
          <a:prstGeom prst="rect">
            <a:avLst/>
          </a:prstGeom>
          <a:solidFill>
            <a:schemeClr val="bg1">
              <a:lumMod val="85000"/>
              <a:alpha val="59000"/>
            </a:schemeClr>
          </a:solidFill>
          <a:ln w="15875">
            <a:solidFill>
              <a:schemeClr val="bg1">
                <a:lumMod val="50000"/>
              </a:schemeClr>
            </a:solidFill>
          </a:ln>
        </p:spPr>
        <p:txBody>
          <a:bodyPr wrap="square" lIns="108000" tIns="144000" rIns="36000" bIns="14400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Application</a:t>
            </a: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" name="Rechteck 34">
            <a:extLst>
              <a:ext uri="{FF2B5EF4-FFF2-40B4-BE49-F238E27FC236}">
                <a16:creationId xmlns:a16="http://schemas.microsoft.com/office/drawing/2014/main" id="{E8E0F85F-1A8A-6188-F441-C259A0F6CA73}"/>
              </a:ext>
            </a:extLst>
          </p:cNvPr>
          <p:cNvSpPr/>
          <p:nvPr/>
        </p:nvSpPr>
        <p:spPr>
          <a:xfrm>
            <a:off x="7184786" y="1271384"/>
            <a:ext cx="3999529" cy="572785"/>
          </a:xfrm>
          <a:prstGeom prst="rect">
            <a:avLst/>
          </a:prstGeom>
          <a:solidFill>
            <a:schemeClr val="tx2">
              <a:lumMod val="7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Arial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7C2851A-4E8B-EF52-61D4-28B009D0488A}"/>
              </a:ext>
            </a:extLst>
          </p:cNvPr>
          <p:cNvSpPr/>
          <p:nvPr/>
        </p:nvSpPr>
        <p:spPr>
          <a:xfrm>
            <a:off x="7948840" y="1144469"/>
            <a:ext cx="1325208" cy="5220000"/>
          </a:xfrm>
          <a:prstGeom prst="rect">
            <a:avLst/>
          </a:prstGeom>
          <a:solidFill>
            <a:schemeClr val="accent6">
              <a:lumMod val="90000"/>
              <a:alpha val="55000"/>
            </a:schemeClr>
          </a:solidFill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72000" tIns="45720" rIns="72000" bIns="72000" rtlCol="0" anchor="b" anchorCtr="0"/>
          <a:lstStyle/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E8EBF1">
                    <a:lumMod val="25000"/>
                  </a:srgbClr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Software Development Kit (SDK):</a:t>
            </a:r>
            <a:b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E8EBF1">
                    <a:lumMod val="25000"/>
                  </a:srgbClr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DevOps, Toolboxes,     Tool-integration</a:t>
            </a:r>
          </a:p>
          <a:p>
            <a:pPr marL="0" marR="0" lvl="0" indent="0" algn="ctr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E8EBF1">
                    <a:lumMod val="25000"/>
                  </a:srgbClr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Programming Model, Process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E8EBF1">
                  <a:lumMod val="25000"/>
                </a:srgbClr>
              </a:solidFill>
              <a:effectLst/>
              <a:uLnTx/>
              <a:uFillTx/>
              <a:latin typeface="BMWGroupTN Condensed"/>
              <a:ea typeface="+mn-ea"/>
              <a:cs typeface="Arial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83FC7D72-1BA7-D02D-B095-B1BA5939EE66}"/>
              </a:ext>
            </a:extLst>
          </p:cNvPr>
          <p:cNvSpPr/>
          <p:nvPr/>
        </p:nvSpPr>
        <p:spPr>
          <a:xfrm>
            <a:off x="9742433" y="1353808"/>
            <a:ext cx="1242692" cy="433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Arial"/>
              </a:rPr>
              <a:t>Non-Safety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57FC70E-2A99-E94E-4326-37161DA2E7F4}"/>
              </a:ext>
            </a:extLst>
          </p:cNvPr>
          <p:cNvSpPr txBox="1"/>
          <p:nvPr/>
        </p:nvSpPr>
        <p:spPr>
          <a:xfrm>
            <a:off x="9466607" y="4412757"/>
            <a:ext cx="1680575" cy="563758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 w="15875">
            <a:solidFill>
              <a:schemeClr val="bg1">
                <a:lumMod val="50000"/>
              </a:schemeClr>
            </a:solidFill>
          </a:ln>
        </p:spPr>
        <p:txBody>
          <a:bodyPr wrap="square" lIns="108000" tIns="144000" rIns="36000" bIns="14400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OS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AB0026EB-E958-8CB9-EA5B-8BC2A78E7A2C}"/>
              </a:ext>
            </a:extLst>
          </p:cNvPr>
          <p:cNvSpPr/>
          <p:nvPr/>
        </p:nvSpPr>
        <p:spPr>
          <a:xfrm>
            <a:off x="9370357" y="2188971"/>
            <a:ext cx="1692000" cy="250082"/>
          </a:xfrm>
          <a:prstGeom prst="rect">
            <a:avLst/>
          </a:prstGeom>
          <a:solidFill>
            <a:srgbClr val="B4D6BF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48D9E">
                    <a:lumMod val="50000"/>
                  </a:srgbClr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SUMS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E933C794-A079-2C6D-8E2B-2F3A5B45E30D}"/>
              </a:ext>
            </a:extLst>
          </p:cNvPr>
          <p:cNvSpPr/>
          <p:nvPr/>
        </p:nvSpPr>
        <p:spPr>
          <a:xfrm>
            <a:off x="9370357" y="2534082"/>
            <a:ext cx="1692000" cy="250082"/>
          </a:xfrm>
          <a:prstGeom prst="rect">
            <a:avLst/>
          </a:prstGeom>
          <a:solidFill>
            <a:srgbClr val="B4D6BF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48D9E">
                    <a:lumMod val="50000"/>
                  </a:srgbClr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Marketplace</a:t>
            </a: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6E78121E-0E5A-BBD0-6190-BF2B959C9933}"/>
              </a:ext>
            </a:extLst>
          </p:cNvPr>
          <p:cNvSpPr/>
          <p:nvPr/>
        </p:nvSpPr>
        <p:spPr>
          <a:xfrm>
            <a:off x="9370357" y="2892201"/>
            <a:ext cx="1692000" cy="250082"/>
          </a:xfrm>
          <a:prstGeom prst="rect">
            <a:avLst/>
          </a:prstGeom>
          <a:solidFill>
            <a:srgbClr val="B4D6BF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548D9E">
                    <a:lumMod val="50000"/>
                  </a:srgbClr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Digital Twin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CB87EE0-4719-029C-BD9C-44C97A66E7B9}"/>
              </a:ext>
            </a:extLst>
          </p:cNvPr>
          <p:cNvSpPr txBox="1"/>
          <p:nvPr/>
        </p:nvSpPr>
        <p:spPr>
          <a:xfrm>
            <a:off x="2919986" y="2032258"/>
            <a:ext cx="1091570" cy="4932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AD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ADAS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FA9FD14B-2D05-6503-1855-4A9C7107F842}"/>
              </a:ext>
            </a:extLst>
          </p:cNvPr>
          <p:cNvSpPr txBox="1"/>
          <p:nvPr/>
        </p:nvSpPr>
        <p:spPr>
          <a:xfrm>
            <a:off x="4148310" y="2032258"/>
            <a:ext cx="1091570" cy="493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Chassis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Powertrain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FC6D3DC-1073-5BEC-6508-FB66D5FD3412}"/>
              </a:ext>
            </a:extLst>
          </p:cNvPr>
          <p:cNvSpPr txBox="1"/>
          <p:nvPr/>
        </p:nvSpPr>
        <p:spPr>
          <a:xfrm>
            <a:off x="5379201" y="2032258"/>
            <a:ext cx="1091570" cy="493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Body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Comfort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A2AAD27-FF6C-4398-B1A7-BB283863DAA9}"/>
              </a:ext>
            </a:extLst>
          </p:cNvPr>
          <p:cNvSpPr txBox="1"/>
          <p:nvPr/>
        </p:nvSpPr>
        <p:spPr>
          <a:xfrm>
            <a:off x="6608422" y="2032258"/>
            <a:ext cx="1091570" cy="75180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Cockpit</a:t>
            </a: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Multimedia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6" name="Right Triangle 4">
            <a:extLst>
              <a:ext uri="{FF2B5EF4-FFF2-40B4-BE49-F238E27FC236}">
                <a16:creationId xmlns:a16="http://schemas.microsoft.com/office/drawing/2014/main" id="{563DC2A4-ED7C-EEF7-8029-43BA7DD2FB13}"/>
              </a:ext>
            </a:extLst>
          </p:cNvPr>
          <p:cNvSpPr/>
          <p:nvPr/>
        </p:nvSpPr>
        <p:spPr>
          <a:xfrm rot="10800000">
            <a:off x="2875837" y="1271385"/>
            <a:ext cx="4308948" cy="575041"/>
          </a:xfrm>
          <a:prstGeom prst="rtTriangle">
            <a:avLst/>
          </a:prstGeom>
          <a:solidFill>
            <a:schemeClr val="tx2">
              <a:lumMod val="75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rtlCol="0" anchor="ctr" anchorCtr="0"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B329429-A4E2-EA70-4F28-EE7156BF695E}"/>
              </a:ext>
            </a:extLst>
          </p:cNvPr>
          <p:cNvSpPr txBox="1"/>
          <p:nvPr/>
        </p:nvSpPr>
        <p:spPr>
          <a:xfrm>
            <a:off x="5467347" y="1347986"/>
            <a:ext cx="1680575" cy="294279"/>
          </a:xfrm>
          <a:prstGeom prst="rect">
            <a:avLst/>
          </a:prstGeom>
          <a:noFill/>
          <a:ln w="15875">
            <a:noFill/>
          </a:ln>
        </p:spPr>
        <p:txBody>
          <a:bodyPr wrap="square" lIns="108000" tIns="144000" rIns="36000" bIns="14400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Non-</a:t>
            </a:r>
            <a:r>
              <a:rPr kumimoji="0" lang="de-DE" sz="14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Safety</a:t>
            </a: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43" name="Rechteck 1">
            <a:extLst>
              <a:ext uri="{FF2B5EF4-FFF2-40B4-BE49-F238E27FC236}">
                <a16:creationId xmlns:a16="http://schemas.microsoft.com/office/drawing/2014/main" id="{795BBEF8-B9F6-8E34-9993-DBF7B6B50B1F}"/>
              </a:ext>
            </a:extLst>
          </p:cNvPr>
          <p:cNvSpPr/>
          <p:nvPr/>
        </p:nvSpPr>
        <p:spPr>
          <a:xfrm>
            <a:off x="5484065" y="5180812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173B68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A01</a:t>
            </a:r>
          </a:p>
        </p:txBody>
      </p:sp>
      <p:sp>
        <p:nvSpPr>
          <p:cNvPr id="49" name="Rechteck 1">
            <a:extLst>
              <a:ext uri="{FF2B5EF4-FFF2-40B4-BE49-F238E27FC236}">
                <a16:creationId xmlns:a16="http://schemas.microsoft.com/office/drawing/2014/main" id="{531D5A08-75A3-F9D5-76CF-097ACB2EC3D0}"/>
              </a:ext>
            </a:extLst>
          </p:cNvPr>
          <p:cNvSpPr/>
          <p:nvPr/>
        </p:nvSpPr>
        <p:spPr>
          <a:xfrm>
            <a:off x="8330680" y="3797560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D05</a:t>
            </a:r>
          </a:p>
        </p:txBody>
      </p:sp>
      <p:sp>
        <p:nvSpPr>
          <p:cNvPr id="50" name="Rechteck 1">
            <a:extLst>
              <a:ext uri="{FF2B5EF4-FFF2-40B4-BE49-F238E27FC236}">
                <a16:creationId xmlns:a16="http://schemas.microsoft.com/office/drawing/2014/main" id="{592CE25E-EAA1-516F-009E-8061C62BC690}"/>
              </a:ext>
            </a:extLst>
          </p:cNvPr>
          <p:cNvSpPr/>
          <p:nvPr/>
        </p:nvSpPr>
        <p:spPr>
          <a:xfrm>
            <a:off x="1793766" y="3540271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173B68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B01</a:t>
            </a:r>
          </a:p>
        </p:txBody>
      </p:sp>
      <p:sp>
        <p:nvSpPr>
          <p:cNvPr id="51" name="Rechteck 1">
            <a:extLst>
              <a:ext uri="{FF2B5EF4-FFF2-40B4-BE49-F238E27FC236}">
                <a16:creationId xmlns:a16="http://schemas.microsoft.com/office/drawing/2014/main" id="{358D634A-8EEF-0B31-BE53-903C585BC8D3}"/>
              </a:ext>
            </a:extLst>
          </p:cNvPr>
          <p:cNvSpPr/>
          <p:nvPr/>
        </p:nvSpPr>
        <p:spPr>
          <a:xfrm>
            <a:off x="2146171" y="3540271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173B68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A05</a:t>
            </a:r>
          </a:p>
        </p:txBody>
      </p:sp>
      <p:sp>
        <p:nvSpPr>
          <p:cNvPr id="52" name="Rechteck 1">
            <a:extLst>
              <a:ext uri="{FF2B5EF4-FFF2-40B4-BE49-F238E27FC236}">
                <a16:creationId xmlns:a16="http://schemas.microsoft.com/office/drawing/2014/main" id="{FD6B2C43-140F-82F1-69E7-B7E021921FA0}"/>
              </a:ext>
            </a:extLst>
          </p:cNvPr>
          <p:cNvSpPr/>
          <p:nvPr/>
        </p:nvSpPr>
        <p:spPr>
          <a:xfrm>
            <a:off x="2494521" y="3540271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B03</a:t>
            </a:r>
          </a:p>
        </p:txBody>
      </p:sp>
      <p:sp>
        <p:nvSpPr>
          <p:cNvPr id="54" name="Rechteck 1">
            <a:extLst>
              <a:ext uri="{FF2B5EF4-FFF2-40B4-BE49-F238E27FC236}">
                <a16:creationId xmlns:a16="http://schemas.microsoft.com/office/drawing/2014/main" id="{06D6B9CA-5A33-8389-61D0-DDA9FA539AF6}"/>
              </a:ext>
            </a:extLst>
          </p:cNvPr>
          <p:cNvSpPr/>
          <p:nvPr/>
        </p:nvSpPr>
        <p:spPr>
          <a:xfrm>
            <a:off x="1912131" y="3902329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173B68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A03</a:t>
            </a:r>
          </a:p>
        </p:txBody>
      </p:sp>
      <p:sp>
        <p:nvSpPr>
          <p:cNvPr id="55" name="Rechteck 1">
            <a:extLst>
              <a:ext uri="{FF2B5EF4-FFF2-40B4-BE49-F238E27FC236}">
                <a16:creationId xmlns:a16="http://schemas.microsoft.com/office/drawing/2014/main" id="{85B0F1C5-9A1A-0288-FF39-8B7A34DD810B}"/>
              </a:ext>
            </a:extLst>
          </p:cNvPr>
          <p:cNvSpPr/>
          <p:nvPr/>
        </p:nvSpPr>
        <p:spPr>
          <a:xfrm>
            <a:off x="2264315" y="3902329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A02</a:t>
            </a:r>
          </a:p>
        </p:txBody>
      </p:sp>
      <p:sp>
        <p:nvSpPr>
          <p:cNvPr id="56" name="Rechteck 1">
            <a:extLst>
              <a:ext uri="{FF2B5EF4-FFF2-40B4-BE49-F238E27FC236}">
                <a16:creationId xmlns:a16="http://schemas.microsoft.com/office/drawing/2014/main" id="{81A0E82E-AA78-0521-03EB-03CF5DFB4C12}"/>
              </a:ext>
            </a:extLst>
          </p:cNvPr>
          <p:cNvSpPr/>
          <p:nvPr/>
        </p:nvSpPr>
        <p:spPr>
          <a:xfrm>
            <a:off x="2606803" y="3902329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D01</a:t>
            </a:r>
          </a:p>
        </p:txBody>
      </p:sp>
      <p:sp>
        <p:nvSpPr>
          <p:cNvPr id="60" name="Rechteck 1">
            <a:extLst>
              <a:ext uri="{FF2B5EF4-FFF2-40B4-BE49-F238E27FC236}">
                <a16:creationId xmlns:a16="http://schemas.microsoft.com/office/drawing/2014/main" id="{1612A640-B538-9D6B-4D67-52FABAEACFC6}"/>
              </a:ext>
            </a:extLst>
          </p:cNvPr>
          <p:cNvSpPr/>
          <p:nvPr/>
        </p:nvSpPr>
        <p:spPr>
          <a:xfrm>
            <a:off x="2484633" y="2560844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A04</a:t>
            </a:r>
          </a:p>
        </p:txBody>
      </p:sp>
      <p:sp>
        <p:nvSpPr>
          <p:cNvPr id="61" name="Rechteck 1">
            <a:extLst>
              <a:ext uri="{FF2B5EF4-FFF2-40B4-BE49-F238E27FC236}">
                <a16:creationId xmlns:a16="http://schemas.microsoft.com/office/drawing/2014/main" id="{0DC83252-B7FA-C55D-E8EA-7625E6A4DF3F}"/>
              </a:ext>
            </a:extLst>
          </p:cNvPr>
          <p:cNvSpPr/>
          <p:nvPr/>
        </p:nvSpPr>
        <p:spPr>
          <a:xfrm>
            <a:off x="2484634" y="2260689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B02</a:t>
            </a:r>
          </a:p>
        </p:txBody>
      </p:sp>
      <p:sp>
        <p:nvSpPr>
          <p:cNvPr id="62" name="Rechteck 1">
            <a:extLst>
              <a:ext uri="{FF2B5EF4-FFF2-40B4-BE49-F238E27FC236}">
                <a16:creationId xmlns:a16="http://schemas.microsoft.com/office/drawing/2014/main" id="{5D35D985-D934-5F2B-C3D4-7B8630699792}"/>
              </a:ext>
            </a:extLst>
          </p:cNvPr>
          <p:cNvSpPr/>
          <p:nvPr/>
        </p:nvSpPr>
        <p:spPr>
          <a:xfrm>
            <a:off x="685567" y="1608038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F01</a:t>
            </a:r>
          </a:p>
        </p:txBody>
      </p:sp>
      <p:sp>
        <p:nvSpPr>
          <p:cNvPr id="63" name="Rechteck 1">
            <a:extLst>
              <a:ext uri="{FF2B5EF4-FFF2-40B4-BE49-F238E27FC236}">
                <a16:creationId xmlns:a16="http://schemas.microsoft.com/office/drawing/2014/main" id="{B1BB1C79-4309-51F4-3AA6-94726E939946}"/>
              </a:ext>
            </a:extLst>
          </p:cNvPr>
          <p:cNvSpPr/>
          <p:nvPr/>
        </p:nvSpPr>
        <p:spPr>
          <a:xfrm>
            <a:off x="5467131" y="4642611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C01</a:t>
            </a:r>
          </a:p>
        </p:txBody>
      </p:sp>
      <p:sp>
        <p:nvSpPr>
          <p:cNvPr id="65" name="Rechteck 1">
            <a:extLst>
              <a:ext uri="{FF2B5EF4-FFF2-40B4-BE49-F238E27FC236}">
                <a16:creationId xmlns:a16="http://schemas.microsoft.com/office/drawing/2014/main" id="{C8045F11-F809-8668-2963-329BFD108F2F}"/>
              </a:ext>
            </a:extLst>
          </p:cNvPr>
          <p:cNvSpPr/>
          <p:nvPr/>
        </p:nvSpPr>
        <p:spPr>
          <a:xfrm>
            <a:off x="6950940" y="2932750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173B68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B04</a:t>
            </a:r>
          </a:p>
        </p:txBody>
      </p:sp>
      <p:sp>
        <p:nvSpPr>
          <p:cNvPr id="66" name="Rechteck 1">
            <a:extLst>
              <a:ext uri="{FF2B5EF4-FFF2-40B4-BE49-F238E27FC236}">
                <a16:creationId xmlns:a16="http://schemas.microsoft.com/office/drawing/2014/main" id="{1A8C0EC8-CEEB-6C91-9229-6FFFB612A980}"/>
              </a:ext>
            </a:extLst>
          </p:cNvPr>
          <p:cNvSpPr/>
          <p:nvPr/>
        </p:nvSpPr>
        <p:spPr>
          <a:xfrm>
            <a:off x="7021766" y="4167717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E01</a:t>
            </a:r>
          </a:p>
        </p:txBody>
      </p:sp>
      <p:sp>
        <p:nvSpPr>
          <p:cNvPr id="68" name="Rechteck 1">
            <a:extLst>
              <a:ext uri="{FF2B5EF4-FFF2-40B4-BE49-F238E27FC236}">
                <a16:creationId xmlns:a16="http://schemas.microsoft.com/office/drawing/2014/main" id="{8047E08A-A263-0CB3-EDA6-0C1BE4CD9C3B}"/>
              </a:ext>
            </a:extLst>
          </p:cNvPr>
          <p:cNvSpPr/>
          <p:nvPr/>
        </p:nvSpPr>
        <p:spPr>
          <a:xfrm>
            <a:off x="7023349" y="4466209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173B68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A07</a:t>
            </a:r>
          </a:p>
        </p:txBody>
      </p:sp>
      <p:sp>
        <p:nvSpPr>
          <p:cNvPr id="21" name="Rechteck 1">
            <a:extLst>
              <a:ext uri="{FF2B5EF4-FFF2-40B4-BE49-F238E27FC236}">
                <a16:creationId xmlns:a16="http://schemas.microsoft.com/office/drawing/2014/main" id="{7B836BDD-3F6C-6392-39FB-347ED150C037}"/>
              </a:ext>
            </a:extLst>
          </p:cNvPr>
          <p:cNvSpPr/>
          <p:nvPr/>
        </p:nvSpPr>
        <p:spPr>
          <a:xfrm>
            <a:off x="7954754" y="5685645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G01</a:t>
            </a:r>
          </a:p>
        </p:txBody>
      </p:sp>
      <p:sp>
        <p:nvSpPr>
          <p:cNvPr id="22" name="Rechteck 1">
            <a:extLst>
              <a:ext uri="{FF2B5EF4-FFF2-40B4-BE49-F238E27FC236}">
                <a16:creationId xmlns:a16="http://schemas.microsoft.com/office/drawing/2014/main" id="{0B9AA854-7B2C-A6E1-1E4E-F02FF967A37D}"/>
              </a:ext>
            </a:extLst>
          </p:cNvPr>
          <p:cNvSpPr/>
          <p:nvPr/>
        </p:nvSpPr>
        <p:spPr>
          <a:xfrm>
            <a:off x="8309075" y="5685644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C02</a:t>
            </a:r>
          </a:p>
        </p:txBody>
      </p:sp>
      <p:sp>
        <p:nvSpPr>
          <p:cNvPr id="25" name="Rechteck 1">
            <a:extLst>
              <a:ext uri="{FF2B5EF4-FFF2-40B4-BE49-F238E27FC236}">
                <a16:creationId xmlns:a16="http://schemas.microsoft.com/office/drawing/2014/main" id="{576B0052-C820-FC40-3C8C-D68C0F4306FD}"/>
              </a:ext>
            </a:extLst>
          </p:cNvPr>
          <p:cNvSpPr/>
          <p:nvPr/>
        </p:nvSpPr>
        <p:spPr>
          <a:xfrm>
            <a:off x="8660985" y="5685644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A06</a:t>
            </a:r>
          </a:p>
        </p:txBody>
      </p:sp>
      <p:sp>
        <p:nvSpPr>
          <p:cNvPr id="27" name="Rechteck 1">
            <a:extLst>
              <a:ext uri="{FF2B5EF4-FFF2-40B4-BE49-F238E27FC236}">
                <a16:creationId xmlns:a16="http://schemas.microsoft.com/office/drawing/2014/main" id="{2B011DCC-319D-DD1D-A9D6-7FBCEF9807CB}"/>
              </a:ext>
            </a:extLst>
          </p:cNvPr>
          <p:cNvSpPr/>
          <p:nvPr/>
        </p:nvSpPr>
        <p:spPr>
          <a:xfrm>
            <a:off x="9009947" y="5682808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C03</a:t>
            </a:r>
          </a:p>
        </p:txBody>
      </p:sp>
      <p:sp>
        <p:nvSpPr>
          <p:cNvPr id="28" name="Rechteck 1">
            <a:extLst>
              <a:ext uri="{FF2B5EF4-FFF2-40B4-BE49-F238E27FC236}">
                <a16:creationId xmlns:a16="http://schemas.microsoft.com/office/drawing/2014/main" id="{47040A62-1DF3-1451-1710-DCEB7211F852}"/>
              </a:ext>
            </a:extLst>
          </p:cNvPr>
          <p:cNvSpPr/>
          <p:nvPr/>
        </p:nvSpPr>
        <p:spPr>
          <a:xfrm>
            <a:off x="7952635" y="5985377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D04</a:t>
            </a:r>
          </a:p>
        </p:txBody>
      </p:sp>
      <p:sp>
        <p:nvSpPr>
          <p:cNvPr id="29" name="Rechteck 1">
            <a:extLst>
              <a:ext uri="{FF2B5EF4-FFF2-40B4-BE49-F238E27FC236}">
                <a16:creationId xmlns:a16="http://schemas.microsoft.com/office/drawing/2014/main" id="{FBF75C26-6348-E742-C15F-9356ECCB4713}"/>
              </a:ext>
            </a:extLst>
          </p:cNvPr>
          <p:cNvSpPr/>
          <p:nvPr/>
        </p:nvSpPr>
        <p:spPr>
          <a:xfrm>
            <a:off x="8309075" y="5983394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D02</a:t>
            </a:r>
          </a:p>
        </p:txBody>
      </p:sp>
      <p:sp>
        <p:nvSpPr>
          <p:cNvPr id="31" name="Rechteck 1">
            <a:extLst>
              <a:ext uri="{FF2B5EF4-FFF2-40B4-BE49-F238E27FC236}">
                <a16:creationId xmlns:a16="http://schemas.microsoft.com/office/drawing/2014/main" id="{1108CAA2-F5C1-4D87-3F38-1317ECAC0E2F}"/>
              </a:ext>
            </a:extLst>
          </p:cNvPr>
          <p:cNvSpPr/>
          <p:nvPr/>
        </p:nvSpPr>
        <p:spPr>
          <a:xfrm>
            <a:off x="8660984" y="5983394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D03</a:t>
            </a:r>
          </a:p>
        </p:txBody>
      </p:sp>
      <p:sp>
        <p:nvSpPr>
          <p:cNvPr id="39" name="Rechteck 1">
            <a:extLst>
              <a:ext uri="{FF2B5EF4-FFF2-40B4-BE49-F238E27FC236}">
                <a16:creationId xmlns:a16="http://schemas.microsoft.com/office/drawing/2014/main" id="{DFA627D9-4D2B-FC60-5FC5-EB1F5B679FBF}"/>
              </a:ext>
            </a:extLst>
          </p:cNvPr>
          <p:cNvSpPr/>
          <p:nvPr/>
        </p:nvSpPr>
        <p:spPr>
          <a:xfrm>
            <a:off x="9011352" y="5983394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H01</a:t>
            </a:r>
          </a:p>
        </p:txBody>
      </p:sp>
      <p:sp>
        <p:nvSpPr>
          <p:cNvPr id="40" name="Rechteck 1">
            <a:extLst>
              <a:ext uri="{FF2B5EF4-FFF2-40B4-BE49-F238E27FC236}">
                <a16:creationId xmlns:a16="http://schemas.microsoft.com/office/drawing/2014/main" id="{97A81B7C-C9A9-E128-83AE-C9296D24EF0D}"/>
              </a:ext>
            </a:extLst>
          </p:cNvPr>
          <p:cNvSpPr/>
          <p:nvPr/>
        </p:nvSpPr>
        <p:spPr>
          <a:xfrm>
            <a:off x="7953310" y="5389522"/>
            <a:ext cx="322873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E02</a:t>
            </a:r>
          </a:p>
        </p:txBody>
      </p:sp>
      <p:sp>
        <p:nvSpPr>
          <p:cNvPr id="42" name="Rechteck 1">
            <a:extLst>
              <a:ext uri="{FF2B5EF4-FFF2-40B4-BE49-F238E27FC236}">
                <a16:creationId xmlns:a16="http://schemas.microsoft.com/office/drawing/2014/main" id="{E2EDC84A-5DBB-8E41-F67F-31F15AF4E755}"/>
              </a:ext>
            </a:extLst>
          </p:cNvPr>
          <p:cNvSpPr/>
          <p:nvPr/>
        </p:nvSpPr>
        <p:spPr>
          <a:xfrm>
            <a:off x="8307631" y="5389522"/>
            <a:ext cx="322872" cy="267683"/>
          </a:xfrm>
          <a:prstGeom prst="rect">
            <a:avLst/>
          </a:prstGeom>
          <a:solidFill>
            <a:srgbClr val="FCE37A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H02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BA0D49F4-18E8-4B1A-C171-E9E1FEC25B96}"/>
              </a:ext>
            </a:extLst>
          </p:cNvPr>
          <p:cNvSpPr/>
          <p:nvPr/>
        </p:nvSpPr>
        <p:spPr>
          <a:xfrm>
            <a:off x="8653552" y="6570663"/>
            <a:ext cx="240077" cy="244997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73952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BMWG_Title_Slides.potx" id="{B0C1FF26-1171-4256-B24E-4749BA0446C7}" vid="{6A824F2B-8CF4-479E-9E53-16C6C0F22DA9}"/>
    </a:ext>
  </a:extLst>
</a:theme>
</file>

<file path=ppt/theme/theme3.xml><?xml version="1.0" encoding="utf-8"?>
<a:theme xmlns:a="http://schemas.openxmlformats.org/drawingml/2006/main" name="1_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Präsentation1" id="{8C5E64C3-C8C1-4A2B-A60F-B9D41FA3EBC0}" vid="{DDF2B6E1-8EF5-4DCF-BECF-5F6FEFA9EF98}"/>
    </a:ext>
  </a:extLst>
</a:theme>
</file>

<file path=ppt/theme/theme4.xml><?xml version="1.0" encoding="utf-8"?>
<a:theme xmlns:a="http://schemas.openxmlformats.org/drawingml/2006/main" name="2_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BMWG_BMW.potx" id="{A1421C2C-9D10-4C60-BDA0-23BA6A0C4465}" vid="{5FFCA049-F49B-469F-AA03-274181852952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BMWG_BMW.potx" id="{A1421C2C-9D10-4C60-BDA0-23BA6A0C4465}" vid="{5FFCA049-F49B-469F-AA03-274181852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940</Words>
  <Application>Microsoft Office PowerPoint</Application>
  <PresentationFormat>Widescreen</PresentationFormat>
  <Paragraphs>179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Arial</vt:lpstr>
      <vt:lpstr>BMW Group Condensed</vt:lpstr>
      <vt:lpstr>BMWGroupTN Condensed</vt:lpstr>
      <vt:lpstr>Calibri</vt:lpstr>
      <vt:lpstr>Calibri Light</vt:lpstr>
      <vt:lpstr>System Font Regular</vt:lpstr>
      <vt:lpstr>Wingdings</vt:lpstr>
      <vt:lpstr>1_Office Theme</vt:lpstr>
      <vt:lpstr>BMW Group 2021</vt:lpstr>
      <vt:lpstr>1_BMW Group 2021</vt:lpstr>
      <vt:lpstr>2_BMW Group 2021</vt:lpstr>
      <vt:lpstr>Office</vt:lpstr>
      <vt:lpstr>4_BMW Group 2021</vt:lpstr>
      <vt:lpstr>think-cell Folie</vt:lpstr>
      <vt:lpstr>Europe’s Approach to SDV – An Update from the FEDERATE Project</vt:lpstr>
      <vt:lpstr>The Software defined vehicle (sdv) Creation vs. exploitation</vt:lpstr>
      <vt:lpstr>The Software defined vehicle (sdv) What´s the motivation to create an SDV? – AN OEM perspective</vt:lpstr>
      <vt:lpstr>Approach to creating the SDV? - OEM perspective Improved efficiency &amp; speed in development + flexibility in sourcing.</vt:lpstr>
      <vt:lpstr>Covesa contribution to solving the sdv challenge</vt:lpstr>
      <vt:lpstr>EU SDVoF governance and interaction model</vt:lpstr>
      <vt:lpstr>PowerPoint Presentation</vt:lpstr>
      <vt:lpstr>Consolidation of HAL4SDV painpoints EU commission + project partners</vt:lpstr>
      <vt:lpstr>PowerPoint Presentation</vt:lpstr>
      <vt:lpstr>EU iniative SDVof - Timeline and operational scaling</vt:lpstr>
      <vt:lpstr>Summary</vt:lpstr>
      <vt:lpstr>How to align sdv activities worldwide?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 Crumb</dc:creator>
  <cp:lastModifiedBy>Steve Crumb</cp:lastModifiedBy>
  <cp:revision>1</cp:revision>
  <dcterms:created xsi:type="dcterms:W3CDTF">2024-10-02T15:11:33Z</dcterms:created>
  <dcterms:modified xsi:type="dcterms:W3CDTF">2024-10-02T15:12:39Z</dcterms:modified>
</cp:coreProperties>
</file>