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"/>
  </p:notesMasterIdLst>
  <p:sldIdLst>
    <p:sldId id="281" r:id="rId3"/>
    <p:sldId id="214748363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DBC22-6B73-4D1D-A87C-C5A5EA836F2C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BEFD6-EE3D-470A-B8D1-76B50776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38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03e1f885b3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303e1f885b3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9693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30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_01">
  <p:cSld name="Title Slide_0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5"/>
          <p:cNvSpPr/>
          <p:nvPr/>
        </p:nvSpPr>
        <p:spPr>
          <a:xfrm>
            <a:off x="0" y="-1"/>
            <a:ext cx="12191999" cy="6858001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89000">
                <a:srgbClr val="00426B"/>
              </a:gs>
              <a:gs pos="100000">
                <a:srgbClr val="00426B"/>
              </a:gs>
            </a:gsLst>
            <a:lin ang="13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Google Shape;55;p25"/>
          <p:cNvGrpSpPr/>
          <p:nvPr/>
        </p:nvGrpSpPr>
        <p:grpSpPr>
          <a:xfrm rot="-5400000">
            <a:off x="7917634" y="2616235"/>
            <a:ext cx="6832141" cy="1599668"/>
            <a:chOff x="5586412" y="3309937"/>
            <a:chExt cx="1019460" cy="238695"/>
          </a:xfrm>
        </p:grpSpPr>
        <p:sp>
          <p:nvSpPr>
            <p:cNvPr id="56" name="Google Shape;56;p25"/>
            <p:cNvSpPr/>
            <p:nvPr/>
          </p:nvSpPr>
          <p:spPr>
            <a:xfrm>
              <a:off x="5586412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70580" y="198501"/>
                  </a:moveTo>
                  <a:cubicBezTo>
                    <a:pt x="56579" y="198501"/>
                    <a:pt x="46673" y="193929"/>
                    <a:pt x="46673" y="191167"/>
                  </a:cubicBezTo>
                  <a:cubicBezTo>
                    <a:pt x="46673" y="190500"/>
                    <a:pt x="46958" y="189833"/>
                    <a:pt x="47149" y="189071"/>
                  </a:cubicBezTo>
                  <a:lnTo>
                    <a:pt x="52292" y="172974"/>
                  </a:lnTo>
                  <a:cubicBezTo>
                    <a:pt x="52578" y="172022"/>
                    <a:pt x="53721" y="170688"/>
                    <a:pt x="54769" y="170688"/>
                  </a:cubicBezTo>
                  <a:cubicBezTo>
                    <a:pt x="56769" y="170688"/>
                    <a:pt x="63151" y="174403"/>
                    <a:pt x="71723" y="174403"/>
                  </a:cubicBezTo>
                  <a:cubicBezTo>
                    <a:pt x="102680" y="174403"/>
                    <a:pt x="110585" y="143066"/>
                    <a:pt x="112776" y="135255"/>
                  </a:cubicBezTo>
                  <a:lnTo>
                    <a:pt x="112300" y="134779"/>
                  </a:lnTo>
                  <a:cubicBezTo>
                    <a:pt x="108585" y="139160"/>
                    <a:pt x="100965" y="148400"/>
                    <a:pt x="83249" y="148400"/>
                  </a:cubicBezTo>
                  <a:cubicBezTo>
                    <a:pt x="60389" y="148400"/>
                    <a:pt x="38481" y="132969"/>
                    <a:pt x="38481" y="94488"/>
                  </a:cubicBezTo>
                  <a:cubicBezTo>
                    <a:pt x="38481" y="58769"/>
                    <a:pt x="59150" y="36862"/>
                    <a:pt x="91440" y="36862"/>
                  </a:cubicBezTo>
                  <a:cubicBezTo>
                    <a:pt x="121920" y="36862"/>
                    <a:pt x="144113" y="56198"/>
                    <a:pt x="144113" y="104394"/>
                  </a:cubicBezTo>
                  <a:cubicBezTo>
                    <a:pt x="144113" y="167545"/>
                    <a:pt x="112395" y="198596"/>
                    <a:pt x="70580" y="198596"/>
                  </a:cubicBezTo>
                  <a:moveTo>
                    <a:pt x="159830" y="0"/>
                  </a:moveTo>
                  <a:lnTo>
                    <a:pt x="23717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2384" y="0"/>
                  </a:moveTo>
                  <a:cubicBezTo>
                    <a:pt x="8573" y="0"/>
                    <a:pt x="0" y="11049"/>
                    <a:pt x="0" y="31623"/>
                  </a:cubicBezTo>
                  <a:cubicBezTo>
                    <a:pt x="0" y="52197"/>
                    <a:pt x="7906" y="62484"/>
                    <a:pt x="21907" y="62484"/>
                  </a:cubicBezTo>
                  <a:cubicBezTo>
                    <a:pt x="35909" y="62484"/>
                    <a:pt x="44006" y="52769"/>
                    <a:pt x="44006" y="31623"/>
                  </a:cubicBezTo>
                  <a:cubicBezTo>
                    <a:pt x="44006" y="10478"/>
                    <a:pt x="36862" y="0"/>
                    <a:pt x="22384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5"/>
            <p:cNvSpPr/>
            <p:nvPr/>
          </p:nvSpPr>
          <p:spPr>
            <a:xfrm>
              <a:off x="5795866" y="3309937"/>
              <a:ext cx="183451" cy="236791"/>
            </a:xfrm>
            <a:custGeom>
              <a:avLst/>
              <a:gdLst/>
              <a:ahLst/>
              <a:cxnLst/>
              <a:rect l="l" t="t" r="r" b="b"/>
              <a:pathLst>
                <a:path w="183451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3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3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4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69" y="173831"/>
                    <a:pt x="136969" y="176403"/>
                  </a:cubicBezTo>
                  <a:lnTo>
                    <a:pt x="136969" y="191357"/>
                  </a:lnTo>
                  <a:close/>
                  <a:moveTo>
                    <a:pt x="159830" y="0"/>
                  </a:moveTo>
                  <a:lnTo>
                    <a:pt x="23622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622" y="236792"/>
                  </a:cubicBezTo>
                  <a:lnTo>
                    <a:pt x="159830" y="236792"/>
                  </a:lnTo>
                  <a:cubicBezTo>
                    <a:pt x="172879" y="236792"/>
                    <a:pt x="183452" y="226505"/>
                    <a:pt x="183452" y="213836"/>
                  </a:cubicBezTo>
                  <a:lnTo>
                    <a:pt x="183452" y="22955"/>
                  </a:lnTo>
                  <a:cubicBezTo>
                    <a:pt x="183452" y="10287"/>
                    <a:pt x="172879" y="0"/>
                    <a:pt x="159830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1907" y="62484"/>
                  </a:moveTo>
                  <a:cubicBezTo>
                    <a:pt x="7906" y="62484"/>
                    <a:pt x="0" y="52102"/>
                    <a:pt x="0" y="31623"/>
                  </a:cubicBezTo>
                  <a:cubicBezTo>
                    <a:pt x="0" y="11144"/>
                    <a:pt x="8573" y="0"/>
                    <a:pt x="22384" y="0"/>
                  </a:cubicBezTo>
                  <a:cubicBezTo>
                    <a:pt x="36957" y="0"/>
                    <a:pt x="44006" y="11335"/>
                    <a:pt x="44006" y="31623"/>
                  </a:cubicBezTo>
                  <a:cubicBezTo>
                    <a:pt x="44006" y="51911"/>
                    <a:pt x="35433" y="62484"/>
                    <a:pt x="21907" y="6248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5"/>
            <p:cNvSpPr/>
            <p:nvPr/>
          </p:nvSpPr>
          <p:spPr>
            <a:xfrm>
              <a:off x="6005035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2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2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3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70" y="173831"/>
                    <a:pt x="136970" y="176403"/>
                  </a:cubicBezTo>
                  <a:lnTo>
                    <a:pt x="136970" y="191357"/>
                  </a:lnTo>
                  <a:close/>
                  <a:moveTo>
                    <a:pt x="159925" y="0"/>
                  </a:moveTo>
                  <a:lnTo>
                    <a:pt x="23717" y="0"/>
                  </a:lnTo>
                  <a:cubicBezTo>
                    <a:pt x="10668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5"/>
            <p:cNvSpPr/>
            <p:nvPr/>
          </p:nvSpPr>
          <p:spPr>
            <a:xfrm>
              <a:off x="6215443" y="3450716"/>
              <a:ext cx="56292" cy="56769"/>
            </a:xfrm>
            <a:custGeom>
              <a:avLst/>
              <a:gdLst/>
              <a:ahLst/>
              <a:cxnLst/>
              <a:rect l="l" t="t" r="r" b="b"/>
              <a:pathLst>
                <a:path w="56292" h="56769" extrusionOk="0">
                  <a:moveTo>
                    <a:pt x="27813" y="0"/>
                  </a:moveTo>
                  <a:cubicBezTo>
                    <a:pt x="43434" y="0"/>
                    <a:pt x="56293" y="12573"/>
                    <a:pt x="56293" y="28099"/>
                  </a:cubicBezTo>
                  <a:cubicBezTo>
                    <a:pt x="56293" y="43625"/>
                    <a:pt x="43529" y="56769"/>
                    <a:pt x="28099" y="56769"/>
                  </a:cubicBezTo>
                  <a:cubicBezTo>
                    <a:pt x="12668" y="56769"/>
                    <a:pt x="0" y="43815"/>
                    <a:pt x="0" y="28099"/>
                  </a:cubicBezTo>
                  <a:cubicBezTo>
                    <a:pt x="0" y="12383"/>
                    <a:pt x="12478" y="0"/>
                    <a:pt x="27813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5"/>
            <p:cNvSpPr/>
            <p:nvPr/>
          </p:nvSpPr>
          <p:spPr>
            <a:xfrm>
              <a:off x="6294309" y="3382231"/>
              <a:ext cx="102393" cy="166401"/>
            </a:xfrm>
            <a:custGeom>
              <a:avLst/>
              <a:gdLst/>
              <a:ahLst/>
              <a:cxnLst/>
              <a:rect l="l" t="t" r="r" b="b"/>
              <a:pathLst>
                <a:path w="102393" h="166401" extrusionOk="0">
                  <a:moveTo>
                    <a:pt x="42481" y="15716"/>
                  </a:moveTo>
                  <a:cubicBezTo>
                    <a:pt x="28765" y="15716"/>
                    <a:pt x="21717" y="23432"/>
                    <a:pt x="21717" y="39910"/>
                  </a:cubicBezTo>
                  <a:cubicBezTo>
                    <a:pt x="21717" y="55245"/>
                    <a:pt x="28956" y="63151"/>
                    <a:pt x="42958" y="63151"/>
                  </a:cubicBezTo>
                  <a:cubicBezTo>
                    <a:pt x="56960" y="63151"/>
                    <a:pt x="62865" y="55245"/>
                    <a:pt x="62865" y="39148"/>
                  </a:cubicBezTo>
                  <a:cubicBezTo>
                    <a:pt x="62865" y="23051"/>
                    <a:pt x="57150" y="15621"/>
                    <a:pt x="42577" y="15621"/>
                  </a:cubicBezTo>
                  <a:moveTo>
                    <a:pt x="91821" y="1238"/>
                  </a:moveTo>
                  <a:lnTo>
                    <a:pt x="102394" y="12764"/>
                  </a:lnTo>
                  <a:cubicBezTo>
                    <a:pt x="95536" y="18002"/>
                    <a:pt x="90488" y="20002"/>
                    <a:pt x="83820" y="20002"/>
                  </a:cubicBezTo>
                  <a:cubicBezTo>
                    <a:pt x="80105" y="20002"/>
                    <a:pt x="79153" y="19812"/>
                    <a:pt x="76295" y="18574"/>
                  </a:cubicBezTo>
                  <a:cubicBezTo>
                    <a:pt x="80677" y="24575"/>
                    <a:pt x="82963" y="31242"/>
                    <a:pt x="82963" y="38957"/>
                  </a:cubicBezTo>
                  <a:cubicBezTo>
                    <a:pt x="82963" y="50006"/>
                    <a:pt x="78105" y="62008"/>
                    <a:pt x="71056" y="68485"/>
                  </a:cubicBezTo>
                  <a:cubicBezTo>
                    <a:pt x="65532" y="73724"/>
                    <a:pt x="56483" y="77152"/>
                    <a:pt x="48482" y="77152"/>
                  </a:cubicBezTo>
                  <a:lnTo>
                    <a:pt x="46101" y="77152"/>
                  </a:lnTo>
                  <a:lnTo>
                    <a:pt x="43625" y="78105"/>
                  </a:lnTo>
                  <a:cubicBezTo>
                    <a:pt x="31718" y="82868"/>
                    <a:pt x="26194" y="86963"/>
                    <a:pt x="26194" y="91059"/>
                  </a:cubicBezTo>
                  <a:cubicBezTo>
                    <a:pt x="26194" y="94679"/>
                    <a:pt x="29527" y="96774"/>
                    <a:pt x="35052" y="96774"/>
                  </a:cubicBezTo>
                  <a:lnTo>
                    <a:pt x="52769" y="96774"/>
                  </a:lnTo>
                  <a:cubicBezTo>
                    <a:pt x="65627" y="96774"/>
                    <a:pt x="72676" y="98489"/>
                    <a:pt x="79248" y="103537"/>
                  </a:cubicBezTo>
                  <a:cubicBezTo>
                    <a:pt x="87821" y="110014"/>
                    <a:pt x="91440" y="118396"/>
                    <a:pt x="91440" y="128683"/>
                  </a:cubicBezTo>
                  <a:cubicBezTo>
                    <a:pt x="91440" y="143542"/>
                    <a:pt x="85249" y="155067"/>
                    <a:pt x="74676" y="160592"/>
                  </a:cubicBezTo>
                  <a:cubicBezTo>
                    <a:pt x="66961" y="164687"/>
                    <a:pt x="58769" y="166402"/>
                    <a:pt x="47720" y="166402"/>
                  </a:cubicBezTo>
                  <a:cubicBezTo>
                    <a:pt x="27146" y="166402"/>
                    <a:pt x="14573" y="161830"/>
                    <a:pt x="7525" y="154686"/>
                  </a:cubicBezTo>
                  <a:cubicBezTo>
                    <a:pt x="2477" y="149447"/>
                    <a:pt x="0" y="143161"/>
                    <a:pt x="0" y="136017"/>
                  </a:cubicBezTo>
                  <a:cubicBezTo>
                    <a:pt x="0" y="131731"/>
                    <a:pt x="667" y="128111"/>
                    <a:pt x="2191" y="123349"/>
                  </a:cubicBezTo>
                  <a:lnTo>
                    <a:pt x="20288" y="121634"/>
                  </a:lnTo>
                  <a:lnTo>
                    <a:pt x="19431" y="123539"/>
                  </a:lnTo>
                  <a:cubicBezTo>
                    <a:pt x="18098" y="126206"/>
                    <a:pt x="17240" y="129730"/>
                    <a:pt x="17240" y="132398"/>
                  </a:cubicBezTo>
                  <a:cubicBezTo>
                    <a:pt x="17240" y="138684"/>
                    <a:pt x="19717" y="143637"/>
                    <a:pt x="23622" y="146304"/>
                  </a:cubicBezTo>
                  <a:cubicBezTo>
                    <a:pt x="28956" y="149638"/>
                    <a:pt x="37052" y="151829"/>
                    <a:pt x="45910" y="151829"/>
                  </a:cubicBezTo>
                  <a:cubicBezTo>
                    <a:pt x="58293" y="151829"/>
                    <a:pt x="65627" y="148971"/>
                    <a:pt x="69533" y="142685"/>
                  </a:cubicBezTo>
                  <a:cubicBezTo>
                    <a:pt x="71723" y="139541"/>
                    <a:pt x="72581" y="136017"/>
                    <a:pt x="72581" y="130969"/>
                  </a:cubicBezTo>
                  <a:cubicBezTo>
                    <a:pt x="72581" y="124492"/>
                    <a:pt x="70580" y="119443"/>
                    <a:pt x="66580" y="116586"/>
                  </a:cubicBezTo>
                  <a:cubicBezTo>
                    <a:pt x="62389" y="113443"/>
                    <a:pt x="55721" y="112014"/>
                    <a:pt x="44958" y="112014"/>
                  </a:cubicBezTo>
                  <a:cubicBezTo>
                    <a:pt x="40577" y="112014"/>
                    <a:pt x="31433" y="112490"/>
                    <a:pt x="27908" y="112490"/>
                  </a:cubicBezTo>
                  <a:cubicBezTo>
                    <a:pt x="14859" y="112490"/>
                    <a:pt x="7144" y="106013"/>
                    <a:pt x="7144" y="95250"/>
                  </a:cubicBezTo>
                  <a:cubicBezTo>
                    <a:pt x="7144" y="85630"/>
                    <a:pt x="12192" y="80105"/>
                    <a:pt x="25717" y="75343"/>
                  </a:cubicBezTo>
                  <a:lnTo>
                    <a:pt x="27051" y="74867"/>
                  </a:lnTo>
                  <a:cubicBezTo>
                    <a:pt x="12287" y="69818"/>
                    <a:pt x="2286" y="56197"/>
                    <a:pt x="2286" y="40291"/>
                  </a:cubicBezTo>
                  <a:cubicBezTo>
                    <a:pt x="2286" y="16288"/>
                    <a:pt x="18860" y="0"/>
                    <a:pt x="42958" y="0"/>
                  </a:cubicBezTo>
                  <a:cubicBezTo>
                    <a:pt x="48482" y="0"/>
                    <a:pt x="54483" y="952"/>
                    <a:pt x="58865" y="2667"/>
                  </a:cubicBezTo>
                  <a:lnTo>
                    <a:pt x="66389" y="5334"/>
                  </a:lnTo>
                  <a:cubicBezTo>
                    <a:pt x="69056" y="6286"/>
                    <a:pt x="72581" y="6763"/>
                    <a:pt x="76581" y="6763"/>
                  </a:cubicBezTo>
                  <a:cubicBezTo>
                    <a:pt x="82296" y="6763"/>
                    <a:pt x="86487" y="5334"/>
                    <a:pt x="91821" y="152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25"/>
            <p:cNvSpPr/>
            <p:nvPr/>
          </p:nvSpPr>
          <p:spPr>
            <a:xfrm>
              <a:off x="6404704" y="3381755"/>
              <a:ext cx="94678" cy="126206"/>
            </a:xfrm>
            <a:custGeom>
              <a:avLst/>
              <a:gdLst/>
              <a:ahLst/>
              <a:cxnLst/>
              <a:rect l="l" t="t" r="r" b="b"/>
              <a:pathLst>
                <a:path w="94678" h="126206" extrusionOk="0">
                  <a:moveTo>
                    <a:pt x="46672" y="15430"/>
                  </a:moveTo>
                  <a:cubicBezTo>
                    <a:pt x="36957" y="15430"/>
                    <a:pt x="28099" y="20669"/>
                    <a:pt x="24098" y="28385"/>
                  </a:cubicBezTo>
                  <a:cubicBezTo>
                    <a:pt x="20574" y="35814"/>
                    <a:pt x="18764" y="45434"/>
                    <a:pt x="18764" y="59531"/>
                  </a:cubicBezTo>
                  <a:cubicBezTo>
                    <a:pt x="18764" y="76295"/>
                    <a:pt x="21431" y="91154"/>
                    <a:pt x="25622" y="98584"/>
                  </a:cubicBezTo>
                  <a:cubicBezTo>
                    <a:pt x="29623" y="105823"/>
                    <a:pt x="38481" y="110585"/>
                    <a:pt x="47911" y="110585"/>
                  </a:cubicBezTo>
                  <a:cubicBezTo>
                    <a:pt x="59436" y="110585"/>
                    <a:pt x="68008" y="104108"/>
                    <a:pt x="71723" y="92583"/>
                  </a:cubicBezTo>
                  <a:cubicBezTo>
                    <a:pt x="74200" y="85153"/>
                    <a:pt x="75057" y="78391"/>
                    <a:pt x="75057" y="66675"/>
                  </a:cubicBezTo>
                  <a:cubicBezTo>
                    <a:pt x="75057" y="49911"/>
                    <a:pt x="73533" y="38576"/>
                    <a:pt x="70009" y="30671"/>
                  </a:cubicBezTo>
                  <a:cubicBezTo>
                    <a:pt x="65341" y="20098"/>
                    <a:pt x="55626" y="15335"/>
                    <a:pt x="46577" y="15335"/>
                  </a:cubicBezTo>
                  <a:moveTo>
                    <a:pt x="46768" y="0"/>
                  </a:moveTo>
                  <a:cubicBezTo>
                    <a:pt x="65056" y="0"/>
                    <a:pt x="77057" y="9144"/>
                    <a:pt x="84487" y="20860"/>
                  </a:cubicBezTo>
                  <a:cubicBezTo>
                    <a:pt x="91345" y="31623"/>
                    <a:pt x="94678" y="45815"/>
                    <a:pt x="94678" y="65246"/>
                  </a:cubicBezTo>
                  <a:cubicBezTo>
                    <a:pt x="94678" y="88487"/>
                    <a:pt x="89630" y="103156"/>
                    <a:pt x="77438" y="114681"/>
                  </a:cubicBezTo>
                  <a:cubicBezTo>
                    <a:pt x="68866" y="122873"/>
                    <a:pt x="59817" y="126206"/>
                    <a:pt x="47434" y="126206"/>
                  </a:cubicBezTo>
                  <a:cubicBezTo>
                    <a:pt x="18097" y="126206"/>
                    <a:pt x="0" y="102013"/>
                    <a:pt x="0" y="62675"/>
                  </a:cubicBezTo>
                  <a:cubicBezTo>
                    <a:pt x="0" y="23336"/>
                    <a:pt x="17907" y="95"/>
                    <a:pt x="46863" y="95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25"/>
            <p:cNvSpPr/>
            <p:nvPr/>
          </p:nvSpPr>
          <p:spPr>
            <a:xfrm>
              <a:off x="6508146" y="3381374"/>
              <a:ext cx="97726" cy="123729"/>
            </a:xfrm>
            <a:custGeom>
              <a:avLst/>
              <a:gdLst/>
              <a:ahLst/>
              <a:cxnLst/>
              <a:rect l="l" t="t" r="r" b="b"/>
              <a:pathLst>
                <a:path w="97726" h="123729" extrusionOk="0">
                  <a:moveTo>
                    <a:pt x="0" y="4096"/>
                  </a:moveTo>
                  <a:lnTo>
                    <a:pt x="17621" y="0"/>
                  </a:lnTo>
                  <a:lnTo>
                    <a:pt x="43244" y="82296"/>
                  </a:lnTo>
                  <a:cubicBezTo>
                    <a:pt x="45434" y="90011"/>
                    <a:pt x="47435" y="97441"/>
                    <a:pt x="48578" y="102680"/>
                  </a:cubicBezTo>
                  <a:lnTo>
                    <a:pt x="49054" y="102680"/>
                  </a:lnTo>
                  <a:cubicBezTo>
                    <a:pt x="50387" y="95726"/>
                    <a:pt x="51721" y="90964"/>
                    <a:pt x="54388" y="82487"/>
                  </a:cubicBezTo>
                  <a:lnTo>
                    <a:pt x="79343" y="3524"/>
                  </a:lnTo>
                  <a:lnTo>
                    <a:pt x="97727" y="3334"/>
                  </a:lnTo>
                  <a:lnTo>
                    <a:pt x="56674" y="123730"/>
                  </a:lnTo>
                  <a:lnTo>
                    <a:pt x="39624" y="123730"/>
                  </a:lnTo>
                  <a:lnTo>
                    <a:pt x="95" y="4001"/>
                  </a:lnTo>
                  <a:close/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25"/>
          <p:cNvSpPr txBox="1">
            <a:spLocks noGrp="1"/>
          </p:cNvSpPr>
          <p:nvPr>
            <p:ph type="ctrTitle"/>
          </p:nvPr>
        </p:nvSpPr>
        <p:spPr>
          <a:xfrm>
            <a:off x="653196" y="1606081"/>
            <a:ext cx="8822399" cy="194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subTitle" idx="1"/>
          </p:nvPr>
        </p:nvSpPr>
        <p:spPr>
          <a:xfrm>
            <a:off x="653196" y="4447273"/>
            <a:ext cx="6491182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67" name="Google Shape;67;p25"/>
          <p:cNvGrpSpPr/>
          <p:nvPr/>
        </p:nvGrpSpPr>
        <p:grpSpPr>
          <a:xfrm>
            <a:off x="708658" y="940120"/>
            <a:ext cx="5151816" cy="466570"/>
            <a:chOff x="694683" y="4242515"/>
            <a:chExt cx="5048357" cy="457200"/>
          </a:xfrm>
        </p:grpSpPr>
        <p:grpSp>
          <p:nvGrpSpPr>
            <p:cNvPr id="68" name="Google Shape;68;p25"/>
            <p:cNvGrpSpPr/>
            <p:nvPr/>
          </p:nvGrpSpPr>
          <p:grpSpPr>
            <a:xfrm>
              <a:off x="694683" y="4329719"/>
              <a:ext cx="1207797" cy="282792"/>
              <a:chOff x="5586412" y="3309937"/>
              <a:chExt cx="1019460" cy="238695"/>
            </a:xfrm>
          </p:grpSpPr>
          <p:sp>
            <p:nvSpPr>
              <p:cNvPr id="69" name="Google Shape;69;p25"/>
              <p:cNvSpPr/>
              <p:nvPr/>
            </p:nvSpPr>
            <p:spPr>
              <a:xfrm>
                <a:off x="5586412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70580" y="198501"/>
                    </a:moveTo>
                    <a:cubicBezTo>
                      <a:pt x="56579" y="198501"/>
                      <a:pt x="46673" y="193929"/>
                      <a:pt x="46673" y="191167"/>
                    </a:cubicBezTo>
                    <a:cubicBezTo>
                      <a:pt x="46673" y="190500"/>
                      <a:pt x="46958" y="189833"/>
                      <a:pt x="47149" y="189071"/>
                    </a:cubicBezTo>
                    <a:lnTo>
                      <a:pt x="52292" y="172974"/>
                    </a:lnTo>
                    <a:cubicBezTo>
                      <a:pt x="52578" y="172022"/>
                      <a:pt x="53721" y="170688"/>
                      <a:pt x="54769" y="170688"/>
                    </a:cubicBezTo>
                    <a:cubicBezTo>
                      <a:pt x="56769" y="170688"/>
                      <a:pt x="63151" y="174403"/>
                      <a:pt x="71723" y="174403"/>
                    </a:cubicBezTo>
                    <a:cubicBezTo>
                      <a:pt x="102680" y="174403"/>
                      <a:pt x="110585" y="143066"/>
                      <a:pt x="112776" y="135255"/>
                    </a:cubicBezTo>
                    <a:lnTo>
                      <a:pt x="112300" y="134779"/>
                    </a:lnTo>
                    <a:cubicBezTo>
                      <a:pt x="108585" y="139160"/>
                      <a:pt x="100965" y="148400"/>
                      <a:pt x="83249" y="148400"/>
                    </a:cubicBezTo>
                    <a:cubicBezTo>
                      <a:pt x="60389" y="148400"/>
                      <a:pt x="38481" y="132969"/>
                      <a:pt x="38481" y="94488"/>
                    </a:cubicBezTo>
                    <a:cubicBezTo>
                      <a:pt x="38481" y="58769"/>
                      <a:pt x="59150" y="36862"/>
                      <a:pt x="91440" y="36862"/>
                    </a:cubicBezTo>
                    <a:cubicBezTo>
                      <a:pt x="121920" y="36862"/>
                      <a:pt x="144113" y="56198"/>
                      <a:pt x="144113" y="104394"/>
                    </a:cubicBezTo>
                    <a:cubicBezTo>
                      <a:pt x="144113" y="167545"/>
                      <a:pt x="112395" y="198596"/>
                      <a:pt x="70580" y="198596"/>
                    </a:cubicBezTo>
                    <a:moveTo>
                      <a:pt x="159830" y="0"/>
                    </a:moveTo>
                    <a:lnTo>
                      <a:pt x="23717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2384" y="0"/>
                    </a:moveTo>
                    <a:cubicBezTo>
                      <a:pt x="8573" y="0"/>
                      <a:pt x="0" y="11049"/>
                      <a:pt x="0" y="31623"/>
                    </a:cubicBezTo>
                    <a:cubicBezTo>
                      <a:pt x="0" y="52197"/>
                      <a:pt x="7906" y="62484"/>
                      <a:pt x="21907" y="62484"/>
                    </a:cubicBezTo>
                    <a:cubicBezTo>
                      <a:pt x="35909" y="62484"/>
                      <a:pt x="44006" y="52769"/>
                      <a:pt x="44006" y="31623"/>
                    </a:cubicBezTo>
                    <a:cubicBezTo>
                      <a:pt x="44006" y="10478"/>
                      <a:pt x="36862" y="0"/>
                      <a:pt x="2238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25"/>
              <p:cNvSpPr/>
              <p:nvPr/>
            </p:nvSpPr>
            <p:spPr>
              <a:xfrm>
                <a:off x="5795866" y="3309937"/>
                <a:ext cx="183451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451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3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3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4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69" y="173831"/>
                      <a:pt x="136969" y="176403"/>
                    </a:cubicBezTo>
                    <a:lnTo>
                      <a:pt x="136969" y="191357"/>
                    </a:lnTo>
                    <a:close/>
                    <a:moveTo>
                      <a:pt x="159830" y="0"/>
                    </a:moveTo>
                    <a:lnTo>
                      <a:pt x="23622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622" y="236792"/>
                    </a:cubicBezTo>
                    <a:lnTo>
                      <a:pt x="159830" y="236792"/>
                    </a:lnTo>
                    <a:cubicBezTo>
                      <a:pt x="172879" y="236792"/>
                      <a:pt x="183452" y="226505"/>
                      <a:pt x="183452" y="213836"/>
                    </a:cubicBezTo>
                    <a:lnTo>
                      <a:pt x="183452" y="22955"/>
                    </a:lnTo>
                    <a:cubicBezTo>
                      <a:pt x="183452" y="10287"/>
                      <a:pt x="172879" y="0"/>
                      <a:pt x="15983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1907" y="62484"/>
                    </a:moveTo>
                    <a:cubicBezTo>
                      <a:pt x="7906" y="62484"/>
                      <a:pt x="0" y="52102"/>
                      <a:pt x="0" y="31623"/>
                    </a:cubicBezTo>
                    <a:cubicBezTo>
                      <a:pt x="0" y="11144"/>
                      <a:pt x="8573" y="0"/>
                      <a:pt x="22384" y="0"/>
                    </a:cubicBezTo>
                    <a:cubicBezTo>
                      <a:pt x="36957" y="0"/>
                      <a:pt x="44006" y="11335"/>
                      <a:pt x="44006" y="31623"/>
                    </a:cubicBezTo>
                    <a:cubicBezTo>
                      <a:pt x="44006" y="51911"/>
                      <a:pt x="35433" y="62484"/>
                      <a:pt x="21907" y="6248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25"/>
              <p:cNvSpPr/>
              <p:nvPr/>
            </p:nvSpPr>
            <p:spPr>
              <a:xfrm>
                <a:off x="6005035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2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2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3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70" y="173831"/>
                      <a:pt x="136970" y="176403"/>
                    </a:cubicBezTo>
                    <a:lnTo>
                      <a:pt x="136970" y="191357"/>
                    </a:lnTo>
                    <a:close/>
                    <a:moveTo>
                      <a:pt x="159925" y="0"/>
                    </a:moveTo>
                    <a:lnTo>
                      <a:pt x="23717" y="0"/>
                    </a:lnTo>
                    <a:cubicBezTo>
                      <a:pt x="10668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25"/>
              <p:cNvSpPr/>
              <p:nvPr/>
            </p:nvSpPr>
            <p:spPr>
              <a:xfrm>
                <a:off x="6215443" y="3450716"/>
                <a:ext cx="56292" cy="56769"/>
              </a:xfrm>
              <a:custGeom>
                <a:avLst/>
                <a:gdLst/>
                <a:ahLst/>
                <a:cxnLst/>
                <a:rect l="l" t="t" r="r" b="b"/>
                <a:pathLst>
                  <a:path w="56292" h="56769" extrusionOk="0">
                    <a:moveTo>
                      <a:pt x="27813" y="0"/>
                    </a:moveTo>
                    <a:cubicBezTo>
                      <a:pt x="43434" y="0"/>
                      <a:pt x="56293" y="12573"/>
                      <a:pt x="56293" y="28099"/>
                    </a:cubicBezTo>
                    <a:cubicBezTo>
                      <a:pt x="56293" y="43625"/>
                      <a:pt x="43529" y="56769"/>
                      <a:pt x="28099" y="56769"/>
                    </a:cubicBezTo>
                    <a:cubicBezTo>
                      <a:pt x="12668" y="56769"/>
                      <a:pt x="0" y="43815"/>
                      <a:pt x="0" y="28099"/>
                    </a:cubicBezTo>
                    <a:cubicBezTo>
                      <a:pt x="0" y="12383"/>
                      <a:pt x="12478" y="0"/>
                      <a:pt x="2781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25"/>
              <p:cNvSpPr/>
              <p:nvPr/>
            </p:nvSpPr>
            <p:spPr>
              <a:xfrm>
                <a:off x="6294309" y="3382231"/>
                <a:ext cx="102393" cy="166401"/>
              </a:xfrm>
              <a:custGeom>
                <a:avLst/>
                <a:gdLst/>
                <a:ahLst/>
                <a:cxnLst/>
                <a:rect l="l" t="t" r="r" b="b"/>
                <a:pathLst>
                  <a:path w="102393" h="166401" extrusionOk="0">
                    <a:moveTo>
                      <a:pt x="42481" y="15716"/>
                    </a:moveTo>
                    <a:cubicBezTo>
                      <a:pt x="28765" y="15716"/>
                      <a:pt x="21717" y="23432"/>
                      <a:pt x="21717" y="39910"/>
                    </a:cubicBezTo>
                    <a:cubicBezTo>
                      <a:pt x="21717" y="55245"/>
                      <a:pt x="28956" y="63151"/>
                      <a:pt x="42958" y="63151"/>
                    </a:cubicBezTo>
                    <a:cubicBezTo>
                      <a:pt x="56960" y="63151"/>
                      <a:pt x="62865" y="55245"/>
                      <a:pt x="62865" y="39148"/>
                    </a:cubicBezTo>
                    <a:cubicBezTo>
                      <a:pt x="62865" y="23051"/>
                      <a:pt x="57150" y="15621"/>
                      <a:pt x="42577" y="15621"/>
                    </a:cubicBezTo>
                    <a:moveTo>
                      <a:pt x="91821" y="1238"/>
                    </a:moveTo>
                    <a:lnTo>
                      <a:pt x="102394" y="12764"/>
                    </a:lnTo>
                    <a:cubicBezTo>
                      <a:pt x="95536" y="18002"/>
                      <a:pt x="90488" y="20002"/>
                      <a:pt x="83820" y="20002"/>
                    </a:cubicBezTo>
                    <a:cubicBezTo>
                      <a:pt x="80105" y="20002"/>
                      <a:pt x="79153" y="19812"/>
                      <a:pt x="76295" y="18574"/>
                    </a:cubicBezTo>
                    <a:cubicBezTo>
                      <a:pt x="80677" y="24575"/>
                      <a:pt x="82963" y="31242"/>
                      <a:pt x="82963" y="38957"/>
                    </a:cubicBezTo>
                    <a:cubicBezTo>
                      <a:pt x="82963" y="50006"/>
                      <a:pt x="78105" y="62008"/>
                      <a:pt x="71056" y="68485"/>
                    </a:cubicBezTo>
                    <a:cubicBezTo>
                      <a:pt x="65532" y="73724"/>
                      <a:pt x="56483" y="77152"/>
                      <a:pt x="48482" y="77152"/>
                    </a:cubicBezTo>
                    <a:lnTo>
                      <a:pt x="46101" y="77152"/>
                    </a:lnTo>
                    <a:lnTo>
                      <a:pt x="43625" y="78105"/>
                    </a:lnTo>
                    <a:cubicBezTo>
                      <a:pt x="31718" y="82868"/>
                      <a:pt x="26194" y="86963"/>
                      <a:pt x="26194" y="91059"/>
                    </a:cubicBezTo>
                    <a:cubicBezTo>
                      <a:pt x="26194" y="94679"/>
                      <a:pt x="29527" y="96774"/>
                      <a:pt x="35052" y="96774"/>
                    </a:cubicBezTo>
                    <a:lnTo>
                      <a:pt x="52769" y="96774"/>
                    </a:lnTo>
                    <a:cubicBezTo>
                      <a:pt x="65627" y="96774"/>
                      <a:pt x="72676" y="98489"/>
                      <a:pt x="79248" y="103537"/>
                    </a:cubicBezTo>
                    <a:cubicBezTo>
                      <a:pt x="87821" y="110014"/>
                      <a:pt x="91440" y="118396"/>
                      <a:pt x="91440" y="128683"/>
                    </a:cubicBezTo>
                    <a:cubicBezTo>
                      <a:pt x="91440" y="143542"/>
                      <a:pt x="85249" y="155067"/>
                      <a:pt x="74676" y="160592"/>
                    </a:cubicBezTo>
                    <a:cubicBezTo>
                      <a:pt x="66961" y="164687"/>
                      <a:pt x="58769" y="166402"/>
                      <a:pt x="47720" y="166402"/>
                    </a:cubicBezTo>
                    <a:cubicBezTo>
                      <a:pt x="27146" y="166402"/>
                      <a:pt x="14573" y="161830"/>
                      <a:pt x="7525" y="154686"/>
                    </a:cubicBezTo>
                    <a:cubicBezTo>
                      <a:pt x="2477" y="149447"/>
                      <a:pt x="0" y="143161"/>
                      <a:pt x="0" y="136017"/>
                    </a:cubicBezTo>
                    <a:cubicBezTo>
                      <a:pt x="0" y="131731"/>
                      <a:pt x="667" y="128111"/>
                      <a:pt x="2191" y="123349"/>
                    </a:cubicBezTo>
                    <a:lnTo>
                      <a:pt x="20288" y="121634"/>
                    </a:lnTo>
                    <a:lnTo>
                      <a:pt x="19431" y="123539"/>
                    </a:lnTo>
                    <a:cubicBezTo>
                      <a:pt x="18098" y="126206"/>
                      <a:pt x="17240" y="129730"/>
                      <a:pt x="17240" y="132398"/>
                    </a:cubicBezTo>
                    <a:cubicBezTo>
                      <a:pt x="17240" y="138684"/>
                      <a:pt x="19717" y="143637"/>
                      <a:pt x="23622" y="146304"/>
                    </a:cubicBezTo>
                    <a:cubicBezTo>
                      <a:pt x="28956" y="149638"/>
                      <a:pt x="37052" y="151829"/>
                      <a:pt x="45910" y="151829"/>
                    </a:cubicBezTo>
                    <a:cubicBezTo>
                      <a:pt x="58293" y="151829"/>
                      <a:pt x="65627" y="148971"/>
                      <a:pt x="69533" y="142685"/>
                    </a:cubicBezTo>
                    <a:cubicBezTo>
                      <a:pt x="71723" y="139541"/>
                      <a:pt x="72581" y="136017"/>
                      <a:pt x="72581" y="130969"/>
                    </a:cubicBezTo>
                    <a:cubicBezTo>
                      <a:pt x="72581" y="124492"/>
                      <a:pt x="70580" y="119443"/>
                      <a:pt x="66580" y="116586"/>
                    </a:cubicBezTo>
                    <a:cubicBezTo>
                      <a:pt x="62389" y="113443"/>
                      <a:pt x="55721" y="112014"/>
                      <a:pt x="44958" y="112014"/>
                    </a:cubicBezTo>
                    <a:cubicBezTo>
                      <a:pt x="40577" y="112014"/>
                      <a:pt x="31433" y="112490"/>
                      <a:pt x="27908" y="112490"/>
                    </a:cubicBezTo>
                    <a:cubicBezTo>
                      <a:pt x="14859" y="112490"/>
                      <a:pt x="7144" y="106013"/>
                      <a:pt x="7144" y="95250"/>
                    </a:cubicBezTo>
                    <a:cubicBezTo>
                      <a:pt x="7144" y="85630"/>
                      <a:pt x="12192" y="80105"/>
                      <a:pt x="25717" y="75343"/>
                    </a:cubicBezTo>
                    <a:lnTo>
                      <a:pt x="27051" y="74867"/>
                    </a:lnTo>
                    <a:cubicBezTo>
                      <a:pt x="12287" y="69818"/>
                      <a:pt x="2286" y="56197"/>
                      <a:pt x="2286" y="40291"/>
                    </a:cubicBezTo>
                    <a:cubicBezTo>
                      <a:pt x="2286" y="16288"/>
                      <a:pt x="18860" y="0"/>
                      <a:pt x="42958" y="0"/>
                    </a:cubicBezTo>
                    <a:cubicBezTo>
                      <a:pt x="48482" y="0"/>
                      <a:pt x="54483" y="952"/>
                      <a:pt x="58865" y="2667"/>
                    </a:cubicBezTo>
                    <a:lnTo>
                      <a:pt x="66389" y="5334"/>
                    </a:lnTo>
                    <a:cubicBezTo>
                      <a:pt x="69056" y="6286"/>
                      <a:pt x="72581" y="6763"/>
                      <a:pt x="76581" y="6763"/>
                    </a:cubicBezTo>
                    <a:cubicBezTo>
                      <a:pt x="82296" y="6763"/>
                      <a:pt x="86487" y="5334"/>
                      <a:pt x="91821" y="15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25"/>
              <p:cNvSpPr/>
              <p:nvPr/>
            </p:nvSpPr>
            <p:spPr>
              <a:xfrm>
                <a:off x="6404704" y="3381755"/>
                <a:ext cx="94678" cy="126206"/>
              </a:xfrm>
              <a:custGeom>
                <a:avLst/>
                <a:gdLst/>
                <a:ahLst/>
                <a:cxnLst/>
                <a:rect l="l" t="t" r="r" b="b"/>
                <a:pathLst>
                  <a:path w="94678" h="126206" extrusionOk="0">
                    <a:moveTo>
                      <a:pt x="46672" y="15430"/>
                    </a:moveTo>
                    <a:cubicBezTo>
                      <a:pt x="36957" y="15430"/>
                      <a:pt x="28099" y="20669"/>
                      <a:pt x="24098" y="28385"/>
                    </a:cubicBezTo>
                    <a:cubicBezTo>
                      <a:pt x="20574" y="35814"/>
                      <a:pt x="18764" y="45434"/>
                      <a:pt x="18764" y="59531"/>
                    </a:cubicBezTo>
                    <a:cubicBezTo>
                      <a:pt x="18764" y="76295"/>
                      <a:pt x="21431" y="91154"/>
                      <a:pt x="25622" y="98584"/>
                    </a:cubicBezTo>
                    <a:cubicBezTo>
                      <a:pt x="29623" y="105823"/>
                      <a:pt x="38481" y="110585"/>
                      <a:pt x="47911" y="110585"/>
                    </a:cubicBezTo>
                    <a:cubicBezTo>
                      <a:pt x="59436" y="110585"/>
                      <a:pt x="68008" y="104108"/>
                      <a:pt x="71723" y="92583"/>
                    </a:cubicBezTo>
                    <a:cubicBezTo>
                      <a:pt x="74200" y="85153"/>
                      <a:pt x="75057" y="78391"/>
                      <a:pt x="75057" y="66675"/>
                    </a:cubicBezTo>
                    <a:cubicBezTo>
                      <a:pt x="75057" y="49911"/>
                      <a:pt x="73533" y="38576"/>
                      <a:pt x="70009" y="30671"/>
                    </a:cubicBezTo>
                    <a:cubicBezTo>
                      <a:pt x="65341" y="20098"/>
                      <a:pt x="55626" y="15335"/>
                      <a:pt x="46577" y="15335"/>
                    </a:cubicBezTo>
                    <a:moveTo>
                      <a:pt x="46768" y="0"/>
                    </a:moveTo>
                    <a:cubicBezTo>
                      <a:pt x="65056" y="0"/>
                      <a:pt x="77057" y="9144"/>
                      <a:pt x="84487" y="20860"/>
                    </a:cubicBezTo>
                    <a:cubicBezTo>
                      <a:pt x="91345" y="31623"/>
                      <a:pt x="94678" y="45815"/>
                      <a:pt x="94678" y="65246"/>
                    </a:cubicBezTo>
                    <a:cubicBezTo>
                      <a:pt x="94678" y="88487"/>
                      <a:pt x="89630" y="103156"/>
                      <a:pt x="77438" y="114681"/>
                    </a:cubicBezTo>
                    <a:cubicBezTo>
                      <a:pt x="68866" y="122873"/>
                      <a:pt x="59817" y="126206"/>
                      <a:pt x="47434" y="126206"/>
                    </a:cubicBezTo>
                    <a:cubicBezTo>
                      <a:pt x="18097" y="126206"/>
                      <a:pt x="0" y="102013"/>
                      <a:pt x="0" y="62675"/>
                    </a:cubicBezTo>
                    <a:cubicBezTo>
                      <a:pt x="0" y="23336"/>
                      <a:pt x="17907" y="95"/>
                      <a:pt x="46863" y="9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25"/>
              <p:cNvSpPr/>
              <p:nvPr/>
            </p:nvSpPr>
            <p:spPr>
              <a:xfrm>
                <a:off x="6508146" y="3381374"/>
                <a:ext cx="97726" cy="123729"/>
              </a:xfrm>
              <a:custGeom>
                <a:avLst/>
                <a:gdLst/>
                <a:ahLst/>
                <a:cxnLst/>
                <a:rect l="l" t="t" r="r" b="b"/>
                <a:pathLst>
                  <a:path w="97726" h="123729" extrusionOk="0">
                    <a:moveTo>
                      <a:pt x="0" y="4096"/>
                    </a:moveTo>
                    <a:lnTo>
                      <a:pt x="17621" y="0"/>
                    </a:lnTo>
                    <a:lnTo>
                      <a:pt x="43244" y="82296"/>
                    </a:lnTo>
                    <a:cubicBezTo>
                      <a:pt x="45434" y="90011"/>
                      <a:pt x="47435" y="97441"/>
                      <a:pt x="48578" y="102680"/>
                    </a:cubicBezTo>
                    <a:lnTo>
                      <a:pt x="49054" y="102680"/>
                    </a:lnTo>
                    <a:cubicBezTo>
                      <a:pt x="50387" y="95726"/>
                      <a:pt x="51721" y="90964"/>
                      <a:pt x="54388" y="82487"/>
                    </a:cubicBezTo>
                    <a:lnTo>
                      <a:pt x="79343" y="3524"/>
                    </a:lnTo>
                    <a:lnTo>
                      <a:pt x="97727" y="3334"/>
                    </a:lnTo>
                    <a:lnTo>
                      <a:pt x="56674" y="123730"/>
                    </a:lnTo>
                    <a:lnTo>
                      <a:pt x="39624" y="123730"/>
                    </a:lnTo>
                    <a:lnTo>
                      <a:pt x="95" y="40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78" name="Google Shape;78;p25" descr="A black and white logo&#10;&#10;Description automatically generated with low confidence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540065" y="4359131"/>
              <a:ext cx="1193790" cy="22396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9" name="Google Shape;79;p25"/>
            <p:cNvGrpSpPr/>
            <p:nvPr/>
          </p:nvGrpSpPr>
          <p:grpSpPr>
            <a:xfrm>
              <a:off x="4371440" y="4343864"/>
              <a:ext cx="1371600" cy="254503"/>
              <a:chOff x="6487121" y="3930898"/>
              <a:chExt cx="2096970" cy="389093"/>
            </a:xfrm>
          </p:grpSpPr>
          <p:sp>
            <p:nvSpPr>
              <p:cNvPr id="80" name="Google Shape;80;p25"/>
              <p:cNvSpPr/>
              <p:nvPr/>
            </p:nvSpPr>
            <p:spPr>
              <a:xfrm>
                <a:off x="6487121" y="3930898"/>
                <a:ext cx="389594" cy="389093"/>
              </a:xfrm>
              <a:custGeom>
                <a:avLst/>
                <a:gdLst/>
                <a:ahLst/>
                <a:cxnLst/>
                <a:rect l="l" t="t" r="r" b="b"/>
                <a:pathLst>
                  <a:path w="148685" h="148494" extrusionOk="0">
                    <a:moveTo>
                      <a:pt x="114681" y="74200"/>
                    </a:moveTo>
                    <a:lnTo>
                      <a:pt x="148685" y="54102"/>
                    </a:lnTo>
                    <a:lnTo>
                      <a:pt x="128492" y="19240"/>
                    </a:lnTo>
                    <a:lnTo>
                      <a:pt x="93726" y="39433"/>
                    </a:lnTo>
                    <a:lnTo>
                      <a:pt x="93726" y="0"/>
                    </a:lnTo>
                    <a:lnTo>
                      <a:pt x="54197" y="0"/>
                    </a:lnTo>
                    <a:lnTo>
                      <a:pt x="54197" y="39338"/>
                    </a:lnTo>
                    <a:lnTo>
                      <a:pt x="20193" y="19240"/>
                    </a:lnTo>
                    <a:lnTo>
                      <a:pt x="0" y="54102"/>
                    </a:lnTo>
                    <a:lnTo>
                      <a:pt x="34004" y="74200"/>
                    </a:lnTo>
                    <a:lnTo>
                      <a:pt x="0" y="93536"/>
                    </a:lnTo>
                    <a:lnTo>
                      <a:pt x="20193" y="128397"/>
                    </a:lnTo>
                    <a:lnTo>
                      <a:pt x="54197" y="108299"/>
                    </a:lnTo>
                    <a:lnTo>
                      <a:pt x="54197" y="148495"/>
                    </a:lnTo>
                    <a:lnTo>
                      <a:pt x="94488" y="148495"/>
                    </a:lnTo>
                    <a:lnTo>
                      <a:pt x="94488" y="108299"/>
                    </a:lnTo>
                    <a:lnTo>
                      <a:pt x="128492" y="128397"/>
                    </a:lnTo>
                    <a:lnTo>
                      <a:pt x="148685" y="93536"/>
                    </a:lnTo>
                    <a:lnTo>
                      <a:pt x="114681" y="742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25"/>
              <p:cNvSpPr/>
              <p:nvPr/>
            </p:nvSpPr>
            <p:spPr>
              <a:xfrm>
                <a:off x="6697017" y="4071161"/>
                <a:ext cx="996" cy="498"/>
              </a:xfrm>
              <a:custGeom>
                <a:avLst/>
                <a:gdLst/>
                <a:ahLst/>
                <a:cxnLst/>
                <a:rect l="l" t="t" r="r" b="b"/>
                <a:pathLst>
                  <a:path w="380" h="190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381" y="190"/>
                      <a:pt x="381" y="190"/>
                    </a:cubicBezTo>
                    <a:cubicBezTo>
                      <a:pt x="191" y="190"/>
                      <a:pt x="95" y="95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25"/>
              <p:cNvSpPr/>
              <p:nvPr/>
            </p:nvSpPr>
            <p:spPr>
              <a:xfrm>
                <a:off x="6641318" y="3959100"/>
                <a:ext cx="75707" cy="335684"/>
              </a:xfrm>
              <a:custGeom>
                <a:avLst/>
                <a:gdLst/>
                <a:ahLst/>
                <a:cxnLst/>
                <a:rect l="l" t="t" r="r" b="b"/>
                <a:pathLst>
                  <a:path w="28893" h="128111" extrusionOk="0">
                    <a:moveTo>
                      <a:pt x="19829" y="76962"/>
                    </a:moveTo>
                    <a:lnTo>
                      <a:pt x="20019" y="70104"/>
                    </a:lnTo>
                    <a:cubicBezTo>
                      <a:pt x="21543" y="69056"/>
                      <a:pt x="23162" y="68008"/>
                      <a:pt x="24591" y="66580"/>
                    </a:cubicBezTo>
                    <a:cubicBezTo>
                      <a:pt x="27544" y="63627"/>
                      <a:pt x="29068" y="59627"/>
                      <a:pt x="28877" y="55531"/>
                    </a:cubicBezTo>
                    <a:cubicBezTo>
                      <a:pt x="28592" y="50578"/>
                      <a:pt x="25925" y="45625"/>
                      <a:pt x="21162" y="41720"/>
                    </a:cubicBezTo>
                    <a:lnTo>
                      <a:pt x="20686" y="41339"/>
                    </a:lnTo>
                    <a:lnTo>
                      <a:pt x="21448" y="5810"/>
                    </a:lnTo>
                    <a:cubicBezTo>
                      <a:pt x="21448" y="2000"/>
                      <a:pt x="18495" y="0"/>
                      <a:pt x="15638" y="0"/>
                    </a:cubicBezTo>
                    <a:cubicBezTo>
                      <a:pt x="12780" y="0"/>
                      <a:pt x="9827" y="2000"/>
                      <a:pt x="9827" y="5810"/>
                    </a:cubicBezTo>
                    <a:lnTo>
                      <a:pt x="10018" y="13621"/>
                    </a:lnTo>
                    <a:cubicBezTo>
                      <a:pt x="6303" y="14478"/>
                      <a:pt x="2588" y="16859"/>
                      <a:pt x="1350" y="20860"/>
                    </a:cubicBezTo>
                    <a:cubicBezTo>
                      <a:pt x="-2269" y="29147"/>
                      <a:pt x="1636" y="41243"/>
                      <a:pt x="10113" y="48006"/>
                    </a:cubicBezTo>
                    <a:lnTo>
                      <a:pt x="10780" y="48577"/>
                    </a:lnTo>
                    <a:lnTo>
                      <a:pt x="11161" y="63722"/>
                    </a:lnTo>
                    <a:cubicBezTo>
                      <a:pt x="8208" y="65913"/>
                      <a:pt x="5636" y="68104"/>
                      <a:pt x="5636" y="71247"/>
                    </a:cubicBezTo>
                    <a:cubicBezTo>
                      <a:pt x="5636" y="72485"/>
                      <a:pt x="5922" y="78962"/>
                      <a:pt x="11066" y="82010"/>
                    </a:cubicBezTo>
                    <a:lnTo>
                      <a:pt x="11542" y="82296"/>
                    </a:lnTo>
                    <a:lnTo>
                      <a:pt x="11827" y="94583"/>
                    </a:lnTo>
                    <a:cubicBezTo>
                      <a:pt x="9446" y="96869"/>
                      <a:pt x="7922" y="99441"/>
                      <a:pt x="7541" y="102203"/>
                    </a:cubicBezTo>
                    <a:cubicBezTo>
                      <a:pt x="7065" y="105918"/>
                      <a:pt x="8398" y="109633"/>
                      <a:pt x="11732" y="113252"/>
                    </a:cubicBezTo>
                    <a:lnTo>
                      <a:pt x="12209" y="113824"/>
                    </a:lnTo>
                    <a:lnTo>
                      <a:pt x="12399" y="120396"/>
                    </a:lnTo>
                    <a:lnTo>
                      <a:pt x="12399" y="122968"/>
                    </a:lnTo>
                    <a:cubicBezTo>
                      <a:pt x="12399" y="126587"/>
                      <a:pt x="14114" y="128111"/>
                      <a:pt x="15638" y="128111"/>
                    </a:cubicBezTo>
                    <a:cubicBezTo>
                      <a:pt x="16876" y="128111"/>
                      <a:pt x="18114" y="127064"/>
                      <a:pt x="18686" y="124873"/>
                    </a:cubicBezTo>
                    <a:cubicBezTo>
                      <a:pt x="20495" y="124015"/>
                      <a:pt x="22019" y="122111"/>
                      <a:pt x="22686" y="119729"/>
                    </a:cubicBezTo>
                    <a:cubicBezTo>
                      <a:pt x="23448" y="116967"/>
                      <a:pt x="22972" y="113252"/>
                      <a:pt x="19448" y="111252"/>
                    </a:cubicBezTo>
                    <a:lnTo>
                      <a:pt x="19257" y="111252"/>
                    </a:lnTo>
                    <a:cubicBezTo>
                      <a:pt x="19257" y="111252"/>
                      <a:pt x="19543" y="99346"/>
                      <a:pt x="19543" y="99346"/>
                    </a:cubicBezTo>
                    <a:cubicBezTo>
                      <a:pt x="22496" y="96869"/>
                      <a:pt x="24686" y="92869"/>
                      <a:pt x="25163" y="88964"/>
                    </a:cubicBezTo>
                    <a:cubicBezTo>
                      <a:pt x="25544" y="85916"/>
                      <a:pt x="24972" y="81344"/>
                      <a:pt x="20495" y="77343"/>
                    </a:cubicBezTo>
                    <a:lnTo>
                      <a:pt x="20019" y="76962"/>
                    </a:lnTo>
                    <a:close/>
                    <a:moveTo>
                      <a:pt x="15542" y="1333"/>
                    </a:moveTo>
                    <a:cubicBezTo>
                      <a:pt x="17638" y="1333"/>
                      <a:pt x="19924" y="2667"/>
                      <a:pt x="19924" y="5715"/>
                    </a:cubicBezTo>
                    <a:lnTo>
                      <a:pt x="19638" y="18288"/>
                    </a:lnTo>
                    <a:cubicBezTo>
                      <a:pt x="19638" y="15240"/>
                      <a:pt x="16781" y="13145"/>
                      <a:pt x="12685" y="13145"/>
                    </a:cubicBezTo>
                    <a:cubicBezTo>
                      <a:pt x="12209" y="13145"/>
                      <a:pt x="11827" y="13145"/>
                      <a:pt x="11351" y="13240"/>
                    </a:cubicBezTo>
                    <a:lnTo>
                      <a:pt x="11161" y="5620"/>
                    </a:lnTo>
                    <a:cubicBezTo>
                      <a:pt x="11161" y="2667"/>
                      <a:pt x="13447" y="1238"/>
                      <a:pt x="15542" y="1238"/>
                    </a:cubicBezTo>
                    <a:moveTo>
                      <a:pt x="19638" y="18479"/>
                    </a:moveTo>
                    <a:lnTo>
                      <a:pt x="18781" y="56198"/>
                    </a:lnTo>
                    <a:cubicBezTo>
                      <a:pt x="17447" y="58579"/>
                      <a:pt x="14876" y="60484"/>
                      <a:pt x="12399" y="62389"/>
                    </a:cubicBezTo>
                    <a:lnTo>
                      <a:pt x="11542" y="24194"/>
                    </a:lnTo>
                    <a:cubicBezTo>
                      <a:pt x="12018" y="24003"/>
                      <a:pt x="12494" y="23908"/>
                      <a:pt x="13066" y="23717"/>
                    </a:cubicBezTo>
                    <a:cubicBezTo>
                      <a:pt x="16114" y="22765"/>
                      <a:pt x="19448" y="21812"/>
                      <a:pt x="19638" y="18479"/>
                    </a:cubicBezTo>
                    <a:moveTo>
                      <a:pt x="8589" y="31528"/>
                    </a:moveTo>
                    <a:cubicBezTo>
                      <a:pt x="7446" y="29432"/>
                      <a:pt x="7160" y="27908"/>
                      <a:pt x="7637" y="26765"/>
                    </a:cubicBezTo>
                    <a:cubicBezTo>
                      <a:pt x="8018" y="25813"/>
                      <a:pt x="9065" y="25146"/>
                      <a:pt x="10208" y="24670"/>
                    </a:cubicBezTo>
                    <a:lnTo>
                      <a:pt x="10399" y="34576"/>
                    </a:lnTo>
                    <a:lnTo>
                      <a:pt x="8589" y="31528"/>
                    </a:lnTo>
                    <a:close/>
                    <a:moveTo>
                      <a:pt x="6303" y="26194"/>
                    </a:moveTo>
                    <a:cubicBezTo>
                      <a:pt x="5636" y="27718"/>
                      <a:pt x="6017" y="29718"/>
                      <a:pt x="7351" y="32290"/>
                    </a:cubicBezTo>
                    <a:lnTo>
                      <a:pt x="9827" y="36385"/>
                    </a:lnTo>
                    <a:lnTo>
                      <a:pt x="9827" y="45625"/>
                    </a:lnTo>
                    <a:cubicBezTo>
                      <a:pt x="2684" y="39148"/>
                      <a:pt x="-555" y="28480"/>
                      <a:pt x="2684" y="21146"/>
                    </a:cubicBezTo>
                    <a:lnTo>
                      <a:pt x="2684" y="21146"/>
                    </a:lnTo>
                    <a:cubicBezTo>
                      <a:pt x="4017" y="16764"/>
                      <a:pt x="8684" y="14478"/>
                      <a:pt x="12685" y="14478"/>
                    </a:cubicBezTo>
                    <a:cubicBezTo>
                      <a:pt x="15257" y="14478"/>
                      <a:pt x="18209" y="15431"/>
                      <a:pt x="18209" y="18288"/>
                    </a:cubicBezTo>
                    <a:cubicBezTo>
                      <a:pt x="18209" y="20479"/>
                      <a:pt x="16114" y="21241"/>
                      <a:pt x="12685" y="22289"/>
                    </a:cubicBezTo>
                    <a:cubicBezTo>
                      <a:pt x="10018" y="23051"/>
                      <a:pt x="7160" y="23908"/>
                      <a:pt x="6208" y="26194"/>
                    </a:cubicBezTo>
                    <a:moveTo>
                      <a:pt x="10589" y="79724"/>
                    </a:moveTo>
                    <a:cubicBezTo>
                      <a:pt x="7065" y="76867"/>
                      <a:pt x="6875" y="71914"/>
                      <a:pt x="6875" y="70866"/>
                    </a:cubicBezTo>
                    <a:cubicBezTo>
                      <a:pt x="6875" y="68104"/>
                      <a:pt x="9827" y="65913"/>
                      <a:pt x="12971" y="63722"/>
                    </a:cubicBezTo>
                    <a:cubicBezTo>
                      <a:pt x="16876" y="60865"/>
                      <a:pt x="21352" y="57626"/>
                      <a:pt x="21352" y="52197"/>
                    </a:cubicBezTo>
                    <a:lnTo>
                      <a:pt x="21352" y="43625"/>
                    </a:lnTo>
                    <a:cubicBezTo>
                      <a:pt x="25067" y="47054"/>
                      <a:pt x="27163" y="51149"/>
                      <a:pt x="27353" y="55340"/>
                    </a:cubicBezTo>
                    <a:cubicBezTo>
                      <a:pt x="27544" y="59055"/>
                      <a:pt x="26115" y="62675"/>
                      <a:pt x="23448" y="65342"/>
                    </a:cubicBezTo>
                    <a:cubicBezTo>
                      <a:pt x="21924" y="66866"/>
                      <a:pt x="20210" y="68008"/>
                      <a:pt x="18495" y="69056"/>
                    </a:cubicBezTo>
                    <a:cubicBezTo>
                      <a:pt x="14876" y="71438"/>
                      <a:pt x="11066" y="73914"/>
                      <a:pt x="10589" y="79724"/>
                    </a:cubicBezTo>
                    <a:moveTo>
                      <a:pt x="18495" y="70771"/>
                    </a:moveTo>
                    <a:lnTo>
                      <a:pt x="18114" y="87154"/>
                    </a:lnTo>
                    <a:cubicBezTo>
                      <a:pt x="17543" y="88773"/>
                      <a:pt x="16590" y="90297"/>
                      <a:pt x="15066" y="91535"/>
                    </a:cubicBezTo>
                    <a:cubicBezTo>
                      <a:pt x="14304" y="92012"/>
                      <a:pt x="13733" y="92488"/>
                      <a:pt x="13066" y="93059"/>
                    </a:cubicBezTo>
                    <a:lnTo>
                      <a:pt x="12685" y="76867"/>
                    </a:lnTo>
                    <a:cubicBezTo>
                      <a:pt x="13733" y="74104"/>
                      <a:pt x="15923" y="72485"/>
                      <a:pt x="18400" y="70866"/>
                    </a:cubicBezTo>
                    <a:moveTo>
                      <a:pt x="15638" y="124206"/>
                    </a:moveTo>
                    <a:lnTo>
                      <a:pt x="15257" y="125254"/>
                    </a:lnTo>
                    <a:lnTo>
                      <a:pt x="16304" y="125254"/>
                    </a:lnTo>
                    <a:cubicBezTo>
                      <a:pt x="16304" y="125254"/>
                      <a:pt x="16685" y="125254"/>
                      <a:pt x="16876" y="125254"/>
                    </a:cubicBezTo>
                    <a:cubicBezTo>
                      <a:pt x="16495" y="126111"/>
                      <a:pt x="16019" y="126587"/>
                      <a:pt x="15447" y="126587"/>
                    </a:cubicBezTo>
                    <a:cubicBezTo>
                      <a:pt x="14590" y="126587"/>
                      <a:pt x="13637" y="125254"/>
                      <a:pt x="13637" y="122873"/>
                    </a:cubicBezTo>
                    <a:lnTo>
                      <a:pt x="13637" y="120301"/>
                    </a:lnTo>
                    <a:lnTo>
                      <a:pt x="13256" y="105347"/>
                    </a:lnTo>
                    <a:cubicBezTo>
                      <a:pt x="13828" y="103251"/>
                      <a:pt x="14971" y="101822"/>
                      <a:pt x="17447" y="100584"/>
                    </a:cubicBezTo>
                    <a:cubicBezTo>
                      <a:pt x="17447" y="100584"/>
                      <a:pt x="17638" y="100489"/>
                      <a:pt x="17733" y="100394"/>
                    </a:cubicBezTo>
                    <a:lnTo>
                      <a:pt x="17352" y="118967"/>
                    </a:lnTo>
                    <a:cubicBezTo>
                      <a:pt x="16971" y="120777"/>
                      <a:pt x="16400" y="122492"/>
                      <a:pt x="15638" y="124301"/>
                    </a:cubicBezTo>
                    <a:moveTo>
                      <a:pt x="19543" y="113252"/>
                    </a:moveTo>
                    <a:cubicBezTo>
                      <a:pt x="21352" y="114872"/>
                      <a:pt x="21543" y="117348"/>
                      <a:pt x="20972" y="119253"/>
                    </a:cubicBezTo>
                    <a:cubicBezTo>
                      <a:pt x="20495" y="121158"/>
                      <a:pt x="19162" y="123063"/>
                      <a:pt x="17352" y="123635"/>
                    </a:cubicBezTo>
                    <a:cubicBezTo>
                      <a:pt x="18590" y="120396"/>
                      <a:pt x="19352" y="117348"/>
                      <a:pt x="19448" y="113252"/>
                    </a:cubicBezTo>
                    <a:moveTo>
                      <a:pt x="23258" y="88773"/>
                    </a:moveTo>
                    <a:cubicBezTo>
                      <a:pt x="22781" y="93059"/>
                      <a:pt x="20114" y="97346"/>
                      <a:pt x="16685" y="99251"/>
                    </a:cubicBezTo>
                    <a:cubicBezTo>
                      <a:pt x="11732" y="101727"/>
                      <a:pt x="11256" y="105061"/>
                      <a:pt x="11161" y="110585"/>
                    </a:cubicBezTo>
                    <a:cubicBezTo>
                      <a:pt x="9065" y="107823"/>
                      <a:pt x="8208" y="104966"/>
                      <a:pt x="8589" y="102203"/>
                    </a:cubicBezTo>
                    <a:cubicBezTo>
                      <a:pt x="9065" y="98679"/>
                      <a:pt x="11637" y="95345"/>
                      <a:pt x="15638" y="92869"/>
                    </a:cubicBezTo>
                    <a:lnTo>
                      <a:pt x="15638" y="92869"/>
                    </a:lnTo>
                    <a:cubicBezTo>
                      <a:pt x="19733" y="89535"/>
                      <a:pt x="20114" y="84963"/>
                      <a:pt x="20210" y="79534"/>
                    </a:cubicBezTo>
                    <a:cubicBezTo>
                      <a:pt x="23067" y="82772"/>
                      <a:pt x="23448" y="86297"/>
                      <a:pt x="23162" y="88678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25"/>
              <p:cNvSpPr/>
              <p:nvPr/>
            </p:nvSpPr>
            <p:spPr>
              <a:xfrm>
                <a:off x="6675306" y="4002529"/>
                <a:ext cx="8985" cy="5241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2000" extrusionOk="0">
                    <a:moveTo>
                      <a:pt x="1714" y="1905"/>
                    </a:moveTo>
                    <a:cubicBezTo>
                      <a:pt x="3048" y="1333"/>
                      <a:pt x="3429" y="952"/>
                      <a:pt x="3429" y="571"/>
                    </a:cubicBezTo>
                    <a:cubicBezTo>
                      <a:pt x="3429" y="190"/>
                      <a:pt x="2476" y="0"/>
                      <a:pt x="1619" y="0"/>
                    </a:cubicBezTo>
                    <a:cubicBezTo>
                      <a:pt x="762" y="0"/>
                      <a:pt x="0" y="190"/>
                      <a:pt x="0" y="667"/>
                    </a:cubicBezTo>
                    <a:cubicBezTo>
                      <a:pt x="0" y="952"/>
                      <a:pt x="476" y="1429"/>
                      <a:pt x="1714" y="2000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25"/>
              <p:cNvSpPr/>
              <p:nvPr/>
            </p:nvSpPr>
            <p:spPr>
              <a:xfrm>
                <a:off x="6767400" y="4264337"/>
                <a:ext cx="29200" cy="29449"/>
              </a:xfrm>
              <a:custGeom>
                <a:avLst/>
                <a:gdLst/>
                <a:ahLst/>
                <a:cxnLst/>
                <a:rect l="l" t="t" r="r" b="b"/>
                <a:pathLst>
                  <a:path w="11144" h="11239" extrusionOk="0">
                    <a:moveTo>
                      <a:pt x="9620" y="9620"/>
                    </a:moveTo>
                    <a:cubicBezTo>
                      <a:pt x="8477" y="10763"/>
                      <a:pt x="7239" y="11239"/>
                      <a:pt x="5620" y="11239"/>
                    </a:cubicBezTo>
                    <a:cubicBezTo>
                      <a:pt x="4000" y="11239"/>
                      <a:pt x="2762" y="10668"/>
                      <a:pt x="1619" y="9620"/>
                    </a:cubicBezTo>
                    <a:cubicBezTo>
                      <a:pt x="571" y="8477"/>
                      <a:pt x="0" y="7239"/>
                      <a:pt x="0" y="5620"/>
                    </a:cubicBezTo>
                    <a:cubicBezTo>
                      <a:pt x="0" y="4000"/>
                      <a:pt x="571" y="2762"/>
                      <a:pt x="1619" y="1619"/>
                    </a:cubicBezTo>
                    <a:cubicBezTo>
                      <a:pt x="2667" y="571"/>
                      <a:pt x="4000" y="0"/>
                      <a:pt x="5524" y="0"/>
                    </a:cubicBezTo>
                    <a:cubicBezTo>
                      <a:pt x="7048" y="0"/>
                      <a:pt x="8382" y="571"/>
                      <a:pt x="9525" y="1619"/>
                    </a:cubicBezTo>
                    <a:cubicBezTo>
                      <a:pt x="10573" y="2762"/>
                      <a:pt x="11144" y="4000"/>
                      <a:pt x="11144" y="5620"/>
                    </a:cubicBezTo>
                    <a:cubicBezTo>
                      <a:pt x="11144" y="7239"/>
                      <a:pt x="10573" y="8477"/>
                      <a:pt x="9525" y="9620"/>
                    </a:cubicBezTo>
                    <a:moveTo>
                      <a:pt x="2191" y="2191"/>
                    </a:moveTo>
                    <a:cubicBezTo>
                      <a:pt x="1238" y="3143"/>
                      <a:pt x="762" y="4286"/>
                      <a:pt x="762" y="5620"/>
                    </a:cubicBezTo>
                    <a:cubicBezTo>
                      <a:pt x="762" y="6953"/>
                      <a:pt x="1238" y="8096"/>
                      <a:pt x="2191" y="9049"/>
                    </a:cubicBezTo>
                    <a:cubicBezTo>
                      <a:pt x="3143" y="10001"/>
                      <a:pt x="4286" y="10478"/>
                      <a:pt x="5620" y="10478"/>
                    </a:cubicBezTo>
                    <a:cubicBezTo>
                      <a:pt x="6953" y="10478"/>
                      <a:pt x="8096" y="10001"/>
                      <a:pt x="9049" y="9049"/>
                    </a:cubicBezTo>
                    <a:cubicBezTo>
                      <a:pt x="10001" y="8096"/>
                      <a:pt x="10477" y="6953"/>
                      <a:pt x="10477" y="5620"/>
                    </a:cubicBezTo>
                    <a:cubicBezTo>
                      <a:pt x="10477" y="4286"/>
                      <a:pt x="10001" y="3143"/>
                      <a:pt x="9049" y="2191"/>
                    </a:cubicBezTo>
                    <a:cubicBezTo>
                      <a:pt x="8096" y="1238"/>
                      <a:pt x="6953" y="762"/>
                      <a:pt x="5620" y="762"/>
                    </a:cubicBezTo>
                    <a:cubicBezTo>
                      <a:pt x="4286" y="762"/>
                      <a:pt x="3143" y="1238"/>
                      <a:pt x="2191" y="2191"/>
                    </a:cubicBezTo>
                    <a:moveTo>
                      <a:pt x="5524" y="2476"/>
                    </a:moveTo>
                    <a:cubicBezTo>
                      <a:pt x="6286" y="2476"/>
                      <a:pt x="6858" y="2476"/>
                      <a:pt x="7239" y="2667"/>
                    </a:cubicBezTo>
                    <a:cubicBezTo>
                      <a:pt x="7906" y="2953"/>
                      <a:pt x="8192" y="3429"/>
                      <a:pt x="8192" y="4191"/>
                    </a:cubicBezTo>
                    <a:cubicBezTo>
                      <a:pt x="8192" y="4763"/>
                      <a:pt x="8001" y="5143"/>
                      <a:pt x="7620" y="5429"/>
                    </a:cubicBezTo>
                    <a:cubicBezTo>
                      <a:pt x="7429" y="5525"/>
                      <a:pt x="7144" y="5620"/>
                      <a:pt x="6763" y="5715"/>
                    </a:cubicBezTo>
                    <a:cubicBezTo>
                      <a:pt x="7239" y="5715"/>
                      <a:pt x="7620" y="6001"/>
                      <a:pt x="7810" y="6287"/>
                    </a:cubicBezTo>
                    <a:cubicBezTo>
                      <a:pt x="8001" y="6667"/>
                      <a:pt x="8192" y="6953"/>
                      <a:pt x="8192" y="7239"/>
                    </a:cubicBezTo>
                    <a:lnTo>
                      <a:pt x="8192" y="7715"/>
                    </a:lnTo>
                    <a:cubicBezTo>
                      <a:pt x="8192" y="7715"/>
                      <a:pt x="8192" y="8001"/>
                      <a:pt x="8192" y="8192"/>
                    </a:cubicBezTo>
                    <a:cubicBezTo>
                      <a:pt x="8192" y="8382"/>
                      <a:pt x="8192" y="8477"/>
                      <a:pt x="8192" y="8477"/>
                    </a:cubicBezTo>
                    <a:lnTo>
                      <a:pt x="8192" y="8477"/>
                    </a:lnTo>
                    <a:cubicBezTo>
                      <a:pt x="8192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lnTo>
                      <a:pt x="7144" y="8287"/>
                    </a:lnTo>
                    <a:cubicBezTo>
                      <a:pt x="7144" y="8287"/>
                      <a:pt x="7144" y="7810"/>
                      <a:pt x="7144" y="7810"/>
                    </a:cubicBezTo>
                    <a:cubicBezTo>
                      <a:pt x="7144" y="7144"/>
                      <a:pt x="6953" y="6667"/>
                      <a:pt x="6572" y="6382"/>
                    </a:cubicBezTo>
                    <a:cubicBezTo>
                      <a:pt x="6382" y="6287"/>
                      <a:pt x="5905" y="6191"/>
                      <a:pt x="5334" y="6191"/>
                    </a:cubicBezTo>
                    <a:lnTo>
                      <a:pt x="4477" y="6191"/>
                    </a:lnTo>
                    <a:lnTo>
                      <a:pt x="4477" y="8572"/>
                    </a:lnTo>
                    <a:lnTo>
                      <a:pt x="3429" y="8572"/>
                    </a:lnTo>
                    <a:lnTo>
                      <a:pt x="3429" y="2381"/>
                    </a:lnTo>
                    <a:lnTo>
                      <a:pt x="5620" y="2381"/>
                    </a:lnTo>
                    <a:close/>
                    <a:moveTo>
                      <a:pt x="6667" y="3429"/>
                    </a:moveTo>
                    <a:cubicBezTo>
                      <a:pt x="6667" y="3429"/>
                      <a:pt x="5905" y="3238"/>
                      <a:pt x="5334" y="3238"/>
                    </a:cubicBezTo>
                    <a:lnTo>
                      <a:pt x="4381" y="3238"/>
                    </a:lnTo>
                    <a:lnTo>
                      <a:pt x="4381" y="5429"/>
                    </a:lnTo>
                    <a:lnTo>
                      <a:pt x="5334" y="5429"/>
                    </a:lnTo>
                    <a:cubicBezTo>
                      <a:pt x="5334" y="5429"/>
                      <a:pt x="6096" y="5429"/>
                      <a:pt x="6382" y="5334"/>
                    </a:cubicBezTo>
                    <a:cubicBezTo>
                      <a:pt x="6858" y="5143"/>
                      <a:pt x="7048" y="4858"/>
                      <a:pt x="7048" y="4381"/>
                    </a:cubicBezTo>
                    <a:cubicBezTo>
                      <a:pt x="7048" y="3905"/>
                      <a:pt x="6953" y="3620"/>
                      <a:pt x="6667" y="34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25"/>
              <p:cNvSpPr/>
              <p:nvPr/>
            </p:nvSpPr>
            <p:spPr>
              <a:xfrm>
                <a:off x="7787683" y="4144788"/>
                <a:ext cx="74622" cy="77120"/>
              </a:xfrm>
              <a:custGeom>
                <a:avLst/>
                <a:gdLst/>
                <a:ahLst/>
                <a:cxnLst/>
                <a:rect l="l" t="t" r="r" b="b"/>
                <a:pathLst>
                  <a:path w="28479" h="29432" extrusionOk="0">
                    <a:moveTo>
                      <a:pt x="0" y="0"/>
                    </a:moveTo>
                    <a:lnTo>
                      <a:pt x="28480" y="0"/>
                    </a:lnTo>
                    <a:lnTo>
                      <a:pt x="28480" y="29432"/>
                    </a:lnTo>
                    <a:lnTo>
                      <a:pt x="0" y="2943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25"/>
              <p:cNvSpPr/>
              <p:nvPr/>
            </p:nvSpPr>
            <p:spPr>
              <a:xfrm>
                <a:off x="6941857" y="4011262"/>
                <a:ext cx="223624" cy="218629"/>
              </a:xfrm>
              <a:custGeom>
                <a:avLst/>
                <a:gdLst/>
                <a:ahLst/>
                <a:cxnLst/>
                <a:rect l="l" t="t" r="r" b="b"/>
                <a:pathLst>
                  <a:path w="85344" h="83438" extrusionOk="0">
                    <a:moveTo>
                      <a:pt x="83629" y="62294"/>
                    </a:moveTo>
                    <a:cubicBezTo>
                      <a:pt x="74486" y="76200"/>
                      <a:pt x="61150" y="83439"/>
                      <a:pt x="42672" y="83439"/>
                    </a:cubicBezTo>
                    <a:cubicBezTo>
                      <a:pt x="14002" y="83439"/>
                      <a:pt x="0" y="62865"/>
                      <a:pt x="0" y="41434"/>
                    </a:cubicBezTo>
                    <a:cubicBezTo>
                      <a:pt x="0" y="16192"/>
                      <a:pt x="17431" y="0"/>
                      <a:pt x="42482" y="0"/>
                    </a:cubicBezTo>
                    <a:cubicBezTo>
                      <a:pt x="51911" y="0"/>
                      <a:pt x="64103" y="2381"/>
                      <a:pt x="73533" y="11430"/>
                    </a:cubicBezTo>
                    <a:cubicBezTo>
                      <a:pt x="84868" y="22574"/>
                      <a:pt x="84963" y="35433"/>
                      <a:pt x="85344" y="47244"/>
                    </a:cubicBezTo>
                    <a:lnTo>
                      <a:pt x="31337" y="47244"/>
                    </a:lnTo>
                    <a:cubicBezTo>
                      <a:pt x="31528" y="50673"/>
                      <a:pt x="31623" y="54673"/>
                      <a:pt x="35052" y="58102"/>
                    </a:cubicBezTo>
                    <a:cubicBezTo>
                      <a:pt x="35814" y="58865"/>
                      <a:pt x="38671" y="61722"/>
                      <a:pt x="44291" y="61722"/>
                    </a:cubicBezTo>
                    <a:cubicBezTo>
                      <a:pt x="51340" y="61722"/>
                      <a:pt x="55150" y="58007"/>
                      <a:pt x="58293" y="51721"/>
                    </a:cubicBezTo>
                    <a:lnTo>
                      <a:pt x="83629" y="62294"/>
                    </a:lnTo>
                    <a:close/>
                    <a:moveTo>
                      <a:pt x="54007" y="30956"/>
                    </a:moveTo>
                    <a:cubicBezTo>
                      <a:pt x="53816" y="29813"/>
                      <a:pt x="53816" y="28575"/>
                      <a:pt x="53531" y="27337"/>
                    </a:cubicBezTo>
                    <a:cubicBezTo>
                      <a:pt x="52197" y="21812"/>
                      <a:pt x="47434" y="19431"/>
                      <a:pt x="43244" y="19431"/>
                    </a:cubicBezTo>
                    <a:cubicBezTo>
                      <a:pt x="34004" y="19431"/>
                      <a:pt x="32385" y="27527"/>
                      <a:pt x="31623" y="30861"/>
                    </a:cubicBezTo>
                    <a:lnTo>
                      <a:pt x="54007" y="308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25"/>
              <p:cNvSpPr/>
              <p:nvPr/>
            </p:nvSpPr>
            <p:spPr>
              <a:xfrm>
                <a:off x="7187693" y="4014757"/>
                <a:ext cx="357147" cy="207648"/>
              </a:xfrm>
              <a:custGeom>
                <a:avLst/>
                <a:gdLst/>
                <a:ahLst/>
                <a:cxnLst/>
                <a:rect l="l" t="t" r="r" b="b"/>
                <a:pathLst>
                  <a:path w="136302" h="79247" extrusionOk="0">
                    <a:moveTo>
                      <a:pt x="29337" y="12954"/>
                    </a:moveTo>
                    <a:cubicBezTo>
                      <a:pt x="31718" y="9049"/>
                      <a:pt x="36957" y="0"/>
                      <a:pt x="53816" y="0"/>
                    </a:cubicBezTo>
                    <a:cubicBezTo>
                      <a:pt x="56483" y="0"/>
                      <a:pt x="60865" y="286"/>
                      <a:pt x="65627" y="1810"/>
                    </a:cubicBezTo>
                    <a:cubicBezTo>
                      <a:pt x="75629" y="4953"/>
                      <a:pt x="78581" y="10477"/>
                      <a:pt x="80677" y="14478"/>
                    </a:cubicBezTo>
                    <a:cubicBezTo>
                      <a:pt x="82963" y="9430"/>
                      <a:pt x="89916" y="0"/>
                      <a:pt x="107537" y="0"/>
                    </a:cubicBezTo>
                    <a:cubicBezTo>
                      <a:pt x="115919" y="0"/>
                      <a:pt x="123920" y="2667"/>
                      <a:pt x="128968" y="7715"/>
                    </a:cubicBezTo>
                    <a:cubicBezTo>
                      <a:pt x="136017" y="14573"/>
                      <a:pt x="136112" y="22955"/>
                      <a:pt x="136303" y="30194"/>
                    </a:cubicBezTo>
                    <a:lnTo>
                      <a:pt x="136303" y="78962"/>
                    </a:lnTo>
                    <a:lnTo>
                      <a:pt x="105537" y="78962"/>
                    </a:lnTo>
                    <a:lnTo>
                      <a:pt x="105537" y="38576"/>
                    </a:lnTo>
                    <a:cubicBezTo>
                      <a:pt x="105537" y="33623"/>
                      <a:pt x="105346" y="25336"/>
                      <a:pt x="94774" y="25336"/>
                    </a:cubicBezTo>
                    <a:cubicBezTo>
                      <a:pt x="83629" y="25336"/>
                      <a:pt x="83439" y="34480"/>
                      <a:pt x="83439" y="37909"/>
                    </a:cubicBezTo>
                    <a:lnTo>
                      <a:pt x="83439" y="79248"/>
                    </a:lnTo>
                    <a:lnTo>
                      <a:pt x="52768" y="79248"/>
                    </a:lnTo>
                    <a:lnTo>
                      <a:pt x="52768" y="37529"/>
                    </a:lnTo>
                    <a:cubicBezTo>
                      <a:pt x="52768" y="36004"/>
                      <a:pt x="52578" y="34576"/>
                      <a:pt x="52292" y="33052"/>
                    </a:cubicBezTo>
                    <a:cubicBezTo>
                      <a:pt x="50959" y="27051"/>
                      <a:pt x="45720" y="25432"/>
                      <a:pt x="42005" y="25432"/>
                    </a:cubicBezTo>
                    <a:cubicBezTo>
                      <a:pt x="38862" y="25432"/>
                      <a:pt x="35719" y="26479"/>
                      <a:pt x="33623" y="28575"/>
                    </a:cubicBezTo>
                    <a:cubicBezTo>
                      <a:pt x="30766" y="31432"/>
                      <a:pt x="30766" y="34576"/>
                      <a:pt x="30671" y="37243"/>
                    </a:cubicBezTo>
                    <a:lnTo>
                      <a:pt x="30671" y="79248"/>
                    </a:lnTo>
                    <a:lnTo>
                      <a:pt x="0" y="79248"/>
                    </a:lnTo>
                    <a:lnTo>
                      <a:pt x="0" y="2000"/>
                    </a:lnTo>
                    <a:lnTo>
                      <a:pt x="29337" y="2000"/>
                    </a:lnTo>
                    <a:lnTo>
                      <a:pt x="29337" y="130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25"/>
              <p:cNvSpPr/>
              <p:nvPr/>
            </p:nvSpPr>
            <p:spPr>
              <a:xfrm>
                <a:off x="7562063" y="4011262"/>
                <a:ext cx="204404" cy="218132"/>
              </a:xfrm>
              <a:custGeom>
                <a:avLst/>
                <a:gdLst/>
                <a:ahLst/>
                <a:cxnLst/>
                <a:rect l="l" t="t" r="r" b="b"/>
                <a:pathLst>
                  <a:path w="78009" h="83248" extrusionOk="0">
                    <a:moveTo>
                      <a:pt x="17145" y="52197"/>
                    </a:moveTo>
                    <a:cubicBezTo>
                      <a:pt x="20002" y="55054"/>
                      <a:pt x="22765" y="57531"/>
                      <a:pt x="28766" y="60103"/>
                    </a:cubicBezTo>
                    <a:cubicBezTo>
                      <a:pt x="34290" y="62294"/>
                      <a:pt x="38481" y="62675"/>
                      <a:pt x="40958" y="62675"/>
                    </a:cubicBezTo>
                    <a:cubicBezTo>
                      <a:pt x="44672" y="62675"/>
                      <a:pt x="49054" y="61341"/>
                      <a:pt x="49054" y="57912"/>
                    </a:cubicBezTo>
                    <a:cubicBezTo>
                      <a:pt x="49054" y="54007"/>
                      <a:pt x="44482" y="53340"/>
                      <a:pt x="41338" y="52864"/>
                    </a:cubicBezTo>
                    <a:cubicBezTo>
                      <a:pt x="38671" y="52388"/>
                      <a:pt x="32290" y="51340"/>
                      <a:pt x="25241" y="49244"/>
                    </a:cubicBezTo>
                    <a:cubicBezTo>
                      <a:pt x="18097" y="47149"/>
                      <a:pt x="3905" y="42958"/>
                      <a:pt x="3905" y="26575"/>
                    </a:cubicBezTo>
                    <a:cubicBezTo>
                      <a:pt x="3905" y="19717"/>
                      <a:pt x="7048" y="13430"/>
                      <a:pt x="11621" y="8953"/>
                    </a:cubicBezTo>
                    <a:cubicBezTo>
                      <a:pt x="20669" y="286"/>
                      <a:pt x="33814" y="0"/>
                      <a:pt x="38862" y="0"/>
                    </a:cubicBezTo>
                    <a:cubicBezTo>
                      <a:pt x="44672" y="0"/>
                      <a:pt x="50483" y="762"/>
                      <a:pt x="56293" y="2096"/>
                    </a:cubicBezTo>
                    <a:cubicBezTo>
                      <a:pt x="66866" y="4667"/>
                      <a:pt x="71342" y="7906"/>
                      <a:pt x="75724" y="11144"/>
                    </a:cubicBezTo>
                    <a:lnTo>
                      <a:pt x="59150" y="26194"/>
                    </a:lnTo>
                    <a:cubicBezTo>
                      <a:pt x="53912" y="22955"/>
                      <a:pt x="47530" y="18859"/>
                      <a:pt x="39338" y="18859"/>
                    </a:cubicBezTo>
                    <a:cubicBezTo>
                      <a:pt x="38100" y="18859"/>
                      <a:pt x="32766" y="18859"/>
                      <a:pt x="32766" y="22860"/>
                    </a:cubicBezTo>
                    <a:cubicBezTo>
                      <a:pt x="32766" y="25717"/>
                      <a:pt x="34862" y="26098"/>
                      <a:pt x="45148" y="28670"/>
                    </a:cubicBezTo>
                    <a:cubicBezTo>
                      <a:pt x="58864" y="31813"/>
                      <a:pt x="62198" y="32575"/>
                      <a:pt x="65913" y="34480"/>
                    </a:cubicBezTo>
                    <a:cubicBezTo>
                      <a:pt x="73628" y="38671"/>
                      <a:pt x="78010" y="45815"/>
                      <a:pt x="78010" y="54578"/>
                    </a:cubicBezTo>
                    <a:cubicBezTo>
                      <a:pt x="78010" y="69818"/>
                      <a:pt x="65342" y="83248"/>
                      <a:pt x="41338" y="83248"/>
                    </a:cubicBezTo>
                    <a:cubicBezTo>
                      <a:pt x="19241" y="83248"/>
                      <a:pt x="6572" y="73152"/>
                      <a:pt x="0" y="67723"/>
                    </a:cubicBezTo>
                    <a:lnTo>
                      <a:pt x="17145" y="52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25"/>
              <p:cNvSpPr/>
              <p:nvPr/>
            </p:nvSpPr>
            <p:spPr>
              <a:xfrm>
                <a:off x="7883024" y="4013759"/>
                <a:ext cx="220377" cy="284021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108394" extrusionOk="0">
                    <a:moveTo>
                      <a:pt x="28194" y="80391"/>
                    </a:moveTo>
                    <a:cubicBezTo>
                      <a:pt x="28194" y="83820"/>
                      <a:pt x="28384" y="90202"/>
                      <a:pt x="40291" y="90202"/>
                    </a:cubicBezTo>
                    <a:cubicBezTo>
                      <a:pt x="44482" y="90202"/>
                      <a:pt x="49244" y="89154"/>
                      <a:pt x="51816" y="86773"/>
                    </a:cubicBezTo>
                    <a:cubicBezTo>
                      <a:pt x="54769" y="83820"/>
                      <a:pt x="54769" y="80105"/>
                      <a:pt x="54769" y="74867"/>
                    </a:cubicBezTo>
                    <a:cubicBezTo>
                      <a:pt x="54769" y="72295"/>
                      <a:pt x="54769" y="69913"/>
                      <a:pt x="54959" y="67532"/>
                    </a:cubicBezTo>
                    <a:cubicBezTo>
                      <a:pt x="54388" y="68390"/>
                      <a:pt x="53721" y="69152"/>
                      <a:pt x="53150" y="69913"/>
                    </a:cubicBezTo>
                    <a:cubicBezTo>
                      <a:pt x="52388" y="70675"/>
                      <a:pt x="47815" y="75438"/>
                      <a:pt x="34766" y="75438"/>
                    </a:cubicBezTo>
                    <a:cubicBezTo>
                      <a:pt x="11335" y="75438"/>
                      <a:pt x="0" y="59341"/>
                      <a:pt x="0" y="38195"/>
                    </a:cubicBezTo>
                    <a:cubicBezTo>
                      <a:pt x="0" y="22574"/>
                      <a:pt x="6667" y="0"/>
                      <a:pt x="36385" y="0"/>
                    </a:cubicBezTo>
                    <a:cubicBezTo>
                      <a:pt x="43243" y="0"/>
                      <a:pt x="50292" y="1524"/>
                      <a:pt x="55054" y="6286"/>
                    </a:cubicBezTo>
                    <a:cubicBezTo>
                      <a:pt x="56102" y="7144"/>
                      <a:pt x="56959" y="8192"/>
                      <a:pt x="57721" y="9430"/>
                    </a:cubicBezTo>
                    <a:lnTo>
                      <a:pt x="57531" y="2096"/>
                    </a:lnTo>
                    <a:lnTo>
                      <a:pt x="84106" y="2096"/>
                    </a:lnTo>
                    <a:lnTo>
                      <a:pt x="84106" y="74867"/>
                    </a:lnTo>
                    <a:cubicBezTo>
                      <a:pt x="83820" y="83820"/>
                      <a:pt x="83248" y="96298"/>
                      <a:pt x="68294" y="103346"/>
                    </a:cubicBezTo>
                    <a:cubicBezTo>
                      <a:pt x="60674" y="106966"/>
                      <a:pt x="50101" y="108394"/>
                      <a:pt x="40100" y="108394"/>
                    </a:cubicBezTo>
                    <a:cubicBezTo>
                      <a:pt x="36767" y="108394"/>
                      <a:pt x="24003" y="108109"/>
                      <a:pt x="15812" y="105251"/>
                    </a:cubicBezTo>
                    <a:cubicBezTo>
                      <a:pt x="857" y="100012"/>
                      <a:pt x="571" y="88582"/>
                      <a:pt x="286" y="80391"/>
                    </a:cubicBezTo>
                    <a:lnTo>
                      <a:pt x="28194" y="80391"/>
                    </a:lnTo>
                    <a:close/>
                    <a:moveTo>
                      <a:pt x="29242" y="39052"/>
                    </a:moveTo>
                    <a:cubicBezTo>
                      <a:pt x="29242" y="50197"/>
                      <a:pt x="33147" y="55150"/>
                      <a:pt x="41338" y="55150"/>
                    </a:cubicBezTo>
                    <a:cubicBezTo>
                      <a:pt x="53721" y="55150"/>
                      <a:pt x="54007" y="43529"/>
                      <a:pt x="54007" y="37719"/>
                    </a:cubicBezTo>
                    <a:cubicBezTo>
                      <a:pt x="54007" y="33528"/>
                      <a:pt x="54007" y="21146"/>
                      <a:pt x="42100" y="21146"/>
                    </a:cubicBezTo>
                    <a:cubicBezTo>
                      <a:pt x="29242" y="21146"/>
                      <a:pt x="29242" y="36100"/>
                      <a:pt x="29242" y="3905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25"/>
              <p:cNvSpPr/>
              <p:nvPr/>
            </p:nvSpPr>
            <p:spPr>
              <a:xfrm>
                <a:off x="8128110" y="4011008"/>
                <a:ext cx="236101" cy="218635"/>
              </a:xfrm>
              <a:custGeom>
                <a:avLst/>
                <a:gdLst/>
                <a:ahLst/>
                <a:cxnLst/>
                <a:rect l="l" t="t" r="r" b="b"/>
                <a:pathLst>
                  <a:path w="90106" h="83440" extrusionOk="0">
                    <a:moveTo>
                      <a:pt x="78010" y="11146"/>
                    </a:moveTo>
                    <a:cubicBezTo>
                      <a:pt x="85344" y="18194"/>
                      <a:pt x="90107" y="29815"/>
                      <a:pt x="90107" y="42007"/>
                    </a:cubicBezTo>
                    <a:cubicBezTo>
                      <a:pt x="90107" y="66296"/>
                      <a:pt x="73247" y="83441"/>
                      <a:pt x="44006" y="83441"/>
                    </a:cubicBezTo>
                    <a:cubicBezTo>
                      <a:pt x="12859" y="83441"/>
                      <a:pt x="0" y="63152"/>
                      <a:pt x="0" y="42483"/>
                    </a:cubicBezTo>
                    <a:cubicBezTo>
                      <a:pt x="0" y="17147"/>
                      <a:pt x="17145" y="-189"/>
                      <a:pt x="45625" y="2"/>
                    </a:cubicBezTo>
                    <a:cubicBezTo>
                      <a:pt x="61246" y="97"/>
                      <a:pt x="72009" y="5526"/>
                      <a:pt x="78010" y="11146"/>
                    </a:cubicBezTo>
                    <a:moveTo>
                      <a:pt x="30575" y="41531"/>
                    </a:moveTo>
                    <a:cubicBezTo>
                      <a:pt x="30575" y="48960"/>
                      <a:pt x="32385" y="62009"/>
                      <a:pt x="44863" y="62009"/>
                    </a:cubicBezTo>
                    <a:cubicBezTo>
                      <a:pt x="55626" y="62009"/>
                      <a:pt x="59055" y="52865"/>
                      <a:pt x="59055" y="41245"/>
                    </a:cubicBezTo>
                    <a:cubicBezTo>
                      <a:pt x="59055" y="36578"/>
                      <a:pt x="58769" y="21147"/>
                      <a:pt x="44767" y="21528"/>
                    </a:cubicBezTo>
                    <a:cubicBezTo>
                      <a:pt x="33147" y="21814"/>
                      <a:pt x="30575" y="32863"/>
                      <a:pt x="30575" y="415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25"/>
              <p:cNvSpPr/>
              <p:nvPr/>
            </p:nvSpPr>
            <p:spPr>
              <a:xfrm>
                <a:off x="8363714" y="4019500"/>
                <a:ext cx="220377" cy="202407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77247" extrusionOk="0">
                    <a:moveTo>
                      <a:pt x="0" y="0"/>
                    </a:moveTo>
                    <a:lnTo>
                      <a:pt x="32480" y="0"/>
                    </a:lnTo>
                    <a:lnTo>
                      <a:pt x="38576" y="28670"/>
                    </a:lnTo>
                    <a:cubicBezTo>
                      <a:pt x="40196" y="37814"/>
                      <a:pt x="40481" y="40195"/>
                      <a:pt x="41910" y="51816"/>
                    </a:cubicBezTo>
                    <a:cubicBezTo>
                      <a:pt x="43053" y="41338"/>
                      <a:pt x="43529" y="38576"/>
                      <a:pt x="45625" y="27337"/>
                    </a:cubicBezTo>
                    <a:lnTo>
                      <a:pt x="51911" y="0"/>
                    </a:lnTo>
                    <a:lnTo>
                      <a:pt x="84106" y="0"/>
                    </a:lnTo>
                    <a:lnTo>
                      <a:pt x="58293" y="77248"/>
                    </a:lnTo>
                    <a:lnTo>
                      <a:pt x="25813" y="772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92" name="Google Shape;92;p25"/>
            <p:cNvCxnSpPr/>
            <p:nvPr/>
          </p:nvCxnSpPr>
          <p:spPr>
            <a:xfrm>
              <a:off x="2221272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3" name="Google Shape;93;p25"/>
            <p:cNvCxnSpPr/>
            <p:nvPr/>
          </p:nvCxnSpPr>
          <p:spPr>
            <a:xfrm>
              <a:off x="4052648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94" name="Google Shape;94;p25"/>
          <p:cNvSpPr/>
          <p:nvPr/>
        </p:nvSpPr>
        <p:spPr>
          <a:xfrm>
            <a:off x="640871" y="3972835"/>
            <a:ext cx="1638133" cy="45720"/>
          </a:xfrm>
          <a:prstGeom prst="rect">
            <a:avLst/>
          </a:prstGeom>
          <a:solidFill>
            <a:srgbClr val="00A9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5"/>
          <p:cNvSpPr txBox="1">
            <a:spLocks noGrp="1"/>
          </p:cNvSpPr>
          <p:nvPr>
            <p:ph type="body" idx="2"/>
          </p:nvPr>
        </p:nvSpPr>
        <p:spPr>
          <a:xfrm>
            <a:off x="653196" y="4823033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body" idx="3"/>
          </p:nvPr>
        </p:nvSpPr>
        <p:spPr>
          <a:xfrm>
            <a:off x="653196" y="5941821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body" idx="4"/>
          </p:nvPr>
        </p:nvSpPr>
        <p:spPr>
          <a:xfrm>
            <a:off x="653196" y="5550956"/>
            <a:ext cx="6491182" cy="42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2053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2 Column Content">
  <p:cSld name="Title and 2 Column Content"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2"/>
          <p:cNvSpPr txBox="1">
            <a:spLocks noGrp="1"/>
          </p:cNvSpPr>
          <p:nvPr>
            <p:ph type="body" idx="1"/>
          </p:nvPr>
        </p:nvSpPr>
        <p:spPr>
          <a:xfrm>
            <a:off x="547687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0" name="Google Shape;100;p42"/>
          <p:cNvSpPr txBox="1">
            <a:spLocks noGrp="1"/>
          </p:cNvSpPr>
          <p:nvPr>
            <p:ph type="body" idx="2"/>
          </p:nvPr>
        </p:nvSpPr>
        <p:spPr>
          <a:xfrm>
            <a:off x="6275263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1" name="Google Shape;101;p42"/>
          <p:cNvSpPr txBox="1">
            <a:spLocks noGrp="1"/>
          </p:cNvSpPr>
          <p:nvPr>
            <p:ph type="title"/>
          </p:nvPr>
        </p:nvSpPr>
        <p:spPr>
          <a:xfrm>
            <a:off x="548640" y="457200"/>
            <a:ext cx="110916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42"/>
          <p:cNvSpPr/>
          <p:nvPr/>
        </p:nvSpPr>
        <p:spPr>
          <a:xfrm>
            <a:off x="0" y="6407150"/>
            <a:ext cx="12192000" cy="450900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99330">
                <a:srgbClr val="00426B"/>
              </a:gs>
              <a:gs pos="100000">
                <a:srgbClr val="00426B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" name="Google Shape;103;p42"/>
          <p:cNvGrpSpPr/>
          <p:nvPr/>
        </p:nvGrpSpPr>
        <p:grpSpPr>
          <a:xfrm>
            <a:off x="556148" y="6465637"/>
            <a:ext cx="2666528" cy="321580"/>
            <a:chOff x="9060315" y="6500573"/>
            <a:chExt cx="2666528" cy="321580"/>
          </a:xfrm>
        </p:grpSpPr>
        <p:grpSp>
          <p:nvGrpSpPr>
            <p:cNvPr id="104" name="Google Shape;104;p42"/>
            <p:cNvGrpSpPr/>
            <p:nvPr/>
          </p:nvGrpSpPr>
          <p:grpSpPr>
            <a:xfrm>
              <a:off x="9060315" y="6580072"/>
              <a:ext cx="2666528" cy="147646"/>
              <a:chOff x="641431" y="6487337"/>
              <a:chExt cx="2666528" cy="147646"/>
            </a:xfrm>
          </p:grpSpPr>
          <p:grpSp>
            <p:nvGrpSpPr>
              <p:cNvPr id="105" name="Google Shape;105;p42"/>
              <p:cNvGrpSpPr/>
              <p:nvPr/>
            </p:nvGrpSpPr>
            <p:grpSpPr>
              <a:xfrm>
                <a:off x="2512167" y="6487337"/>
                <a:ext cx="795792" cy="147646"/>
                <a:chOff x="6487121" y="3930898"/>
                <a:chExt cx="2096948" cy="389054"/>
              </a:xfrm>
            </p:grpSpPr>
            <p:sp>
              <p:nvSpPr>
                <p:cNvPr id="106" name="Google Shape;106;p42"/>
                <p:cNvSpPr/>
                <p:nvPr/>
              </p:nvSpPr>
              <p:spPr>
                <a:xfrm>
                  <a:off x="6487121" y="3930898"/>
                  <a:ext cx="389555" cy="389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685" h="148494" extrusionOk="0">
                      <a:moveTo>
                        <a:pt x="114681" y="74200"/>
                      </a:moveTo>
                      <a:lnTo>
                        <a:pt x="148685" y="54102"/>
                      </a:lnTo>
                      <a:lnTo>
                        <a:pt x="128492" y="19240"/>
                      </a:lnTo>
                      <a:lnTo>
                        <a:pt x="93726" y="39433"/>
                      </a:lnTo>
                      <a:lnTo>
                        <a:pt x="93726" y="0"/>
                      </a:lnTo>
                      <a:lnTo>
                        <a:pt x="54197" y="0"/>
                      </a:lnTo>
                      <a:lnTo>
                        <a:pt x="54197" y="39338"/>
                      </a:lnTo>
                      <a:lnTo>
                        <a:pt x="20193" y="19240"/>
                      </a:lnTo>
                      <a:lnTo>
                        <a:pt x="0" y="54102"/>
                      </a:lnTo>
                      <a:lnTo>
                        <a:pt x="34004" y="74200"/>
                      </a:lnTo>
                      <a:lnTo>
                        <a:pt x="0" y="93536"/>
                      </a:lnTo>
                      <a:lnTo>
                        <a:pt x="20193" y="128397"/>
                      </a:lnTo>
                      <a:lnTo>
                        <a:pt x="54197" y="108299"/>
                      </a:lnTo>
                      <a:lnTo>
                        <a:pt x="54197" y="148495"/>
                      </a:lnTo>
                      <a:lnTo>
                        <a:pt x="94488" y="148495"/>
                      </a:lnTo>
                      <a:lnTo>
                        <a:pt x="94488" y="108299"/>
                      </a:lnTo>
                      <a:lnTo>
                        <a:pt x="128492" y="128397"/>
                      </a:lnTo>
                      <a:lnTo>
                        <a:pt x="148685" y="93536"/>
                      </a:lnTo>
                      <a:lnTo>
                        <a:pt x="114681" y="742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Google Shape;107;p42"/>
                <p:cNvSpPr/>
                <p:nvPr/>
              </p:nvSpPr>
              <p:spPr>
                <a:xfrm>
                  <a:off x="6697017" y="4071161"/>
                  <a:ext cx="996" cy="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" h="19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0"/>
                        <a:pt x="381" y="190"/>
                        <a:pt x="381" y="190"/>
                      </a:cubicBezTo>
                      <a:cubicBezTo>
                        <a:pt x="191" y="190"/>
                        <a:pt x="95" y="95"/>
                        <a:pt x="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8" name="Google Shape;108;p42"/>
                <p:cNvSpPr/>
                <p:nvPr/>
              </p:nvSpPr>
              <p:spPr>
                <a:xfrm>
                  <a:off x="6641318" y="3959100"/>
                  <a:ext cx="75700" cy="335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93" h="128111" extrusionOk="0">
                      <a:moveTo>
                        <a:pt x="19829" y="76962"/>
                      </a:moveTo>
                      <a:lnTo>
                        <a:pt x="20019" y="70104"/>
                      </a:lnTo>
                      <a:cubicBezTo>
                        <a:pt x="21543" y="69056"/>
                        <a:pt x="23162" y="68008"/>
                        <a:pt x="24591" y="66580"/>
                      </a:cubicBezTo>
                      <a:cubicBezTo>
                        <a:pt x="27544" y="63627"/>
                        <a:pt x="29068" y="59627"/>
                        <a:pt x="28877" y="55531"/>
                      </a:cubicBezTo>
                      <a:cubicBezTo>
                        <a:pt x="28592" y="50578"/>
                        <a:pt x="25925" y="45625"/>
                        <a:pt x="21162" y="41720"/>
                      </a:cubicBezTo>
                      <a:lnTo>
                        <a:pt x="20686" y="41339"/>
                      </a:lnTo>
                      <a:lnTo>
                        <a:pt x="21448" y="5810"/>
                      </a:lnTo>
                      <a:cubicBezTo>
                        <a:pt x="21448" y="2000"/>
                        <a:pt x="18495" y="0"/>
                        <a:pt x="15638" y="0"/>
                      </a:cubicBezTo>
                      <a:cubicBezTo>
                        <a:pt x="12780" y="0"/>
                        <a:pt x="9827" y="2000"/>
                        <a:pt x="9827" y="5810"/>
                      </a:cubicBezTo>
                      <a:lnTo>
                        <a:pt x="10018" y="13621"/>
                      </a:lnTo>
                      <a:cubicBezTo>
                        <a:pt x="6303" y="14478"/>
                        <a:pt x="2588" y="16859"/>
                        <a:pt x="1350" y="20860"/>
                      </a:cubicBezTo>
                      <a:cubicBezTo>
                        <a:pt x="-2269" y="29147"/>
                        <a:pt x="1636" y="41243"/>
                        <a:pt x="10113" y="48006"/>
                      </a:cubicBezTo>
                      <a:lnTo>
                        <a:pt x="10780" y="48577"/>
                      </a:lnTo>
                      <a:lnTo>
                        <a:pt x="11161" y="63722"/>
                      </a:lnTo>
                      <a:cubicBezTo>
                        <a:pt x="8208" y="65913"/>
                        <a:pt x="5636" y="68104"/>
                        <a:pt x="5636" y="71247"/>
                      </a:cubicBezTo>
                      <a:cubicBezTo>
                        <a:pt x="5636" y="72485"/>
                        <a:pt x="5922" y="78962"/>
                        <a:pt x="11066" y="82010"/>
                      </a:cubicBezTo>
                      <a:lnTo>
                        <a:pt x="11542" y="82296"/>
                      </a:lnTo>
                      <a:lnTo>
                        <a:pt x="11827" y="94583"/>
                      </a:lnTo>
                      <a:cubicBezTo>
                        <a:pt x="9446" y="96869"/>
                        <a:pt x="7922" y="99441"/>
                        <a:pt x="7541" y="102203"/>
                      </a:cubicBezTo>
                      <a:cubicBezTo>
                        <a:pt x="7065" y="105918"/>
                        <a:pt x="8398" y="109633"/>
                        <a:pt x="11732" y="113252"/>
                      </a:cubicBezTo>
                      <a:lnTo>
                        <a:pt x="12209" y="113824"/>
                      </a:lnTo>
                      <a:lnTo>
                        <a:pt x="12399" y="120396"/>
                      </a:lnTo>
                      <a:lnTo>
                        <a:pt x="12399" y="122968"/>
                      </a:lnTo>
                      <a:cubicBezTo>
                        <a:pt x="12399" y="126587"/>
                        <a:pt x="14114" y="128111"/>
                        <a:pt x="15638" y="128111"/>
                      </a:cubicBezTo>
                      <a:cubicBezTo>
                        <a:pt x="16876" y="128111"/>
                        <a:pt x="18114" y="127064"/>
                        <a:pt x="18686" y="124873"/>
                      </a:cubicBezTo>
                      <a:cubicBezTo>
                        <a:pt x="20495" y="124015"/>
                        <a:pt x="22019" y="122111"/>
                        <a:pt x="22686" y="119729"/>
                      </a:cubicBezTo>
                      <a:cubicBezTo>
                        <a:pt x="23448" y="116967"/>
                        <a:pt x="22972" y="113252"/>
                        <a:pt x="19448" y="111252"/>
                      </a:cubicBezTo>
                      <a:lnTo>
                        <a:pt x="19257" y="111252"/>
                      </a:lnTo>
                      <a:cubicBezTo>
                        <a:pt x="19257" y="111252"/>
                        <a:pt x="19543" y="99346"/>
                        <a:pt x="19543" y="99346"/>
                      </a:cubicBezTo>
                      <a:cubicBezTo>
                        <a:pt x="22496" y="96869"/>
                        <a:pt x="24686" y="92869"/>
                        <a:pt x="25163" y="88964"/>
                      </a:cubicBezTo>
                      <a:cubicBezTo>
                        <a:pt x="25544" y="85916"/>
                        <a:pt x="24972" y="81344"/>
                        <a:pt x="20495" y="77343"/>
                      </a:cubicBezTo>
                      <a:lnTo>
                        <a:pt x="20019" y="76962"/>
                      </a:lnTo>
                      <a:close/>
                      <a:moveTo>
                        <a:pt x="15542" y="1333"/>
                      </a:moveTo>
                      <a:cubicBezTo>
                        <a:pt x="17638" y="1333"/>
                        <a:pt x="19924" y="2667"/>
                        <a:pt x="19924" y="5715"/>
                      </a:cubicBezTo>
                      <a:lnTo>
                        <a:pt x="19638" y="18288"/>
                      </a:lnTo>
                      <a:cubicBezTo>
                        <a:pt x="19638" y="15240"/>
                        <a:pt x="16781" y="13145"/>
                        <a:pt x="12685" y="13145"/>
                      </a:cubicBezTo>
                      <a:cubicBezTo>
                        <a:pt x="12209" y="13145"/>
                        <a:pt x="11827" y="13145"/>
                        <a:pt x="11351" y="13240"/>
                      </a:cubicBezTo>
                      <a:lnTo>
                        <a:pt x="11161" y="5620"/>
                      </a:lnTo>
                      <a:cubicBezTo>
                        <a:pt x="11161" y="2667"/>
                        <a:pt x="13447" y="1238"/>
                        <a:pt x="15542" y="1238"/>
                      </a:cubicBezTo>
                      <a:moveTo>
                        <a:pt x="19638" y="18479"/>
                      </a:moveTo>
                      <a:lnTo>
                        <a:pt x="18781" y="56198"/>
                      </a:lnTo>
                      <a:cubicBezTo>
                        <a:pt x="17447" y="58579"/>
                        <a:pt x="14876" y="60484"/>
                        <a:pt x="12399" y="62389"/>
                      </a:cubicBezTo>
                      <a:lnTo>
                        <a:pt x="11542" y="24194"/>
                      </a:lnTo>
                      <a:cubicBezTo>
                        <a:pt x="12018" y="24003"/>
                        <a:pt x="12494" y="23908"/>
                        <a:pt x="13066" y="23717"/>
                      </a:cubicBezTo>
                      <a:cubicBezTo>
                        <a:pt x="16114" y="22765"/>
                        <a:pt x="19448" y="21812"/>
                        <a:pt x="19638" y="18479"/>
                      </a:cubicBezTo>
                      <a:moveTo>
                        <a:pt x="8589" y="31528"/>
                      </a:moveTo>
                      <a:cubicBezTo>
                        <a:pt x="7446" y="29432"/>
                        <a:pt x="7160" y="27908"/>
                        <a:pt x="7637" y="26765"/>
                      </a:cubicBezTo>
                      <a:cubicBezTo>
                        <a:pt x="8018" y="25813"/>
                        <a:pt x="9065" y="25146"/>
                        <a:pt x="10208" y="24670"/>
                      </a:cubicBezTo>
                      <a:lnTo>
                        <a:pt x="10399" y="34576"/>
                      </a:lnTo>
                      <a:lnTo>
                        <a:pt x="8589" y="31528"/>
                      </a:lnTo>
                      <a:close/>
                      <a:moveTo>
                        <a:pt x="6303" y="26194"/>
                      </a:moveTo>
                      <a:cubicBezTo>
                        <a:pt x="5636" y="27718"/>
                        <a:pt x="6017" y="29718"/>
                        <a:pt x="7351" y="32290"/>
                      </a:cubicBezTo>
                      <a:lnTo>
                        <a:pt x="9827" y="36385"/>
                      </a:lnTo>
                      <a:lnTo>
                        <a:pt x="9827" y="45625"/>
                      </a:lnTo>
                      <a:cubicBezTo>
                        <a:pt x="2684" y="39148"/>
                        <a:pt x="-555" y="28480"/>
                        <a:pt x="2684" y="21146"/>
                      </a:cubicBezTo>
                      <a:lnTo>
                        <a:pt x="2684" y="21146"/>
                      </a:lnTo>
                      <a:cubicBezTo>
                        <a:pt x="4017" y="16764"/>
                        <a:pt x="8684" y="14478"/>
                        <a:pt x="12685" y="14478"/>
                      </a:cubicBezTo>
                      <a:cubicBezTo>
                        <a:pt x="15257" y="14478"/>
                        <a:pt x="18209" y="15431"/>
                        <a:pt x="18209" y="18288"/>
                      </a:cubicBezTo>
                      <a:cubicBezTo>
                        <a:pt x="18209" y="20479"/>
                        <a:pt x="16114" y="21241"/>
                        <a:pt x="12685" y="22289"/>
                      </a:cubicBezTo>
                      <a:cubicBezTo>
                        <a:pt x="10018" y="23051"/>
                        <a:pt x="7160" y="23908"/>
                        <a:pt x="6208" y="26194"/>
                      </a:cubicBezTo>
                      <a:moveTo>
                        <a:pt x="10589" y="79724"/>
                      </a:moveTo>
                      <a:cubicBezTo>
                        <a:pt x="7065" y="76867"/>
                        <a:pt x="6875" y="71914"/>
                        <a:pt x="6875" y="70866"/>
                      </a:cubicBezTo>
                      <a:cubicBezTo>
                        <a:pt x="6875" y="68104"/>
                        <a:pt x="9827" y="65913"/>
                        <a:pt x="12971" y="63722"/>
                      </a:cubicBezTo>
                      <a:cubicBezTo>
                        <a:pt x="16876" y="60865"/>
                        <a:pt x="21352" y="57626"/>
                        <a:pt x="21352" y="52197"/>
                      </a:cubicBezTo>
                      <a:lnTo>
                        <a:pt x="21352" y="43625"/>
                      </a:lnTo>
                      <a:cubicBezTo>
                        <a:pt x="25067" y="47054"/>
                        <a:pt x="27163" y="51149"/>
                        <a:pt x="27353" y="55340"/>
                      </a:cubicBezTo>
                      <a:cubicBezTo>
                        <a:pt x="27544" y="59055"/>
                        <a:pt x="26115" y="62675"/>
                        <a:pt x="23448" y="65342"/>
                      </a:cubicBezTo>
                      <a:cubicBezTo>
                        <a:pt x="21924" y="66866"/>
                        <a:pt x="20210" y="68008"/>
                        <a:pt x="18495" y="69056"/>
                      </a:cubicBezTo>
                      <a:cubicBezTo>
                        <a:pt x="14876" y="71438"/>
                        <a:pt x="11066" y="73914"/>
                        <a:pt x="10589" y="79724"/>
                      </a:cubicBezTo>
                      <a:moveTo>
                        <a:pt x="18495" y="70771"/>
                      </a:moveTo>
                      <a:lnTo>
                        <a:pt x="18114" y="87154"/>
                      </a:lnTo>
                      <a:cubicBezTo>
                        <a:pt x="17543" y="88773"/>
                        <a:pt x="16590" y="90297"/>
                        <a:pt x="15066" y="91535"/>
                      </a:cubicBezTo>
                      <a:cubicBezTo>
                        <a:pt x="14304" y="92012"/>
                        <a:pt x="13733" y="92488"/>
                        <a:pt x="13066" y="93059"/>
                      </a:cubicBezTo>
                      <a:lnTo>
                        <a:pt x="12685" y="76867"/>
                      </a:lnTo>
                      <a:cubicBezTo>
                        <a:pt x="13733" y="74104"/>
                        <a:pt x="15923" y="72485"/>
                        <a:pt x="18400" y="70866"/>
                      </a:cubicBezTo>
                      <a:moveTo>
                        <a:pt x="15638" y="124206"/>
                      </a:moveTo>
                      <a:lnTo>
                        <a:pt x="15257" y="125254"/>
                      </a:lnTo>
                      <a:lnTo>
                        <a:pt x="16304" y="125254"/>
                      </a:lnTo>
                      <a:cubicBezTo>
                        <a:pt x="16304" y="125254"/>
                        <a:pt x="16685" y="125254"/>
                        <a:pt x="16876" y="125254"/>
                      </a:cubicBezTo>
                      <a:cubicBezTo>
                        <a:pt x="16495" y="126111"/>
                        <a:pt x="16019" y="126587"/>
                        <a:pt x="15447" y="126587"/>
                      </a:cubicBezTo>
                      <a:cubicBezTo>
                        <a:pt x="14590" y="126587"/>
                        <a:pt x="13637" y="125254"/>
                        <a:pt x="13637" y="122873"/>
                      </a:cubicBezTo>
                      <a:lnTo>
                        <a:pt x="13637" y="120301"/>
                      </a:lnTo>
                      <a:lnTo>
                        <a:pt x="13256" y="105347"/>
                      </a:lnTo>
                      <a:cubicBezTo>
                        <a:pt x="13828" y="103251"/>
                        <a:pt x="14971" y="101822"/>
                        <a:pt x="17447" y="100584"/>
                      </a:cubicBezTo>
                      <a:cubicBezTo>
                        <a:pt x="17447" y="100584"/>
                        <a:pt x="17638" y="100489"/>
                        <a:pt x="17733" y="100394"/>
                      </a:cubicBezTo>
                      <a:lnTo>
                        <a:pt x="17352" y="118967"/>
                      </a:lnTo>
                      <a:cubicBezTo>
                        <a:pt x="16971" y="120777"/>
                        <a:pt x="16400" y="122492"/>
                        <a:pt x="15638" y="124301"/>
                      </a:cubicBezTo>
                      <a:moveTo>
                        <a:pt x="19543" y="113252"/>
                      </a:moveTo>
                      <a:cubicBezTo>
                        <a:pt x="21352" y="114872"/>
                        <a:pt x="21543" y="117348"/>
                        <a:pt x="20972" y="119253"/>
                      </a:cubicBezTo>
                      <a:cubicBezTo>
                        <a:pt x="20495" y="121158"/>
                        <a:pt x="19162" y="123063"/>
                        <a:pt x="17352" y="123635"/>
                      </a:cubicBezTo>
                      <a:cubicBezTo>
                        <a:pt x="18590" y="120396"/>
                        <a:pt x="19352" y="117348"/>
                        <a:pt x="19448" y="113252"/>
                      </a:cubicBezTo>
                      <a:moveTo>
                        <a:pt x="23258" y="88773"/>
                      </a:moveTo>
                      <a:cubicBezTo>
                        <a:pt x="22781" y="93059"/>
                        <a:pt x="20114" y="97346"/>
                        <a:pt x="16685" y="99251"/>
                      </a:cubicBezTo>
                      <a:cubicBezTo>
                        <a:pt x="11732" y="101727"/>
                        <a:pt x="11256" y="105061"/>
                        <a:pt x="11161" y="110585"/>
                      </a:cubicBezTo>
                      <a:cubicBezTo>
                        <a:pt x="9065" y="107823"/>
                        <a:pt x="8208" y="104966"/>
                        <a:pt x="8589" y="102203"/>
                      </a:cubicBezTo>
                      <a:cubicBezTo>
                        <a:pt x="9065" y="98679"/>
                        <a:pt x="11637" y="95345"/>
                        <a:pt x="15638" y="92869"/>
                      </a:cubicBezTo>
                      <a:lnTo>
                        <a:pt x="15638" y="92869"/>
                      </a:lnTo>
                      <a:cubicBezTo>
                        <a:pt x="19733" y="89535"/>
                        <a:pt x="20114" y="84963"/>
                        <a:pt x="20210" y="79534"/>
                      </a:cubicBezTo>
                      <a:cubicBezTo>
                        <a:pt x="23067" y="82772"/>
                        <a:pt x="23448" y="86297"/>
                        <a:pt x="23162" y="88678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Google Shape;109;p42"/>
                <p:cNvSpPr/>
                <p:nvPr/>
              </p:nvSpPr>
              <p:spPr>
                <a:xfrm>
                  <a:off x="6675306" y="4002529"/>
                  <a:ext cx="8984" cy="5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9" h="2000" extrusionOk="0">
                      <a:moveTo>
                        <a:pt x="1714" y="1905"/>
                      </a:moveTo>
                      <a:cubicBezTo>
                        <a:pt x="3048" y="1333"/>
                        <a:pt x="3429" y="952"/>
                        <a:pt x="3429" y="571"/>
                      </a:cubicBezTo>
                      <a:cubicBezTo>
                        <a:pt x="3429" y="190"/>
                        <a:pt x="2476" y="0"/>
                        <a:pt x="1619" y="0"/>
                      </a:cubicBezTo>
                      <a:cubicBezTo>
                        <a:pt x="762" y="0"/>
                        <a:pt x="0" y="190"/>
                        <a:pt x="0" y="667"/>
                      </a:cubicBezTo>
                      <a:cubicBezTo>
                        <a:pt x="0" y="952"/>
                        <a:pt x="476" y="1429"/>
                        <a:pt x="1714" y="2000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42"/>
                <p:cNvSpPr/>
                <p:nvPr/>
              </p:nvSpPr>
              <p:spPr>
                <a:xfrm>
                  <a:off x="6767400" y="4264337"/>
                  <a:ext cx="29197" cy="29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4" h="11239" extrusionOk="0">
                      <a:moveTo>
                        <a:pt x="9620" y="9620"/>
                      </a:moveTo>
                      <a:cubicBezTo>
                        <a:pt x="8477" y="10763"/>
                        <a:pt x="7239" y="11239"/>
                        <a:pt x="5620" y="11239"/>
                      </a:cubicBezTo>
                      <a:cubicBezTo>
                        <a:pt x="4000" y="11239"/>
                        <a:pt x="2762" y="10668"/>
                        <a:pt x="1619" y="9620"/>
                      </a:cubicBezTo>
                      <a:cubicBezTo>
                        <a:pt x="571" y="8477"/>
                        <a:pt x="0" y="7239"/>
                        <a:pt x="0" y="5620"/>
                      </a:cubicBezTo>
                      <a:cubicBezTo>
                        <a:pt x="0" y="4000"/>
                        <a:pt x="571" y="2762"/>
                        <a:pt x="1619" y="1619"/>
                      </a:cubicBezTo>
                      <a:cubicBezTo>
                        <a:pt x="2667" y="571"/>
                        <a:pt x="4000" y="0"/>
                        <a:pt x="5524" y="0"/>
                      </a:cubicBezTo>
                      <a:cubicBezTo>
                        <a:pt x="7048" y="0"/>
                        <a:pt x="8382" y="571"/>
                        <a:pt x="9525" y="1619"/>
                      </a:cubicBezTo>
                      <a:cubicBezTo>
                        <a:pt x="10573" y="2762"/>
                        <a:pt x="11144" y="4000"/>
                        <a:pt x="11144" y="5620"/>
                      </a:cubicBezTo>
                      <a:cubicBezTo>
                        <a:pt x="11144" y="7239"/>
                        <a:pt x="10573" y="8477"/>
                        <a:pt x="9525" y="9620"/>
                      </a:cubicBezTo>
                      <a:moveTo>
                        <a:pt x="2191" y="2191"/>
                      </a:moveTo>
                      <a:cubicBezTo>
                        <a:pt x="1238" y="3143"/>
                        <a:pt x="762" y="4286"/>
                        <a:pt x="762" y="5620"/>
                      </a:cubicBezTo>
                      <a:cubicBezTo>
                        <a:pt x="762" y="6953"/>
                        <a:pt x="1238" y="8096"/>
                        <a:pt x="2191" y="9049"/>
                      </a:cubicBezTo>
                      <a:cubicBezTo>
                        <a:pt x="3143" y="10001"/>
                        <a:pt x="4286" y="10478"/>
                        <a:pt x="5620" y="10478"/>
                      </a:cubicBezTo>
                      <a:cubicBezTo>
                        <a:pt x="6953" y="10478"/>
                        <a:pt x="8096" y="10001"/>
                        <a:pt x="9049" y="9049"/>
                      </a:cubicBezTo>
                      <a:cubicBezTo>
                        <a:pt x="10001" y="8096"/>
                        <a:pt x="10477" y="6953"/>
                        <a:pt x="10477" y="5620"/>
                      </a:cubicBezTo>
                      <a:cubicBezTo>
                        <a:pt x="10477" y="4286"/>
                        <a:pt x="10001" y="3143"/>
                        <a:pt x="9049" y="2191"/>
                      </a:cubicBezTo>
                      <a:cubicBezTo>
                        <a:pt x="8096" y="1238"/>
                        <a:pt x="6953" y="762"/>
                        <a:pt x="5620" y="762"/>
                      </a:cubicBezTo>
                      <a:cubicBezTo>
                        <a:pt x="4286" y="762"/>
                        <a:pt x="3143" y="1238"/>
                        <a:pt x="2191" y="2191"/>
                      </a:cubicBezTo>
                      <a:moveTo>
                        <a:pt x="5524" y="2476"/>
                      </a:moveTo>
                      <a:cubicBezTo>
                        <a:pt x="6286" y="2476"/>
                        <a:pt x="6858" y="2476"/>
                        <a:pt x="7239" y="2667"/>
                      </a:cubicBezTo>
                      <a:cubicBezTo>
                        <a:pt x="7906" y="2953"/>
                        <a:pt x="8192" y="3429"/>
                        <a:pt x="8192" y="4191"/>
                      </a:cubicBezTo>
                      <a:cubicBezTo>
                        <a:pt x="8192" y="4763"/>
                        <a:pt x="8001" y="5143"/>
                        <a:pt x="7620" y="5429"/>
                      </a:cubicBezTo>
                      <a:cubicBezTo>
                        <a:pt x="7429" y="5525"/>
                        <a:pt x="7144" y="5620"/>
                        <a:pt x="6763" y="5715"/>
                      </a:cubicBezTo>
                      <a:cubicBezTo>
                        <a:pt x="7239" y="5715"/>
                        <a:pt x="7620" y="6001"/>
                        <a:pt x="7810" y="6287"/>
                      </a:cubicBezTo>
                      <a:cubicBezTo>
                        <a:pt x="8001" y="6667"/>
                        <a:pt x="8192" y="6953"/>
                        <a:pt x="8192" y="7239"/>
                      </a:cubicBezTo>
                      <a:lnTo>
                        <a:pt x="8192" y="7715"/>
                      </a:lnTo>
                      <a:cubicBezTo>
                        <a:pt x="8192" y="7715"/>
                        <a:pt x="8192" y="8001"/>
                        <a:pt x="8192" y="8192"/>
                      </a:cubicBezTo>
                      <a:cubicBezTo>
                        <a:pt x="8192" y="8382"/>
                        <a:pt x="8192" y="8477"/>
                        <a:pt x="8192" y="8477"/>
                      </a:cubicBezTo>
                      <a:lnTo>
                        <a:pt x="8192" y="8477"/>
                      </a:lnTo>
                      <a:cubicBezTo>
                        <a:pt x="8192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lnTo>
                        <a:pt x="7144" y="8287"/>
                      </a:lnTo>
                      <a:cubicBezTo>
                        <a:pt x="7144" y="8287"/>
                        <a:pt x="7144" y="7810"/>
                        <a:pt x="7144" y="7810"/>
                      </a:cubicBezTo>
                      <a:cubicBezTo>
                        <a:pt x="7144" y="7144"/>
                        <a:pt x="6953" y="6667"/>
                        <a:pt x="6572" y="6382"/>
                      </a:cubicBezTo>
                      <a:cubicBezTo>
                        <a:pt x="6382" y="6287"/>
                        <a:pt x="5905" y="6191"/>
                        <a:pt x="5334" y="6191"/>
                      </a:cubicBezTo>
                      <a:lnTo>
                        <a:pt x="4477" y="6191"/>
                      </a:lnTo>
                      <a:lnTo>
                        <a:pt x="4477" y="8572"/>
                      </a:lnTo>
                      <a:lnTo>
                        <a:pt x="3429" y="8572"/>
                      </a:lnTo>
                      <a:lnTo>
                        <a:pt x="3429" y="2381"/>
                      </a:lnTo>
                      <a:lnTo>
                        <a:pt x="5620" y="2381"/>
                      </a:lnTo>
                      <a:close/>
                      <a:moveTo>
                        <a:pt x="6667" y="3429"/>
                      </a:moveTo>
                      <a:cubicBezTo>
                        <a:pt x="6667" y="3429"/>
                        <a:pt x="5905" y="3238"/>
                        <a:pt x="5334" y="3238"/>
                      </a:cubicBezTo>
                      <a:lnTo>
                        <a:pt x="4381" y="3238"/>
                      </a:lnTo>
                      <a:lnTo>
                        <a:pt x="4381" y="5429"/>
                      </a:lnTo>
                      <a:lnTo>
                        <a:pt x="5334" y="5429"/>
                      </a:lnTo>
                      <a:cubicBezTo>
                        <a:pt x="5334" y="5429"/>
                        <a:pt x="6096" y="5429"/>
                        <a:pt x="6382" y="5334"/>
                      </a:cubicBezTo>
                      <a:cubicBezTo>
                        <a:pt x="6858" y="5143"/>
                        <a:pt x="7048" y="4858"/>
                        <a:pt x="7048" y="4381"/>
                      </a:cubicBezTo>
                      <a:cubicBezTo>
                        <a:pt x="7048" y="3905"/>
                        <a:pt x="6953" y="3620"/>
                        <a:pt x="6667" y="34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Google Shape;111;p42"/>
                <p:cNvSpPr/>
                <p:nvPr/>
              </p:nvSpPr>
              <p:spPr>
                <a:xfrm>
                  <a:off x="7787683" y="4144788"/>
                  <a:ext cx="74615" cy="77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79" h="29432" extrusionOk="0">
                      <a:moveTo>
                        <a:pt x="0" y="0"/>
                      </a:moveTo>
                      <a:lnTo>
                        <a:pt x="28480" y="0"/>
                      </a:lnTo>
                      <a:lnTo>
                        <a:pt x="28480" y="29432"/>
                      </a:lnTo>
                      <a:lnTo>
                        <a:pt x="0" y="2943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" name="Google Shape;112;p42"/>
                <p:cNvSpPr/>
                <p:nvPr/>
              </p:nvSpPr>
              <p:spPr>
                <a:xfrm>
                  <a:off x="6941857" y="4011262"/>
                  <a:ext cx="223601" cy="218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44" h="83438" extrusionOk="0">
                      <a:moveTo>
                        <a:pt x="83629" y="62294"/>
                      </a:moveTo>
                      <a:cubicBezTo>
                        <a:pt x="74486" y="76200"/>
                        <a:pt x="61150" y="83439"/>
                        <a:pt x="42672" y="83439"/>
                      </a:cubicBezTo>
                      <a:cubicBezTo>
                        <a:pt x="14002" y="83439"/>
                        <a:pt x="0" y="62865"/>
                        <a:pt x="0" y="41434"/>
                      </a:cubicBezTo>
                      <a:cubicBezTo>
                        <a:pt x="0" y="16192"/>
                        <a:pt x="17431" y="0"/>
                        <a:pt x="42482" y="0"/>
                      </a:cubicBezTo>
                      <a:cubicBezTo>
                        <a:pt x="51911" y="0"/>
                        <a:pt x="64103" y="2381"/>
                        <a:pt x="73533" y="11430"/>
                      </a:cubicBezTo>
                      <a:cubicBezTo>
                        <a:pt x="84868" y="22574"/>
                        <a:pt x="84963" y="35433"/>
                        <a:pt x="85344" y="47244"/>
                      </a:cubicBezTo>
                      <a:lnTo>
                        <a:pt x="31337" y="47244"/>
                      </a:lnTo>
                      <a:cubicBezTo>
                        <a:pt x="31528" y="50673"/>
                        <a:pt x="31623" y="54673"/>
                        <a:pt x="35052" y="58102"/>
                      </a:cubicBezTo>
                      <a:cubicBezTo>
                        <a:pt x="35814" y="58865"/>
                        <a:pt x="38671" y="61722"/>
                        <a:pt x="44291" y="61722"/>
                      </a:cubicBezTo>
                      <a:cubicBezTo>
                        <a:pt x="51340" y="61722"/>
                        <a:pt x="55150" y="58007"/>
                        <a:pt x="58293" y="51721"/>
                      </a:cubicBezTo>
                      <a:lnTo>
                        <a:pt x="83629" y="62294"/>
                      </a:lnTo>
                      <a:close/>
                      <a:moveTo>
                        <a:pt x="54007" y="30956"/>
                      </a:moveTo>
                      <a:cubicBezTo>
                        <a:pt x="53816" y="29813"/>
                        <a:pt x="53816" y="28575"/>
                        <a:pt x="53531" y="27337"/>
                      </a:cubicBezTo>
                      <a:cubicBezTo>
                        <a:pt x="52197" y="21812"/>
                        <a:pt x="47434" y="19431"/>
                        <a:pt x="43244" y="19431"/>
                      </a:cubicBezTo>
                      <a:cubicBezTo>
                        <a:pt x="34004" y="19431"/>
                        <a:pt x="32385" y="27527"/>
                        <a:pt x="31623" y="30861"/>
                      </a:cubicBezTo>
                      <a:lnTo>
                        <a:pt x="54007" y="308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Google Shape;113;p42"/>
                <p:cNvSpPr/>
                <p:nvPr/>
              </p:nvSpPr>
              <p:spPr>
                <a:xfrm>
                  <a:off x="7187693" y="4014757"/>
                  <a:ext cx="357111" cy="207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302" h="79247" extrusionOk="0">
                      <a:moveTo>
                        <a:pt x="29337" y="12954"/>
                      </a:moveTo>
                      <a:cubicBezTo>
                        <a:pt x="31718" y="9049"/>
                        <a:pt x="36957" y="0"/>
                        <a:pt x="53816" y="0"/>
                      </a:cubicBezTo>
                      <a:cubicBezTo>
                        <a:pt x="56483" y="0"/>
                        <a:pt x="60865" y="286"/>
                        <a:pt x="65627" y="1810"/>
                      </a:cubicBezTo>
                      <a:cubicBezTo>
                        <a:pt x="75629" y="4953"/>
                        <a:pt x="78581" y="10477"/>
                        <a:pt x="80677" y="14478"/>
                      </a:cubicBezTo>
                      <a:cubicBezTo>
                        <a:pt x="82963" y="9430"/>
                        <a:pt x="89916" y="0"/>
                        <a:pt x="107537" y="0"/>
                      </a:cubicBezTo>
                      <a:cubicBezTo>
                        <a:pt x="115919" y="0"/>
                        <a:pt x="123920" y="2667"/>
                        <a:pt x="128968" y="7715"/>
                      </a:cubicBezTo>
                      <a:cubicBezTo>
                        <a:pt x="136017" y="14573"/>
                        <a:pt x="136112" y="22955"/>
                        <a:pt x="136303" y="30194"/>
                      </a:cubicBezTo>
                      <a:lnTo>
                        <a:pt x="136303" y="78962"/>
                      </a:lnTo>
                      <a:lnTo>
                        <a:pt x="105537" y="78962"/>
                      </a:lnTo>
                      <a:lnTo>
                        <a:pt x="105537" y="38576"/>
                      </a:lnTo>
                      <a:cubicBezTo>
                        <a:pt x="105537" y="33623"/>
                        <a:pt x="105346" y="25336"/>
                        <a:pt x="94774" y="25336"/>
                      </a:cubicBezTo>
                      <a:cubicBezTo>
                        <a:pt x="83629" y="25336"/>
                        <a:pt x="83439" y="34480"/>
                        <a:pt x="83439" y="37909"/>
                      </a:cubicBezTo>
                      <a:lnTo>
                        <a:pt x="83439" y="79248"/>
                      </a:lnTo>
                      <a:lnTo>
                        <a:pt x="52768" y="79248"/>
                      </a:lnTo>
                      <a:lnTo>
                        <a:pt x="52768" y="37529"/>
                      </a:lnTo>
                      <a:cubicBezTo>
                        <a:pt x="52768" y="36004"/>
                        <a:pt x="52578" y="34576"/>
                        <a:pt x="52292" y="33052"/>
                      </a:cubicBezTo>
                      <a:cubicBezTo>
                        <a:pt x="50959" y="27051"/>
                        <a:pt x="45720" y="25432"/>
                        <a:pt x="42005" y="25432"/>
                      </a:cubicBezTo>
                      <a:cubicBezTo>
                        <a:pt x="38862" y="25432"/>
                        <a:pt x="35719" y="26479"/>
                        <a:pt x="33623" y="28575"/>
                      </a:cubicBezTo>
                      <a:cubicBezTo>
                        <a:pt x="30766" y="31432"/>
                        <a:pt x="30766" y="34576"/>
                        <a:pt x="30671" y="37243"/>
                      </a:cubicBezTo>
                      <a:lnTo>
                        <a:pt x="30671" y="79248"/>
                      </a:lnTo>
                      <a:lnTo>
                        <a:pt x="0" y="79248"/>
                      </a:lnTo>
                      <a:lnTo>
                        <a:pt x="0" y="2000"/>
                      </a:lnTo>
                      <a:lnTo>
                        <a:pt x="29337" y="2000"/>
                      </a:lnTo>
                      <a:lnTo>
                        <a:pt x="29337" y="13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Google Shape;114;p42"/>
                <p:cNvSpPr/>
                <p:nvPr/>
              </p:nvSpPr>
              <p:spPr>
                <a:xfrm>
                  <a:off x="7562063" y="4011262"/>
                  <a:ext cx="204384" cy="218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09" h="83248" extrusionOk="0">
                      <a:moveTo>
                        <a:pt x="17145" y="52197"/>
                      </a:moveTo>
                      <a:cubicBezTo>
                        <a:pt x="20002" y="55054"/>
                        <a:pt x="22765" y="57531"/>
                        <a:pt x="28766" y="60103"/>
                      </a:cubicBezTo>
                      <a:cubicBezTo>
                        <a:pt x="34290" y="62294"/>
                        <a:pt x="38481" y="62675"/>
                        <a:pt x="40958" y="62675"/>
                      </a:cubicBezTo>
                      <a:cubicBezTo>
                        <a:pt x="44672" y="62675"/>
                        <a:pt x="49054" y="61341"/>
                        <a:pt x="49054" y="57912"/>
                      </a:cubicBezTo>
                      <a:cubicBezTo>
                        <a:pt x="49054" y="54007"/>
                        <a:pt x="44482" y="53340"/>
                        <a:pt x="41338" y="52864"/>
                      </a:cubicBezTo>
                      <a:cubicBezTo>
                        <a:pt x="38671" y="52388"/>
                        <a:pt x="32290" y="51340"/>
                        <a:pt x="25241" y="49244"/>
                      </a:cubicBezTo>
                      <a:cubicBezTo>
                        <a:pt x="18097" y="47149"/>
                        <a:pt x="3905" y="42958"/>
                        <a:pt x="3905" y="26575"/>
                      </a:cubicBezTo>
                      <a:cubicBezTo>
                        <a:pt x="3905" y="19717"/>
                        <a:pt x="7048" y="13430"/>
                        <a:pt x="11621" y="8953"/>
                      </a:cubicBezTo>
                      <a:cubicBezTo>
                        <a:pt x="20669" y="286"/>
                        <a:pt x="33814" y="0"/>
                        <a:pt x="38862" y="0"/>
                      </a:cubicBezTo>
                      <a:cubicBezTo>
                        <a:pt x="44672" y="0"/>
                        <a:pt x="50483" y="762"/>
                        <a:pt x="56293" y="2096"/>
                      </a:cubicBezTo>
                      <a:cubicBezTo>
                        <a:pt x="66866" y="4667"/>
                        <a:pt x="71342" y="7906"/>
                        <a:pt x="75724" y="11144"/>
                      </a:cubicBezTo>
                      <a:lnTo>
                        <a:pt x="59150" y="26194"/>
                      </a:lnTo>
                      <a:cubicBezTo>
                        <a:pt x="53912" y="22955"/>
                        <a:pt x="47530" y="18859"/>
                        <a:pt x="39338" y="18859"/>
                      </a:cubicBezTo>
                      <a:cubicBezTo>
                        <a:pt x="38100" y="18859"/>
                        <a:pt x="32766" y="18859"/>
                        <a:pt x="32766" y="22860"/>
                      </a:cubicBezTo>
                      <a:cubicBezTo>
                        <a:pt x="32766" y="25717"/>
                        <a:pt x="34862" y="26098"/>
                        <a:pt x="45148" y="28670"/>
                      </a:cubicBezTo>
                      <a:cubicBezTo>
                        <a:pt x="58864" y="31813"/>
                        <a:pt x="62198" y="32575"/>
                        <a:pt x="65913" y="34480"/>
                      </a:cubicBezTo>
                      <a:cubicBezTo>
                        <a:pt x="73628" y="38671"/>
                        <a:pt x="78010" y="45815"/>
                        <a:pt x="78010" y="54578"/>
                      </a:cubicBezTo>
                      <a:cubicBezTo>
                        <a:pt x="78010" y="69818"/>
                        <a:pt x="65342" y="83248"/>
                        <a:pt x="41338" y="83248"/>
                      </a:cubicBezTo>
                      <a:cubicBezTo>
                        <a:pt x="19241" y="83248"/>
                        <a:pt x="6572" y="73152"/>
                        <a:pt x="0" y="67723"/>
                      </a:cubicBezTo>
                      <a:lnTo>
                        <a:pt x="17145" y="5210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" name="Google Shape;115;p42"/>
                <p:cNvSpPr/>
                <p:nvPr/>
              </p:nvSpPr>
              <p:spPr>
                <a:xfrm>
                  <a:off x="7883024" y="4013759"/>
                  <a:ext cx="220355" cy="283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108394" extrusionOk="0">
                      <a:moveTo>
                        <a:pt x="28194" y="80391"/>
                      </a:moveTo>
                      <a:cubicBezTo>
                        <a:pt x="28194" y="83820"/>
                        <a:pt x="28384" y="90202"/>
                        <a:pt x="40291" y="90202"/>
                      </a:cubicBezTo>
                      <a:cubicBezTo>
                        <a:pt x="44482" y="90202"/>
                        <a:pt x="49244" y="89154"/>
                        <a:pt x="51816" y="86773"/>
                      </a:cubicBezTo>
                      <a:cubicBezTo>
                        <a:pt x="54769" y="83820"/>
                        <a:pt x="54769" y="80105"/>
                        <a:pt x="54769" y="74867"/>
                      </a:cubicBezTo>
                      <a:cubicBezTo>
                        <a:pt x="54769" y="72295"/>
                        <a:pt x="54769" y="69913"/>
                        <a:pt x="54959" y="67532"/>
                      </a:cubicBezTo>
                      <a:cubicBezTo>
                        <a:pt x="54388" y="68390"/>
                        <a:pt x="53721" y="69152"/>
                        <a:pt x="53150" y="69913"/>
                      </a:cubicBezTo>
                      <a:cubicBezTo>
                        <a:pt x="52388" y="70675"/>
                        <a:pt x="47815" y="75438"/>
                        <a:pt x="34766" y="75438"/>
                      </a:cubicBezTo>
                      <a:cubicBezTo>
                        <a:pt x="11335" y="75438"/>
                        <a:pt x="0" y="59341"/>
                        <a:pt x="0" y="38195"/>
                      </a:cubicBezTo>
                      <a:cubicBezTo>
                        <a:pt x="0" y="22574"/>
                        <a:pt x="6667" y="0"/>
                        <a:pt x="36385" y="0"/>
                      </a:cubicBezTo>
                      <a:cubicBezTo>
                        <a:pt x="43243" y="0"/>
                        <a:pt x="50292" y="1524"/>
                        <a:pt x="55054" y="6286"/>
                      </a:cubicBezTo>
                      <a:cubicBezTo>
                        <a:pt x="56102" y="7144"/>
                        <a:pt x="56959" y="8192"/>
                        <a:pt x="57721" y="9430"/>
                      </a:cubicBezTo>
                      <a:lnTo>
                        <a:pt x="57531" y="2096"/>
                      </a:lnTo>
                      <a:lnTo>
                        <a:pt x="84106" y="2096"/>
                      </a:lnTo>
                      <a:lnTo>
                        <a:pt x="84106" y="74867"/>
                      </a:lnTo>
                      <a:cubicBezTo>
                        <a:pt x="83820" y="83820"/>
                        <a:pt x="83248" y="96298"/>
                        <a:pt x="68294" y="103346"/>
                      </a:cubicBezTo>
                      <a:cubicBezTo>
                        <a:pt x="60674" y="106966"/>
                        <a:pt x="50101" y="108394"/>
                        <a:pt x="40100" y="108394"/>
                      </a:cubicBezTo>
                      <a:cubicBezTo>
                        <a:pt x="36767" y="108394"/>
                        <a:pt x="24003" y="108109"/>
                        <a:pt x="15812" y="105251"/>
                      </a:cubicBezTo>
                      <a:cubicBezTo>
                        <a:pt x="857" y="100012"/>
                        <a:pt x="571" y="88582"/>
                        <a:pt x="286" y="80391"/>
                      </a:cubicBezTo>
                      <a:lnTo>
                        <a:pt x="28194" y="80391"/>
                      </a:lnTo>
                      <a:close/>
                      <a:moveTo>
                        <a:pt x="29242" y="39052"/>
                      </a:moveTo>
                      <a:cubicBezTo>
                        <a:pt x="29242" y="50197"/>
                        <a:pt x="33147" y="55150"/>
                        <a:pt x="41338" y="55150"/>
                      </a:cubicBezTo>
                      <a:cubicBezTo>
                        <a:pt x="53721" y="55150"/>
                        <a:pt x="54007" y="43529"/>
                        <a:pt x="54007" y="37719"/>
                      </a:cubicBezTo>
                      <a:cubicBezTo>
                        <a:pt x="54007" y="33528"/>
                        <a:pt x="54007" y="21146"/>
                        <a:pt x="42100" y="21146"/>
                      </a:cubicBezTo>
                      <a:cubicBezTo>
                        <a:pt x="29242" y="21146"/>
                        <a:pt x="29242" y="36100"/>
                        <a:pt x="29242" y="3905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6" name="Google Shape;116;p42"/>
                <p:cNvSpPr/>
                <p:nvPr/>
              </p:nvSpPr>
              <p:spPr>
                <a:xfrm>
                  <a:off x="8128110" y="4011008"/>
                  <a:ext cx="236078" cy="218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06" h="83440" extrusionOk="0">
                      <a:moveTo>
                        <a:pt x="78010" y="11146"/>
                      </a:moveTo>
                      <a:cubicBezTo>
                        <a:pt x="85344" y="18194"/>
                        <a:pt x="90107" y="29815"/>
                        <a:pt x="90107" y="42007"/>
                      </a:cubicBezTo>
                      <a:cubicBezTo>
                        <a:pt x="90107" y="66296"/>
                        <a:pt x="73247" y="83441"/>
                        <a:pt x="44006" y="83441"/>
                      </a:cubicBezTo>
                      <a:cubicBezTo>
                        <a:pt x="12859" y="83441"/>
                        <a:pt x="0" y="63152"/>
                        <a:pt x="0" y="42483"/>
                      </a:cubicBezTo>
                      <a:cubicBezTo>
                        <a:pt x="0" y="17147"/>
                        <a:pt x="17145" y="-189"/>
                        <a:pt x="45625" y="2"/>
                      </a:cubicBezTo>
                      <a:cubicBezTo>
                        <a:pt x="61246" y="97"/>
                        <a:pt x="72009" y="5526"/>
                        <a:pt x="78010" y="11146"/>
                      </a:cubicBezTo>
                      <a:moveTo>
                        <a:pt x="30575" y="41531"/>
                      </a:moveTo>
                      <a:cubicBezTo>
                        <a:pt x="30575" y="48960"/>
                        <a:pt x="32385" y="62009"/>
                        <a:pt x="44863" y="62009"/>
                      </a:cubicBezTo>
                      <a:cubicBezTo>
                        <a:pt x="55626" y="62009"/>
                        <a:pt x="59055" y="52865"/>
                        <a:pt x="59055" y="41245"/>
                      </a:cubicBezTo>
                      <a:cubicBezTo>
                        <a:pt x="59055" y="36578"/>
                        <a:pt x="58769" y="21147"/>
                        <a:pt x="44767" y="21528"/>
                      </a:cubicBezTo>
                      <a:cubicBezTo>
                        <a:pt x="33147" y="21814"/>
                        <a:pt x="30575" y="32863"/>
                        <a:pt x="30575" y="4153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" name="Google Shape;117;p42"/>
                <p:cNvSpPr/>
                <p:nvPr/>
              </p:nvSpPr>
              <p:spPr>
                <a:xfrm>
                  <a:off x="8363714" y="4019500"/>
                  <a:ext cx="220355" cy="202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77247" extrusionOk="0">
                      <a:moveTo>
                        <a:pt x="0" y="0"/>
                      </a:moveTo>
                      <a:lnTo>
                        <a:pt x="32480" y="0"/>
                      </a:lnTo>
                      <a:lnTo>
                        <a:pt x="38576" y="28670"/>
                      </a:lnTo>
                      <a:cubicBezTo>
                        <a:pt x="40196" y="37814"/>
                        <a:pt x="40481" y="40195"/>
                        <a:pt x="41910" y="51816"/>
                      </a:cubicBezTo>
                      <a:cubicBezTo>
                        <a:pt x="43053" y="41338"/>
                        <a:pt x="43529" y="38576"/>
                        <a:pt x="45625" y="27337"/>
                      </a:cubicBezTo>
                      <a:lnTo>
                        <a:pt x="51911" y="0"/>
                      </a:lnTo>
                      <a:lnTo>
                        <a:pt x="84106" y="0"/>
                      </a:lnTo>
                      <a:lnTo>
                        <a:pt x="58293" y="77248"/>
                      </a:lnTo>
                      <a:lnTo>
                        <a:pt x="25813" y="772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" name="Google Shape;118;p42"/>
              <p:cNvGrpSpPr/>
              <p:nvPr/>
            </p:nvGrpSpPr>
            <p:grpSpPr>
              <a:xfrm>
                <a:off x="641431" y="6492777"/>
                <a:ext cx="591593" cy="138515"/>
                <a:chOff x="5586412" y="3309937"/>
                <a:chExt cx="1019460" cy="238695"/>
              </a:xfrm>
            </p:grpSpPr>
            <p:sp>
              <p:nvSpPr>
                <p:cNvPr id="119" name="Google Shape;119;p42"/>
                <p:cNvSpPr/>
                <p:nvPr/>
              </p:nvSpPr>
              <p:spPr>
                <a:xfrm>
                  <a:off x="5586412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70580" y="198501"/>
                      </a:moveTo>
                      <a:cubicBezTo>
                        <a:pt x="56579" y="198501"/>
                        <a:pt x="46673" y="193929"/>
                        <a:pt x="46673" y="191167"/>
                      </a:cubicBezTo>
                      <a:cubicBezTo>
                        <a:pt x="46673" y="190500"/>
                        <a:pt x="46958" y="189833"/>
                        <a:pt x="47149" y="189071"/>
                      </a:cubicBezTo>
                      <a:lnTo>
                        <a:pt x="52292" y="172974"/>
                      </a:lnTo>
                      <a:cubicBezTo>
                        <a:pt x="52578" y="172022"/>
                        <a:pt x="53721" y="170688"/>
                        <a:pt x="54769" y="170688"/>
                      </a:cubicBezTo>
                      <a:cubicBezTo>
                        <a:pt x="56769" y="170688"/>
                        <a:pt x="63151" y="174403"/>
                        <a:pt x="71723" y="174403"/>
                      </a:cubicBezTo>
                      <a:cubicBezTo>
                        <a:pt x="102680" y="174403"/>
                        <a:pt x="110585" y="143066"/>
                        <a:pt x="112776" y="135255"/>
                      </a:cubicBezTo>
                      <a:lnTo>
                        <a:pt x="112300" y="134779"/>
                      </a:lnTo>
                      <a:cubicBezTo>
                        <a:pt x="108585" y="139160"/>
                        <a:pt x="100965" y="148400"/>
                        <a:pt x="83249" y="148400"/>
                      </a:cubicBezTo>
                      <a:cubicBezTo>
                        <a:pt x="60389" y="148400"/>
                        <a:pt x="38481" y="132969"/>
                        <a:pt x="38481" y="94488"/>
                      </a:cubicBezTo>
                      <a:cubicBezTo>
                        <a:pt x="38481" y="58769"/>
                        <a:pt x="59150" y="36862"/>
                        <a:pt x="91440" y="36862"/>
                      </a:cubicBezTo>
                      <a:cubicBezTo>
                        <a:pt x="121920" y="36862"/>
                        <a:pt x="144113" y="56198"/>
                        <a:pt x="144113" y="104394"/>
                      </a:cubicBezTo>
                      <a:cubicBezTo>
                        <a:pt x="144113" y="167545"/>
                        <a:pt x="112395" y="198596"/>
                        <a:pt x="70580" y="198596"/>
                      </a:cubicBezTo>
                      <a:moveTo>
                        <a:pt x="159830" y="0"/>
                      </a:moveTo>
                      <a:lnTo>
                        <a:pt x="23717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" name="Google Shape;120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2384" y="0"/>
                      </a:moveTo>
                      <a:cubicBezTo>
                        <a:pt x="8573" y="0"/>
                        <a:pt x="0" y="11049"/>
                        <a:pt x="0" y="31623"/>
                      </a:cubicBezTo>
                      <a:cubicBezTo>
                        <a:pt x="0" y="52197"/>
                        <a:pt x="7906" y="62484"/>
                        <a:pt x="21907" y="62484"/>
                      </a:cubicBezTo>
                      <a:cubicBezTo>
                        <a:pt x="35909" y="62484"/>
                        <a:pt x="44006" y="52769"/>
                        <a:pt x="44006" y="31623"/>
                      </a:cubicBezTo>
                      <a:cubicBezTo>
                        <a:pt x="44006" y="10478"/>
                        <a:pt x="36862" y="0"/>
                        <a:pt x="22384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" name="Google Shape;121;p42"/>
                <p:cNvSpPr/>
                <p:nvPr/>
              </p:nvSpPr>
              <p:spPr>
                <a:xfrm>
                  <a:off x="5795866" y="3309937"/>
                  <a:ext cx="183451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451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3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3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4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69" y="173831"/>
                        <a:pt x="136969" y="176403"/>
                      </a:cubicBezTo>
                      <a:lnTo>
                        <a:pt x="136969" y="191357"/>
                      </a:lnTo>
                      <a:close/>
                      <a:moveTo>
                        <a:pt x="159830" y="0"/>
                      </a:moveTo>
                      <a:lnTo>
                        <a:pt x="23622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622" y="236792"/>
                      </a:cubicBezTo>
                      <a:lnTo>
                        <a:pt x="159830" y="236792"/>
                      </a:lnTo>
                      <a:cubicBezTo>
                        <a:pt x="172879" y="236792"/>
                        <a:pt x="183452" y="226505"/>
                        <a:pt x="183452" y="213836"/>
                      </a:cubicBezTo>
                      <a:lnTo>
                        <a:pt x="183452" y="22955"/>
                      </a:lnTo>
                      <a:cubicBezTo>
                        <a:pt x="183452" y="10287"/>
                        <a:pt x="172879" y="0"/>
                        <a:pt x="15983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1907" y="62484"/>
                      </a:moveTo>
                      <a:cubicBezTo>
                        <a:pt x="7906" y="62484"/>
                        <a:pt x="0" y="52102"/>
                        <a:pt x="0" y="31623"/>
                      </a:cubicBezTo>
                      <a:cubicBezTo>
                        <a:pt x="0" y="11144"/>
                        <a:pt x="8573" y="0"/>
                        <a:pt x="22384" y="0"/>
                      </a:cubicBezTo>
                      <a:cubicBezTo>
                        <a:pt x="36957" y="0"/>
                        <a:pt x="44006" y="11335"/>
                        <a:pt x="44006" y="31623"/>
                      </a:cubicBezTo>
                      <a:cubicBezTo>
                        <a:pt x="44006" y="51911"/>
                        <a:pt x="35433" y="62484"/>
                        <a:pt x="21907" y="6248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p42"/>
                <p:cNvSpPr/>
                <p:nvPr/>
              </p:nvSpPr>
              <p:spPr>
                <a:xfrm>
                  <a:off x="6005035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2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2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3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70" y="173831"/>
                        <a:pt x="136970" y="176403"/>
                      </a:cubicBezTo>
                      <a:lnTo>
                        <a:pt x="136970" y="191357"/>
                      </a:lnTo>
                      <a:close/>
                      <a:moveTo>
                        <a:pt x="159925" y="0"/>
                      </a:moveTo>
                      <a:lnTo>
                        <a:pt x="23717" y="0"/>
                      </a:lnTo>
                      <a:cubicBezTo>
                        <a:pt x="10668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" name="Google Shape;124;p42"/>
                <p:cNvSpPr/>
                <p:nvPr/>
              </p:nvSpPr>
              <p:spPr>
                <a:xfrm>
                  <a:off x="6215443" y="3450716"/>
                  <a:ext cx="56292" cy="56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92" h="56769" extrusionOk="0">
                      <a:moveTo>
                        <a:pt x="27813" y="0"/>
                      </a:moveTo>
                      <a:cubicBezTo>
                        <a:pt x="43434" y="0"/>
                        <a:pt x="56293" y="12573"/>
                        <a:pt x="56293" y="28099"/>
                      </a:cubicBezTo>
                      <a:cubicBezTo>
                        <a:pt x="56293" y="43625"/>
                        <a:pt x="43529" y="56769"/>
                        <a:pt x="28099" y="56769"/>
                      </a:cubicBezTo>
                      <a:cubicBezTo>
                        <a:pt x="12668" y="56769"/>
                        <a:pt x="0" y="43815"/>
                        <a:pt x="0" y="28099"/>
                      </a:cubicBezTo>
                      <a:cubicBezTo>
                        <a:pt x="0" y="12383"/>
                        <a:pt x="12478" y="0"/>
                        <a:pt x="27813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" name="Google Shape;125;p42"/>
                <p:cNvSpPr/>
                <p:nvPr/>
              </p:nvSpPr>
              <p:spPr>
                <a:xfrm>
                  <a:off x="6294309" y="3382231"/>
                  <a:ext cx="102393" cy="166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393" h="166401" extrusionOk="0">
                      <a:moveTo>
                        <a:pt x="42481" y="15716"/>
                      </a:moveTo>
                      <a:cubicBezTo>
                        <a:pt x="28765" y="15716"/>
                        <a:pt x="21717" y="23432"/>
                        <a:pt x="21717" y="39910"/>
                      </a:cubicBezTo>
                      <a:cubicBezTo>
                        <a:pt x="21717" y="55245"/>
                        <a:pt x="28956" y="63151"/>
                        <a:pt x="42958" y="63151"/>
                      </a:cubicBezTo>
                      <a:cubicBezTo>
                        <a:pt x="56960" y="63151"/>
                        <a:pt x="62865" y="55245"/>
                        <a:pt x="62865" y="39148"/>
                      </a:cubicBezTo>
                      <a:cubicBezTo>
                        <a:pt x="62865" y="23051"/>
                        <a:pt x="57150" y="15621"/>
                        <a:pt x="42577" y="15621"/>
                      </a:cubicBezTo>
                      <a:moveTo>
                        <a:pt x="91821" y="1238"/>
                      </a:moveTo>
                      <a:lnTo>
                        <a:pt x="102394" y="12764"/>
                      </a:lnTo>
                      <a:cubicBezTo>
                        <a:pt x="95536" y="18002"/>
                        <a:pt x="90488" y="20002"/>
                        <a:pt x="83820" y="20002"/>
                      </a:cubicBezTo>
                      <a:cubicBezTo>
                        <a:pt x="80105" y="20002"/>
                        <a:pt x="79153" y="19812"/>
                        <a:pt x="76295" y="18574"/>
                      </a:cubicBezTo>
                      <a:cubicBezTo>
                        <a:pt x="80677" y="24575"/>
                        <a:pt x="82963" y="31242"/>
                        <a:pt x="82963" y="38957"/>
                      </a:cubicBezTo>
                      <a:cubicBezTo>
                        <a:pt x="82963" y="50006"/>
                        <a:pt x="78105" y="62008"/>
                        <a:pt x="71056" y="68485"/>
                      </a:cubicBezTo>
                      <a:cubicBezTo>
                        <a:pt x="65532" y="73724"/>
                        <a:pt x="56483" y="77152"/>
                        <a:pt x="48482" y="77152"/>
                      </a:cubicBezTo>
                      <a:lnTo>
                        <a:pt x="46101" y="77152"/>
                      </a:lnTo>
                      <a:lnTo>
                        <a:pt x="43625" y="78105"/>
                      </a:lnTo>
                      <a:cubicBezTo>
                        <a:pt x="31718" y="82868"/>
                        <a:pt x="26194" y="86963"/>
                        <a:pt x="26194" y="91059"/>
                      </a:cubicBezTo>
                      <a:cubicBezTo>
                        <a:pt x="26194" y="94679"/>
                        <a:pt x="29527" y="96774"/>
                        <a:pt x="35052" y="96774"/>
                      </a:cubicBezTo>
                      <a:lnTo>
                        <a:pt x="52769" y="96774"/>
                      </a:lnTo>
                      <a:cubicBezTo>
                        <a:pt x="65627" y="96774"/>
                        <a:pt x="72676" y="98489"/>
                        <a:pt x="79248" y="103537"/>
                      </a:cubicBezTo>
                      <a:cubicBezTo>
                        <a:pt x="87821" y="110014"/>
                        <a:pt x="91440" y="118396"/>
                        <a:pt x="91440" y="128683"/>
                      </a:cubicBezTo>
                      <a:cubicBezTo>
                        <a:pt x="91440" y="143542"/>
                        <a:pt x="85249" y="155067"/>
                        <a:pt x="74676" y="160592"/>
                      </a:cubicBezTo>
                      <a:cubicBezTo>
                        <a:pt x="66961" y="164687"/>
                        <a:pt x="58769" y="166402"/>
                        <a:pt x="47720" y="166402"/>
                      </a:cubicBezTo>
                      <a:cubicBezTo>
                        <a:pt x="27146" y="166402"/>
                        <a:pt x="14573" y="161830"/>
                        <a:pt x="7525" y="154686"/>
                      </a:cubicBezTo>
                      <a:cubicBezTo>
                        <a:pt x="2477" y="149447"/>
                        <a:pt x="0" y="143161"/>
                        <a:pt x="0" y="136017"/>
                      </a:cubicBezTo>
                      <a:cubicBezTo>
                        <a:pt x="0" y="131731"/>
                        <a:pt x="667" y="128111"/>
                        <a:pt x="2191" y="123349"/>
                      </a:cubicBezTo>
                      <a:lnTo>
                        <a:pt x="20288" y="121634"/>
                      </a:lnTo>
                      <a:lnTo>
                        <a:pt x="19431" y="123539"/>
                      </a:lnTo>
                      <a:cubicBezTo>
                        <a:pt x="18098" y="126206"/>
                        <a:pt x="17240" y="129730"/>
                        <a:pt x="17240" y="132398"/>
                      </a:cubicBezTo>
                      <a:cubicBezTo>
                        <a:pt x="17240" y="138684"/>
                        <a:pt x="19717" y="143637"/>
                        <a:pt x="23622" y="146304"/>
                      </a:cubicBezTo>
                      <a:cubicBezTo>
                        <a:pt x="28956" y="149638"/>
                        <a:pt x="37052" y="151829"/>
                        <a:pt x="45910" y="151829"/>
                      </a:cubicBezTo>
                      <a:cubicBezTo>
                        <a:pt x="58293" y="151829"/>
                        <a:pt x="65627" y="148971"/>
                        <a:pt x="69533" y="142685"/>
                      </a:cubicBezTo>
                      <a:cubicBezTo>
                        <a:pt x="71723" y="139541"/>
                        <a:pt x="72581" y="136017"/>
                        <a:pt x="72581" y="130969"/>
                      </a:cubicBezTo>
                      <a:cubicBezTo>
                        <a:pt x="72581" y="124492"/>
                        <a:pt x="70580" y="119443"/>
                        <a:pt x="66580" y="116586"/>
                      </a:cubicBezTo>
                      <a:cubicBezTo>
                        <a:pt x="62389" y="113443"/>
                        <a:pt x="55721" y="112014"/>
                        <a:pt x="44958" y="112014"/>
                      </a:cubicBezTo>
                      <a:cubicBezTo>
                        <a:pt x="40577" y="112014"/>
                        <a:pt x="31433" y="112490"/>
                        <a:pt x="27908" y="112490"/>
                      </a:cubicBezTo>
                      <a:cubicBezTo>
                        <a:pt x="14859" y="112490"/>
                        <a:pt x="7144" y="106013"/>
                        <a:pt x="7144" y="95250"/>
                      </a:cubicBezTo>
                      <a:cubicBezTo>
                        <a:pt x="7144" y="85630"/>
                        <a:pt x="12192" y="80105"/>
                        <a:pt x="25717" y="75343"/>
                      </a:cubicBezTo>
                      <a:lnTo>
                        <a:pt x="27051" y="74867"/>
                      </a:lnTo>
                      <a:cubicBezTo>
                        <a:pt x="12287" y="69818"/>
                        <a:pt x="2286" y="56197"/>
                        <a:pt x="2286" y="40291"/>
                      </a:cubicBezTo>
                      <a:cubicBezTo>
                        <a:pt x="2286" y="16288"/>
                        <a:pt x="18860" y="0"/>
                        <a:pt x="42958" y="0"/>
                      </a:cubicBezTo>
                      <a:cubicBezTo>
                        <a:pt x="48482" y="0"/>
                        <a:pt x="54483" y="952"/>
                        <a:pt x="58865" y="2667"/>
                      </a:cubicBezTo>
                      <a:lnTo>
                        <a:pt x="66389" y="5334"/>
                      </a:lnTo>
                      <a:cubicBezTo>
                        <a:pt x="69056" y="6286"/>
                        <a:pt x="72581" y="6763"/>
                        <a:pt x="76581" y="6763"/>
                      </a:cubicBezTo>
                      <a:cubicBezTo>
                        <a:pt x="82296" y="6763"/>
                        <a:pt x="86487" y="5334"/>
                        <a:pt x="91821" y="15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" name="Google Shape;126;p42"/>
                <p:cNvSpPr/>
                <p:nvPr/>
              </p:nvSpPr>
              <p:spPr>
                <a:xfrm>
                  <a:off x="6404704" y="3381755"/>
                  <a:ext cx="94678" cy="1262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678" h="126206" extrusionOk="0">
                      <a:moveTo>
                        <a:pt x="46672" y="15430"/>
                      </a:moveTo>
                      <a:cubicBezTo>
                        <a:pt x="36957" y="15430"/>
                        <a:pt x="28099" y="20669"/>
                        <a:pt x="24098" y="28385"/>
                      </a:cubicBezTo>
                      <a:cubicBezTo>
                        <a:pt x="20574" y="35814"/>
                        <a:pt x="18764" y="45434"/>
                        <a:pt x="18764" y="59531"/>
                      </a:cubicBezTo>
                      <a:cubicBezTo>
                        <a:pt x="18764" y="76295"/>
                        <a:pt x="21431" y="91154"/>
                        <a:pt x="25622" y="98584"/>
                      </a:cubicBezTo>
                      <a:cubicBezTo>
                        <a:pt x="29623" y="105823"/>
                        <a:pt x="38481" y="110585"/>
                        <a:pt x="47911" y="110585"/>
                      </a:cubicBezTo>
                      <a:cubicBezTo>
                        <a:pt x="59436" y="110585"/>
                        <a:pt x="68008" y="104108"/>
                        <a:pt x="71723" y="92583"/>
                      </a:cubicBezTo>
                      <a:cubicBezTo>
                        <a:pt x="74200" y="85153"/>
                        <a:pt x="75057" y="78391"/>
                        <a:pt x="75057" y="66675"/>
                      </a:cubicBezTo>
                      <a:cubicBezTo>
                        <a:pt x="75057" y="49911"/>
                        <a:pt x="73533" y="38576"/>
                        <a:pt x="70009" y="30671"/>
                      </a:cubicBezTo>
                      <a:cubicBezTo>
                        <a:pt x="65341" y="20098"/>
                        <a:pt x="55626" y="15335"/>
                        <a:pt x="46577" y="15335"/>
                      </a:cubicBezTo>
                      <a:moveTo>
                        <a:pt x="46768" y="0"/>
                      </a:moveTo>
                      <a:cubicBezTo>
                        <a:pt x="65056" y="0"/>
                        <a:pt x="77057" y="9144"/>
                        <a:pt x="84487" y="20860"/>
                      </a:cubicBezTo>
                      <a:cubicBezTo>
                        <a:pt x="91345" y="31623"/>
                        <a:pt x="94678" y="45815"/>
                        <a:pt x="94678" y="65246"/>
                      </a:cubicBezTo>
                      <a:cubicBezTo>
                        <a:pt x="94678" y="88487"/>
                        <a:pt x="89630" y="103156"/>
                        <a:pt x="77438" y="114681"/>
                      </a:cubicBezTo>
                      <a:cubicBezTo>
                        <a:pt x="68866" y="122873"/>
                        <a:pt x="59817" y="126206"/>
                        <a:pt x="47434" y="126206"/>
                      </a:cubicBezTo>
                      <a:cubicBezTo>
                        <a:pt x="18097" y="126206"/>
                        <a:pt x="0" y="102013"/>
                        <a:pt x="0" y="62675"/>
                      </a:cubicBezTo>
                      <a:cubicBezTo>
                        <a:pt x="0" y="23336"/>
                        <a:pt x="17907" y="95"/>
                        <a:pt x="46863" y="95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" name="Google Shape;127;p42"/>
                <p:cNvSpPr/>
                <p:nvPr/>
              </p:nvSpPr>
              <p:spPr>
                <a:xfrm>
                  <a:off x="6508146" y="3381374"/>
                  <a:ext cx="97726" cy="1237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26" h="123729" extrusionOk="0">
                      <a:moveTo>
                        <a:pt x="0" y="4096"/>
                      </a:moveTo>
                      <a:lnTo>
                        <a:pt x="17621" y="0"/>
                      </a:lnTo>
                      <a:lnTo>
                        <a:pt x="43244" y="82296"/>
                      </a:lnTo>
                      <a:cubicBezTo>
                        <a:pt x="45434" y="90011"/>
                        <a:pt x="47435" y="97441"/>
                        <a:pt x="48578" y="102680"/>
                      </a:cubicBezTo>
                      <a:lnTo>
                        <a:pt x="49054" y="102680"/>
                      </a:lnTo>
                      <a:cubicBezTo>
                        <a:pt x="50387" y="95726"/>
                        <a:pt x="51721" y="90964"/>
                        <a:pt x="54388" y="82487"/>
                      </a:cubicBezTo>
                      <a:lnTo>
                        <a:pt x="79343" y="3524"/>
                      </a:lnTo>
                      <a:lnTo>
                        <a:pt x="97727" y="3334"/>
                      </a:lnTo>
                      <a:lnTo>
                        <a:pt x="56674" y="123730"/>
                      </a:lnTo>
                      <a:lnTo>
                        <a:pt x="39624" y="123730"/>
                      </a:lnTo>
                      <a:lnTo>
                        <a:pt x="95" y="40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128" name="Google Shape;128;p42" descr="A black and white logo&#10;&#10;Description automatically generated with low confidence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1562866" y="6507246"/>
                <a:ext cx="619523" cy="1162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29" name="Google Shape;129;p42"/>
            <p:cNvGrpSpPr/>
            <p:nvPr/>
          </p:nvGrpSpPr>
          <p:grpSpPr>
            <a:xfrm>
              <a:off x="9796834" y="6500573"/>
              <a:ext cx="955040" cy="321580"/>
              <a:chOff x="9796834" y="6453295"/>
              <a:chExt cx="955040" cy="368700"/>
            </a:xfrm>
          </p:grpSpPr>
          <p:cxnSp>
            <p:nvCxnSpPr>
              <p:cNvPr id="130" name="Google Shape;130;p42"/>
              <p:cNvCxnSpPr/>
              <p:nvPr/>
            </p:nvCxnSpPr>
            <p:spPr>
              <a:xfrm>
                <a:off x="979683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1" name="Google Shape;131;p42"/>
              <p:cNvCxnSpPr/>
              <p:nvPr/>
            </p:nvCxnSpPr>
            <p:spPr>
              <a:xfrm>
                <a:off x="1075187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132" name="Google Shape;132;p42"/>
          <p:cNvSpPr txBox="1"/>
          <p:nvPr/>
        </p:nvSpPr>
        <p:spPr>
          <a:xfrm>
            <a:off x="11710111" y="6448117"/>
            <a:ext cx="33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2704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41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461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728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981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68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739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144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8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8411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556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080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024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2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2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Sub-header text or secondary message</a:t>
            </a:r>
          </a:p>
          <a:p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6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  <a:p>
            <a:r>
              <a:rPr lang="en-GB" dirty="0"/>
              <a:t>Contact us: </a:t>
            </a:r>
            <a:r>
              <a:rPr lang="en-GB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821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5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375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F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23902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5086" y="5682734"/>
            <a:ext cx="7032171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Lessons Learned from My Attempts to Change the World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828800" y="5181600"/>
            <a:ext cx="8534400" cy="33239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John Ellis, President &amp; Head of Product, </a:t>
            </a:r>
            <a:r>
              <a:rPr lang="en-US" b="1" dirty="0" err="1">
                <a:solidFill>
                  <a:schemeClr val="bg1">
                    <a:lumMod val="50000"/>
                  </a:schemeClr>
                </a:solidFill>
              </a:rPr>
              <a:t>Codethink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9EF6C6-DB3F-3475-C2F8-E31286FB90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4637" y="1570183"/>
            <a:ext cx="3104139" cy="31041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513505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2" name="Google Shape;462;p33"/>
          <p:cNvCxnSpPr/>
          <p:nvPr/>
        </p:nvCxnSpPr>
        <p:spPr>
          <a:xfrm>
            <a:off x="11768984" y="0"/>
            <a:ext cx="0" cy="6858000"/>
          </a:xfrm>
          <a:prstGeom prst="straightConnector1">
            <a:avLst/>
          </a:prstGeom>
          <a:noFill/>
          <a:ln w="9525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63" name="Google Shape;46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04201" y="383634"/>
            <a:ext cx="171700" cy="1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33"/>
          <p:cNvSpPr txBox="1"/>
          <p:nvPr/>
        </p:nvSpPr>
        <p:spPr>
          <a:xfrm rot="5400000">
            <a:off x="10423851" y="2177674"/>
            <a:ext cx="3123200" cy="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rgbClr val="B7B7B7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CODETHINK.CO.UK   | CC BY-SA 4.0</a:t>
            </a:r>
            <a:endParaRPr kumimoji="0" sz="600" b="0" i="0" u="none" strike="noStrike" kern="0" cap="none" spc="0" normalizeH="0" baseline="0" noProof="0" dirty="0">
              <a:ln>
                <a:noFill/>
              </a:ln>
              <a:solidFill>
                <a:srgbClr val="B7B7B7"/>
              </a:solidFill>
              <a:effectLst/>
              <a:uLnTx/>
              <a:uFillTx/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5" name="Google Shape;465;p33"/>
          <p:cNvSpPr txBox="1"/>
          <p:nvPr/>
        </p:nvSpPr>
        <p:spPr>
          <a:xfrm>
            <a:off x="11876603" y="6250941"/>
            <a:ext cx="201200" cy="2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00000000-1234-1234-1234-123412341234}" type="slidenum"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B7B7B7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2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B7B7B7"/>
              </a:solidFill>
              <a:effectLst/>
              <a:uLnTx/>
              <a:uFillTx/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468" name="Google Shape;468;p33"/>
          <p:cNvGrpSpPr/>
          <p:nvPr/>
        </p:nvGrpSpPr>
        <p:grpSpPr>
          <a:xfrm>
            <a:off x="2904584" y="773171"/>
            <a:ext cx="1227200" cy="0"/>
            <a:chOff x="2001775" y="4990000"/>
            <a:chExt cx="920400" cy="0"/>
          </a:xfrm>
        </p:grpSpPr>
        <p:cxnSp>
          <p:nvCxnSpPr>
            <p:cNvPr id="469" name="Google Shape;469;p33"/>
            <p:cNvCxnSpPr/>
            <p:nvPr/>
          </p:nvCxnSpPr>
          <p:spPr>
            <a:xfrm>
              <a:off x="2312275" y="4990000"/>
              <a:ext cx="6099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70" name="Google Shape;470;p33"/>
            <p:cNvCxnSpPr/>
            <p:nvPr/>
          </p:nvCxnSpPr>
          <p:spPr>
            <a:xfrm rot="10800000">
              <a:off x="2001775" y="4990000"/>
              <a:ext cx="3105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471" name="Google Shape;471;p33"/>
          <p:cNvGrpSpPr/>
          <p:nvPr/>
        </p:nvGrpSpPr>
        <p:grpSpPr>
          <a:xfrm>
            <a:off x="2904584" y="1824197"/>
            <a:ext cx="1227200" cy="0"/>
            <a:chOff x="2001775" y="4990000"/>
            <a:chExt cx="920400" cy="0"/>
          </a:xfrm>
        </p:grpSpPr>
        <p:cxnSp>
          <p:nvCxnSpPr>
            <p:cNvPr id="472" name="Google Shape;472;p33"/>
            <p:cNvCxnSpPr/>
            <p:nvPr/>
          </p:nvCxnSpPr>
          <p:spPr>
            <a:xfrm>
              <a:off x="2312275" y="4990000"/>
              <a:ext cx="6099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73" name="Google Shape;473;p33"/>
            <p:cNvCxnSpPr/>
            <p:nvPr/>
          </p:nvCxnSpPr>
          <p:spPr>
            <a:xfrm rot="10800000">
              <a:off x="2001775" y="4990000"/>
              <a:ext cx="3105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474" name="Google Shape;474;p33"/>
          <p:cNvGrpSpPr/>
          <p:nvPr/>
        </p:nvGrpSpPr>
        <p:grpSpPr>
          <a:xfrm>
            <a:off x="2904584" y="3042812"/>
            <a:ext cx="1227200" cy="0"/>
            <a:chOff x="2001775" y="4990000"/>
            <a:chExt cx="920400" cy="0"/>
          </a:xfrm>
        </p:grpSpPr>
        <p:cxnSp>
          <p:nvCxnSpPr>
            <p:cNvPr id="475" name="Google Shape;475;p33"/>
            <p:cNvCxnSpPr/>
            <p:nvPr/>
          </p:nvCxnSpPr>
          <p:spPr>
            <a:xfrm>
              <a:off x="2312275" y="4990000"/>
              <a:ext cx="6099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76" name="Google Shape;476;p33"/>
            <p:cNvCxnSpPr/>
            <p:nvPr/>
          </p:nvCxnSpPr>
          <p:spPr>
            <a:xfrm rot="10800000">
              <a:off x="2001775" y="4990000"/>
              <a:ext cx="3105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477" name="Google Shape;477;p33"/>
          <p:cNvGrpSpPr/>
          <p:nvPr/>
        </p:nvGrpSpPr>
        <p:grpSpPr>
          <a:xfrm>
            <a:off x="2904584" y="6142147"/>
            <a:ext cx="1227200" cy="0"/>
            <a:chOff x="2001775" y="4990000"/>
            <a:chExt cx="920400" cy="0"/>
          </a:xfrm>
        </p:grpSpPr>
        <p:cxnSp>
          <p:nvCxnSpPr>
            <p:cNvPr id="478" name="Google Shape;478;p33"/>
            <p:cNvCxnSpPr/>
            <p:nvPr/>
          </p:nvCxnSpPr>
          <p:spPr>
            <a:xfrm>
              <a:off x="2312275" y="4990000"/>
              <a:ext cx="6099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79" name="Google Shape;479;p33"/>
            <p:cNvCxnSpPr/>
            <p:nvPr/>
          </p:nvCxnSpPr>
          <p:spPr>
            <a:xfrm rot="10800000">
              <a:off x="2001775" y="4990000"/>
              <a:ext cx="3105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494" name="Google Shape;494;p33"/>
          <p:cNvGrpSpPr/>
          <p:nvPr/>
        </p:nvGrpSpPr>
        <p:grpSpPr>
          <a:xfrm>
            <a:off x="2904584" y="4528775"/>
            <a:ext cx="1227200" cy="0"/>
            <a:chOff x="2001775" y="4990000"/>
            <a:chExt cx="920400" cy="0"/>
          </a:xfrm>
        </p:grpSpPr>
        <p:cxnSp>
          <p:nvCxnSpPr>
            <p:cNvPr id="495" name="Google Shape;495;p33"/>
            <p:cNvCxnSpPr/>
            <p:nvPr/>
          </p:nvCxnSpPr>
          <p:spPr>
            <a:xfrm>
              <a:off x="2312275" y="4990000"/>
              <a:ext cx="6099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96" name="Google Shape;496;p33"/>
            <p:cNvCxnSpPr/>
            <p:nvPr/>
          </p:nvCxnSpPr>
          <p:spPr>
            <a:xfrm rot="10800000">
              <a:off x="2001775" y="4990000"/>
              <a:ext cx="310500" cy="0"/>
            </a:xfrm>
            <a:prstGeom prst="straightConnector1">
              <a:avLst/>
            </a:prstGeom>
            <a:noFill/>
            <a:ln w="19050" cap="flat" cmpd="sng">
              <a:solidFill>
                <a:srgbClr val="296E7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1518181-C673-6F55-9B2B-6954E8C68F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52" y="503618"/>
            <a:ext cx="1836325" cy="4985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1FE821-1DF3-BE71-25B5-25D3B1F97AC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8" t="13571" r="17154" b="7564"/>
          <a:stretch/>
        </p:blipFill>
        <p:spPr>
          <a:xfrm>
            <a:off x="334453" y="5653856"/>
            <a:ext cx="737327" cy="10502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79D8E3-B729-B5C8-222C-EFAB98C382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691" y="5800735"/>
            <a:ext cx="1194115" cy="3925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6275E2-507F-EEF9-6BBB-00A8408ABEE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52" y="1604439"/>
            <a:ext cx="2371747" cy="5246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483515-9F5E-6D69-30A9-C1976B350E2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7" t="14445" r="3689" b="24141"/>
          <a:stretch/>
        </p:blipFill>
        <p:spPr>
          <a:xfrm>
            <a:off x="334453" y="2669251"/>
            <a:ext cx="1842609" cy="6932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A48D01-11DD-341B-ED01-030AB28F97C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53" y="4369522"/>
            <a:ext cx="1757252" cy="3620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F54AC6-745B-DD57-AE65-F9A902FC9C9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52" y="4835790"/>
            <a:ext cx="2084304" cy="4168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526E8A-684B-3BB7-7F6B-C8218896678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9" r="25833" b="27354"/>
          <a:stretch/>
        </p:blipFill>
        <p:spPr>
          <a:xfrm>
            <a:off x="334453" y="3874283"/>
            <a:ext cx="1528193" cy="4141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0A77BF6-E484-F72F-F13D-956530841AFD}"/>
              </a:ext>
            </a:extLst>
          </p:cNvPr>
          <p:cNvSpPr txBox="1"/>
          <p:nvPr/>
        </p:nvSpPr>
        <p:spPr>
          <a:xfrm>
            <a:off x="4538184" y="567986"/>
            <a:ext cx="700865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24853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A clear business objective is critical to success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D67827-E2A0-307D-FFC9-7EECE43EAFAD}"/>
              </a:ext>
            </a:extLst>
          </p:cNvPr>
          <p:cNvSpPr txBox="1"/>
          <p:nvPr/>
        </p:nvSpPr>
        <p:spPr>
          <a:xfrm>
            <a:off x="4538185" y="1540440"/>
            <a:ext cx="279435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24853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Code beats paper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21C93E-12FB-1BD5-9F86-1363B4396ECB}"/>
              </a:ext>
            </a:extLst>
          </p:cNvPr>
          <p:cNvSpPr txBox="1"/>
          <p:nvPr/>
        </p:nvSpPr>
        <p:spPr>
          <a:xfrm>
            <a:off x="4538185" y="2752697"/>
            <a:ext cx="712131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24853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Understand the self-interests of those involved and those impacted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4AF888-3755-7195-2DC9-059C95E647EF}"/>
              </a:ext>
            </a:extLst>
          </p:cNvPr>
          <p:cNvSpPr txBox="1"/>
          <p:nvPr/>
        </p:nvSpPr>
        <p:spPr>
          <a:xfrm>
            <a:off x="4538184" y="4282892"/>
            <a:ext cx="604684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24853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Own the narrative of what you are doing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8B4A06-4351-C1E8-2213-2BEBEDB08FDF}"/>
              </a:ext>
            </a:extLst>
          </p:cNvPr>
          <p:cNvSpPr txBox="1"/>
          <p:nvPr/>
        </p:nvSpPr>
        <p:spPr>
          <a:xfrm>
            <a:off x="4538184" y="5951477"/>
            <a:ext cx="681949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24853"/>
                </a:solidFill>
                <a:effectLst/>
                <a:uLnTx/>
                <a:uFillTx/>
                <a:latin typeface="Inter"/>
                <a:ea typeface="Inter"/>
                <a:cs typeface="Inter"/>
                <a:sym typeface="Inter"/>
              </a:rPr>
              <a:t>Do not be afraid to write and share your story</a:t>
            </a:r>
          </a:p>
        </p:txBody>
      </p:sp>
    </p:spTree>
    <p:extLst>
      <p:ext uri="{BB962C8B-B14F-4D97-AF65-F5344CB8AC3E}">
        <p14:creationId xmlns:p14="http://schemas.microsoft.com/office/powerpoint/2010/main" val="250498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67</Words>
  <Application>Microsoft Office PowerPoint</Application>
  <PresentationFormat>Widescreen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Aptos</vt:lpstr>
      <vt:lpstr>Arial</vt:lpstr>
      <vt:lpstr>Calibri</vt:lpstr>
      <vt:lpstr>Inter</vt:lpstr>
      <vt:lpstr>System Font Regular</vt:lpstr>
      <vt:lpstr>Wingdings</vt:lpstr>
      <vt:lpstr>1_Office Theme</vt:lpstr>
      <vt:lpstr>Simple Light</vt:lpstr>
      <vt:lpstr>Lessons Learned from My Attempts to Change the World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Steve Crumb</dc:creator>
  <cp:lastModifiedBy>Steve Crumb</cp:lastModifiedBy>
  <cp:revision>1</cp:revision>
  <dcterms:created xsi:type="dcterms:W3CDTF">2024-10-02T15:06:10Z</dcterms:created>
  <dcterms:modified xsi:type="dcterms:W3CDTF">2024-10-02T15:07:13Z</dcterms:modified>
</cp:coreProperties>
</file>