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147474735" r:id="rId4"/>
    <p:sldId id="2147474736" r:id="rId5"/>
    <p:sldId id="259" r:id="rId6"/>
    <p:sldId id="2147474744" r:id="rId7"/>
    <p:sldId id="2147474737" r:id="rId8"/>
    <p:sldId id="2147474738" r:id="rId9"/>
    <p:sldId id="2147474739" r:id="rId10"/>
    <p:sldId id="2147474740" r:id="rId11"/>
    <p:sldId id="2147474743" r:id="rId12"/>
    <p:sldId id="2147474741" r:id="rId13"/>
    <p:sldId id="2147474742" r:id="rId14"/>
    <p:sldId id="2147474745" r:id="rId15"/>
    <p:sldId id="262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g70go+nVk01v5m8KZPCcV4YKUE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54"/>
    <p:restoredTop sz="94730"/>
  </p:normalViewPr>
  <p:slideViewPr>
    <p:cSldViewPr snapToGrid="0">
      <p:cViewPr>
        <p:scale>
          <a:sx n="170" d="100"/>
          <a:sy n="170" d="100"/>
        </p:scale>
        <p:origin x="-304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3ED8FF-85F5-D14B-B6BA-96BED593F97B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6C34C13B-95B1-6C41-AD68-23B24EAE00D9}">
      <dgm:prSet phldrT="[Text]"/>
      <dgm:spPr/>
      <dgm:t>
        <a:bodyPr/>
        <a:lstStyle/>
        <a:p>
          <a:r>
            <a:rPr lang="en-US" dirty="0"/>
            <a:t>Conceptual</a:t>
          </a:r>
        </a:p>
      </dgm:t>
    </dgm:pt>
    <dgm:pt modelId="{44A69309-DF39-7946-8BBE-7BF81FE3F99B}" type="parTrans" cxnId="{6E631555-24B0-7348-B1E3-1E3A338DF29B}">
      <dgm:prSet/>
      <dgm:spPr/>
      <dgm:t>
        <a:bodyPr/>
        <a:lstStyle/>
        <a:p>
          <a:endParaRPr lang="en-US"/>
        </a:p>
      </dgm:t>
    </dgm:pt>
    <dgm:pt modelId="{195A26D1-7604-C74A-8DD8-D4E9F23F17A2}" type="sibTrans" cxnId="{6E631555-24B0-7348-B1E3-1E3A338DF29B}">
      <dgm:prSet/>
      <dgm:spPr/>
      <dgm:t>
        <a:bodyPr/>
        <a:lstStyle/>
        <a:p>
          <a:endParaRPr lang="en-US"/>
        </a:p>
      </dgm:t>
    </dgm:pt>
    <dgm:pt modelId="{1CFBBA80-E128-7F4E-BC97-03A144AE961D}">
      <dgm:prSet phldrT="[Text]"/>
      <dgm:spPr/>
      <dgm:t>
        <a:bodyPr/>
        <a:lstStyle/>
        <a:p>
          <a:r>
            <a:rPr lang="en-US" dirty="0"/>
            <a:t>Logical</a:t>
          </a:r>
        </a:p>
      </dgm:t>
    </dgm:pt>
    <dgm:pt modelId="{20F3DA68-CB41-0843-988B-2952C48ED069}" type="parTrans" cxnId="{1CCEE325-4639-A14B-9581-AD5817D36235}">
      <dgm:prSet/>
      <dgm:spPr/>
      <dgm:t>
        <a:bodyPr/>
        <a:lstStyle/>
        <a:p>
          <a:endParaRPr lang="en-US"/>
        </a:p>
      </dgm:t>
    </dgm:pt>
    <dgm:pt modelId="{E066A5C3-95AC-7A4D-A295-8AB860E126FD}" type="sibTrans" cxnId="{1CCEE325-4639-A14B-9581-AD5817D36235}">
      <dgm:prSet/>
      <dgm:spPr/>
      <dgm:t>
        <a:bodyPr/>
        <a:lstStyle/>
        <a:p>
          <a:endParaRPr lang="en-US"/>
        </a:p>
      </dgm:t>
    </dgm:pt>
    <dgm:pt modelId="{DE3D81D9-6906-0A44-9A23-93D811961531}">
      <dgm:prSet phldrT="[Text]"/>
      <dgm:spPr/>
      <dgm:t>
        <a:bodyPr/>
        <a:lstStyle/>
        <a:p>
          <a:r>
            <a:rPr lang="en-US" dirty="0"/>
            <a:t>Implementation/Physical</a:t>
          </a:r>
        </a:p>
      </dgm:t>
    </dgm:pt>
    <dgm:pt modelId="{5C52D9D6-6F87-B644-AD09-5309481A111A}" type="parTrans" cxnId="{886B3ACE-0EEC-DB4C-9261-9DED9C671055}">
      <dgm:prSet/>
      <dgm:spPr/>
      <dgm:t>
        <a:bodyPr/>
        <a:lstStyle/>
        <a:p>
          <a:endParaRPr lang="en-US"/>
        </a:p>
      </dgm:t>
    </dgm:pt>
    <dgm:pt modelId="{DE601690-28E8-7845-B393-AC0973A1C370}" type="sibTrans" cxnId="{886B3ACE-0EEC-DB4C-9261-9DED9C671055}">
      <dgm:prSet/>
      <dgm:spPr/>
      <dgm:t>
        <a:bodyPr/>
        <a:lstStyle/>
        <a:p>
          <a:endParaRPr lang="en-US"/>
        </a:p>
      </dgm:t>
    </dgm:pt>
    <dgm:pt modelId="{EEC1C1BC-F00D-9443-8A90-5A3936D26F3B}">
      <dgm:prSet phldrT="[Text]"/>
      <dgm:spPr/>
      <dgm:t>
        <a:bodyPr/>
        <a:lstStyle/>
        <a:p>
          <a:r>
            <a:rPr lang="en-US" dirty="0" err="1"/>
            <a:t>uServices</a:t>
          </a:r>
          <a:endParaRPr lang="en-US" dirty="0"/>
        </a:p>
      </dgm:t>
    </dgm:pt>
    <dgm:pt modelId="{6AE1ADC3-7939-E242-97E7-82C344477BBF}" type="parTrans" cxnId="{56F4A8AE-4C51-1B4F-BB12-34DC954F77C2}">
      <dgm:prSet/>
      <dgm:spPr/>
      <dgm:t>
        <a:bodyPr/>
        <a:lstStyle/>
        <a:p>
          <a:endParaRPr lang="en-US"/>
        </a:p>
      </dgm:t>
    </dgm:pt>
    <dgm:pt modelId="{3C880209-376C-4747-8C2A-2CE014021BC9}" type="sibTrans" cxnId="{56F4A8AE-4C51-1B4F-BB12-34DC954F77C2}">
      <dgm:prSet/>
      <dgm:spPr/>
      <dgm:t>
        <a:bodyPr/>
        <a:lstStyle/>
        <a:p>
          <a:endParaRPr lang="en-US"/>
        </a:p>
      </dgm:t>
    </dgm:pt>
    <dgm:pt modelId="{A5A6CD29-42AA-D849-8354-63F28C58A1E9}">
      <dgm:prSet phldrT="[Text]"/>
      <dgm:spPr/>
      <dgm:t>
        <a:bodyPr/>
        <a:lstStyle/>
        <a:p>
          <a:r>
            <a:rPr lang="en-US" dirty="0"/>
            <a:t>Data Model</a:t>
          </a:r>
        </a:p>
      </dgm:t>
    </dgm:pt>
    <dgm:pt modelId="{60F42050-BA8B-574E-BC85-B1CAEE880566}" type="parTrans" cxnId="{4D2A8956-37CC-7447-AA3A-747A78C89EFA}">
      <dgm:prSet/>
      <dgm:spPr/>
      <dgm:t>
        <a:bodyPr/>
        <a:lstStyle/>
        <a:p>
          <a:endParaRPr lang="en-US"/>
        </a:p>
      </dgm:t>
    </dgm:pt>
    <dgm:pt modelId="{2259D117-A57C-AA46-AB39-B2C81494542E}" type="sibTrans" cxnId="{4D2A8956-37CC-7447-AA3A-747A78C89EFA}">
      <dgm:prSet/>
      <dgm:spPr/>
      <dgm:t>
        <a:bodyPr/>
        <a:lstStyle/>
        <a:p>
          <a:endParaRPr lang="en-US"/>
        </a:p>
      </dgm:t>
    </dgm:pt>
    <dgm:pt modelId="{A132A9D4-5B24-4A42-A30A-1526E1D29B38}">
      <dgm:prSet phldrT="[Text]"/>
      <dgm:spPr/>
      <dgm:t>
        <a:bodyPr/>
        <a:lstStyle/>
        <a:p>
          <a:r>
            <a:rPr lang="en-US" dirty="0"/>
            <a:t>VSS</a:t>
          </a:r>
        </a:p>
      </dgm:t>
    </dgm:pt>
    <dgm:pt modelId="{8AE87258-E806-E748-8220-E8723B07DCDA}" type="parTrans" cxnId="{00C577D2-09E6-7D41-96A5-9BE78FD26736}">
      <dgm:prSet/>
      <dgm:spPr/>
      <dgm:t>
        <a:bodyPr/>
        <a:lstStyle/>
        <a:p>
          <a:endParaRPr lang="en-US"/>
        </a:p>
      </dgm:t>
    </dgm:pt>
    <dgm:pt modelId="{A907432A-E4F3-E04B-B5F9-293B67643F1B}" type="sibTrans" cxnId="{00C577D2-09E6-7D41-96A5-9BE78FD26736}">
      <dgm:prSet/>
      <dgm:spPr/>
      <dgm:t>
        <a:bodyPr/>
        <a:lstStyle/>
        <a:p>
          <a:endParaRPr lang="en-US"/>
        </a:p>
      </dgm:t>
    </dgm:pt>
    <dgm:pt modelId="{02ADE3F0-6066-D643-B78F-F961A1C14D7C}">
      <dgm:prSet phldrT="[Text]"/>
      <dgm:spPr/>
      <dgm:t>
        <a:bodyPr/>
        <a:lstStyle/>
        <a:p>
          <a:endParaRPr lang="en-US" dirty="0"/>
        </a:p>
      </dgm:t>
    </dgm:pt>
    <dgm:pt modelId="{C916DF0D-64EF-9C4F-A3F8-14A8BEC677CB}" type="parTrans" cxnId="{7A750805-7DFD-CD4D-8FF3-FB57942159DD}">
      <dgm:prSet/>
      <dgm:spPr/>
      <dgm:t>
        <a:bodyPr/>
        <a:lstStyle/>
        <a:p>
          <a:endParaRPr lang="en-US"/>
        </a:p>
      </dgm:t>
    </dgm:pt>
    <dgm:pt modelId="{FC503B67-BB46-B849-BD4C-6F5962CEE8CA}" type="sibTrans" cxnId="{7A750805-7DFD-CD4D-8FF3-FB57942159DD}">
      <dgm:prSet/>
      <dgm:spPr/>
      <dgm:t>
        <a:bodyPr/>
        <a:lstStyle/>
        <a:p>
          <a:endParaRPr lang="en-US"/>
        </a:p>
      </dgm:t>
    </dgm:pt>
    <dgm:pt modelId="{B0DC8C40-0EC8-9F47-AF33-BADEB5706EF9}">
      <dgm:prSet phldrT="[Text]"/>
      <dgm:spPr/>
      <dgm:t>
        <a:bodyPr/>
        <a:lstStyle/>
        <a:p>
          <a:r>
            <a:rPr lang="en-US" dirty="0"/>
            <a:t>Behavior</a:t>
          </a:r>
        </a:p>
      </dgm:t>
    </dgm:pt>
    <dgm:pt modelId="{3738C073-4BD9-654E-9099-5BAE434E21C6}" type="parTrans" cxnId="{4AD6288C-CE9D-434B-B193-B87E89666F27}">
      <dgm:prSet/>
      <dgm:spPr/>
      <dgm:t>
        <a:bodyPr/>
        <a:lstStyle/>
        <a:p>
          <a:endParaRPr lang="en-US"/>
        </a:p>
      </dgm:t>
    </dgm:pt>
    <dgm:pt modelId="{6F4F5311-EA6E-ED48-83C4-B87EDCC69932}" type="sibTrans" cxnId="{4AD6288C-CE9D-434B-B193-B87E89666F27}">
      <dgm:prSet/>
      <dgm:spPr/>
      <dgm:t>
        <a:bodyPr/>
        <a:lstStyle/>
        <a:p>
          <a:endParaRPr lang="en-US"/>
        </a:p>
      </dgm:t>
    </dgm:pt>
    <dgm:pt modelId="{01626CCD-6CE1-154C-9DB5-1DCA17556E54}">
      <dgm:prSet phldrT="[Text]"/>
      <dgm:spPr/>
      <dgm:t>
        <a:bodyPr/>
        <a:lstStyle/>
        <a:p>
          <a:endParaRPr lang="en-US" dirty="0"/>
        </a:p>
      </dgm:t>
    </dgm:pt>
    <dgm:pt modelId="{FDF8BB97-0C4E-6B47-9BDA-0662CA491912}" type="parTrans" cxnId="{D7A69207-E1E8-324F-B258-9335C7CF48EC}">
      <dgm:prSet/>
      <dgm:spPr/>
      <dgm:t>
        <a:bodyPr/>
        <a:lstStyle/>
        <a:p>
          <a:endParaRPr lang="en-US"/>
        </a:p>
      </dgm:t>
    </dgm:pt>
    <dgm:pt modelId="{DA82ADE9-85DE-0B49-9C0B-8C01EA62A61F}" type="sibTrans" cxnId="{D7A69207-E1E8-324F-B258-9335C7CF48EC}">
      <dgm:prSet/>
      <dgm:spPr/>
      <dgm:t>
        <a:bodyPr/>
        <a:lstStyle/>
        <a:p>
          <a:endParaRPr lang="en-US"/>
        </a:p>
      </dgm:t>
    </dgm:pt>
    <dgm:pt modelId="{1A8CA9E3-0119-1B4B-BD49-34BBE55C904A}">
      <dgm:prSet phldrT="[Text]"/>
      <dgm:spPr/>
      <dgm:t>
        <a:bodyPr/>
        <a:lstStyle/>
        <a:p>
          <a:r>
            <a:rPr lang="en-US" dirty="0"/>
            <a:t>FRANCA</a:t>
          </a:r>
        </a:p>
      </dgm:t>
    </dgm:pt>
    <dgm:pt modelId="{6D2DB5C7-9C59-934F-AC67-F1C89CCE6A8C}" type="parTrans" cxnId="{1BDF3CBC-DF85-A742-9B58-F0B0820AE9CA}">
      <dgm:prSet/>
      <dgm:spPr/>
      <dgm:t>
        <a:bodyPr/>
        <a:lstStyle/>
        <a:p>
          <a:endParaRPr lang="en-US"/>
        </a:p>
      </dgm:t>
    </dgm:pt>
    <dgm:pt modelId="{D7CD5A65-94C1-DA4B-9DE8-802DBE73657F}" type="sibTrans" cxnId="{1BDF3CBC-DF85-A742-9B58-F0B0820AE9CA}">
      <dgm:prSet/>
      <dgm:spPr/>
      <dgm:t>
        <a:bodyPr/>
        <a:lstStyle/>
        <a:p>
          <a:endParaRPr lang="en-US"/>
        </a:p>
      </dgm:t>
    </dgm:pt>
    <dgm:pt modelId="{4396695C-57B8-D04A-8049-BA7DBDDEDD66}">
      <dgm:prSet phldrT="[Text]"/>
      <dgm:spPr/>
      <dgm:t>
        <a:bodyPr/>
        <a:lstStyle/>
        <a:p>
          <a:r>
            <a:rPr lang="en-US" dirty="0"/>
            <a:t>Interface Definition</a:t>
          </a:r>
        </a:p>
      </dgm:t>
    </dgm:pt>
    <dgm:pt modelId="{A810D468-BFB4-294F-890E-D9196AD727F8}" type="parTrans" cxnId="{61FCD55A-9008-AD4D-B155-10EA5B5030BB}">
      <dgm:prSet/>
      <dgm:spPr/>
      <dgm:t>
        <a:bodyPr/>
        <a:lstStyle/>
        <a:p>
          <a:endParaRPr lang="en-US"/>
        </a:p>
      </dgm:t>
    </dgm:pt>
    <dgm:pt modelId="{0985A80A-0CDF-2C4E-B131-ADEAABF9CF2C}" type="sibTrans" cxnId="{61FCD55A-9008-AD4D-B155-10EA5B5030BB}">
      <dgm:prSet/>
      <dgm:spPr/>
      <dgm:t>
        <a:bodyPr/>
        <a:lstStyle/>
        <a:p>
          <a:endParaRPr lang="en-US"/>
        </a:p>
      </dgm:t>
    </dgm:pt>
    <dgm:pt modelId="{F3384241-AB9C-F540-A547-277E95026902}">
      <dgm:prSet phldrT="[Text]"/>
      <dgm:spPr/>
      <dgm:t>
        <a:bodyPr/>
        <a:lstStyle/>
        <a:p>
          <a:r>
            <a:rPr lang="en-US" dirty="0"/>
            <a:t>Logical Architecture</a:t>
          </a:r>
        </a:p>
      </dgm:t>
    </dgm:pt>
    <dgm:pt modelId="{C2D342CD-DABD-BE40-841B-3551A67AFC22}" type="parTrans" cxnId="{74C7B236-EFE7-8642-BC24-C444A91BF7F9}">
      <dgm:prSet/>
      <dgm:spPr/>
      <dgm:t>
        <a:bodyPr/>
        <a:lstStyle/>
        <a:p>
          <a:endParaRPr lang="en-US"/>
        </a:p>
      </dgm:t>
    </dgm:pt>
    <dgm:pt modelId="{D9650EA7-3F0C-B14E-AF75-E33FE75AB01F}" type="sibTrans" cxnId="{74C7B236-EFE7-8642-BC24-C444A91BF7F9}">
      <dgm:prSet/>
      <dgm:spPr/>
      <dgm:t>
        <a:bodyPr/>
        <a:lstStyle/>
        <a:p>
          <a:endParaRPr lang="en-US"/>
        </a:p>
      </dgm:t>
    </dgm:pt>
    <dgm:pt modelId="{380D906E-8699-A14E-BE8D-A1D5514028CF}">
      <dgm:prSet phldrT="[Text]"/>
      <dgm:spPr/>
      <dgm:t>
        <a:bodyPr/>
        <a:lstStyle/>
        <a:p>
          <a:r>
            <a:rPr lang="en-US" dirty="0"/>
            <a:t>Capabilities</a:t>
          </a:r>
        </a:p>
      </dgm:t>
    </dgm:pt>
    <dgm:pt modelId="{CAB98C97-0175-2F4D-93F8-865FAFA93BD9}" type="parTrans" cxnId="{09B43212-D9A0-E14D-BEC5-8214831B5E30}">
      <dgm:prSet/>
      <dgm:spPr/>
      <dgm:t>
        <a:bodyPr/>
        <a:lstStyle/>
        <a:p>
          <a:endParaRPr lang="en-US"/>
        </a:p>
      </dgm:t>
    </dgm:pt>
    <dgm:pt modelId="{FE8FC548-595A-304A-9B38-6AB6BECA61C6}" type="sibTrans" cxnId="{09B43212-D9A0-E14D-BEC5-8214831B5E30}">
      <dgm:prSet/>
      <dgm:spPr/>
      <dgm:t>
        <a:bodyPr/>
        <a:lstStyle/>
        <a:p>
          <a:endParaRPr lang="en-US"/>
        </a:p>
      </dgm:t>
    </dgm:pt>
    <dgm:pt modelId="{4B29E809-C959-8E4C-A404-5ACC54AA924D}">
      <dgm:prSet phldrT="[Text]"/>
      <dgm:spPr/>
      <dgm:t>
        <a:bodyPr/>
        <a:lstStyle/>
        <a:p>
          <a:r>
            <a:rPr lang="en-US" dirty="0" err="1"/>
            <a:t>OpenAPI</a:t>
          </a:r>
          <a:endParaRPr lang="en-US" dirty="0"/>
        </a:p>
      </dgm:t>
    </dgm:pt>
    <dgm:pt modelId="{0494A344-5549-C54D-B98D-30CEAFDA53CF}" type="parTrans" cxnId="{6C89D95B-01ED-8843-A2A8-2DC8ECCA2EFA}">
      <dgm:prSet/>
      <dgm:spPr/>
      <dgm:t>
        <a:bodyPr/>
        <a:lstStyle/>
        <a:p>
          <a:endParaRPr lang="en-US"/>
        </a:p>
      </dgm:t>
    </dgm:pt>
    <dgm:pt modelId="{85AC393D-8105-794E-83A5-823DB58CF483}" type="sibTrans" cxnId="{6C89D95B-01ED-8843-A2A8-2DC8ECCA2EFA}">
      <dgm:prSet/>
      <dgm:spPr/>
      <dgm:t>
        <a:bodyPr/>
        <a:lstStyle/>
        <a:p>
          <a:endParaRPr lang="en-US"/>
        </a:p>
      </dgm:t>
    </dgm:pt>
    <dgm:pt modelId="{C699132F-8757-A543-ADA9-D268AF8A025A}">
      <dgm:prSet phldrT="[Text]"/>
      <dgm:spPr/>
      <dgm:t>
        <a:bodyPr/>
        <a:lstStyle/>
        <a:p>
          <a:r>
            <a:rPr lang="en-US" dirty="0"/>
            <a:t>VDM</a:t>
          </a:r>
        </a:p>
      </dgm:t>
    </dgm:pt>
    <dgm:pt modelId="{DE6E37BE-B478-E741-B430-3D64AA4DC605}" type="parTrans" cxnId="{8DDBF226-561D-6847-9BF1-4BE0C5735A89}">
      <dgm:prSet/>
      <dgm:spPr/>
      <dgm:t>
        <a:bodyPr/>
        <a:lstStyle/>
        <a:p>
          <a:endParaRPr lang="en-US"/>
        </a:p>
      </dgm:t>
    </dgm:pt>
    <dgm:pt modelId="{F7AF3047-6DE6-AE46-9648-BACD99451173}" type="sibTrans" cxnId="{8DDBF226-561D-6847-9BF1-4BE0C5735A89}">
      <dgm:prSet/>
      <dgm:spPr/>
      <dgm:t>
        <a:bodyPr/>
        <a:lstStyle/>
        <a:p>
          <a:endParaRPr lang="en-US"/>
        </a:p>
      </dgm:t>
    </dgm:pt>
    <dgm:pt modelId="{D639188F-9FD0-2B40-B00D-ED5239F58658}">
      <dgm:prSet phldrT="[Text]"/>
      <dgm:spPr/>
      <dgm:t>
        <a:bodyPr/>
        <a:lstStyle/>
        <a:p>
          <a:r>
            <a:rPr lang="en-US" dirty="0"/>
            <a:t>IFEX</a:t>
          </a:r>
        </a:p>
      </dgm:t>
    </dgm:pt>
    <dgm:pt modelId="{B1FBF148-28A9-4446-A69C-BAC44D8E3F91}" type="parTrans" cxnId="{C0DCC79A-F9BF-B148-B312-A1EE59E77BE7}">
      <dgm:prSet/>
      <dgm:spPr/>
      <dgm:t>
        <a:bodyPr/>
        <a:lstStyle/>
        <a:p>
          <a:endParaRPr lang="en-US"/>
        </a:p>
      </dgm:t>
    </dgm:pt>
    <dgm:pt modelId="{F98BB0A8-B9BA-724D-AA27-03434AD585EB}" type="sibTrans" cxnId="{C0DCC79A-F9BF-B148-B312-A1EE59E77BE7}">
      <dgm:prSet/>
      <dgm:spPr/>
      <dgm:t>
        <a:bodyPr/>
        <a:lstStyle/>
        <a:p>
          <a:endParaRPr lang="en-US"/>
        </a:p>
      </dgm:t>
    </dgm:pt>
    <dgm:pt modelId="{4B697E9E-4FEA-0249-A0F4-2DC53E5428A9}">
      <dgm:prSet phldrT="[Text]"/>
      <dgm:spPr/>
      <dgm:t>
        <a:bodyPr/>
        <a:lstStyle/>
        <a:p>
          <a:r>
            <a:rPr lang="en-US" dirty="0"/>
            <a:t>Running Code</a:t>
          </a:r>
        </a:p>
      </dgm:t>
    </dgm:pt>
    <dgm:pt modelId="{2097940B-9F19-A342-928F-3E4221A4AC30}" type="parTrans" cxnId="{EE2CB7BD-2B30-EB49-BCF2-6B7F2DC8E4E8}">
      <dgm:prSet/>
      <dgm:spPr/>
      <dgm:t>
        <a:bodyPr/>
        <a:lstStyle/>
        <a:p>
          <a:endParaRPr lang="en-US"/>
        </a:p>
      </dgm:t>
    </dgm:pt>
    <dgm:pt modelId="{6655EB5A-518F-8A48-AF91-50EF7C09C706}" type="sibTrans" cxnId="{EE2CB7BD-2B30-EB49-BCF2-6B7F2DC8E4E8}">
      <dgm:prSet/>
      <dgm:spPr/>
      <dgm:t>
        <a:bodyPr/>
        <a:lstStyle/>
        <a:p>
          <a:endParaRPr lang="en-US"/>
        </a:p>
      </dgm:t>
    </dgm:pt>
    <dgm:pt modelId="{9566709C-ECC5-1F4E-A81B-12D9E35AD705}">
      <dgm:prSet phldrT="[Text]"/>
      <dgm:spPr/>
      <dgm:t>
        <a:bodyPr/>
        <a:lstStyle/>
        <a:p>
          <a:r>
            <a:rPr lang="en-US" dirty="0"/>
            <a:t>Terminology </a:t>
          </a:r>
        </a:p>
      </dgm:t>
    </dgm:pt>
    <dgm:pt modelId="{3BA84BD7-DE59-BE4B-8B7B-690A2183A9FB}" type="parTrans" cxnId="{4D929345-8C95-B943-8BDE-FBBDC8FF9A93}">
      <dgm:prSet/>
      <dgm:spPr/>
      <dgm:t>
        <a:bodyPr/>
        <a:lstStyle/>
        <a:p>
          <a:endParaRPr lang="en-US"/>
        </a:p>
      </dgm:t>
    </dgm:pt>
    <dgm:pt modelId="{1BDBC31B-DDFC-074B-823B-95736C85A89D}" type="sibTrans" cxnId="{4D929345-8C95-B943-8BDE-FBBDC8FF9A93}">
      <dgm:prSet/>
      <dgm:spPr/>
      <dgm:t>
        <a:bodyPr/>
        <a:lstStyle/>
        <a:p>
          <a:endParaRPr lang="en-US"/>
        </a:p>
      </dgm:t>
    </dgm:pt>
    <dgm:pt modelId="{78531CC8-1B0B-654C-9AB6-E44888F74ABA}">
      <dgm:prSet phldrT="[Text]"/>
      <dgm:spPr/>
      <dgm:t>
        <a:bodyPr/>
        <a:lstStyle/>
        <a:p>
          <a:r>
            <a:rPr lang="en-US" dirty="0"/>
            <a:t>Business Requirements </a:t>
          </a:r>
        </a:p>
      </dgm:t>
    </dgm:pt>
    <dgm:pt modelId="{0CC5143E-1116-D94B-AED8-998026E94CF6}" type="parTrans" cxnId="{4DABE645-5669-0E44-8E29-01966F4245E8}">
      <dgm:prSet/>
      <dgm:spPr/>
      <dgm:t>
        <a:bodyPr/>
        <a:lstStyle/>
        <a:p>
          <a:endParaRPr lang="en-US"/>
        </a:p>
      </dgm:t>
    </dgm:pt>
    <dgm:pt modelId="{4598EF4C-621E-1147-B837-C7B967A6EB45}" type="sibTrans" cxnId="{4DABE645-5669-0E44-8E29-01966F4245E8}">
      <dgm:prSet/>
      <dgm:spPr/>
      <dgm:t>
        <a:bodyPr/>
        <a:lstStyle/>
        <a:p>
          <a:endParaRPr lang="en-US"/>
        </a:p>
      </dgm:t>
    </dgm:pt>
    <dgm:pt modelId="{90791802-1FF0-CD4A-9A24-6E3474DC782C}" type="pres">
      <dgm:prSet presAssocID="{653ED8FF-85F5-D14B-B6BA-96BED593F97B}" presName="Name0" presStyleCnt="0">
        <dgm:presLayoutVars>
          <dgm:dir/>
          <dgm:animLvl val="lvl"/>
          <dgm:resizeHandles val="exact"/>
        </dgm:presLayoutVars>
      </dgm:prSet>
      <dgm:spPr/>
    </dgm:pt>
    <dgm:pt modelId="{9F45C53E-E7F6-A14B-8A7F-09723F24D331}" type="pres">
      <dgm:prSet presAssocID="{6C34C13B-95B1-6C41-AD68-23B24EAE00D9}" presName="composite" presStyleCnt="0"/>
      <dgm:spPr/>
    </dgm:pt>
    <dgm:pt modelId="{8493C0A2-FDD7-7B46-84F3-A68F791EE281}" type="pres">
      <dgm:prSet presAssocID="{6C34C13B-95B1-6C41-AD68-23B24EAE00D9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9DB6BE6-2A69-3547-B0BC-07548527889C}" type="pres">
      <dgm:prSet presAssocID="{6C34C13B-95B1-6C41-AD68-23B24EAE00D9}" presName="desTx" presStyleLbl="revTx" presStyleIdx="0" presStyleCnt="3">
        <dgm:presLayoutVars>
          <dgm:bulletEnabled val="1"/>
        </dgm:presLayoutVars>
      </dgm:prSet>
      <dgm:spPr/>
    </dgm:pt>
    <dgm:pt modelId="{9FDF7FE3-B8DC-7C45-89FB-A422C16097CA}" type="pres">
      <dgm:prSet presAssocID="{195A26D1-7604-C74A-8DD8-D4E9F23F17A2}" presName="space" presStyleCnt="0"/>
      <dgm:spPr/>
    </dgm:pt>
    <dgm:pt modelId="{F9A6AC06-6304-C443-A473-1873A43DCCD0}" type="pres">
      <dgm:prSet presAssocID="{1CFBBA80-E128-7F4E-BC97-03A144AE961D}" presName="composite" presStyleCnt="0"/>
      <dgm:spPr/>
    </dgm:pt>
    <dgm:pt modelId="{EDC86A6C-D174-204F-9CF5-E70165CB2BEF}" type="pres">
      <dgm:prSet presAssocID="{1CFBBA80-E128-7F4E-BC97-03A144AE961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B79FA94-493A-1449-9BF7-D4F94B7C0EA2}" type="pres">
      <dgm:prSet presAssocID="{1CFBBA80-E128-7F4E-BC97-03A144AE961D}" presName="desTx" presStyleLbl="revTx" presStyleIdx="1" presStyleCnt="3">
        <dgm:presLayoutVars>
          <dgm:bulletEnabled val="1"/>
        </dgm:presLayoutVars>
      </dgm:prSet>
      <dgm:spPr/>
    </dgm:pt>
    <dgm:pt modelId="{330AF63F-7D9F-494C-94A5-34C05E5E2B02}" type="pres">
      <dgm:prSet presAssocID="{E066A5C3-95AC-7A4D-A295-8AB860E126FD}" presName="space" presStyleCnt="0"/>
      <dgm:spPr/>
    </dgm:pt>
    <dgm:pt modelId="{00219B9E-3EA5-FE4D-9170-E3FD5D2D0DB6}" type="pres">
      <dgm:prSet presAssocID="{DE3D81D9-6906-0A44-9A23-93D811961531}" presName="composite" presStyleCnt="0"/>
      <dgm:spPr/>
    </dgm:pt>
    <dgm:pt modelId="{80CF385E-1736-1149-9406-F6BA432D8B61}" type="pres">
      <dgm:prSet presAssocID="{DE3D81D9-6906-0A44-9A23-93D81196153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C4C0BF83-C2B0-474C-A5E9-6497F75F4287}" type="pres">
      <dgm:prSet presAssocID="{DE3D81D9-6906-0A44-9A23-93D811961531}" presName="desTx" presStyleLbl="revTx" presStyleIdx="2" presStyleCnt="3">
        <dgm:presLayoutVars>
          <dgm:bulletEnabled val="1"/>
        </dgm:presLayoutVars>
      </dgm:prSet>
      <dgm:spPr/>
    </dgm:pt>
  </dgm:ptLst>
  <dgm:cxnLst>
    <dgm:cxn modelId="{7A750805-7DFD-CD4D-8FF3-FB57942159DD}" srcId="{6C34C13B-95B1-6C41-AD68-23B24EAE00D9}" destId="{02ADE3F0-6066-D643-B78F-F961A1C14D7C}" srcOrd="2" destOrd="0" parTransId="{C916DF0D-64EF-9C4F-A3F8-14A8BEC677CB}" sibTransId="{FC503B67-BB46-B849-BD4C-6F5962CEE8CA}"/>
    <dgm:cxn modelId="{D7A69207-E1E8-324F-B258-9335C7CF48EC}" srcId="{6C34C13B-95B1-6C41-AD68-23B24EAE00D9}" destId="{01626CCD-6CE1-154C-9DB5-1DCA17556E54}" srcOrd="0" destOrd="0" parTransId="{FDF8BB97-0C4E-6B47-9BDA-0662CA491912}" sibTransId="{DA82ADE9-85DE-0B49-9C0B-8C01EA62A61F}"/>
    <dgm:cxn modelId="{09B43212-D9A0-E14D-BEC5-8214831B5E30}" srcId="{6C34C13B-95B1-6C41-AD68-23B24EAE00D9}" destId="{380D906E-8699-A14E-BE8D-A1D5514028CF}" srcOrd="1" destOrd="0" parTransId="{CAB98C97-0175-2F4D-93F8-865FAFA93BD9}" sibTransId="{FE8FC548-595A-304A-9B38-6AB6BECA61C6}"/>
    <dgm:cxn modelId="{F8427A15-5C19-404A-AE81-6F25CF3485CA}" type="presOf" srcId="{01626CCD-6CE1-154C-9DB5-1DCA17556E54}" destId="{99DB6BE6-2A69-3547-B0BC-07548527889C}" srcOrd="0" destOrd="0" presId="urn:microsoft.com/office/officeart/2005/8/layout/chevron1"/>
    <dgm:cxn modelId="{A90D0A1F-29DD-9542-AFA7-878FBC750DAC}" type="presOf" srcId="{9566709C-ECC5-1F4E-A81B-12D9E35AD705}" destId="{99DB6BE6-2A69-3547-B0BC-07548527889C}" srcOrd="0" destOrd="3" presId="urn:microsoft.com/office/officeart/2005/8/layout/chevron1"/>
    <dgm:cxn modelId="{97DF0C20-DA56-C04D-B491-2F4E176D9574}" type="presOf" srcId="{D639188F-9FD0-2B40-B00D-ED5239F58658}" destId="{DB79FA94-493A-1449-9BF7-D4F94B7C0EA2}" srcOrd="0" destOrd="3" presId="urn:microsoft.com/office/officeart/2005/8/layout/chevron1"/>
    <dgm:cxn modelId="{1CCEE325-4639-A14B-9581-AD5817D36235}" srcId="{653ED8FF-85F5-D14B-B6BA-96BED593F97B}" destId="{1CFBBA80-E128-7F4E-BC97-03A144AE961D}" srcOrd="1" destOrd="0" parTransId="{20F3DA68-CB41-0843-988B-2952C48ED069}" sibTransId="{E066A5C3-95AC-7A4D-A295-8AB860E126FD}"/>
    <dgm:cxn modelId="{8DDBF226-561D-6847-9BF1-4BE0C5735A89}" srcId="{A5A6CD29-42AA-D849-8354-63F28C58A1E9}" destId="{C699132F-8757-A543-ADA9-D268AF8A025A}" srcOrd="0" destOrd="0" parTransId="{DE6E37BE-B478-E741-B430-3D64AA4DC605}" sibTransId="{F7AF3047-6DE6-AE46-9648-BACD99451173}"/>
    <dgm:cxn modelId="{725EDE2A-65D1-F244-A02A-E00F189B22B3}" type="presOf" srcId="{B0DC8C40-0EC8-9F47-AF33-BADEB5706EF9}" destId="{99DB6BE6-2A69-3547-B0BC-07548527889C}" srcOrd="0" destOrd="4" presId="urn:microsoft.com/office/officeart/2005/8/layout/chevron1"/>
    <dgm:cxn modelId="{C0154333-2A83-2F4F-B020-EFD1EC94413A}" type="presOf" srcId="{78531CC8-1B0B-654C-9AB6-E44888F74ABA}" destId="{99DB6BE6-2A69-3547-B0BC-07548527889C}" srcOrd="0" destOrd="2" presId="urn:microsoft.com/office/officeart/2005/8/layout/chevron1"/>
    <dgm:cxn modelId="{AA25DD33-407C-7040-AAD2-822E1CC4191A}" type="presOf" srcId="{02ADE3F0-6066-D643-B78F-F961A1C14D7C}" destId="{99DB6BE6-2A69-3547-B0BC-07548527889C}" srcOrd="0" destOrd="5" presId="urn:microsoft.com/office/officeart/2005/8/layout/chevron1"/>
    <dgm:cxn modelId="{74C7B236-EFE7-8642-BC24-C444A91BF7F9}" srcId="{1CFBBA80-E128-7F4E-BC97-03A144AE961D}" destId="{F3384241-AB9C-F540-A547-277E95026902}" srcOrd="0" destOrd="0" parTransId="{C2D342CD-DABD-BE40-841B-3551A67AFC22}" sibTransId="{D9650EA7-3F0C-B14E-AF75-E33FE75AB01F}"/>
    <dgm:cxn modelId="{4D929345-8C95-B943-8BDE-FBBDC8FF9A93}" srcId="{380D906E-8699-A14E-BE8D-A1D5514028CF}" destId="{9566709C-ECC5-1F4E-A81B-12D9E35AD705}" srcOrd="1" destOrd="0" parTransId="{3BA84BD7-DE59-BE4B-8B7B-690A2183A9FB}" sibTransId="{1BDBC31B-DDFC-074B-823B-95736C85A89D}"/>
    <dgm:cxn modelId="{4DABE645-5669-0E44-8E29-01966F4245E8}" srcId="{380D906E-8699-A14E-BE8D-A1D5514028CF}" destId="{78531CC8-1B0B-654C-9AB6-E44888F74ABA}" srcOrd="0" destOrd="0" parTransId="{0CC5143E-1116-D94B-AED8-998026E94CF6}" sibTransId="{4598EF4C-621E-1147-B837-C7B967A6EB45}"/>
    <dgm:cxn modelId="{B71B324C-C9F4-C24A-96E8-C00202FA74DE}" type="presOf" srcId="{F3384241-AB9C-F540-A547-277E95026902}" destId="{DB79FA94-493A-1449-9BF7-D4F94B7C0EA2}" srcOrd="0" destOrd="0" presId="urn:microsoft.com/office/officeart/2005/8/layout/chevron1"/>
    <dgm:cxn modelId="{6E631555-24B0-7348-B1E3-1E3A338DF29B}" srcId="{653ED8FF-85F5-D14B-B6BA-96BED593F97B}" destId="{6C34C13B-95B1-6C41-AD68-23B24EAE00D9}" srcOrd="0" destOrd="0" parTransId="{44A69309-DF39-7946-8BBE-7BF81FE3F99B}" sibTransId="{195A26D1-7604-C74A-8DD8-D4E9F23F17A2}"/>
    <dgm:cxn modelId="{CE821955-4331-D949-B0B3-56692FDB7DF0}" type="presOf" srcId="{4B697E9E-4FEA-0249-A0F4-2DC53E5428A9}" destId="{C4C0BF83-C2B0-474C-A5E9-6497F75F4287}" srcOrd="0" destOrd="0" presId="urn:microsoft.com/office/officeart/2005/8/layout/chevron1"/>
    <dgm:cxn modelId="{4D2A8956-37CC-7447-AA3A-747A78C89EFA}" srcId="{1CFBBA80-E128-7F4E-BC97-03A144AE961D}" destId="{A5A6CD29-42AA-D849-8354-63F28C58A1E9}" srcOrd="2" destOrd="0" parTransId="{60F42050-BA8B-574E-BC85-B1CAEE880566}" sibTransId="{2259D117-A57C-AA46-AB39-B2C81494542E}"/>
    <dgm:cxn modelId="{61FCD55A-9008-AD4D-B155-10EA5B5030BB}" srcId="{1CFBBA80-E128-7F4E-BC97-03A144AE961D}" destId="{4396695C-57B8-D04A-8049-BA7DBDDEDD66}" srcOrd="1" destOrd="0" parTransId="{A810D468-BFB4-294F-890E-D9196AD727F8}" sibTransId="{0985A80A-0CDF-2C4E-B131-ADEAABF9CF2C}"/>
    <dgm:cxn modelId="{6C89D95B-01ED-8843-A2A8-2DC8ECCA2EFA}" srcId="{4396695C-57B8-D04A-8049-BA7DBDDEDD66}" destId="{4B29E809-C959-8E4C-A404-5ACC54AA924D}" srcOrd="3" destOrd="0" parTransId="{0494A344-5549-C54D-B98D-30CEAFDA53CF}" sibTransId="{85AC393D-8105-794E-83A5-823DB58CF483}"/>
    <dgm:cxn modelId="{0AB42971-8D7D-5142-9B70-846AA520AC36}" type="presOf" srcId="{C699132F-8757-A543-ADA9-D268AF8A025A}" destId="{DB79FA94-493A-1449-9BF7-D4F94B7C0EA2}" srcOrd="0" destOrd="7" presId="urn:microsoft.com/office/officeart/2005/8/layout/chevron1"/>
    <dgm:cxn modelId="{4AD6288C-CE9D-434B-B193-B87E89666F27}" srcId="{380D906E-8699-A14E-BE8D-A1D5514028CF}" destId="{B0DC8C40-0EC8-9F47-AF33-BADEB5706EF9}" srcOrd="2" destOrd="0" parTransId="{3738C073-4BD9-654E-9099-5BAE434E21C6}" sibTransId="{6F4F5311-EA6E-ED48-83C4-B87EDCC69932}"/>
    <dgm:cxn modelId="{0E745697-D872-DF44-B6E2-C72A8A700DC5}" type="presOf" srcId="{1A8CA9E3-0119-1B4B-BD49-34BBE55C904A}" destId="{DB79FA94-493A-1449-9BF7-D4F94B7C0EA2}" srcOrd="0" destOrd="2" presId="urn:microsoft.com/office/officeart/2005/8/layout/chevron1"/>
    <dgm:cxn modelId="{C0DCC79A-F9BF-B148-B312-A1EE59E77BE7}" srcId="{4396695C-57B8-D04A-8049-BA7DBDDEDD66}" destId="{D639188F-9FD0-2B40-B00D-ED5239F58658}" srcOrd="1" destOrd="0" parTransId="{B1FBF148-28A9-4446-A69C-BAC44D8E3F91}" sibTransId="{F98BB0A8-B9BA-724D-AA27-03434AD585EB}"/>
    <dgm:cxn modelId="{E4F89FA5-AB42-184A-96A5-47BD0D269665}" type="presOf" srcId="{4B29E809-C959-8E4C-A404-5ACC54AA924D}" destId="{DB79FA94-493A-1449-9BF7-D4F94B7C0EA2}" srcOrd="0" destOrd="5" presId="urn:microsoft.com/office/officeart/2005/8/layout/chevron1"/>
    <dgm:cxn modelId="{50BDB3A7-1B23-AC42-855B-0F502FF3F881}" type="presOf" srcId="{653ED8FF-85F5-D14B-B6BA-96BED593F97B}" destId="{90791802-1FF0-CD4A-9A24-6E3474DC782C}" srcOrd="0" destOrd="0" presId="urn:microsoft.com/office/officeart/2005/8/layout/chevron1"/>
    <dgm:cxn modelId="{D8A133AA-71DA-F646-B861-31479366E8FF}" type="presOf" srcId="{1CFBBA80-E128-7F4E-BC97-03A144AE961D}" destId="{EDC86A6C-D174-204F-9CF5-E70165CB2BEF}" srcOrd="0" destOrd="0" presId="urn:microsoft.com/office/officeart/2005/8/layout/chevron1"/>
    <dgm:cxn modelId="{56F4A8AE-4C51-1B4F-BB12-34DC954F77C2}" srcId="{4396695C-57B8-D04A-8049-BA7DBDDEDD66}" destId="{EEC1C1BC-F00D-9443-8A90-5A3936D26F3B}" srcOrd="2" destOrd="0" parTransId="{6AE1ADC3-7939-E242-97E7-82C344477BBF}" sibTransId="{3C880209-376C-4747-8C2A-2CE014021BC9}"/>
    <dgm:cxn modelId="{798583B8-60E2-614F-B734-1493FE0F7B16}" type="presOf" srcId="{A5A6CD29-42AA-D849-8354-63F28C58A1E9}" destId="{DB79FA94-493A-1449-9BF7-D4F94B7C0EA2}" srcOrd="0" destOrd="6" presId="urn:microsoft.com/office/officeart/2005/8/layout/chevron1"/>
    <dgm:cxn modelId="{E95E04B9-3FAE-A347-B6DD-05CC404FC4BB}" type="presOf" srcId="{DE3D81D9-6906-0A44-9A23-93D811961531}" destId="{80CF385E-1736-1149-9406-F6BA432D8B61}" srcOrd="0" destOrd="0" presId="urn:microsoft.com/office/officeart/2005/8/layout/chevron1"/>
    <dgm:cxn modelId="{1BDF3CBC-DF85-A742-9B58-F0B0820AE9CA}" srcId="{4396695C-57B8-D04A-8049-BA7DBDDEDD66}" destId="{1A8CA9E3-0119-1B4B-BD49-34BBE55C904A}" srcOrd="0" destOrd="0" parTransId="{6D2DB5C7-9C59-934F-AC67-F1C89CCE6A8C}" sibTransId="{D7CD5A65-94C1-DA4B-9DE8-802DBE73657F}"/>
    <dgm:cxn modelId="{EE2CB7BD-2B30-EB49-BCF2-6B7F2DC8E4E8}" srcId="{DE3D81D9-6906-0A44-9A23-93D811961531}" destId="{4B697E9E-4FEA-0249-A0F4-2DC53E5428A9}" srcOrd="0" destOrd="0" parTransId="{2097940B-9F19-A342-928F-3E4221A4AC30}" sibTransId="{6655EB5A-518F-8A48-AF91-50EF7C09C706}"/>
    <dgm:cxn modelId="{DC8E72C6-5432-574E-9410-E5A4E02EA3A2}" type="presOf" srcId="{A132A9D4-5B24-4A42-A30A-1526E1D29B38}" destId="{DB79FA94-493A-1449-9BF7-D4F94B7C0EA2}" srcOrd="0" destOrd="8" presId="urn:microsoft.com/office/officeart/2005/8/layout/chevron1"/>
    <dgm:cxn modelId="{5F09C0CA-2B7D-1549-8013-4F885093463C}" type="presOf" srcId="{EEC1C1BC-F00D-9443-8A90-5A3936D26F3B}" destId="{DB79FA94-493A-1449-9BF7-D4F94B7C0EA2}" srcOrd="0" destOrd="4" presId="urn:microsoft.com/office/officeart/2005/8/layout/chevron1"/>
    <dgm:cxn modelId="{886B3ACE-0EEC-DB4C-9261-9DED9C671055}" srcId="{653ED8FF-85F5-D14B-B6BA-96BED593F97B}" destId="{DE3D81D9-6906-0A44-9A23-93D811961531}" srcOrd="2" destOrd="0" parTransId="{5C52D9D6-6F87-B644-AD09-5309481A111A}" sibTransId="{DE601690-28E8-7845-B393-AC0973A1C370}"/>
    <dgm:cxn modelId="{00C577D2-09E6-7D41-96A5-9BE78FD26736}" srcId="{A5A6CD29-42AA-D849-8354-63F28C58A1E9}" destId="{A132A9D4-5B24-4A42-A30A-1526E1D29B38}" srcOrd="1" destOrd="0" parTransId="{8AE87258-E806-E748-8220-E8723B07DCDA}" sibTransId="{A907432A-E4F3-E04B-B5F9-293B67643F1B}"/>
    <dgm:cxn modelId="{2C4F83D7-3C49-2044-AD6B-0CBA69D291DB}" type="presOf" srcId="{6C34C13B-95B1-6C41-AD68-23B24EAE00D9}" destId="{8493C0A2-FDD7-7B46-84F3-A68F791EE281}" srcOrd="0" destOrd="0" presId="urn:microsoft.com/office/officeart/2005/8/layout/chevron1"/>
    <dgm:cxn modelId="{220805E7-BDC7-6B41-A2CB-91338F4594CA}" type="presOf" srcId="{4396695C-57B8-D04A-8049-BA7DBDDEDD66}" destId="{DB79FA94-493A-1449-9BF7-D4F94B7C0EA2}" srcOrd="0" destOrd="1" presId="urn:microsoft.com/office/officeart/2005/8/layout/chevron1"/>
    <dgm:cxn modelId="{DE576BED-ABA7-DC4B-96B7-4F442516E9E8}" type="presOf" srcId="{380D906E-8699-A14E-BE8D-A1D5514028CF}" destId="{99DB6BE6-2A69-3547-B0BC-07548527889C}" srcOrd="0" destOrd="1" presId="urn:microsoft.com/office/officeart/2005/8/layout/chevron1"/>
    <dgm:cxn modelId="{90E5CE99-CC73-F345-A95E-4198ACDA26D8}" type="presParOf" srcId="{90791802-1FF0-CD4A-9A24-6E3474DC782C}" destId="{9F45C53E-E7F6-A14B-8A7F-09723F24D331}" srcOrd="0" destOrd="0" presId="urn:microsoft.com/office/officeart/2005/8/layout/chevron1"/>
    <dgm:cxn modelId="{D19A9D71-3090-3542-9078-8B12F88F3673}" type="presParOf" srcId="{9F45C53E-E7F6-A14B-8A7F-09723F24D331}" destId="{8493C0A2-FDD7-7B46-84F3-A68F791EE281}" srcOrd="0" destOrd="0" presId="urn:microsoft.com/office/officeart/2005/8/layout/chevron1"/>
    <dgm:cxn modelId="{6D6C7D3B-79F1-804D-9052-23022A8A8FE4}" type="presParOf" srcId="{9F45C53E-E7F6-A14B-8A7F-09723F24D331}" destId="{99DB6BE6-2A69-3547-B0BC-07548527889C}" srcOrd="1" destOrd="0" presId="urn:microsoft.com/office/officeart/2005/8/layout/chevron1"/>
    <dgm:cxn modelId="{7B1DA47C-4EDD-8B40-BE02-7314682C3454}" type="presParOf" srcId="{90791802-1FF0-CD4A-9A24-6E3474DC782C}" destId="{9FDF7FE3-B8DC-7C45-89FB-A422C16097CA}" srcOrd="1" destOrd="0" presId="urn:microsoft.com/office/officeart/2005/8/layout/chevron1"/>
    <dgm:cxn modelId="{CCA18796-70AA-DD48-AD60-A763040E2546}" type="presParOf" srcId="{90791802-1FF0-CD4A-9A24-6E3474DC782C}" destId="{F9A6AC06-6304-C443-A473-1873A43DCCD0}" srcOrd="2" destOrd="0" presId="urn:microsoft.com/office/officeart/2005/8/layout/chevron1"/>
    <dgm:cxn modelId="{0B2759E9-0330-2A4F-88C5-CD1927E6FF91}" type="presParOf" srcId="{F9A6AC06-6304-C443-A473-1873A43DCCD0}" destId="{EDC86A6C-D174-204F-9CF5-E70165CB2BEF}" srcOrd="0" destOrd="0" presId="urn:microsoft.com/office/officeart/2005/8/layout/chevron1"/>
    <dgm:cxn modelId="{176B1DD5-CFE7-5041-B79B-D1D08821CCD3}" type="presParOf" srcId="{F9A6AC06-6304-C443-A473-1873A43DCCD0}" destId="{DB79FA94-493A-1449-9BF7-D4F94B7C0EA2}" srcOrd="1" destOrd="0" presId="urn:microsoft.com/office/officeart/2005/8/layout/chevron1"/>
    <dgm:cxn modelId="{05CEB4DB-DFB1-9E41-B127-AA1366346377}" type="presParOf" srcId="{90791802-1FF0-CD4A-9A24-6E3474DC782C}" destId="{330AF63F-7D9F-494C-94A5-34C05E5E2B02}" srcOrd="3" destOrd="0" presId="urn:microsoft.com/office/officeart/2005/8/layout/chevron1"/>
    <dgm:cxn modelId="{441EC7A4-FBE5-2543-BFD2-84E2849C40F0}" type="presParOf" srcId="{90791802-1FF0-CD4A-9A24-6E3474DC782C}" destId="{00219B9E-3EA5-FE4D-9170-E3FD5D2D0DB6}" srcOrd="4" destOrd="0" presId="urn:microsoft.com/office/officeart/2005/8/layout/chevron1"/>
    <dgm:cxn modelId="{60BA4EE2-2164-7C43-A8CD-2DB9E7B3E281}" type="presParOf" srcId="{00219B9E-3EA5-FE4D-9170-E3FD5D2D0DB6}" destId="{80CF385E-1736-1149-9406-F6BA432D8B61}" srcOrd="0" destOrd="0" presId="urn:microsoft.com/office/officeart/2005/8/layout/chevron1"/>
    <dgm:cxn modelId="{74151C11-1D3B-3342-BEA0-0695EDC64EA6}" type="presParOf" srcId="{00219B9E-3EA5-FE4D-9170-E3FD5D2D0DB6}" destId="{C4C0BF83-C2B0-474C-A5E9-6497F75F4287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3AE94A-45E2-7841-ADA5-67C1360C832A}" type="doc">
      <dgm:prSet loTypeId="urn:microsoft.com/office/officeart/2005/8/layout/cycle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D614ED-B881-C040-8816-40DC3233C173}">
      <dgm:prSet phldrT="[Text]"/>
      <dgm:spPr/>
      <dgm:t>
        <a:bodyPr/>
        <a:lstStyle/>
        <a:p>
          <a:r>
            <a:rPr lang="en-US" dirty="0"/>
            <a:t>Scope</a:t>
          </a:r>
        </a:p>
      </dgm:t>
    </dgm:pt>
    <dgm:pt modelId="{FEFEBB9E-D222-C64B-BE73-5926103F3144}" type="parTrans" cxnId="{9BECF50A-9CF2-5246-862C-CAB57B794E0B}">
      <dgm:prSet/>
      <dgm:spPr/>
      <dgm:t>
        <a:bodyPr/>
        <a:lstStyle/>
        <a:p>
          <a:endParaRPr lang="en-US"/>
        </a:p>
      </dgm:t>
    </dgm:pt>
    <dgm:pt modelId="{DF50556C-4B13-DC48-8D84-85CD83A4B193}" type="sibTrans" cxnId="{9BECF50A-9CF2-5246-862C-CAB57B794E0B}">
      <dgm:prSet/>
      <dgm:spPr/>
      <dgm:t>
        <a:bodyPr/>
        <a:lstStyle/>
        <a:p>
          <a:endParaRPr lang="en-US"/>
        </a:p>
      </dgm:t>
    </dgm:pt>
    <dgm:pt modelId="{23F9010A-88D2-384A-8A25-27E6B4EDB754}">
      <dgm:prSet phldrT="[Text]"/>
      <dgm:spPr/>
      <dgm:t>
        <a:bodyPr/>
        <a:lstStyle/>
        <a:p>
          <a:r>
            <a:rPr lang="en-US" dirty="0"/>
            <a:t>Terminology</a:t>
          </a:r>
        </a:p>
      </dgm:t>
    </dgm:pt>
    <dgm:pt modelId="{831ED58D-E558-3240-BFD5-4117F51ADEE5}" type="parTrans" cxnId="{206EB25E-B162-C64D-9D29-2B207437BCF0}">
      <dgm:prSet/>
      <dgm:spPr/>
      <dgm:t>
        <a:bodyPr/>
        <a:lstStyle/>
        <a:p>
          <a:endParaRPr lang="en-US"/>
        </a:p>
      </dgm:t>
    </dgm:pt>
    <dgm:pt modelId="{C47FDF8C-59FD-6247-85E8-3804991A4A4E}" type="sibTrans" cxnId="{206EB25E-B162-C64D-9D29-2B207437BCF0}">
      <dgm:prSet/>
      <dgm:spPr/>
      <dgm:t>
        <a:bodyPr/>
        <a:lstStyle/>
        <a:p>
          <a:endParaRPr lang="en-US"/>
        </a:p>
      </dgm:t>
    </dgm:pt>
    <dgm:pt modelId="{6B326E7A-7D92-B14F-A692-A043991D275E}">
      <dgm:prSet phldrT="[Text]"/>
      <dgm:spPr/>
      <dgm:t>
        <a:bodyPr/>
        <a:lstStyle/>
        <a:p>
          <a:r>
            <a:rPr lang="en-US" dirty="0"/>
            <a:t>Capability</a:t>
          </a:r>
        </a:p>
      </dgm:t>
    </dgm:pt>
    <dgm:pt modelId="{569B669F-46FD-E347-B7F8-9F983DB8B8B4}" type="parTrans" cxnId="{623302E8-F93E-6943-9E37-ED2EB17D6AA8}">
      <dgm:prSet/>
      <dgm:spPr/>
      <dgm:t>
        <a:bodyPr/>
        <a:lstStyle/>
        <a:p>
          <a:endParaRPr lang="en-US"/>
        </a:p>
      </dgm:t>
    </dgm:pt>
    <dgm:pt modelId="{BE353898-ABF3-1D4B-B479-68B3CD497B7E}" type="sibTrans" cxnId="{623302E8-F93E-6943-9E37-ED2EB17D6AA8}">
      <dgm:prSet/>
      <dgm:spPr/>
      <dgm:t>
        <a:bodyPr/>
        <a:lstStyle/>
        <a:p>
          <a:endParaRPr lang="en-US"/>
        </a:p>
      </dgm:t>
    </dgm:pt>
    <dgm:pt modelId="{0F79DED3-3487-F44A-88E5-371E85C414CD}">
      <dgm:prSet phldrT="[Text]"/>
      <dgm:spPr/>
      <dgm:t>
        <a:bodyPr/>
        <a:lstStyle/>
        <a:p>
          <a:r>
            <a:rPr lang="en-US" dirty="0"/>
            <a:t>Validate</a:t>
          </a:r>
        </a:p>
      </dgm:t>
    </dgm:pt>
    <dgm:pt modelId="{9AE2F0CB-AE3A-D74B-B373-B71B0B1DD107}" type="parTrans" cxnId="{DA548DF1-B397-1644-8FEC-8A3452461194}">
      <dgm:prSet/>
      <dgm:spPr/>
      <dgm:t>
        <a:bodyPr/>
        <a:lstStyle/>
        <a:p>
          <a:endParaRPr lang="en-US"/>
        </a:p>
      </dgm:t>
    </dgm:pt>
    <dgm:pt modelId="{9E235FBC-FF55-B749-B950-4A47D8FC80BB}" type="sibTrans" cxnId="{DA548DF1-B397-1644-8FEC-8A3452461194}">
      <dgm:prSet/>
      <dgm:spPr/>
      <dgm:t>
        <a:bodyPr/>
        <a:lstStyle/>
        <a:p>
          <a:endParaRPr lang="en-US"/>
        </a:p>
      </dgm:t>
    </dgm:pt>
    <dgm:pt modelId="{52F1646B-2063-D447-AA0A-B36702ABF82F}">
      <dgm:prSet phldrT="[Text]"/>
      <dgm:spPr/>
      <dgm:t>
        <a:bodyPr/>
        <a:lstStyle/>
        <a:p>
          <a:r>
            <a:rPr lang="en-US" dirty="0"/>
            <a:t>Common</a:t>
          </a:r>
        </a:p>
      </dgm:t>
    </dgm:pt>
    <dgm:pt modelId="{6044BA58-FE58-CC4B-88D0-A6BB2B9EECD4}" type="parTrans" cxnId="{3B55FB63-0853-FA44-ABD7-40A1A6753721}">
      <dgm:prSet/>
      <dgm:spPr/>
      <dgm:t>
        <a:bodyPr/>
        <a:lstStyle/>
        <a:p>
          <a:endParaRPr lang="en-US"/>
        </a:p>
      </dgm:t>
    </dgm:pt>
    <dgm:pt modelId="{4965B66D-EAF0-954B-A2AA-9F9E29162DDA}" type="sibTrans" cxnId="{3B55FB63-0853-FA44-ABD7-40A1A6753721}">
      <dgm:prSet/>
      <dgm:spPr/>
      <dgm:t>
        <a:bodyPr/>
        <a:lstStyle/>
        <a:p>
          <a:endParaRPr lang="en-US"/>
        </a:p>
      </dgm:t>
    </dgm:pt>
    <dgm:pt modelId="{C112A18D-01B4-8344-89EB-2B161DF44AD0}">
      <dgm:prSet phldrT="[Text]"/>
      <dgm:spPr/>
      <dgm:t>
        <a:bodyPr/>
        <a:lstStyle/>
        <a:p>
          <a:r>
            <a:rPr lang="en-US" dirty="0"/>
            <a:t>Not Competitive</a:t>
          </a:r>
        </a:p>
      </dgm:t>
    </dgm:pt>
    <dgm:pt modelId="{0914623A-2C07-6F42-BD2D-01D054064686}" type="parTrans" cxnId="{4A0B6917-500C-5B45-85BE-2987161FE3AC}">
      <dgm:prSet/>
      <dgm:spPr/>
      <dgm:t>
        <a:bodyPr/>
        <a:lstStyle/>
        <a:p>
          <a:endParaRPr lang="en-US"/>
        </a:p>
      </dgm:t>
    </dgm:pt>
    <dgm:pt modelId="{17E6767E-1AEC-164F-8A9D-0E6F25254862}" type="sibTrans" cxnId="{4A0B6917-500C-5B45-85BE-2987161FE3AC}">
      <dgm:prSet/>
      <dgm:spPr/>
      <dgm:t>
        <a:bodyPr/>
        <a:lstStyle/>
        <a:p>
          <a:endParaRPr lang="en-US"/>
        </a:p>
      </dgm:t>
    </dgm:pt>
    <dgm:pt modelId="{9451A980-0682-8642-AC36-803F820798A6}">
      <dgm:prSet phldrT="[Text]"/>
      <dgm:spPr/>
      <dgm:t>
        <a:bodyPr/>
        <a:lstStyle/>
        <a:p>
          <a:r>
            <a:rPr lang="en-US" dirty="0"/>
            <a:t>Common Components / Things</a:t>
          </a:r>
        </a:p>
      </dgm:t>
    </dgm:pt>
    <dgm:pt modelId="{69ECBBA1-F85E-6643-B9EC-AFC84B3E8A9E}" type="parTrans" cxnId="{CB3A121F-0698-BF4C-94E6-DD3F984DC209}">
      <dgm:prSet/>
      <dgm:spPr/>
      <dgm:t>
        <a:bodyPr/>
        <a:lstStyle/>
        <a:p>
          <a:endParaRPr lang="en-US"/>
        </a:p>
      </dgm:t>
    </dgm:pt>
    <dgm:pt modelId="{AD85C871-549A-0546-9CF9-1347FA07D055}" type="sibTrans" cxnId="{CB3A121F-0698-BF4C-94E6-DD3F984DC209}">
      <dgm:prSet/>
      <dgm:spPr/>
      <dgm:t>
        <a:bodyPr/>
        <a:lstStyle/>
        <a:p>
          <a:endParaRPr lang="en-US"/>
        </a:p>
      </dgm:t>
    </dgm:pt>
    <dgm:pt modelId="{411DC891-F30B-E048-A0ED-13BE6D19BFF6}">
      <dgm:prSet phldrT="[Text]"/>
      <dgm:spPr/>
      <dgm:t>
        <a:bodyPr/>
        <a:lstStyle/>
        <a:p>
          <a:r>
            <a:rPr lang="en-US" dirty="0"/>
            <a:t>Collaborative</a:t>
          </a:r>
        </a:p>
      </dgm:t>
    </dgm:pt>
    <dgm:pt modelId="{5D82ACEF-73D1-0643-AF98-EA9DE1C1D0AB}" type="parTrans" cxnId="{446A6C6B-E1B3-704D-93B8-959E571C342E}">
      <dgm:prSet/>
      <dgm:spPr/>
      <dgm:t>
        <a:bodyPr/>
        <a:lstStyle/>
        <a:p>
          <a:endParaRPr lang="en-US"/>
        </a:p>
      </dgm:t>
    </dgm:pt>
    <dgm:pt modelId="{1FAC33FB-7FAC-3C41-9278-16394BB45F31}" type="sibTrans" cxnId="{446A6C6B-E1B3-704D-93B8-959E571C342E}">
      <dgm:prSet/>
      <dgm:spPr/>
      <dgm:t>
        <a:bodyPr/>
        <a:lstStyle/>
        <a:p>
          <a:endParaRPr lang="en-US"/>
        </a:p>
      </dgm:t>
    </dgm:pt>
    <dgm:pt modelId="{277E74B7-C2FC-5B41-92BE-1F68A5D9214A}">
      <dgm:prSet phldrT="[Text]"/>
      <dgm:spPr/>
      <dgm:t>
        <a:bodyPr/>
        <a:lstStyle/>
        <a:p>
          <a:r>
            <a:rPr lang="en-US" dirty="0"/>
            <a:t>What does it do?</a:t>
          </a:r>
        </a:p>
      </dgm:t>
    </dgm:pt>
    <dgm:pt modelId="{832869E7-B300-C246-85F7-D0D31E63E3D5}" type="parTrans" cxnId="{07D22B2C-BC75-C841-B826-7013424917F0}">
      <dgm:prSet/>
      <dgm:spPr/>
      <dgm:t>
        <a:bodyPr/>
        <a:lstStyle/>
        <a:p>
          <a:endParaRPr lang="en-US"/>
        </a:p>
      </dgm:t>
    </dgm:pt>
    <dgm:pt modelId="{860EF4EE-DE91-3F48-8E02-C9B8B1132046}" type="sibTrans" cxnId="{07D22B2C-BC75-C841-B826-7013424917F0}">
      <dgm:prSet/>
      <dgm:spPr/>
      <dgm:t>
        <a:bodyPr/>
        <a:lstStyle/>
        <a:p>
          <a:endParaRPr lang="en-US"/>
        </a:p>
      </dgm:t>
    </dgm:pt>
    <dgm:pt modelId="{B817F94D-5B7B-2C47-A383-68A807B21CF4}">
      <dgm:prSet phldrT="[Text]"/>
      <dgm:spPr/>
      <dgm:t>
        <a:bodyPr/>
        <a:lstStyle/>
        <a:p>
          <a:r>
            <a:rPr lang="en-US" dirty="0"/>
            <a:t>Behavior/Function</a:t>
          </a:r>
        </a:p>
      </dgm:t>
    </dgm:pt>
    <dgm:pt modelId="{4E958756-6311-BD47-9767-21A8E522E6D6}" type="parTrans" cxnId="{E8E8AD6E-1C5B-CB47-85B3-38B1E66151EE}">
      <dgm:prSet/>
      <dgm:spPr/>
      <dgm:t>
        <a:bodyPr/>
        <a:lstStyle/>
        <a:p>
          <a:endParaRPr lang="en-US"/>
        </a:p>
      </dgm:t>
    </dgm:pt>
    <dgm:pt modelId="{C0BDA007-5327-4443-A3E1-6313AD82FBF9}" type="sibTrans" cxnId="{E8E8AD6E-1C5B-CB47-85B3-38B1E66151EE}">
      <dgm:prSet/>
      <dgm:spPr/>
      <dgm:t>
        <a:bodyPr/>
        <a:lstStyle/>
        <a:p>
          <a:endParaRPr lang="en-US"/>
        </a:p>
      </dgm:t>
    </dgm:pt>
    <dgm:pt modelId="{8D6DB34B-A191-8E46-AFB3-19E884B0368C}">
      <dgm:prSet phldrT="[Text]"/>
      <dgm:spPr/>
      <dgm:t>
        <a:bodyPr/>
        <a:lstStyle/>
        <a:p>
          <a:r>
            <a:rPr lang="en-US" dirty="0"/>
            <a:t>Feedback from Stakeholders</a:t>
          </a:r>
        </a:p>
        <a:p>
          <a:endParaRPr lang="en-US" dirty="0"/>
        </a:p>
      </dgm:t>
    </dgm:pt>
    <dgm:pt modelId="{1B147271-30CE-454E-A9FA-7C45978205C7}" type="parTrans" cxnId="{73D4D696-D0D8-EF40-B705-61E39D1FF2F3}">
      <dgm:prSet/>
      <dgm:spPr/>
      <dgm:t>
        <a:bodyPr/>
        <a:lstStyle/>
        <a:p>
          <a:endParaRPr lang="en-US"/>
        </a:p>
      </dgm:t>
    </dgm:pt>
    <dgm:pt modelId="{A7E0BB7A-71DE-7B4C-84AE-8C5CAB887ADC}" type="sibTrans" cxnId="{73D4D696-D0D8-EF40-B705-61E39D1FF2F3}">
      <dgm:prSet/>
      <dgm:spPr/>
      <dgm:t>
        <a:bodyPr/>
        <a:lstStyle/>
        <a:p>
          <a:endParaRPr lang="en-US"/>
        </a:p>
      </dgm:t>
    </dgm:pt>
    <dgm:pt modelId="{9807A316-DD33-3F43-8939-F1E33A9A508A}">
      <dgm:prSet phldrT="[Text]"/>
      <dgm:spPr/>
      <dgm:t>
        <a:bodyPr/>
        <a:lstStyle/>
        <a:p>
          <a:r>
            <a:rPr lang="en-US" dirty="0"/>
            <a:t>What is it?</a:t>
          </a:r>
        </a:p>
      </dgm:t>
    </dgm:pt>
    <dgm:pt modelId="{66CE1AEB-EE82-2647-AE99-99BE1A93D0DB}" type="parTrans" cxnId="{57FACB7A-3D2F-C842-9D3D-5FE31E82B3F8}">
      <dgm:prSet/>
      <dgm:spPr/>
      <dgm:t>
        <a:bodyPr/>
        <a:lstStyle/>
        <a:p>
          <a:endParaRPr lang="en-US"/>
        </a:p>
      </dgm:t>
    </dgm:pt>
    <dgm:pt modelId="{E164E244-662A-CB4B-A5CD-B8F2CCEB6EC3}" type="sibTrans" cxnId="{57FACB7A-3D2F-C842-9D3D-5FE31E82B3F8}">
      <dgm:prSet/>
      <dgm:spPr/>
      <dgm:t>
        <a:bodyPr/>
        <a:lstStyle/>
        <a:p>
          <a:endParaRPr lang="en-US"/>
        </a:p>
      </dgm:t>
    </dgm:pt>
    <dgm:pt modelId="{D11C25BC-71E6-0B4E-AC58-A151EF30BF67}">
      <dgm:prSet phldrT="[Text]"/>
      <dgm:spPr/>
      <dgm:t>
        <a:bodyPr/>
        <a:lstStyle/>
        <a:p>
          <a:r>
            <a:rPr lang="en-US" dirty="0"/>
            <a:t>Define/Refine</a:t>
          </a:r>
        </a:p>
      </dgm:t>
    </dgm:pt>
    <dgm:pt modelId="{A1F6033B-21D3-D048-B783-32519CADAC26}" type="parTrans" cxnId="{A3576C86-83FA-E342-A9CF-6B7858ABF5D9}">
      <dgm:prSet/>
      <dgm:spPr/>
      <dgm:t>
        <a:bodyPr/>
        <a:lstStyle/>
        <a:p>
          <a:endParaRPr lang="en-US"/>
        </a:p>
      </dgm:t>
    </dgm:pt>
    <dgm:pt modelId="{4929CCCC-9D7B-F04F-9579-62F35E1284D1}" type="sibTrans" cxnId="{A3576C86-83FA-E342-A9CF-6B7858ABF5D9}">
      <dgm:prSet/>
      <dgm:spPr/>
      <dgm:t>
        <a:bodyPr/>
        <a:lstStyle/>
        <a:p>
          <a:endParaRPr lang="en-US"/>
        </a:p>
      </dgm:t>
    </dgm:pt>
    <dgm:pt modelId="{56BF3B62-5426-AB40-8C4C-D2D18D807F33}">
      <dgm:prSet phldrT="[Text]"/>
      <dgm:spPr/>
      <dgm:t>
        <a:bodyPr/>
        <a:lstStyle/>
        <a:p>
          <a:r>
            <a:rPr lang="en-US" dirty="0"/>
            <a:t>Identify Define/Refine</a:t>
          </a:r>
        </a:p>
      </dgm:t>
    </dgm:pt>
    <dgm:pt modelId="{3870E07D-88D8-F24F-A75A-C626DD57BEDF}" type="parTrans" cxnId="{B41D57DB-785E-354D-9D22-7394EF97412B}">
      <dgm:prSet/>
      <dgm:spPr/>
      <dgm:t>
        <a:bodyPr/>
        <a:lstStyle/>
        <a:p>
          <a:endParaRPr lang="en-US"/>
        </a:p>
      </dgm:t>
    </dgm:pt>
    <dgm:pt modelId="{CC48D6AD-D6FF-8842-9BB7-C9B7C0D3DF28}" type="sibTrans" cxnId="{B41D57DB-785E-354D-9D22-7394EF97412B}">
      <dgm:prSet/>
      <dgm:spPr/>
      <dgm:t>
        <a:bodyPr/>
        <a:lstStyle/>
        <a:p>
          <a:endParaRPr lang="en-US"/>
        </a:p>
      </dgm:t>
    </dgm:pt>
    <dgm:pt modelId="{A1A6B582-74E3-0D48-8FEF-6DD16258F8BC}">
      <dgm:prSet phldrT="[Text]"/>
      <dgm:spPr/>
      <dgm:t>
        <a:bodyPr/>
        <a:lstStyle/>
        <a:p>
          <a:r>
            <a:rPr lang="en-US" dirty="0"/>
            <a:t>Identify/Define/Refine</a:t>
          </a:r>
        </a:p>
      </dgm:t>
    </dgm:pt>
    <dgm:pt modelId="{B9639682-EB17-ED4B-B9A2-C669F995F753}" type="parTrans" cxnId="{068769B7-1085-1B40-A3D0-11D0F414EA5E}">
      <dgm:prSet/>
      <dgm:spPr/>
      <dgm:t>
        <a:bodyPr/>
        <a:lstStyle/>
        <a:p>
          <a:endParaRPr lang="en-US"/>
        </a:p>
      </dgm:t>
    </dgm:pt>
    <dgm:pt modelId="{216E2348-16A9-584D-B196-9969B3916CDE}" type="sibTrans" cxnId="{068769B7-1085-1B40-A3D0-11D0F414EA5E}">
      <dgm:prSet/>
      <dgm:spPr/>
      <dgm:t>
        <a:bodyPr/>
        <a:lstStyle/>
        <a:p>
          <a:endParaRPr lang="en-US"/>
        </a:p>
      </dgm:t>
    </dgm:pt>
    <dgm:pt modelId="{BCD25A08-A56C-5649-A09A-458C5AC014AB}" type="pres">
      <dgm:prSet presAssocID="{D33AE94A-45E2-7841-ADA5-67C1360C832A}" presName="cycle" presStyleCnt="0">
        <dgm:presLayoutVars>
          <dgm:dir/>
          <dgm:resizeHandles val="exact"/>
        </dgm:presLayoutVars>
      </dgm:prSet>
      <dgm:spPr/>
    </dgm:pt>
    <dgm:pt modelId="{EE230E14-EB55-664F-A615-34034060FC5B}" type="pres">
      <dgm:prSet presAssocID="{F1D614ED-B881-C040-8816-40DC3233C173}" presName="node" presStyleLbl="node1" presStyleIdx="0" presStyleCnt="4">
        <dgm:presLayoutVars>
          <dgm:bulletEnabled val="1"/>
        </dgm:presLayoutVars>
      </dgm:prSet>
      <dgm:spPr/>
    </dgm:pt>
    <dgm:pt modelId="{500F8D70-B25D-7A4E-AE23-8106B2828C79}" type="pres">
      <dgm:prSet presAssocID="{F1D614ED-B881-C040-8816-40DC3233C173}" presName="spNode" presStyleCnt="0"/>
      <dgm:spPr/>
    </dgm:pt>
    <dgm:pt modelId="{879FFDD3-2277-AA49-B6D4-D941B8F13A6D}" type="pres">
      <dgm:prSet presAssocID="{DF50556C-4B13-DC48-8D84-85CD83A4B193}" presName="sibTrans" presStyleLbl="sibTrans1D1" presStyleIdx="0" presStyleCnt="4"/>
      <dgm:spPr/>
    </dgm:pt>
    <dgm:pt modelId="{FBA857A9-F8A5-6D49-AE65-FC5B17235026}" type="pres">
      <dgm:prSet presAssocID="{6B326E7A-7D92-B14F-A692-A043991D275E}" presName="node" presStyleLbl="node1" presStyleIdx="1" presStyleCnt="4">
        <dgm:presLayoutVars>
          <dgm:bulletEnabled val="1"/>
        </dgm:presLayoutVars>
      </dgm:prSet>
      <dgm:spPr/>
    </dgm:pt>
    <dgm:pt modelId="{B0080733-3A28-0546-A028-3BAEB04E752B}" type="pres">
      <dgm:prSet presAssocID="{6B326E7A-7D92-B14F-A692-A043991D275E}" presName="spNode" presStyleCnt="0"/>
      <dgm:spPr/>
    </dgm:pt>
    <dgm:pt modelId="{1C31E247-3886-A445-8385-B9C3C9B07BF3}" type="pres">
      <dgm:prSet presAssocID="{BE353898-ABF3-1D4B-B479-68B3CD497B7E}" presName="sibTrans" presStyleLbl="sibTrans1D1" presStyleIdx="1" presStyleCnt="4"/>
      <dgm:spPr/>
    </dgm:pt>
    <dgm:pt modelId="{857A8E7F-355A-8844-B58C-68B87866F6D2}" type="pres">
      <dgm:prSet presAssocID="{23F9010A-88D2-384A-8A25-27E6B4EDB754}" presName="node" presStyleLbl="node1" presStyleIdx="2" presStyleCnt="4">
        <dgm:presLayoutVars>
          <dgm:bulletEnabled val="1"/>
        </dgm:presLayoutVars>
      </dgm:prSet>
      <dgm:spPr/>
    </dgm:pt>
    <dgm:pt modelId="{9BD3630E-BB8A-2045-BD16-4C88952D549B}" type="pres">
      <dgm:prSet presAssocID="{23F9010A-88D2-384A-8A25-27E6B4EDB754}" presName="spNode" presStyleCnt="0"/>
      <dgm:spPr/>
    </dgm:pt>
    <dgm:pt modelId="{F6A17247-34C0-F240-99CC-C7CFFDF0B300}" type="pres">
      <dgm:prSet presAssocID="{C47FDF8C-59FD-6247-85E8-3804991A4A4E}" presName="sibTrans" presStyleLbl="sibTrans1D1" presStyleIdx="2" presStyleCnt="4"/>
      <dgm:spPr/>
    </dgm:pt>
    <dgm:pt modelId="{1AD93B31-A76A-514D-8174-DF30A8F41670}" type="pres">
      <dgm:prSet presAssocID="{0F79DED3-3487-F44A-88E5-371E85C414CD}" presName="node" presStyleLbl="node1" presStyleIdx="3" presStyleCnt="4">
        <dgm:presLayoutVars>
          <dgm:bulletEnabled val="1"/>
        </dgm:presLayoutVars>
      </dgm:prSet>
      <dgm:spPr/>
    </dgm:pt>
    <dgm:pt modelId="{B2DA94A6-6025-E847-8F4D-521AAF7115AD}" type="pres">
      <dgm:prSet presAssocID="{0F79DED3-3487-F44A-88E5-371E85C414CD}" presName="spNode" presStyleCnt="0"/>
      <dgm:spPr/>
    </dgm:pt>
    <dgm:pt modelId="{76CB41C8-0C7E-B74A-9C09-A1C88E662DE2}" type="pres">
      <dgm:prSet presAssocID="{9E235FBC-FF55-B749-B950-4A47D8FC80BB}" presName="sibTrans" presStyleLbl="sibTrans1D1" presStyleIdx="3" presStyleCnt="4"/>
      <dgm:spPr/>
    </dgm:pt>
  </dgm:ptLst>
  <dgm:cxnLst>
    <dgm:cxn modelId="{9CB10100-05A2-3446-B583-34E0BB2CB09B}" type="presOf" srcId="{C112A18D-01B4-8344-89EB-2B161DF44AD0}" destId="{EE230E14-EB55-664F-A615-34034060FC5B}" srcOrd="0" destOrd="4" presId="urn:microsoft.com/office/officeart/2005/8/layout/cycle5"/>
    <dgm:cxn modelId="{9BECF50A-9CF2-5246-862C-CAB57B794E0B}" srcId="{D33AE94A-45E2-7841-ADA5-67C1360C832A}" destId="{F1D614ED-B881-C040-8816-40DC3233C173}" srcOrd="0" destOrd="0" parTransId="{FEFEBB9E-D222-C64B-BE73-5926103F3144}" sibTransId="{DF50556C-4B13-DC48-8D84-85CD83A4B193}"/>
    <dgm:cxn modelId="{83374A0B-39E6-554A-B009-B78212AD8D68}" type="presOf" srcId="{56BF3B62-5426-AB40-8C4C-D2D18D807F33}" destId="{FBA857A9-F8A5-6D49-AE65-FC5B17235026}" srcOrd="0" destOrd="1" presId="urn:microsoft.com/office/officeart/2005/8/layout/cycle5"/>
    <dgm:cxn modelId="{46D7F20F-6559-604D-A702-D759E78657B4}" type="presOf" srcId="{C47FDF8C-59FD-6247-85E8-3804991A4A4E}" destId="{F6A17247-34C0-F240-99CC-C7CFFDF0B300}" srcOrd="0" destOrd="0" presId="urn:microsoft.com/office/officeart/2005/8/layout/cycle5"/>
    <dgm:cxn modelId="{4A0B6917-500C-5B45-85BE-2987161FE3AC}" srcId="{F1D614ED-B881-C040-8816-40DC3233C173}" destId="{C112A18D-01B4-8344-89EB-2B161DF44AD0}" srcOrd="3" destOrd="0" parTransId="{0914623A-2C07-6F42-BD2D-01D054064686}" sibTransId="{17E6767E-1AEC-164F-8A9D-0E6F25254862}"/>
    <dgm:cxn modelId="{7C2DCC17-7683-BF4A-A799-5A25AF986B7B}" type="presOf" srcId="{0F79DED3-3487-F44A-88E5-371E85C414CD}" destId="{1AD93B31-A76A-514D-8174-DF30A8F41670}" srcOrd="0" destOrd="0" presId="urn:microsoft.com/office/officeart/2005/8/layout/cycle5"/>
    <dgm:cxn modelId="{CB3A121F-0698-BF4C-94E6-DD3F984DC209}" srcId="{23F9010A-88D2-384A-8A25-27E6B4EDB754}" destId="{9451A980-0682-8642-AC36-803F820798A6}" srcOrd="1" destOrd="0" parTransId="{69ECBBA1-F85E-6643-B9EC-AFC84B3E8A9E}" sibTransId="{AD85C871-549A-0546-9CF9-1347FA07D055}"/>
    <dgm:cxn modelId="{07D22B2C-BC75-C841-B826-7013424917F0}" srcId="{6B326E7A-7D92-B14F-A692-A043991D275E}" destId="{277E74B7-C2FC-5B41-92BE-1F68A5D9214A}" srcOrd="2" destOrd="0" parTransId="{832869E7-B300-C246-85F7-D0D31E63E3D5}" sibTransId="{860EF4EE-DE91-3F48-8E02-C9B8B1132046}"/>
    <dgm:cxn modelId="{30CD8747-6F9C-1E49-A6A0-C430DAC85A5E}" type="presOf" srcId="{F1D614ED-B881-C040-8816-40DC3233C173}" destId="{EE230E14-EB55-664F-A615-34034060FC5B}" srcOrd="0" destOrd="0" presId="urn:microsoft.com/office/officeart/2005/8/layout/cycle5"/>
    <dgm:cxn modelId="{6C441654-95DB-BD42-9766-992C3B7C2357}" type="presOf" srcId="{9807A316-DD33-3F43-8939-F1E33A9A508A}" destId="{857A8E7F-355A-8844-B58C-68B87866F6D2}" srcOrd="0" destOrd="3" presId="urn:microsoft.com/office/officeart/2005/8/layout/cycle5"/>
    <dgm:cxn modelId="{62B6C358-EA7E-E74B-8FF8-0838509F5688}" type="presOf" srcId="{23F9010A-88D2-384A-8A25-27E6B4EDB754}" destId="{857A8E7F-355A-8844-B58C-68B87866F6D2}" srcOrd="0" destOrd="0" presId="urn:microsoft.com/office/officeart/2005/8/layout/cycle5"/>
    <dgm:cxn modelId="{206EB25E-B162-C64D-9D29-2B207437BCF0}" srcId="{D33AE94A-45E2-7841-ADA5-67C1360C832A}" destId="{23F9010A-88D2-384A-8A25-27E6B4EDB754}" srcOrd="2" destOrd="0" parTransId="{831ED58D-E558-3240-BFD5-4117F51ADEE5}" sibTransId="{C47FDF8C-59FD-6247-85E8-3804991A4A4E}"/>
    <dgm:cxn modelId="{6E3B1A62-AC5A-4343-84A0-ED7772AC18EC}" type="presOf" srcId="{BE353898-ABF3-1D4B-B479-68B3CD497B7E}" destId="{1C31E247-3886-A445-8385-B9C3C9B07BF3}" srcOrd="0" destOrd="0" presId="urn:microsoft.com/office/officeart/2005/8/layout/cycle5"/>
    <dgm:cxn modelId="{3B55FB63-0853-FA44-ABD7-40A1A6753721}" srcId="{F1D614ED-B881-C040-8816-40DC3233C173}" destId="{52F1646B-2063-D447-AA0A-B36702ABF82F}" srcOrd="1" destOrd="0" parTransId="{6044BA58-FE58-CC4B-88D0-A6BB2B9EECD4}" sibTransId="{4965B66D-EAF0-954B-A2AA-9F9E29162DDA}"/>
    <dgm:cxn modelId="{446A6C6B-E1B3-704D-93B8-959E571C342E}" srcId="{F1D614ED-B881-C040-8816-40DC3233C173}" destId="{411DC891-F30B-E048-A0ED-13BE6D19BFF6}" srcOrd="2" destOrd="0" parTransId="{5D82ACEF-73D1-0643-AF98-EA9DE1C1D0AB}" sibTransId="{1FAC33FB-7FAC-3C41-9278-16394BB45F31}"/>
    <dgm:cxn modelId="{E8E8AD6E-1C5B-CB47-85B3-38B1E66151EE}" srcId="{6B326E7A-7D92-B14F-A692-A043991D275E}" destId="{B817F94D-5B7B-2C47-A383-68A807B21CF4}" srcOrd="1" destOrd="0" parTransId="{4E958756-6311-BD47-9767-21A8E522E6D6}" sibTransId="{C0BDA007-5327-4443-A3E1-6313AD82FBF9}"/>
    <dgm:cxn modelId="{802B3A77-FCF3-094C-B0DD-559B3D6658F7}" type="presOf" srcId="{9E235FBC-FF55-B749-B950-4A47D8FC80BB}" destId="{76CB41C8-0C7E-B74A-9C09-A1C88E662DE2}" srcOrd="0" destOrd="0" presId="urn:microsoft.com/office/officeart/2005/8/layout/cycle5"/>
    <dgm:cxn modelId="{57FACB7A-3D2F-C842-9D3D-5FE31E82B3F8}" srcId="{23F9010A-88D2-384A-8A25-27E6B4EDB754}" destId="{9807A316-DD33-3F43-8939-F1E33A9A508A}" srcOrd="2" destOrd="0" parTransId="{66CE1AEB-EE82-2647-AE99-99BE1A93D0DB}" sibTransId="{E164E244-662A-CB4B-A5CD-B8F2CCEB6EC3}"/>
    <dgm:cxn modelId="{8F30C87D-D72C-2D49-AAD0-367721CD5141}" type="presOf" srcId="{277E74B7-C2FC-5B41-92BE-1F68A5D9214A}" destId="{FBA857A9-F8A5-6D49-AE65-FC5B17235026}" srcOrd="0" destOrd="3" presId="urn:microsoft.com/office/officeart/2005/8/layout/cycle5"/>
    <dgm:cxn modelId="{1587E67F-7B6A-EA45-A5BA-952C64EDA01C}" type="presOf" srcId="{DF50556C-4B13-DC48-8D84-85CD83A4B193}" destId="{879FFDD3-2277-AA49-B6D4-D941B8F13A6D}" srcOrd="0" destOrd="0" presId="urn:microsoft.com/office/officeart/2005/8/layout/cycle5"/>
    <dgm:cxn modelId="{A3576C86-83FA-E342-A9CF-6B7858ABF5D9}" srcId="{F1D614ED-B881-C040-8816-40DC3233C173}" destId="{D11C25BC-71E6-0B4E-AC58-A151EF30BF67}" srcOrd="0" destOrd="0" parTransId="{A1F6033B-21D3-D048-B783-32519CADAC26}" sibTransId="{4929CCCC-9D7B-F04F-9579-62F35E1284D1}"/>
    <dgm:cxn modelId="{73D4D696-D0D8-EF40-B705-61E39D1FF2F3}" srcId="{0F79DED3-3487-F44A-88E5-371E85C414CD}" destId="{8D6DB34B-A191-8E46-AFB3-19E884B0368C}" srcOrd="0" destOrd="0" parTransId="{1B147271-30CE-454E-A9FA-7C45978205C7}" sibTransId="{A7E0BB7A-71DE-7B4C-84AE-8C5CAB887ADC}"/>
    <dgm:cxn modelId="{D0C90E99-1DD9-6B47-BF6C-8173E1D3C500}" type="presOf" srcId="{D11C25BC-71E6-0B4E-AC58-A151EF30BF67}" destId="{EE230E14-EB55-664F-A615-34034060FC5B}" srcOrd="0" destOrd="1" presId="urn:microsoft.com/office/officeart/2005/8/layout/cycle5"/>
    <dgm:cxn modelId="{A503DEA6-1765-4F4C-87E2-43AF4DB3A30F}" type="presOf" srcId="{A1A6B582-74E3-0D48-8FEF-6DD16258F8BC}" destId="{857A8E7F-355A-8844-B58C-68B87866F6D2}" srcOrd="0" destOrd="1" presId="urn:microsoft.com/office/officeart/2005/8/layout/cycle5"/>
    <dgm:cxn modelId="{068769B7-1085-1B40-A3D0-11D0F414EA5E}" srcId="{23F9010A-88D2-384A-8A25-27E6B4EDB754}" destId="{A1A6B582-74E3-0D48-8FEF-6DD16258F8BC}" srcOrd="0" destOrd="0" parTransId="{B9639682-EB17-ED4B-B9A2-C669F995F753}" sibTransId="{216E2348-16A9-584D-B196-9969B3916CDE}"/>
    <dgm:cxn modelId="{85E1E4C5-89BE-C445-B9D9-3C5A3386BE95}" type="presOf" srcId="{B817F94D-5B7B-2C47-A383-68A807B21CF4}" destId="{FBA857A9-F8A5-6D49-AE65-FC5B17235026}" srcOrd="0" destOrd="2" presId="urn:microsoft.com/office/officeart/2005/8/layout/cycle5"/>
    <dgm:cxn modelId="{33BB27C7-4F79-ED4C-AFD4-93204592A809}" type="presOf" srcId="{52F1646B-2063-D447-AA0A-B36702ABF82F}" destId="{EE230E14-EB55-664F-A615-34034060FC5B}" srcOrd="0" destOrd="2" presId="urn:microsoft.com/office/officeart/2005/8/layout/cycle5"/>
    <dgm:cxn modelId="{E1E9C6D8-D406-F745-9174-67E4A5E12274}" type="presOf" srcId="{D33AE94A-45E2-7841-ADA5-67C1360C832A}" destId="{BCD25A08-A56C-5649-A09A-458C5AC014AB}" srcOrd="0" destOrd="0" presId="urn:microsoft.com/office/officeart/2005/8/layout/cycle5"/>
    <dgm:cxn modelId="{B41D57DB-785E-354D-9D22-7394EF97412B}" srcId="{6B326E7A-7D92-B14F-A692-A043991D275E}" destId="{56BF3B62-5426-AB40-8C4C-D2D18D807F33}" srcOrd="0" destOrd="0" parTransId="{3870E07D-88D8-F24F-A75A-C626DD57BEDF}" sibTransId="{CC48D6AD-D6FF-8842-9BB7-C9B7C0D3DF28}"/>
    <dgm:cxn modelId="{2B7A9EDC-630B-2046-9897-8A65A8D2847D}" type="presOf" srcId="{9451A980-0682-8642-AC36-803F820798A6}" destId="{857A8E7F-355A-8844-B58C-68B87866F6D2}" srcOrd="0" destOrd="2" presId="urn:microsoft.com/office/officeart/2005/8/layout/cycle5"/>
    <dgm:cxn modelId="{27FF37DF-E34F-CB45-911F-B5F26F41183D}" type="presOf" srcId="{411DC891-F30B-E048-A0ED-13BE6D19BFF6}" destId="{EE230E14-EB55-664F-A615-34034060FC5B}" srcOrd="0" destOrd="3" presId="urn:microsoft.com/office/officeart/2005/8/layout/cycle5"/>
    <dgm:cxn modelId="{4D9202E0-A670-6643-8A28-49F2CE0098C0}" type="presOf" srcId="{6B326E7A-7D92-B14F-A692-A043991D275E}" destId="{FBA857A9-F8A5-6D49-AE65-FC5B17235026}" srcOrd="0" destOrd="0" presId="urn:microsoft.com/office/officeart/2005/8/layout/cycle5"/>
    <dgm:cxn modelId="{96AE93E0-A589-BF48-9F8C-EF3099FD9926}" type="presOf" srcId="{8D6DB34B-A191-8E46-AFB3-19E884B0368C}" destId="{1AD93B31-A76A-514D-8174-DF30A8F41670}" srcOrd="0" destOrd="1" presId="urn:microsoft.com/office/officeart/2005/8/layout/cycle5"/>
    <dgm:cxn modelId="{623302E8-F93E-6943-9E37-ED2EB17D6AA8}" srcId="{D33AE94A-45E2-7841-ADA5-67C1360C832A}" destId="{6B326E7A-7D92-B14F-A692-A043991D275E}" srcOrd="1" destOrd="0" parTransId="{569B669F-46FD-E347-B7F8-9F983DB8B8B4}" sibTransId="{BE353898-ABF3-1D4B-B479-68B3CD497B7E}"/>
    <dgm:cxn modelId="{DA548DF1-B397-1644-8FEC-8A3452461194}" srcId="{D33AE94A-45E2-7841-ADA5-67C1360C832A}" destId="{0F79DED3-3487-F44A-88E5-371E85C414CD}" srcOrd="3" destOrd="0" parTransId="{9AE2F0CB-AE3A-D74B-B373-B71B0B1DD107}" sibTransId="{9E235FBC-FF55-B749-B950-4A47D8FC80BB}"/>
    <dgm:cxn modelId="{E9F54B00-66A7-884E-8E15-413B98B8E7F6}" type="presParOf" srcId="{BCD25A08-A56C-5649-A09A-458C5AC014AB}" destId="{EE230E14-EB55-664F-A615-34034060FC5B}" srcOrd="0" destOrd="0" presId="urn:microsoft.com/office/officeart/2005/8/layout/cycle5"/>
    <dgm:cxn modelId="{BE42F1B5-0730-AC4C-865E-EBCC321C2FCA}" type="presParOf" srcId="{BCD25A08-A56C-5649-A09A-458C5AC014AB}" destId="{500F8D70-B25D-7A4E-AE23-8106B2828C79}" srcOrd="1" destOrd="0" presId="urn:microsoft.com/office/officeart/2005/8/layout/cycle5"/>
    <dgm:cxn modelId="{5396A8AE-1888-9D44-B8EB-3346F0977A16}" type="presParOf" srcId="{BCD25A08-A56C-5649-A09A-458C5AC014AB}" destId="{879FFDD3-2277-AA49-B6D4-D941B8F13A6D}" srcOrd="2" destOrd="0" presId="urn:microsoft.com/office/officeart/2005/8/layout/cycle5"/>
    <dgm:cxn modelId="{182D6695-000E-3042-9CF8-E3101A806E7D}" type="presParOf" srcId="{BCD25A08-A56C-5649-A09A-458C5AC014AB}" destId="{FBA857A9-F8A5-6D49-AE65-FC5B17235026}" srcOrd="3" destOrd="0" presId="urn:microsoft.com/office/officeart/2005/8/layout/cycle5"/>
    <dgm:cxn modelId="{4903C10C-DC8A-CE45-9C4B-DFA6752EF5EE}" type="presParOf" srcId="{BCD25A08-A56C-5649-A09A-458C5AC014AB}" destId="{B0080733-3A28-0546-A028-3BAEB04E752B}" srcOrd="4" destOrd="0" presId="urn:microsoft.com/office/officeart/2005/8/layout/cycle5"/>
    <dgm:cxn modelId="{F818474C-C84D-6840-92B8-F84FB92D5405}" type="presParOf" srcId="{BCD25A08-A56C-5649-A09A-458C5AC014AB}" destId="{1C31E247-3886-A445-8385-B9C3C9B07BF3}" srcOrd="5" destOrd="0" presId="urn:microsoft.com/office/officeart/2005/8/layout/cycle5"/>
    <dgm:cxn modelId="{150E9C12-5869-1E4F-97D0-A7BB2748FFE5}" type="presParOf" srcId="{BCD25A08-A56C-5649-A09A-458C5AC014AB}" destId="{857A8E7F-355A-8844-B58C-68B87866F6D2}" srcOrd="6" destOrd="0" presId="urn:microsoft.com/office/officeart/2005/8/layout/cycle5"/>
    <dgm:cxn modelId="{B08C7F52-57E2-F34C-AE80-DC78396D3594}" type="presParOf" srcId="{BCD25A08-A56C-5649-A09A-458C5AC014AB}" destId="{9BD3630E-BB8A-2045-BD16-4C88952D549B}" srcOrd="7" destOrd="0" presId="urn:microsoft.com/office/officeart/2005/8/layout/cycle5"/>
    <dgm:cxn modelId="{5482E1BD-9338-414E-82EB-680A735A1104}" type="presParOf" srcId="{BCD25A08-A56C-5649-A09A-458C5AC014AB}" destId="{F6A17247-34C0-F240-99CC-C7CFFDF0B300}" srcOrd="8" destOrd="0" presId="urn:microsoft.com/office/officeart/2005/8/layout/cycle5"/>
    <dgm:cxn modelId="{4748BB97-132D-5244-A699-0E51ECA96876}" type="presParOf" srcId="{BCD25A08-A56C-5649-A09A-458C5AC014AB}" destId="{1AD93B31-A76A-514D-8174-DF30A8F41670}" srcOrd="9" destOrd="0" presId="urn:microsoft.com/office/officeart/2005/8/layout/cycle5"/>
    <dgm:cxn modelId="{E5906C27-43AC-9549-9BD7-423E161B84A5}" type="presParOf" srcId="{BCD25A08-A56C-5649-A09A-458C5AC014AB}" destId="{B2DA94A6-6025-E847-8F4D-521AAF7115AD}" srcOrd="10" destOrd="0" presId="urn:microsoft.com/office/officeart/2005/8/layout/cycle5"/>
    <dgm:cxn modelId="{7A940881-2E35-CA4A-B6A7-2CDEB65C6C73}" type="presParOf" srcId="{BCD25A08-A56C-5649-A09A-458C5AC014AB}" destId="{76CB41C8-0C7E-B74A-9C09-A1C88E662DE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3C0A2-FDD7-7B46-84F3-A68F791EE281}">
      <dsp:nvSpPr>
        <dsp:cNvPr id="0" name=""/>
        <dsp:cNvSpPr/>
      </dsp:nvSpPr>
      <dsp:spPr>
        <a:xfrm>
          <a:off x="5656" y="442197"/>
          <a:ext cx="2849562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Conceptual</a:t>
          </a:r>
        </a:p>
      </dsp:txBody>
      <dsp:txXfrm>
        <a:off x="383656" y="442197"/>
        <a:ext cx="2093562" cy="756000"/>
      </dsp:txXfrm>
    </dsp:sp>
    <dsp:sp modelId="{99DB6BE6-2A69-3547-B0BC-07548527889C}">
      <dsp:nvSpPr>
        <dsp:cNvPr id="0" name=""/>
        <dsp:cNvSpPr/>
      </dsp:nvSpPr>
      <dsp:spPr>
        <a:xfrm>
          <a:off x="5656" y="1292697"/>
          <a:ext cx="2279649" cy="1929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Capabilities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Business Requirements 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Terminology 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Behavior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5656" y="1292697"/>
        <a:ext cx="2279649" cy="1929375"/>
      </dsp:txXfrm>
    </dsp:sp>
    <dsp:sp modelId="{EDC86A6C-D174-204F-9CF5-E70165CB2BEF}">
      <dsp:nvSpPr>
        <dsp:cNvPr id="0" name=""/>
        <dsp:cNvSpPr/>
      </dsp:nvSpPr>
      <dsp:spPr>
        <a:xfrm>
          <a:off x="2639218" y="442197"/>
          <a:ext cx="2849562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Logical</a:t>
          </a:r>
        </a:p>
      </dsp:txBody>
      <dsp:txXfrm>
        <a:off x="3017218" y="442197"/>
        <a:ext cx="2093562" cy="756000"/>
      </dsp:txXfrm>
    </dsp:sp>
    <dsp:sp modelId="{DB79FA94-493A-1449-9BF7-D4F94B7C0EA2}">
      <dsp:nvSpPr>
        <dsp:cNvPr id="0" name=""/>
        <dsp:cNvSpPr/>
      </dsp:nvSpPr>
      <dsp:spPr>
        <a:xfrm>
          <a:off x="2639218" y="1292697"/>
          <a:ext cx="2279649" cy="1929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Logical Architecture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Interface Definition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FRANCA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IFEX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uServices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OpenAPI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Data Model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VDM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VSS</a:t>
          </a:r>
        </a:p>
      </dsp:txBody>
      <dsp:txXfrm>
        <a:off x="2639218" y="1292697"/>
        <a:ext cx="2279649" cy="1929375"/>
      </dsp:txXfrm>
    </dsp:sp>
    <dsp:sp modelId="{80CF385E-1736-1149-9406-F6BA432D8B61}">
      <dsp:nvSpPr>
        <dsp:cNvPr id="0" name=""/>
        <dsp:cNvSpPr/>
      </dsp:nvSpPr>
      <dsp:spPr>
        <a:xfrm>
          <a:off x="5272781" y="442197"/>
          <a:ext cx="2849562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Implementation/Physical</a:t>
          </a:r>
        </a:p>
      </dsp:txBody>
      <dsp:txXfrm>
        <a:off x="5650781" y="442197"/>
        <a:ext cx="2093562" cy="756000"/>
      </dsp:txXfrm>
    </dsp:sp>
    <dsp:sp modelId="{C4C0BF83-C2B0-474C-A5E9-6497F75F4287}">
      <dsp:nvSpPr>
        <dsp:cNvPr id="0" name=""/>
        <dsp:cNvSpPr/>
      </dsp:nvSpPr>
      <dsp:spPr>
        <a:xfrm>
          <a:off x="5272781" y="1292697"/>
          <a:ext cx="2279649" cy="1929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Running Code</a:t>
          </a:r>
        </a:p>
      </dsp:txBody>
      <dsp:txXfrm>
        <a:off x="5272781" y="1292697"/>
        <a:ext cx="2279649" cy="1929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30E14-EB55-664F-A615-34034060FC5B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Scope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Define/Refine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Common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Collaborative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Not Competitive</a:t>
          </a:r>
        </a:p>
      </dsp:txBody>
      <dsp:txXfrm>
        <a:off x="3157078" y="61686"/>
        <a:ext cx="1813842" cy="1135979"/>
      </dsp:txXfrm>
    </dsp:sp>
    <dsp:sp modelId="{879FFDD3-2277-AA49-B6D4-D941B8F13A6D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315338" y="406915"/>
              </a:moveTo>
              <a:arcTo wR="2079657" hR="2079657" stAng="18387232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857A9-F8A5-6D49-AE65-FC5B17235026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Capability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Identify Define/Refine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Behavior/Function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What does it do?</a:t>
          </a:r>
        </a:p>
      </dsp:txBody>
      <dsp:txXfrm>
        <a:off x="5236736" y="2141343"/>
        <a:ext cx="1813842" cy="1135979"/>
      </dsp:txXfrm>
    </dsp:sp>
    <dsp:sp modelId="{1C31E247-3886-A445-8385-B9C3C9B07BF3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943720" y="3001743"/>
              </a:moveTo>
              <a:arcTo wR="2079657" hR="2079657" stAng="1579199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7A8E7F-355A-8844-B58C-68B87866F6D2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Terminology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Identify/Define/Refine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Common Components / Things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What is it?</a:t>
          </a:r>
        </a:p>
      </dsp:txBody>
      <dsp:txXfrm>
        <a:off x="3157079" y="4221000"/>
        <a:ext cx="1813842" cy="1135979"/>
      </dsp:txXfrm>
    </dsp:sp>
    <dsp:sp modelId="{F6A17247-34C0-F240-99CC-C7CFFDF0B300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843976" y="3752399"/>
              </a:moveTo>
              <a:arcTo wR="2079657" hR="2079657" stAng="7587232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93B31-A76A-514D-8174-DF30A8F41670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Validate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Feedback from Stakeholders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200" kern="1200" dirty="0"/>
        </a:p>
      </dsp:txBody>
      <dsp:txXfrm>
        <a:off x="1077421" y="2141343"/>
        <a:ext cx="1813842" cy="1135979"/>
      </dsp:txXfrm>
    </dsp:sp>
    <dsp:sp modelId="{76CB41C8-0C7E-B74A-9C09-A1C88E662DE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215594" y="1157570"/>
              </a:moveTo>
              <a:arcTo wR="2079657" hR="2079657" stAng="12379199" swAng="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B97EC-E4D1-3AEF-8A48-0E29C6146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51098F-BC38-4C27-F3CF-F25ED0EC04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155006-C9AF-90CE-3BB2-8563C218AC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4AF8E-6FC4-3DA6-CBE8-41CD89DF79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55A14-DD2D-6148-8773-E57097D8BD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20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Define/Refine Scope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Focus on common areas where you can collaborate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Do not focus on areas where you cannot collaborate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Define Core Terminology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What are the main components/things you need to define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Define Core Behavior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What does it need 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Validate with Stakeholders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Agree?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0F5F9-48EC-034C-9F8A-F2B61A4F28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36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>
          <a:extLst>
            <a:ext uri="{FF2B5EF4-FFF2-40B4-BE49-F238E27FC236}">
              <a16:creationId xmlns:a16="http://schemas.microsoft.com/office/drawing/2014/main" id="{0A7F8C44-0700-F67F-72FB-7B12D58EF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>
            <a:extLst>
              <a:ext uri="{FF2B5EF4-FFF2-40B4-BE49-F238E27FC236}">
                <a16:creationId xmlns:a16="http://schemas.microsoft.com/office/drawing/2014/main" id="{740DA8DB-F4CD-085E-E13A-5B9E3C870C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>
            <a:extLst>
              <a:ext uri="{FF2B5EF4-FFF2-40B4-BE49-F238E27FC236}">
                <a16:creationId xmlns:a16="http://schemas.microsoft.com/office/drawing/2014/main" id="{D5B86251-ED9E-C947-D4D7-07E39C0F380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2074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>
          <a:extLst>
            <a:ext uri="{FF2B5EF4-FFF2-40B4-BE49-F238E27FC236}">
              <a16:creationId xmlns:a16="http://schemas.microsoft.com/office/drawing/2014/main" id="{787F874B-D98D-D92F-2EFA-E4E07725F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>
            <a:extLst>
              <a:ext uri="{FF2B5EF4-FFF2-40B4-BE49-F238E27FC236}">
                <a16:creationId xmlns:a16="http://schemas.microsoft.com/office/drawing/2014/main" id="{8ADD484A-E913-75FE-45FE-43D5A84251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>
            <a:extLst>
              <a:ext uri="{FF2B5EF4-FFF2-40B4-BE49-F238E27FC236}">
                <a16:creationId xmlns:a16="http://schemas.microsoft.com/office/drawing/2014/main" id="{D99651E6-1243-548F-F70C-3A406A6997D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814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>
          <a:extLst>
            <a:ext uri="{FF2B5EF4-FFF2-40B4-BE49-F238E27FC236}">
              <a16:creationId xmlns:a16="http://schemas.microsoft.com/office/drawing/2014/main" id="{DF80CF85-C35C-23C8-7EBB-112370442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>
            <a:extLst>
              <a:ext uri="{FF2B5EF4-FFF2-40B4-BE49-F238E27FC236}">
                <a16:creationId xmlns:a16="http://schemas.microsoft.com/office/drawing/2014/main" id="{C3A069E4-2E9B-27EF-ED6D-983C0B64C2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>
            <a:extLst>
              <a:ext uri="{FF2B5EF4-FFF2-40B4-BE49-F238E27FC236}">
                <a16:creationId xmlns:a16="http://schemas.microsoft.com/office/drawing/2014/main" id="{563B6621-C32F-C4C0-9A1B-9DA9B4CC86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22422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492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9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9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9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9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9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9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0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0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6" name="Google Shape;46;p12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12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14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0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56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OVESA/vehicle_signal_specification/pull/821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VESA/vehicle_signal_specification/pull/821" TargetMode="External"/><Relationship Id="rId2" Type="http://schemas.openxmlformats.org/officeDocument/2006/relationships/hyperlink" Target="https://wiki.covesa.global/display/WIK4/Capabilities+Project+-++Seating+Capabilities+-+Clean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Capabilities Project - Update</a:t>
            </a:r>
            <a:endParaRPr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Spring All Member Meeting - Berlin</a:t>
            </a:r>
            <a:endParaRPr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May 14th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93310-1FD8-3B2D-5200-93B2C80BA9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10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1712E-3F0E-90FE-42A8-F80B03750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Interface/API Examples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A82C09-DD44-D97D-C772-801AC5550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24" y="945931"/>
            <a:ext cx="9618124" cy="478859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02109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81DA6-DE75-22AC-4C8B-49858FF8E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40B3AA-7362-FF59-C59B-954F4609CB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11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AB5879-AF31-7932-B621-7ABC52617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Interface/API Examples - VISS Protocol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E0DD0F-5EFC-9080-9DF1-D1822855A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3" y="1145550"/>
            <a:ext cx="7772400" cy="24422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4B258F-BAF4-40D0-FE84-7C45733F5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3" y="1138826"/>
            <a:ext cx="7772400" cy="244226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53474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92B1C-A726-EA39-B309-45F13E8F6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09C548-C2CA-E31E-918C-C11EA3A340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B03F23-370D-0E2D-E6AF-5F28C4942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Interface/API Examples - Android VHAL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B4AED0-320D-AB2C-7B43-DCAD94857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10" y="817205"/>
            <a:ext cx="11122961" cy="51084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55145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3EE2F-0524-509D-A1AC-0CD2C24F8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83E41F-C660-B8D9-0548-F3F2335E0A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DE069C-ACE2-A320-23A8-0F704E90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Interface/API Examples - Hyundai </a:t>
            </a:r>
            <a:r>
              <a:rPr lang="en-US" dirty="0" err="1"/>
              <a:t>PleOS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DEB51E-B263-B04C-9163-F00900344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795902"/>
            <a:ext cx="10700175" cy="497288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5490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D19020-E006-0B5C-FD12-E8D82DF5D4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14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C388B2-67FD-D892-AA06-753E7B2D9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2769" y="2921934"/>
            <a:ext cx="5332972" cy="612556"/>
          </a:xfrm>
        </p:spPr>
        <p:txBody>
          <a:bodyPr>
            <a:normAutofit/>
          </a:bodyPr>
          <a:lstStyle/>
          <a:p>
            <a:r>
              <a:rPr lang="en-US" dirty="0"/>
              <a:t>Discussion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1988569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/>
              <a:t>Contact Paul Boyes</a:t>
            </a:r>
            <a:endParaRPr dirty="0"/>
          </a:p>
        </p:txBody>
      </p:sp>
      <p:sp>
        <p:nvSpPr>
          <p:cNvPr id="134" name="Google Shape;134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/>
              <a:t>pboyes@covesa.global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87" name="Google Shape;87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Capabilities Project</a:t>
            </a:r>
            <a:endParaRPr/>
          </a:p>
        </p:txBody>
      </p:sp>
      <p:sp>
        <p:nvSpPr>
          <p:cNvPr id="88" name="Google Shape;88;p2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89" name="Google Shape;89;p2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06 January 2025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79" y="1220424"/>
            <a:ext cx="8895300" cy="47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/>
              <a:t>Overview</a:t>
            </a:r>
            <a:endParaRPr/>
          </a:p>
          <a:p>
            <a:pPr marL="579437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/>
              <a:t>Today OEMs implement common vehicle capabilities, such as Seating and HVAC differently on a variety of electronic and software architectures with different interfaces often tied to the chosen architecture.  The result is unnecessary complexity and inefficiency in integration and long term support.   </a:t>
            </a:r>
            <a:endParaRPr sz="1500"/>
          </a:p>
          <a:p>
            <a:pPr marL="579437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/>
              <a:t>Shared capability definitions, abstracting and encapsulating vehicle capabilities from specific technical implementations and hardware can reduce the complexity of integration, ease long term support, and promote re-use.</a:t>
            </a:r>
            <a:endParaRPr sz="1500"/>
          </a:p>
          <a:p>
            <a:pPr marL="579437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457200" lvl="0" indent="-35560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Goal</a:t>
            </a:r>
            <a:endParaRPr/>
          </a:p>
          <a:p>
            <a:pPr marL="45720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/>
              <a:t>Identify and describe vehicle capabilities in a consistent technology neutral manner/format abstracted from underlying hardware such that down stream apis and components are consistent.</a:t>
            </a:r>
            <a:endParaRPr sz="1500"/>
          </a:p>
          <a:p>
            <a:pPr marL="914400" lvl="0" indent="-32385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-US" sz="1500"/>
              <a:t>Components may be sourced consistently and economically across vendors</a:t>
            </a:r>
            <a:endParaRPr sz="1500"/>
          </a:p>
          <a:p>
            <a:pPr marL="914400" lvl="0" indent="-323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-US" sz="1500"/>
              <a:t>Developers (internal or 3rd party) have consistent apis across vehicles</a:t>
            </a:r>
            <a:endParaRPr sz="1500"/>
          </a:p>
          <a:p>
            <a:pPr marL="342900" lvl="0" indent="-215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5F5BAC-AFCF-4D05-78C4-DE49C42E3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94CF8A-8B3B-2014-605D-A2A814CE1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895" y="879373"/>
            <a:ext cx="8128000" cy="554608"/>
          </a:xfrm>
        </p:spPr>
        <p:txBody>
          <a:bodyPr>
            <a:normAutofit/>
          </a:bodyPr>
          <a:lstStyle/>
          <a:p>
            <a:r>
              <a:rPr lang="en-US" b="1" dirty="0"/>
              <a:t>Capability</a:t>
            </a:r>
            <a:r>
              <a:rPr lang="en-US" dirty="0"/>
              <a:t> - the power or ability to do something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D60A0-E341-B5D0-BCF5-C8F1DEDEA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1BDC2F-1C64-7AB6-FFDF-01B6DA74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Capabilities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48206-FA6E-1BD4-2D99-F4606E2D6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03DCB9-754A-0D59-7E26-CD76183AE5D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14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3E14A060-355D-0925-F756-EBF9D7AFA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23010"/>
              </p:ext>
            </p:extLst>
          </p:nvPr>
        </p:nvGraphicFramePr>
        <p:xfrm>
          <a:off x="596259" y="2860356"/>
          <a:ext cx="8128000" cy="3664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20D1715-0467-4D79-9743-27F458F50A15}"/>
              </a:ext>
            </a:extLst>
          </p:cNvPr>
          <p:cNvSpPr txBox="1"/>
          <p:nvPr/>
        </p:nvSpPr>
        <p:spPr>
          <a:xfrm>
            <a:off x="280783" y="2816410"/>
            <a:ext cx="1149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Process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121C06-0923-B94E-21D4-E663C97ABD3F}"/>
              </a:ext>
            </a:extLst>
          </p:cNvPr>
          <p:cNvSpPr txBox="1"/>
          <p:nvPr/>
        </p:nvSpPr>
        <p:spPr>
          <a:xfrm>
            <a:off x="945839" y="1463476"/>
            <a:ext cx="9210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Engage the right stakeholders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Keep the conversation at the at the right level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Don’t start with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Focus on what you what can done together vs “We do it differently”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EEDA6ED-6CDD-07B2-708F-C0DCC8BBD0EE}"/>
              </a:ext>
            </a:extLst>
          </p:cNvPr>
          <p:cNvSpPr/>
          <p:nvPr/>
        </p:nvSpPr>
        <p:spPr>
          <a:xfrm>
            <a:off x="9392771" y="3133166"/>
            <a:ext cx="2272553" cy="2261358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primary focus to date has been Conceptual.  However, a </a:t>
            </a:r>
            <a:r>
              <a:rPr lang="en-US" dirty="0">
                <a:solidFill>
                  <a:schemeClr val="tx1"/>
                </a:solidFill>
                <a:hlinkClick r:id="rId8"/>
              </a:rPr>
              <a:t>Pull Request </a:t>
            </a:r>
            <a:r>
              <a:rPr lang="en-US" dirty="0">
                <a:solidFill>
                  <a:schemeClr val="tx1"/>
                </a:solidFill>
              </a:rPr>
              <a:t>was made to the VSS repository.</a:t>
            </a:r>
          </a:p>
        </p:txBody>
      </p:sp>
    </p:spTree>
    <p:extLst>
      <p:ext uri="{BB962C8B-B14F-4D97-AF65-F5344CB8AC3E}">
        <p14:creationId xmlns:p14="http://schemas.microsoft.com/office/powerpoint/2010/main" val="53890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92D94C-4F4E-6666-BD11-AE8966618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Repeatable Process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E7BB4FE-6D62-4886-50CB-A7FB2D305EA0}"/>
              </a:ext>
            </a:extLst>
          </p:cNvPr>
          <p:cNvGraphicFramePr/>
          <p:nvPr/>
        </p:nvGraphicFramePr>
        <p:xfrm>
          <a:off x="4726105" y="78717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E28E5914-4A79-F122-C7BC-3758F2824721}"/>
              </a:ext>
            </a:extLst>
          </p:cNvPr>
          <p:cNvGrpSpPr/>
          <p:nvPr/>
        </p:nvGrpSpPr>
        <p:grpSpPr>
          <a:xfrm>
            <a:off x="1161641" y="992907"/>
            <a:ext cx="1936750" cy="1258887"/>
            <a:chOff x="3095624" y="232"/>
            <a:chExt cx="1936750" cy="1258887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08C4377-ADD7-ECB9-DE4F-612F40134955}"/>
                </a:ext>
              </a:extLst>
            </p:cNvPr>
            <p:cNvSpPr/>
            <p:nvPr/>
          </p:nvSpPr>
          <p:spPr>
            <a:xfrm>
              <a:off x="3095624" y="232"/>
              <a:ext cx="1936750" cy="125888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C9CBE2FF-9B8E-D7CE-0D80-39FE40EBDB1D}"/>
                </a:ext>
              </a:extLst>
            </p:cNvPr>
            <p:cNvSpPr txBox="1"/>
            <p:nvPr/>
          </p:nvSpPr>
          <p:spPr>
            <a:xfrm>
              <a:off x="3157078" y="61686"/>
              <a:ext cx="1813842" cy="113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t" anchorCtr="0">
              <a:noAutofit/>
            </a:bodyPr>
            <a:lstStyle/>
            <a:p>
              <a:pPr marL="0" lvl="0" indent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700" kern="1200" dirty="0"/>
                <a:t>Identify Domain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kern="1200" dirty="0"/>
                <a:t>Common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kern="1200" dirty="0"/>
                <a:t>Collaborative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kern="1200" dirty="0"/>
                <a:t>Not Competitive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89CFA11-8EAA-53A2-8DAA-F0E5E6FA43EB}"/>
              </a:ext>
            </a:extLst>
          </p:cNvPr>
          <p:cNvGrpSpPr/>
          <p:nvPr/>
        </p:nvGrpSpPr>
        <p:grpSpPr>
          <a:xfrm>
            <a:off x="924883" y="2821184"/>
            <a:ext cx="2173508" cy="1636515"/>
            <a:chOff x="3095623" y="232"/>
            <a:chExt cx="2173508" cy="1766896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A66DD3A-57E1-BF0A-80B8-6DE5EB0DDEF4}"/>
                </a:ext>
              </a:extLst>
            </p:cNvPr>
            <p:cNvSpPr/>
            <p:nvPr/>
          </p:nvSpPr>
          <p:spPr>
            <a:xfrm>
              <a:off x="3095623" y="232"/>
              <a:ext cx="2173507" cy="17668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Rounded Rectangle 4">
              <a:extLst>
                <a:ext uri="{FF2B5EF4-FFF2-40B4-BE49-F238E27FC236}">
                  <a16:creationId xmlns:a16="http://schemas.microsoft.com/office/drawing/2014/main" id="{703452DB-1609-54C2-D5CB-1D571A10B7DF}"/>
                </a:ext>
              </a:extLst>
            </p:cNvPr>
            <p:cNvSpPr txBox="1"/>
            <p:nvPr/>
          </p:nvSpPr>
          <p:spPr>
            <a:xfrm>
              <a:off x="3157078" y="61686"/>
              <a:ext cx="2112053" cy="15908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t" anchorCtr="0">
              <a:spAutoFit/>
            </a:bodyPr>
            <a:lstStyle/>
            <a:p>
              <a:pPr marL="0" lvl="0" indent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700" kern="1200" dirty="0"/>
                <a:t>Identify Stakeholders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kern="1200" dirty="0"/>
                <a:t>Decision Makers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dirty="0"/>
                <a:t>Understand Domain Well Enough</a:t>
              </a:r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300" dirty="0"/>
                <a:t>Ready to Collaborate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D90494E-93A2-C208-CC59-6A13A9B3A401}"/>
              </a:ext>
            </a:extLst>
          </p:cNvPr>
          <p:cNvCxnSpPr>
            <a:cxnSpLocks/>
          </p:cNvCxnSpPr>
          <p:nvPr/>
        </p:nvCxnSpPr>
        <p:spPr>
          <a:xfrm flipV="1">
            <a:off x="3289110" y="1392905"/>
            <a:ext cx="4114800" cy="2294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172649B-4F30-4D96-4C65-9AD7C09686CA}"/>
              </a:ext>
            </a:extLst>
          </p:cNvPr>
          <p:cNvCxnSpPr>
            <a:cxnSpLocks/>
          </p:cNvCxnSpPr>
          <p:nvPr/>
        </p:nvCxnSpPr>
        <p:spPr>
          <a:xfrm flipV="1">
            <a:off x="3289110" y="1622350"/>
            <a:ext cx="4114800" cy="1719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746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dirty="0"/>
              <a:t>Work Product</a:t>
            </a:r>
            <a:endParaRPr dirty="0"/>
          </a:p>
        </p:txBody>
      </p:sp>
      <p:sp>
        <p:nvSpPr>
          <p:cNvPr id="106" name="Google Shape;106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06 January 2025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E91A2E-F8F3-DA1E-2674-21206D795434}"/>
              </a:ext>
            </a:extLst>
          </p:cNvPr>
          <p:cNvSpPr txBox="1"/>
          <p:nvPr/>
        </p:nvSpPr>
        <p:spPr>
          <a:xfrm>
            <a:off x="672258" y="1149724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Terminology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912218-3957-345C-0A72-DAE0C249ABAC}"/>
              </a:ext>
            </a:extLst>
          </p:cNvPr>
          <p:cNvSpPr txBox="1"/>
          <p:nvPr/>
        </p:nvSpPr>
        <p:spPr>
          <a:xfrm>
            <a:off x="773247" y="2545977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Capabilities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B4CFED-D24C-8789-5B8F-C97E616C40AF}"/>
              </a:ext>
            </a:extLst>
          </p:cNvPr>
          <p:cNvSpPr txBox="1"/>
          <p:nvPr/>
        </p:nvSpPr>
        <p:spPr>
          <a:xfrm>
            <a:off x="1479176" y="1828800"/>
            <a:ext cx="8826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terms and descriptions of the concepts/things of interest for the domain in focus (e.g. Seat Components)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E7DD9-0EC9-65C6-3B97-E822A1E3ECDB}"/>
              </a:ext>
            </a:extLst>
          </p:cNvPr>
          <p:cNvSpPr txBox="1"/>
          <p:nvPr/>
        </p:nvSpPr>
        <p:spPr>
          <a:xfrm>
            <a:off x="1612579" y="3121223"/>
            <a:ext cx="6622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Definition of what the concepts/things can do/behave (e.g. Move Seat to Position)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3E7263-BE01-9E8A-32AD-C1229CD687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BD25DB-7A76-6281-DA49-D655B0A9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Capabilities Project Status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D8F413-6C98-1882-625E-79BCE3E12E99}"/>
              </a:ext>
            </a:extLst>
          </p:cNvPr>
          <p:cNvSpPr txBox="1"/>
          <p:nvPr/>
        </p:nvSpPr>
        <p:spPr>
          <a:xfrm>
            <a:off x="8011563" y="299600"/>
            <a:ext cx="27431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2"/>
              </a:rPr>
              <a:t>Seating Capabilities Working Wiki Page</a:t>
            </a: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EE848-7FAE-C5F1-1BED-737DF7102BF7}"/>
              </a:ext>
            </a:extLst>
          </p:cNvPr>
          <p:cNvSpPr txBox="1"/>
          <p:nvPr/>
        </p:nvSpPr>
        <p:spPr>
          <a:xfrm>
            <a:off x="469435" y="979706"/>
            <a:ext cx="719459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started with Seats: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Seats are very competitive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Seats are also very common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Seats account for about 1/5 of VSS today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Who has been engaged?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OEMs:  BMW, Ford, GM, and Volvo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Groups:  TST and VSS</a:t>
            </a:r>
          </a:p>
          <a:p>
            <a:endParaRPr lang="en-US" dirty="0"/>
          </a:p>
          <a:p>
            <a:r>
              <a:rPr lang="en-US" dirty="0"/>
              <a:t>What has been done?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iteration of Seating Capabilities defined and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Pull Request (</a:t>
            </a:r>
            <a:r>
              <a:rPr lang="en-US" dirty="0">
                <a:hlinkClick r:id="rId3"/>
              </a:rPr>
              <a:t>821</a:t>
            </a:r>
            <a:r>
              <a:rPr lang="en-US" dirty="0"/>
              <a:t>) made to VSS repository.  It is still open.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Thin/Fat API examples discussed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Next Steps</a:t>
            </a:r>
            <a:r>
              <a:rPr lang="en-US" dirty="0">
                <a:solidFill>
                  <a:srgbClr val="FF0000"/>
                </a:solidFill>
              </a:rPr>
              <a:t> (We will come back to these at the end)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 handoff/definition to logical Interface Definition (Franca, </a:t>
            </a:r>
            <a:r>
              <a:rPr lang="en-US" dirty="0" err="1"/>
              <a:t>uProtocol</a:t>
            </a:r>
            <a:r>
              <a:rPr lang="en-US" dirty="0"/>
              <a:t>, IFEX, 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Iterate and refine </a:t>
            </a:r>
            <a:r>
              <a:rPr lang="en-US" dirty="0" err="1"/>
              <a:t>Terminolgy</a:t>
            </a:r>
            <a:r>
              <a:rPr lang="en-US" dirty="0"/>
              <a:t> and handoff to VSS (and other data models as needed)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Document and agree on repeatable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Engage wider review and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 other potential target domains.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3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>
          <a:extLst>
            <a:ext uri="{FF2B5EF4-FFF2-40B4-BE49-F238E27FC236}">
              <a16:creationId xmlns:a16="http://schemas.microsoft.com/office/drawing/2014/main" id="{9542AF13-6102-AAE4-8B1C-DBF7779A5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>
            <a:extLst>
              <a:ext uri="{FF2B5EF4-FFF2-40B4-BE49-F238E27FC236}">
                <a16:creationId xmlns:a16="http://schemas.microsoft.com/office/drawing/2014/main" id="{DDFB6BD4-EFA5-299A-6B93-E242B399F0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962" y="178734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dirty="0"/>
              <a:t>Terminology Example </a:t>
            </a:r>
            <a:endParaRPr dirty="0"/>
          </a:p>
        </p:txBody>
      </p:sp>
      <p:sp>
        <p:nvSpPr>
          <p:cNvPr id="106" name="Google Shape;106;p4">
            <a:extLst>
              <a:ext uri="{FF2B5EF4-FFF2-40B4-BE49-F238E27FC236}">
                <a16:creationId xmlns:a16="http://schemas.microsoft.com/office/drawing/2014/main" id="{A947E8DE-8183-6AA7-8B3F-89F3AE5726BD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06 January 2025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107" name="Google Shape;107;p4">
            <a:extLst>
              <a:ext uri="{FF2B5EF4-FFF2-40B4-BE49-F238E27FC236}">
                <a16:creationId xmlns:a16="http://schemas.microsoft.com/office/drawing/2014/main" id="{B8E1C6DB-3DFC-FCC6-F31B-BC024E5A3CB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108" name="Google Shape;108;p4">
            <a:extLst>
              <a:ext uri="{FF2B5EF4-FFF2-40B4-BE49-F238E27FC236}">
                <a16:creationId xmlns:a16="http://schemas.microsoft.com/office/drawing/2014/main" id="{3858B5F6-7EBA-5C64-BC8C-65B9490D838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03F872-7C60-F25F-F583-30177308F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76" y="895821"/>
            <a:ext cx="10635736" cy="395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9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>
          <a:extLst>
            <a:ext uri="{FF2B5EF4-FFF2-40B4-BE49-F238E27FC236}">
              <a16:creationId xmlns:a16="http://schemas.microsoft.com/office/drawing/2014/main" id="{115D99DF-6ADD-F7CB-9213-3AC92E93E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>
            <a:extLst>
              <a:ext uri="{FF2B5EF4-FFF2-40B4-BE49-F238E27FC236}">
                <a16:creationId xmlns:a16="http://schemas.microsoft.com/office/drawing/2014/main" id="{E279A344-CF20-A882-A129-853268576E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962" y="178734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dirty="0"/>
              <a:t>Terminology Example </a:t>
            </a:r>
            <a:endParaRPr dirty="0"/>
          </a:p>
        </p:txBody>
      </p:sp>
      <p:sp>
        <p:nvSpPr>
          <p:cNvPr id="106" name="Google Shape;106;p4">
            <a:extLst>
              <a:ext uri="{FF2B5EF4-FFF2-40B4-BE49-F238E27FC236}">
                <a16:creationId xmlns:a16="http://schemas.microsoft.com/office/drawing/2014/main" id="{69422FB9-F423-AE3D-AE55-55A98A2FE824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06 January 2025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107" name="Google Shape;107;p4">
            <a:extLst>
              <a:ext uri="{FF2B5EF4-FFF2-40B4-BE49-F238E27FC236}">
                <a16:creationId xmlns:a16="http://schemas.microsoft.com/office/drawing/2014/main" id="{3202AA0A-9052-86F9-744E-5975044DD50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108" name="Google Shape;108;p4">
            <a:extLst>
              <a:ext uri="{FF2B5EF4-FFF2-40B4-BE49-F238E27FC236}">
                <a16:creationId xmlns:a16="http://schemas.microsoft.com/office/drawing/2014/main" id="{F4B7AF7C-38FB-587E-2D06-E7EB9CAEE6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9B44CF-FE96-E4FD-9893-60CB5FAFD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59" y="791290"/>
            <a:ext cx="7772400" cy="39517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19CB38-5A3C-623F-ACF6-F49C5AE55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8702" y="791290"/>
            <a:ext cx="3662884" cy="438720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52532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>
          <a:extLst>
            <a:ext uri="{FF2B5EF4-FFF2-40B4-BE49-F238E27FC236}">
              <a16:creationId xmlns:a16="http://schemas.microsoft.com/office/drawing/2014/main" id="{274DE80C-4A2C-55A0-8518-D6E26D514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>
            <a:extLst>
              <a:ext uri="{FF2B5EF4-FFF2-40B4-BE49-F238E27FC236}">
                <a16:creationId xmlns:a16="http://schemas.microsoft.com/office/drawing/2014/main" id="{36C67504-AE22-98C8-B6D2-CC96FC500B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962" y="178734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dirty="0"/>
              <a:t>Capability Example </a:t>
            </a:r>
            <a:endParaRPr dirty="0"/>
          </a:p>
        </p:txBody>
      </p:sp>
      <p:sp>
        <p:nvSpPr>
          <p:cNvPr id="106" name="Google Shape;106;p4">
            <a:extLst>
              <a:ext uri="{FF2B5EF4-FFF2-40B4-BE49-F238E27FC236}">
                <a16:creationId xmlns:a16="http://schemas.microsoft.com/office/drawing/2014/main" id="{E3648CFB-697F-2026-4281-B1897DC50044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06 January 2025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107" name="Google Shape;107;p4">
            <a:extLst>
              <a:ext uri="{FF2B5EF4-FFF2-40B4-BE49-F238E27FC236}">
                <a16:creationId xmlns:a16="http://schemas.microsoft.com/office/drawing/2014/main" id="{875032A6-46E1-887D-FBBA-19787986171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108" name="Google Shape;108;p4">
            <a:extLst>
              <a:ext uri="{FF2B5EF4-FFF2-40B4-BE49-F238E27FC236}">
                <a16:creationId xmlns:a16="http://schemas.microsoft.com/office/drawing/2014/main" id="{F26C2EB8-102E-32B2-7F89-00477F93C12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481A7E-5AC9-FE64-C7B1-C05F1C8F0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2" y="791290"/>
            <a:ext cx="7772400" cy="35750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6A43C9-AC74-9217-6E7E-E53B9B2E7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62" y="4444914"/>
            <a:ext cx="7772400" cy="149130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99147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8046</TotalTime>
  <Words>652</Words>
  <Application>Microsoft Macintosh PowerPoint</Application>
  <PresentationFormat>Widescreen</PresentationFormat>
  <Paragraphs>140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Noto Sans Symbols</vt:lpstr>
      <vt:lpstr>NTR</vt:lpstr>
      <vt:lpstr>Office Theme</vt:lpstr>
      <vt:lpstr>Capabilities Project - Update</vt:lpstr>
      <vt:lpstr>Capabilities Project</vt:lpstr>
      <vt:lpstr>Capabilities </vt:lpstr>
      <vt:lpstr>Simple Repeatable Process</vt:lpstr>
      <vt:lpstr>Work Product</vt:lpstr>
      <vt:lpstr>Capabilities Project Status</vt:lpstr>
      <vt:lpstr>Terminology Example </vt:lpstr>
      <vt:lpstr>Terminology Example </vt:lpstr>
      <vt:lpstr>Capability Example </vt:lpstr>
      <vt:lpstr>Interface/API Examples</vt:lpstr>
      <vt:lpstr>Interface/API Examples - VISS Protocol</vt:lpstr>
      <vt:lpstr>Interface/API Examples - Android VHAL</vt:lpstr>
      <vt:lpstr>Interface/API Examples - Hyundai PleOS</vt:lpstr>
      <vt:lpstr>Discussion and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Bowers</dc:creator>
  <cp:lastModifiedBy>Paul Boyes</cp:lastModifiedBy>
  <cp:revision>4</cp:revision>
  <dcterms:created xsi:type="dcterms:W3CDTF">2021-09-21T14:14:34Z</dcterms:created>
  <dcterms:modified xsi:type="dcterms:W3CDTF">2025-05-19T17:21:47Z</dcterms:modified>
</cp:coreProperties>
</file>