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Lst>
  <p:sldSz cy="6858000" cx="12192000"/>
  <p:notesSz cx="6858000" cy="9144000"/>
  <p:embeddedFontLst>
    <p:embeddedFont>
      <p:font typeface="Roboto"/>
      <p:regular r:id="rId27"/>
      <p:bold r:id="rId28"/>
      <p:italic r:id="rId29"/>
      <p:boldItalic r:id="rId30"/>
    </p:embeddedFont>
    <p:embeddedFont>
      <p:font typeface="Noto Sans"/>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35" roundtripDataSignature="AMtx7mjDpXX+sGmlxLuSDifRN09SVlmjY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97B7BAE-30D1-4B7D-8216-051304189100}">
  <a:tblStyle styleId="{797B7BAE-30D1-4B7D-8216-051304189100}"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6F2F4"/>
          </a:solidFill>
        </a:fill>
      </a:tcStyle>
    </a:wholeTbl>
    <a:band1H>
      <a:tcTxStyle b="off" i="off"/>
      <a:tcStyle>
        <a:fill>
          <a:solidFill>
            <a:srgbClr val="CAE4E9"/>
          </a:solidFill>
        </a:fill>
      </a:tcStyle>
    </a:band1H>
    <a:band2H>
      <a:tcTxStyle b="off" i="off"/>
    </a:band2H>
    <a:band1V>
      <a:tcTxStyle b="off" i="off"/>
      <a:tcStyle>
        <a:fill>
          <a:solidFill>
            <a:srgbClr val="CAE4E9"/>
          </a:solidFill>
        </a:fill>
      </a:tcStyle>
    </a:band1V>
    <a:band2V>
      <a:tcTxStyle b="off" i="off"/>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b="off" i="off"/>
    </a:seCell>
    <a:swCell>
      <a:tcTxStyle b="off" i="off"/>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font" Target="fonts/Roboto-bold.fntdata"/><Relationship Id="rId27" Type="http://schemas.openxmlformats.org/officeDocument/2006/relationships/font" Target="fonts/Roboto-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Roboto-italic.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NotoSans-regular.fntdata"/><Relationship Id="rId30" Type="http://schemas.openxmlformats.org/officeDocument/2006/relationships/font" Target="fonts/Roboto-boldItalic.fntdata"/><Relationship Id="rId11" Type="http://schemas.openxmlformats.org/officeDocument/2006/relationships/slide" Target="slides/slide5.xml"/><Relationship Id="rId33" Type="http://schemas.openxmlformats.org/officeDocument/2006/relationships/font" Target="fonts/NotoSans-italic.fntdata"/><Relationship Id="rId10" Type="http://schemas.openxmlformats.org/officeDocument/2006/relationships/slide" Target="slides/slide4.xml"/><Relationship Id="rId32" Type="http://schemas.openxmlformats.org/officeDocument/2006/relationships/font" Target="fonts/NotoSans-bold.fntdata"/><Relationship Id="rId13" Type="http://schemas.openxmlformats.org/officeDocument/2006/relationships/slide" Target="slides/slide7.xml"/><Relationship Id="rId35" Type="http://customschemas.google.com/relationships/presentationmetadata" Target="metadata"/><Relationship Id="rId12" Type="http://schemas.openxmlformats.org/officeDocument/2006/relationships/slide" Target="slides/slide6.xml"/><Relationship Id="rId34" Type="http://schemas.openxmlformats.org/officeDocument/2006/relationships/font" Target="fonts/NotoSans-bold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7" name="Google Shape;77;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1" name="Google Shape;171;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0" name="Google Shape;180;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5" name="Google Shape;195;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6" name="Google Shape;206;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9" name="Google Shape;219;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3" name="Google Shape;253;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9" name="Google Shape;269;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8" name="Google Shape;278;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7" name="Google Shape;287;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6" name="Google Shape;296;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4" name="Google Shape;8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06" name="Google Shape;306;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93" name="Google Shape;9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5" name="Google Shape;10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4" name="Google Shape;11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3" name="Google Shape;123;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 name="Google Shape;139;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0" name="Google Shape;140;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2" name="Google Shape;152;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1" name="Google Shape;161;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 Id="rId3" Type="http://schemas.openxmlformats.org/officeDocument/2006/relationships/image" Target="../media/image9.png"/><Relationship Id="rId4" Type="http://schemas.openxmlformats.org/officeDocument/2006/relationships/image" Target="../media/image5.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 Id="rId3"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 Id="rId3" Type="http://schemas.openxmlformats.org/officeDocument/2006/relationships/image" Target="../media/image1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jpg"/><Relationship Id="rId3"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ver Slide">
  <p:cSld name="1_Cover Slide">
    <p:spTree>
      <p:nvGrpSpPr>
        <p:cNvPr id="15" name="Shape 15"/>
        <p:cNvGrpSpPr/>
        <p:nvPr/>
      </p:nvGrpSpPr>
      <p:grpSpPr>
        <a:xfrm>
          <a:off x="0" y="0"/>
          <a:ext cx="0" cy="0"/>
          <a:chOff x="0" y="0"/>
          <a:chExt cx="0" cy="0"/>
        </a:xfrm>
      </p:grpSpPr>
      <p:pic>
        <p:nvPicPr>
          <p:cNvPr descr="A picture containing background pattern&#10;&#10;Description automatically generated" id="16" name="Google Shape;16;p30"/>
          <p:cNvPicPr preferRelativeResize="0"/>
          <p:nvPr/>
        </p:nvPicPr>
        <p:blipFill rotWithShape="1">
          <a:blip r:embed="rId2">
            <a:alphaModFix/>
          </a:blip>
          <a:srcRect b="2258" l="15211" r="16982" t="1084"/>
          <a:stretch/>
        </p:blipFill>
        <p:spPr>
          <a:xfrm>
            <a:off x="-12699" y="0"/>
            <a:ext cx="6972299" cy="6858000"/>
          </a:xfrm>
          <a:prstGeom prst="rect">
            <a:avLst/>
          </a:prstGeom>
          <a:noFill/>
          <a:ln>
            <a:noFill/>
          </a:ln>
        </p:spPr>
      </p:pic>
      <p:pic>
        <p:nvPicPr>
          <p:cNvPr descr="Background pattern&#10;&#10;Description automatically generated with medium confidence" id="17" name="Google Shape;17;p30"/>
          <p:cNvPicPr preferRelativeResize="0"/>
          <p:nvPr/>
        </p:nvPicPr>
        <p:blipFill rotWithShape="1">
          <a:blip r:embed="rId3">
            <a:alphaModFix/>
          </a:blip>
          <a:srcRect b="50000" l="23889" r="0" t="15896"/>
          <a:stretch/>
        </p:blipFill>
        <p:spPr>
          <a:xfrm>
            <a:off x="6959600" y="4524065"/>
            <a:ext cx="5232400" cy="2344445"/>
          </a:xfrm>
          <a:prstGeom prst="rect">
            <a:avLst/>
          </a:prstGeom>
          <a:noFill/>
          <a:ln>
            <a:noFill/>
          </a:ln>
        </p:spPr>
      </p:pic>
      <p:pic>
        <p:nvPicPr>
          <p:cNvPr descr="Background pattern&#10;&#10;Description automatically generated with medium confidence" id="18" name="Google Shape;18;p30"/>
          <p:cNvPicPr preferRelativeResize="0"/>
          <p:nvPr/>
        </p:nvPicPr>
        <p:blipFill rotWithShape="1">
          <a:blip r:embed="rId3">
            <a:alphaModFix/>
          </a:blip>
          <a:srcRect b="50607" l="23889" r="0" t="17791"/>
          <a:stretch/>
        </p:blipFill>
        <p:spPr>
          <a:xfrm flipH="1" rot="10800000">
            <a:off x="6959600" y="-1"/>
            <a:ext cx="5232400" cy="2172469"/>
          </a:xfrm>
          <a:prstGeom prst="rect">
            <a:avLst/>
          </a:prstGeom>
          <a:noFill/>
          <a:ln>
            <a:noFill/>
          </a:ln>
        </p:spPr>
      </p:pic>
      <p:sp>
        <p:nvSpPr>
          <p:cNvPr id="19" name="Google Shape;19;p30"/>
          <p:cNvSpPr/>
          <p:nvPr/>
        </p:nvSpPr>
        <p:spPr>
          <a:xfrm>
            <a:off x="0" y="2167197"/>
            <a:ext cx="6959600" cy="2481943"/>
          </a:xfrm>
          <a:prstGeom prst="rect">
            <a:avLst/>
          </a:prstGeom>
          <a:gradFill>
            <a:gsLst>
              <a:gs pos="0">
                <a:srgbClr val="00B1C3">
                  <a:alpha val="54509"/>
                </a:srgbClr>
              </a:gs>
              <a:gs pos="66000">
                <a:srgbClr val="345DA7">
                  <a:alpha val="79607"/>
                </a:srgbClr>
              </a:gs>
              <a:gs pos="100000">
                <a:srgbClr val="9451B8"/>
              </a:gs>
            </a:gsLst>
            <a:lin ang="189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descr="A picture containing graphical user interface&#10;&#10;Description automatically generated" id="20" name="Google Shape;20;p30"/>
          <p:cNvPicPr preferRelativeResize="0"/>
          <p:nvPr/>
        </p:nvPicPr>
        <p:blipFill rotWithShape="1">
          <a:blip r:embed="rId4">
            <a:alphaModFix/>
          </a:blip>
          <a:srcRect b="0" l="0" r="0" t="0"/>
          <a:stretch/>
        </p:blipFill>
        <p:spPr>
          <a:xfrm>
            <a:off x="7820025" y="2898952"/>
            <a:ext cx="3524249" cy="1143423"/>
          </a:xfrm>
          <a:prstGeom prst="rect">
            <a:avLst/>
          </a:prstGeom>
          <a:noFill/>
          <a:ln>
            <a:noFill/>
          </a:ln>
        </p:spPr>
      </p:pic>
      <p:sp>
        <p:nvSpPr>
          <p:cNvPr id="21" name="Google Shape;21;p30"/>
          <p:cNvSpPr txBox="1"/>
          <p:nvPr>
            <p:ph type="ctrTitle"/>
          </p:nvPr>
        </p:nvSpPr>
        <p:spPr>
          <a:xfrm>
            <a:off x="355983" y="2701110"/>
            <a:ext cx="6640129" cy="570516"/>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SzPts val="3600"/>
              <a:buNone/>
              <a:defRPr sz="360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30"/>
          <p:cNvSpPr txBox="1"/>
          <p:nvPr>
            <p:ph idx="1" type="body"/>
          </p:nvPr>
        </p:nvSpPr>
        <p:spPr>
          <a:xfrm>
            <a:off x="355600" y="3429000"/>
            <a:ext cx="6604000" cy="48736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400"/>
              <a:buNone/>
              <a:defRPr sz="2000">
                <a:solidFill>
                  <a:schemeClr val="lt1"/>
                </a:solidFill>
                <a:latin typeface="Arial"/>
                <a:ea typeface="Arial"/>
                <a:cs typeface="Arial"/>
                <a:sym typeface="Arial"/>
              </a:defRPr>
            </a:lvl1pPr>
            <a:lvl2pPr indent="-355600" lvl="1" marL="914400" algn="l">
              <a:lnSpc>
                <a:spcPct val="90000"/>
              </a:lnSpc>
              <a:spcBef>
                <a:spcPts val="1000"/>
              </a:spcBef>
              <a:spcAft>
                <a:spcPts val="0"/>
              </a:spcAft>
              <a:buSzPts val="2000"/>
              <a:buChar char="•"/>
              <a:defRPr/>
            </a:lvl2pPr>
            <a:lvl3pPr indent="-342900" lvl="2" marL="1371600" algn="l">
              <a:lnSpc>
                <a:spcPct val="90000"/>
              </a:lnSpc>
              <a:spcBef>
                <a:spcPts val="600"/>
              </a:spcBef>
              <a:spcAft>
                <a:spcPts val="0"/>
              </a:spcAft>
              <a:buSzPts val="1800"/>
              <a:buChar char="•"/>
              <a:defRPr/>
            </a:lvl3pPr>
            <a:lvl4pPr indent="-317500" lvl="3" marL="1828800" algn="l">
              <a:lnSpc>
                <a:spcPct val="90000"/>
              </a:lnSpc>
              <a:spcBef>
                <a:spcPts val="600"/>
              </a:spcBef>
              <a:spcAft>
                <a:spcPts val="0"/>
              </a:spcAft>
              <a:buSzPts val="1400"/>
              <a:buChar char="•"/>
              <a:defRPr/>
            </a:lvl4pPr>
            <a:lvl5pPr indent="-342900" lvl="4" marL="2286000" algn="l">
              <a:lnSpc>
                <a:spcPct val="90000"/>
              </a:lnSpc>
              <a:spcBef>
                <a:spcPts val="600"/>
              </a:spcBef>
              <a:spcAft>
                <a:spcPts val="0"/>
              </a:spcAft>
              <a:buSzPts val="1800"/>
              <a:buChar char="•"/>
              <a:defRPr/>
            </a:lvl5pPr>
            <a:lvl6pPr indent="-342900" lvl="5" marL="2743200" algn="l">
              <a:lnSpc>
                <a:spcPct val="90000"/>
              </a:lnSpc>
              <a:spcBef>
                <a:spcPts val="500"/>
              </a:spcBef>
              <a:spcAft>
                <a:spcPts val="0"/>
              </a:spcAft>
              <a:buSzPts val="1800"/>
              <a:buChar char="•"/>
              <a:defRPr/>
            </a:lvl6pPr>
            <a:lvl7pPr indent="-342900" lvl="6" marL="3200400" algn="l">
              <a:lnSpc>
                <a:spcPct val="90000"/>
              </a:lnSpc>
              <a:spcBef>
                <a:spcPts val="500"/>
              </a:spcBef>
              <a:spcAft>
                <a:spcPts val="0"/>
              </a:spcAft>
              <a:buSzPts val="1800"/>
              <a:buChar char="•"/>
              <a:defRPr/>
            </a:lvl7pPr>
            <a:lvl8pPr indent="-342900" lvl="7" marL="3657600" algn="l">
              <a:lnSpc>
                <a:spcPct val="90000"/>
              </a:lnSpc>
              <a:spcBef>
                <a:spcPts val="500"/>
              </a:spcBef>
              <a:spcAft>
                <a:spcPts val="0"/>
              </a:spcAft>
              <a:buSzPts val="1800"/>
              <a:buChar char="•"/>
              <a:defRPr/>
            </a:lvl8pPr>
            <a:lvl9pPr indent="-342900" lvl="8" marL="4114800" algn="l">
              <a:lnSpc>
                <a:spcPct val="90000"/>
              </a:lnSpc>
              <a:spcBef>
                <a:spcPts val="500"/>
              </a:spcBef>
              <a:spcAft>
                <a:spcPts val="0"/>
              </a:spcAft>
              <a:buSzPts val="1800"/>
              <a:buChar char="•"/>
              <a:defRPr/>
            </a:lvl9pPr>
          </a:lstStyle>
          <a:p/>
        </p:txBody>
      </p:sp>
      <p:sp>
        <p:nvSpPr>
          <p:cNvPr id="23" name="Google Shape;23;p30"/>
          <p:cNvSpPr txBox="1"/>
          <p:nvPr>
            <p:ph idx="2" type="body"/>
          </p:nvPr>
        </p:nvSpPr>
        <p:spPr>
          <a:xfrm>
            <a:off x="355600" y="3922166"/>
            <a:ext cx="4637088" cy="48736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400"/>
              <a:buNone/>
              <a:defRPr sz="2000">
                <a:solidFill>
                  <a:schemeClr val="lt1"/>
                </a:solidFill>
                <a:latin typeface="Arial"/>
                <a:ea typeface="Arial"/>
                <a:cs typeface="Arial"/>
                <a:sym typeface="Arial"/>
              </a:defRPr>
            </a:lvl1pPr>
            <a:lvl2pPr indent="-355600" lvl="1" marL="914400" algn="l">
              <a:lnSpc>
                <a:spcPct val="90000"/>
              </a:lnSpc>
              <a:spcBef>
                <a:spcPts val="1000"/>
              </a:spcBef>
              <a:spcAft>
                <a:spcPts val="0"/>
              </a:spcAft>
              <a:buSzPts val="2000"/>
              <a:buChar char="•"/>
              <a:defRPr/>
            </a:lvl2pPr>
            <a:lvl3pPr indent="-342900" lvl="2" marL="1371600" algn="l">
              <a:lnSpc>
                <a:spcPct val="90000"/>
              </a:lnSpc>
              <a:spcBef>
                <a:spcPts val="600"/>
              </a:spcBef>
              <a:spcAft>
                <a:spcPts val="0"/>
              </a:spcAft>
              <a:buSzPts val="1800"/>
              <a:buChar char="•"/>
              <a:defRPr/>
            </a:lvl3pPr>
            <a:lvl4pPr indent="-317500" lvl="3" marL="1828800" algn="l">
              <a:lnSpc>
                <a:spcPct val="90000"/>
              </a:lnSpc>
              <a:spcBef>
                <a:spcPts val="600"/>
              </a:spcBef>
              <a:spcAft>
                <a:spcPts val="0"/>
              </a:spcAft>
              <a:buSzPts val="1400"/>
              <a:buChar char="•"/>
              <a:defRPr/>
            </a:lvl4pPr>
            <a:lvl5pPr indent="-342900" lvl="4" marL="2286000" algn="l">
              <a:lnSpc>
                <a:spcPct val="90000"/>
              </a:lnSpc>
              <a:spcBef>
                <a:spcPts val="600"/>
              </a:spcBef>
              <a:spcAft>
                <a:spcPts val="0"/>
              </a:spcAft>
              <a:buSzPts val="1800"/>
              <a:buChar char="•"/>
              <a:defRPr/>
            </a:lvl5pPr>
            <a:lvl6pPr indent="-342900" lvl="5" marL="2743200" algn="l">
              <a:lnSpc>
                <a:spcPct val="90000"/>
              </a:lnSpc>
              <a:spcBef>
                <a:spcPts val="500"/>
              </a:spcBef>
              <a:spcAft>
                <a:spcPts val="0"/>
              </a:spcAft>
              <a:buSzPts val="1800"/>
              <a:buChar char="•"/>
              <a:defRPr/>
            </a:lvl6pPr>
            <a:lvl7pPr indent="-342900" lvl="6" marL="3200400" algn="l">
              <a:lnSpc>
                <a:spcPct val="90000"/>
              </a:lnSpc>
              <a:spcBef>
                <a:spcPts val="500"/>
              </a:spcBef>
              <a:spcAft>
                <a:spcPts val="0"/>
              </a:spcAft>
              <a:buSzPts val="1800"/>
              <a:buChar char="•"/>
              <a:defRPr/>
            </a:lvl7pPr>
            <a:lvl8pPr indent="-342900" lvl="7" marL="3657600" algn="l">
              <a:lnSpc>
                <a:spcPct val="90000"/>
              </a:lnSpc>
              <a:spcBef>
                <a:spcPts val="500"/>
              </a:spcBef>
              <a:spcAft>
                <a:spcPts val="0"/>
              </a:spcAft>
              <a:buSzPts val="1800"/>
              <a:buChar char="•"/>
              <a:defRPr/>
            </a:lvl8pPr>
            <a:lvl9pPr indent="-342900" lvl="8" marL="4114800" algn="l">
              <a:lnSpc>
                <a:spcPct val="90000"/>
              </a:lnSpc>
              <a:spcBef>
                <a:spcPts val="500"/>
              </a:spcBef>
              <a:spcAft>
                <a:spcPts val="0"/>
              </a:spcAft>
              <a:buSzPts val="1800"/>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Divider Slide">
  <p:cSld name="1_Divider Slide">
    <p:spTree>
      <p:nvGrpSpPr>
        <p:cNvPr id="24" name="Shape 24"/>
        <p:cNvGrpSpPr/>
        <p:nvPr/>
      </p:nvGrpSpPr>
      <p:grpSpPr>
        <a:xfrm>
          <a:off x="0" y="0"/>
          <a:ext cx="0" cy="0"/>
          <a:chOff x="0" y="0"/>
          <a:chExt cx="0" cy="0"/>
        </a:xfrm>
      </p:grpSpPr>
      <p:pic>
        <p:nvPicPr>
          <p:cNvPr descr="Chart, radar chart&#10;&#10;Description automatically generated" id="25" name="Google Shape;25;p31"/>
          <p:cNvPicPr preferRelativeResize="0"/>
          <p:nvPr/>
        </p:nvPicPr>
        <p:blipFill rotWithShape="1">
          <a:blip r:embed="rId2">
            <a:alphaModFix/>
          </a:blip>
          <a:srcRect b="0" l="0" r="0" t="19482"/>
          <a:stretch/>
        </p:blipFill>
        <p:spPr>
          <a:xfrm>
            <a:off x="0" y="0"/>
            <a:ext cx="12192000" cy="2679153"/>
          </a:xfrm>
          <a:prstGeom prst="rect">
            <a:avLst/>
          </a:prstGeom>
          <a:noFill/>
          <a:ln>
            <a:noFill/>
          </a:ln>
        </p:spPr>
      </p:pic>
      <p:sp>
        <p:nvSpPr>
          <p:cNvPr id="26" name="Google Shape;26;p31"/>
          <p:cNvSpPr txBox="1"/>
          <p:nvPr>
            <p:ph type="title"/>
          </p:nvPr>
        </p:nvSpPr>
        <p:spPr>
          <a:xfrm>
            <a:off x="3222089" y="2882687"/>
            <a:ext cx="8100848" cy="591316"/>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SzPts val="36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31"/>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SzPts val="1200"/>
              <a:buNone/>
              <a:defRPr b="1" sz="1200">
                <a:solidFill>
                  <a:srgbClr val="00B1C3"/>
                </a:solidFill>
              </a:defRPr>
            </a:lvl1pPr>
            <a:lvl2pPr indent="0" lvl="1" marL="0" marR="0" algn="r">
              <a:lnSpc>
                <a:spcPct val="100000"/>
              </a:lnSpc>
              <a:spcBef>
                <a:spcPts val="0"/>
              </a:spcBef>
              <a:spcAft>
                <a:spcPts val="0"/>
              </a:spcAft>
              <a:buSzPts val="1200"/>
              <a:buNone/>
              <a:defRPr b="1" sz="1200">
                <a:solidFill>
                  <a:srgbClr val="00B1C3"/>
                </a:solidFill>
              </a:defRPr>
            </a:lvl2pPr>
            <a:lvl3pPr indent="0" lvl="2" marL="0" marR="0" algn="r">
              <a:lnSpc>
                <a:spcPct val="100000"/>
              </a:lnSpc>
              <a:spcBef>
                <a:spcPts val="0"/>
              </a:spcBef>
              <a:spcAft>
                <a:spcPts val="0"/>
              </a:spcAft>
              <a:buSzPts val="1200"/>
              <a:buNone/>
              <a:defRPr b="1" sz="1200">
                <a:solidFill>
                  <a:srgbClr val="00B1C3"/>
                </a:solidFill>
              </a:defRPr>
            </a:lvl3pPr>
            <a:lvl4pPr indent="0" lvl="3" marL="0" marR="0" algn="r">
              <a:lnSpc>
                <a:spcPct val="100000"/>
              </a:lnSpc>
              <a:spcBef>
                <a:spcPts val="0"/>
              </a:spcBef>
              <a:spcAft>
                <a:spcPts val="0"/>
              </a:spcAft>
              <a:buSzPts val="1200"/>
              <a:buNone/>
              <a:defRPr b="1" sz="1200">
                <a:solidFill>
                  <a:srgbClr val="00B1C3"/>
                </a:solidFill>
              </a:defRPr>
            </a:lvl4pPr>
            <a:lvl5pPr indent="0" lvl="4" marL="0" marR="0" algn="r">
              <a:lnSpc>
                <a:spcPct val="100000"/>
              </a:lnSpc>
              <a:spcBef>
                <a:spcPts val="0"/>
              </a:spcBef>
              <a:spcAft>
                <a:spcPts val="0"/>
              </a:spcAft>
              <a:buSzPts val="1200"/>
              <a:buNone/>
              <a:defRPr b="1" sz="1200">
                <a:solidFill>
                  <a:srgbClr val="00B1C3"/>
                </a:solidFill>
              </a:defRPr>
            </a:lvl5pPr>
            <a:lvl6pPr indent="0" lvl="5" marL="0" marR="0" algn="r">
              <a:lnSpc>
                <a:spcPct val="100000"/>
              </a:lnSpc>
              <a:spcBef>
                <a:spcPts val="0"/>
              </a:spcBef>
              <a:spcAft>
                <a:spcPts val="0"/>
              </a:spcAft>
              <a:buSzPts val="1200"/>
              <a:buNone/>
              <a:defRPr b="1" sz="1200">
                <a:solidFill>
                  <a:srgbClr val="00B1C3"/>
                </a:solidFill>
              </a:defRPr>
            </a:lvl6pPr>
            <a:lvl7pPr indent="0" lvl="6" marL="0" marR="0" algn="r">
              <a:lnSpc>
                <a:spcPct val="100000"/>
              </a:lnSpc>
              <a:spcBef>
                <a:spcPts val="0"/>
              </a:spcBef>
              <a:spcAft>
                <a:spcPts val="0"/>
              </a:spcAft>
              <a:buSzPts val="1200"/>
              <a:buNone/>
              <a:defRPr b="1" sz="1200">
                <a:solidFill>
                  <a:srgbClr val="00B1C3"/>
                </a:solidFill>
              </a:defRPr>
            </a:lvl7pPr>
            <a:lvl8pPr indent="0" lvl="7" marL="0" marR="0" algn="r">
              <a:lnSpc>
                <a:spcPct val="100000"/>
              </a:lnSpc>
              <a:spcBef>
                <a:spcPts val="0"/>
              </a:spcBef>
              <a:spcAft>
                <a:spcPts val="0"/>
              </a:spcAft>
              <a:buSzPts val="1200"/>
              <a:buNone/>
              <a:defRPr b="1" sz="1200">
                <a:solidFill>
                  <a:srgbClr val="00B1C3"/>
                </a:solidFill>
              </a:defRPr>
            </a:lvl8pPr>
            <a:lvl9pPr indent="0" lvl="8" marL="0" marR="0" algn="r">
              <a:lnSpc>
                <a:spcPct val="100000"/>
              </a:lnSpc>
              <a:spcBef>
                <a:spcPts val="0"/>
              </a:spcBef>
              <a:spcAft>
                <a:spcPts val="0"/>
              </a:spcAft>
              <a:buSzPts val="1200"/>
              <a:buNone/>
              <a:defRPr b="1" sz="1200">
                <a:solidFill>
                  <a:srgbClr val="00B1C3"/>
                </a:solidFill>
              </a:defRPr>
            </a:lvl9pPr>
          </a:lstStyle>
          <a:p>
            <a:pPr indent="0" lvl="0" marL="0" rtl="0" algn="r">
              <a:spcBef>
                <a:spcPts val="0"/>
              </a:spcBef>
              <a:spcAft>
                <a:spcPts val="0"/>
              </a:spcAft>
              <a:buNone/>
            </a:pPr>
            <a:r>
              <a:rPr lang="en-GB"/>
              <a:t>| </a:t>
            </a:r>
            <a:fld id="{00000000-1234-1234-1234-123412341234}" type="slidenum">
              <a:rPr b="0" lang="en-GB">
                <a:solidFill>
                  <a:srgbClr val="888888"/>
                </a:solidFill>
              </a:rPr>
              <a:t>‹#›</a:t>
            </a:fld>
            <a:endParaRPr b="0">
              <a:solidFill>
                <a:srgbClr val="888888"/>
              </a:solidFill>
            </a:endParaRPr>
          </a:p>
        </p:txBody>
      </p:sp>
      <p:sp>
        <p:nvSpPr>
          <p:cNvPr id="28" name="Google Shape;28;p31"/>
          <p:cNvSpPr txBox="1"/>
          <p:nvPr>
            <p:ph idx="1" type="subTitle"/>
          </p:nvPr>
        </p:nvSpPr>
        <p:spPr>
          <a:xfrm>
            <a:off x="3213221" y="3474003"/>
            <a:ext cx="6904311" cy="1655762"/>
          </a:xfrm>
          <a:prstGeom prst="rect">
            <a:avLst/>
          </a:prstGeom>
          <a:noFill/>
          <a:ln>
            <a:noFill/>
          </a:ln>
        </p:spPr>
        <p:txBody>
          <a:bodyPr anchorCtr="0" anchor="t" bIns="45700" lIns="91425" spcFirstLastPara="1" rIns="91425" wrap="square" tIns="45700">
            <a:normAutofit/>
          </a:bodyPr>
          <a:lstStyle>
            <a:lvl1pPr lvl="0" algn="l">
              <a:lnSpc>
                <a:spcPct val="90000"/>
              </a:lnSpc>
              <a:spcBef>
                <a:spcPts val="1000"/>
              </a:spcBef>
              <a:spcAft>
                <a:spcPts val="0"/>
              </a:spcAft>
              <a:buSzPts val="2400"/>
              <a:buNone/>
              <a:defRPr sz="1800"/>
            </a:lvl1pPr>
            <a:lvl2pPr lvl="1" algn="ctr">
              <a:lnSpc>
                <a:spcPct val="90000"/>
              </a:lnSpc>
              <a:spcBef>
                <a:spcPts val="1000"/>
              </a:spcBef>
              <a:spcAft>
                <a:spcPts val="0"/>
              </a:spcAft>
              <a:buSzPts val="2000"/>
              <a:buNone/>
              <a:defRPr sz="2000"/>
            </a:lvl2pPr>
            <a:lvl3pPr lvl="2" algn="ctr">
              <a:lnSpc>
                <a:spcPct val="90000"/>
              </a:lnSpc>
              <a:spcBef>
                <a:spcPts val="600"/>
              </a:spcBef>
              <a:spcAft>
                <a:spcPts val="0"/>
              </a:spcAft>
              <a:buSzPts val="1800"/>
              <a:buNone/>
              <a:defRPr sz="1800"/>
            </a:lvl3pPr>
            <a:lvl4pPr lvl="3" algn="ctr">
              <a:lnSpc>
                <a:spcPct val="90000"/>
              </a:lnSpc>
              <a:spcBef>
                <a:spcPts val="600"/>
              </a:spcBef>
              <a:spcAft>
                <a:spcPts val="0"/>
              </a:spcAft>
              <a:buSzPts val="1400"/>
              <a:buNone/>
              <a:defRPr sz="1600"/>
            </a:lvl4pPr>
            <a:lvl5pPr lvl="4" algn="ctr">
              <a:lnSpc>
                <a:spcPct val="90000"/>
              </a:lnSpc>
              <a:spcBef>
                <a:spcPts val="600"/>
              </a:spcBef>
              <a:spcAft>
                <a:spcPts val="0"/>
              </a:spcAft>
              <a:buSzPts val="1800"/>
              <a:buNone/>
              <a:defRPr sz="1600"/>
            </a:lvl5pPr>
            <a:lvl6pPr lvl="5" algn="ctr">
              <a:lnSpc>
                <a:spcPct val="90000"/>
              </a:lnSpc>
              <a:spcBef>
                <a:spcPts val="500"/>
              </a:spcBef>
              <a:spcAft>
                <a:spcPts val="0"/>
              </a:spcAft>
              <a:buSzPts val="1800"/>
              <a:buNone/>
              <a:defRPr sz="1600"/>
            </a:lvl6pPr>
            <a:lvl7pPr lvl="6" algn="ctr">
              <a:lnSpc>
                <a:spcPct val="90000"/>
              </a:lnSpc>
              <a:spcBef>
                <a:spcPts val="500"/>
              </a:spcBef>
              <a:spcAft>
                <a:spcPts val="0"/>
              </a:spcAft>
              <a:buSzPts val="1800"/>
              <a:buNone/>
              <a:defRPr sz="1600"/>
            </a:lvl7pPr>
            <a:lvl8pPr lvl="7" algn="ctr">
              <a:lnSpc>
                <a:spcPct val="90000"/>
              </a:lnSpc>
              <a:spcBef>
                <a:spcPts val="500"/>
              </a:spcBef>
              <a:spcAft>
                <a:spcPts val="0"/>
              </a:spcAft>
              <a:buSzPts val="1800"/>
              <a:buNone/>
              <a:defRPr sz="1600"/>
            </a:lvl8pPr>
            <a:lvl9pPr lvl="8" algn="ctr">
              <a:lnSpc>
                <a:spcPct val="90000"/>
              </a:lnSpc>
              <a:spcBef>
                <a:spcPts val="500"/>
              </a:spcBef>
              <a:spcAft>
                <a:spcPts val="0"/>
              </a:spcAft>
              <a:buSzPts val="1800"/>
              <a:buNone/>
              <a:defRPr sz="1600"/>
            </a:lvl9pPr>
          </a:lstStyle>
          <a:p/>
        </p:txBody>
      </p:sp>
      <p:pic>
        <p:nvPicPr>
          <p:cNvPr descr="Picture 7" id="29" name="Google Shape;29;p31"/>
          <p:cNvPicPr preferRelativeResize="0"/>
          <p:nvPr/>
        </p:nvPicPr>
        <p:blipFill rotWithShape="1">
          <a:blip r:embed="rId3">
            <a:alphaModFix/>
          </a:blip>
          <a:srcRect b="0" l="0" r="0" t="0"/>
          <a:stretch/>
        </p:blipFill>
        <p:spPr>
          <a:xfrm>
            <a:off x="10384796" y="6161318"/>
            <a:ext cx="1467253" cy="477239"/>
          </a:xfrm>
          <a:prstGeom prst="rect">
            <a:avLst/>
          </a:prstGeom>
          <a:noFill/>
          <a:ln>
            <a:noFill/>
          </a:ln>
        </p:spPr>
      </p:pic>
      <p:cxnSp>
        <p:nvCxnSpPr>
          <p:cNvPr id="30" name="Google Shape;30;p31"/>
          <p:cNvCxnSpPr/>
          <p:nvPr/>
        </p:nvCxnSpPr>
        <p:spPr>
          <a:xfrm>
            <a:off x="0" y="6439612"/>
            <a:ext cx="10156371" cy="0"/>
          </a:xfrm>
          <a:prstGeom prst="straightConnector1">
            <a:avLst/>
          </a:prstGeom>
          <a:noFill/>
          <a:ln cap="flat" cmpd="sng" w="19050">
            <a:solidFill>
              <a:srgbClr val="00B1C3"/>
            </a:solidFill>
            <a:prstDash val="solid"/>
            <a:round/>
            <a:headEnd len="sm" w="sm" type="none"/>
            <a:tailEnd len="sm" w="sm" type="none"/>
          </a:ln>
        </p:spPr>
      </p:cxnSp>
      <p:sp>
        <p:nvSpPr>
          <p:cNvPr id="31" name="Google Shape;31;p31"/>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31"/>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ntent Slide">
  <p:cSld name="1_Content Slide">
    <p:spTree>
      <p:nvGrpSpPr>
        <p:cNvPr id="33" name="Shape 33"/>
        <p:cNvGrpSpPr/>
        <p:nvPr/>
      </p:nvGrpSpPr>
      <p:grpSpPr>
        <a:xfrm>
          <a:off x="0" y="0"/>
          <a:ext cx="0" cy="0"/>
          <a:chOff x="0" y="0"/>
          <a:chExt cx="0" cy="0"/>
        </a:xfrm>
      </p:grpSpPr>
      <p:pic>
        <p:nvPicPr>
          <p:cNvPr descr="Picture 12" id="34" name="Google Shape;34;p32"/>
          <p:cNvPicPr preferRelativeResize="0"/>
          <p:nvPr/>
        </p:nvPicPr>
        <p:blipFill rotWithShape="1">
          <a:blip r:embed="rId2">
            <a:alphaModFix/>
          </a:blip>
          <a:srcRect b="0" l="0" r="6521" t="29536"/>
          <a:stretch/>
        </p:blipFill>
        <p:spPr>
          <a:xfrm>
            <a:off x="10319993" y="0"/>
            <a:ext cx="1872007" cy="1524000"/>
          </a:xfrm>
          <a:prstGeom prst="rect">
            <a:avLst/>
          </a:prstGeom>
          <a:noFill/>
          <a:ln>
            <a:noFill/>
          </a:ln>
        </p:spPr>
      </p:pic>
      <p:pic>
        <p:nvPicPr>
          <p:cNvPr descr="Picture 7" id="35" name="Google Shape;35;p32"/>
          <p:cNvPicPr preferRelativeResize="0"/>
          <p:nvPr/>
        </p:nvPicPr>
        <p:blipFill rotWithShape="1">
          <a:blip r:embed="rId3">
            <a:alphaModFix/>
          </a:blip>
          <a:srcRect b="0" l="0" r="0" t="0"/>
          <a:stretch/>
        </p:blipFill>
        <p:spPr>
          <a:xfrm>
            <a:off x="10384796" y="6161318"/>
            <a:ext cx="1467253" cy="477239"/>
          </a:xfrm>
          <a:prstGeom prst="rect">
            <a:avLst/>
          </a:prstGeom>
          <a:noFill/>
          <a:ln>
            <a:noFill/>
          </a:ln>
        </p:spPr>
      </p:pic>
      <p:cxnSp>
        <p:nvCxnSpPr>
          <p:cNvPr id="36" name="Google Shape;36;p32"/>
          <p:cNvCxnSpPr/>
          <p:nvPr/>
        </p:nvCxnSpPr>
        <p:spPr>
          <a:xfrm>
            <a:off x="0" y="6439612"/>
            <a:ext cx="10156371" cy="0"/>
          </a:xfrm>
          <a:prstGeom prst="straightConnector1">
            <a:avLst/>
          </a:prstGeom>
          <a:noFill/>
          <a:ln cap="flat" cmpd="sng" w="19050">
            <a:solidFill>
              <a:srgbClr val="00B1C3"/>
            </a:solidFill>
            <a:prstDash val="solid"/>
            <a:round/>
            <a:headEnd len="sm" w="sm" type="none"/>
            <a:tailEnd len="sm" w="sm" type="none"/>
          </a:ln>
        </p:spPr>
      </p:cxnSp>
      <p:sp>
        <p:nvSpPr>
          <p:cNvPr id="37" name="Google Shape;37;p32"/>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SzPts val="1200"/>
              <a:buNone/>
              <a:defRPr b="1" sz="1200">
                <a:solidFill>
                  <a:srgbClr val="00B1C3"/>
                </a:solidFill>
              </a:defRPr>
            </a:lvl1pPr>
            <a:lvl2pPr indent="0" lvl="1" marL="0" marR="0" algn="r">
              <a:lnSpc>
                <a:spcPct val="100000"/>
              </a:lnSpc>
              <a:spcBef>
                <a:spcPts val="0"/>
              </a:spcBef>
              <a:spcAft>
                <a:spcPts val="0"/>
              </a:spcAft>
              <a:buSzPts val="1200"/>
              <a:buNone/>
              <a:defRPr b="1" sz="1200">
                <a:solidFill>
                  <a:srgbClr val="00B1C3"/>
                </a:solidFill>
              </a:defRPr>
            </a:lvl2pPr>
            <a:lvl3pPr indent="0" lvl="2" marL="0" marR="0" algn="r">
              <a:lnSpc>
                <a:spcPct val="100000"/>
              </a:lnSpc>
              <a:spcBef>
                <a:spcPts val="0"/>
              </a:spcBef>
              <a:spcAft>
                <a:spcPts val="0"/>
              </a:spcAft>
              <a:buSzPts val="1200"/>
              <a:buNone/>
              <a:defRPr b="1" sz="1200">
                <a:solidFill>
                  <a:srgbClr val="00B1C3"/>
                </a:solidFill>
              </a:defRPr>
            </a:lvl3pPr>
            <a:lvl4pPr indent="0" lvl="3" marL="0" marR="0" algn="r">
              <a:lnSpc>
                <a:spcPct val="100000"/>
              </a:lnSpc>
              <a:spcBef>
                <a:spcPts val="0"/>
              </a:spcBef>
              <a:spcAft>
                <a:spcPts val="0"/>
              </a:spcAft>
              <a:buSzPts val="1200"/>
              <a:buNone/>
              <a:defRPr b="1" sz="1200">
                <a:solidFill>
                  <a:srgbClr val="00B1C3"/>
                </a:solidFill>
              </a:defRPr>
            </a:lvl4pPr>
            <a:lvl5pPr indent="0" lvl="4" marL="0" marR="0" algn="r">
              <a:lnSpc>
                <a:spcPct val="100000"/>
              </a:lnSpc>
              <a:spcBef>
                <a:spcPts val="0"/>
              </a:spcBef>
              <a:spcAft>
                <a:spcPts val="0"/>
              </a:spcAft>
              <a:buSzPts val="1200"/>
              <a:buNone/>
              <a:defRPr b="1" sz="1200">
                <a:solidFill>
                  <a:srgbClr val="00B1C3"/>
                </a:solidFill>
              </a:defRPr>
            </a:lvl5pPr>
            <a:lvl6pPr indent="0" lvl="5" marL="0" marR="0" algn="r">
              <a:lnSpc>
                <a:spcPct val="100000"/>
              </a:lnSpc>
              <a:spcBef>
                <a:spcPts val="0"/>
              </a:spcBef>
              <a:spcAft>
                <a:spcPts val="0"/>
              </a:spcAft>
              <a:buSzPts val="1200"/>
              <a:buNone/>
              <a:defRPr b="1" sz="1200">
                <a:solidFill>
                  <a:srgbClr val="00B1C3"/>
                </a:solidFill>
              </a:defRPr>
            </a:lvl6pPr>
            <a:lvl7pPr indent="0" lvl="6" marL="0" marR="0" algn="r">
              <a:lnSpc>
                <a:spcPct val="100000"/>
              </a:lnSpc>
              <a:spcBef>
                <a:spcPts val="0"/>
              </a:spcBef>
              <a:spcAft>
                <a:spcPts val="0"/>
              </a:spcAft>
              <a:buSzPts val="1200"/>
              <a:buNone/>
              <a:defRPr b="1" sz="1200">
                <a:solidFill>
                  <a:srgbClr val="00B1C3"/>
                </a:solidFill>
              </a:defRPr>
            </a:lvl7pPr>
            <a:lvl8pPr indent="0" lvl="7" marL="0" marR="0" algn="r">
              <a:lnSpc>
                <a:spcPct val="100000"/>
              </a:lnSpc>
              <a:spcBef>
                <a:spcPts val="0"/>
              </a:spcBef>
              <a:spcAft>
                <a:spcPts val="0"/>
              </a:spcAft>
              <a:buSzPts val="1200"/>
              <a:buNone/>
              <a:defRPr b="1" sz="1200">
                <a:solidFill>
                  <a:srgbClr val="00B1C3"/>
                </a:solidFill>
              </a:defRPr>
            </a:lvl8pPr>
            <a:lvl9pPr indent="0" lvl="8" marL="0" marR="0" algn="r">
              <a:lnSpc>
                <a:spcPct val="100000"/>
              </a:lnSpc>
              <a:spcBef>
                <a:spcPts val="0"/>
              </a:spcBef>
              <a:spcAft>
                <a:spcPts val="0"/>
              </a:spcAft>
              <a:buSzPts val="1200"/>
              <a:buNone/>
              <a:defRPr b="1" sz="1200">
                <a:solidFill>
                  <a:srgbClr val="00B1C3"/>
                </a:solidFill>
              </a:defRPr>
            </a:lvl9pPr>
          </a:lstStyle>
          <a:p>
            <a:pPr indent="0" lvl="0" marL="0" rtl="0" algn="r">
              <a:spcBef>
                <a:spcPts val="0"/>
              </a:spcBef>
              <a:spcAft>
                <a:spcPts val="0"/>
              </a:spcAft>
              <a:buNone/>
            </a:pPr>
            <a:r>
              <a:rPr lang="en-GB"/>
              <a:t>| </a:t>
            </a:r>
            <a:fld id="{00000000-1234-1234-1234-123412341234}" type="slidenum">
              <a:rPr b="0" lang="en-GB">
                <a:solidFill>
                  <a:srgbClr val="888888"/>
                </a:solidFill>
              </a:rPr>
              <a:t>‹#›</a:t>
            </a:fld>
            <a:endParaRPr b="0">
              <a:solidFill>
                <a:srgbClr val="888888"/>
              </a:solidFill>
            </a:endParaRPr>
          </a:p>
        </p:txBody>
      </p:sp>
      <p:sp>
        <p:nvSpPr>
          <p:cNvPr id="38" name="Google Shape;38;p32"/>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SzPts val="36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32"/>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32"/>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 name="Google Shape;41;p32"/>
          <p:cNvSpPr txBox="1"/>
          <p:nvPr>
            <p:ph idx="1" type="body"/>
          </p:nvPr>
        </p:nvSpPr>
        <p:spPr>
          <a:xfrm>
            <a:off x="334963" y="1220432"/>
            <a:ext cx="11517086" cy="4940864"/>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1000"/>
              </a:spcBef>
              <a:spcAft>
                <a:spcPts val="0"/>
              </a:spcAft>
              <a:buSzPts val="2400"/>
              <a:buChar char="•"/>
              <a:defRPr sz="1800"/>
            </a:lvl1pPr>
            <a:lvl2pPr indent="-355600" lvl="1" marL="914400" algn="l">
              <a:lnSpc>
                <a:spcPct val="100000"/>
              </a:lnSpc>
              <a:spcBef>
                <a:spcPts val="1000"/>
              </a:spcBef>
              <a:spcAft>
                <a:spcPts val="0"/>
              </a:spcAft>
              <a:buSzPts val="2000"/>
              <a:buFont typeface="NTR"/>
              <a:buChar char="−"/>
              <a:defRPr sz="1800"/>
            </a:lvl2pPr>
            <a:lvl3pPr indent="-342900" lvl="2" marL="1371600" algn="l">
              <a:lnSpc>
                <a:spcPct val="100000"/>
              </a:lnSpc>
              <a:spcBef>
                <a:spcPts val="600"/>
              </a:spcBef>
              <a:spcAft>
                <a:spcPts val="0"/>
              </a:spcAft>
              <a:buSzPts val="1800"/>
              <a:buFont typeface="Noto Sans Symbols"/>
              <a:buChar char="▪"/>
              <a:defRPr sz="1800"/>
            </a:lvl3pPr>
            <a:lvl4pPr indent="-317500" lvl="3" marL="1828800" algn="l">
              <a:lnSpc>
                <a:spcPct val="90000"/>
              </a:lnSpc>
              <a:spcBef>
                <a:spcPts val="600"/>
              </a:spcBef>
              <a:spcAft>
                <a:spcPts val="0"/>
              </a:spcAft>
              <a:buSzPts val="1400"/>
              <a:buChar char="•"/>
              <a:defRPr/>
            </a:lvl4pPr>
            <a:lvl5pPr indent="-228600" lvl="4" marL="2286000" algn="l">
              <a:lnSpc>
                <a:spcPct val="90000"/>
              </a:lnSpc>
              <a:spcBef>
                <a:spcPts val="600"/>
              </a:spcBef>
              <a:spcAft>
                <a:spcPts val="0"/>
              </a:spcAft>
              <a:buSzPts val="1800"/>
              <a:buNone/>
              <a:defRPr/>
            </a:lvl5pPr>
            <a:lvl6pPr indent="-342900" lvl="5" marL="2743200" algn="l">
              <a:lnSpc>
                <a:spcPct val="90000"/>
              </a:lnSpc>
              <a:spcBef>
                <a:spcPts val="500"/>
              </a:spcBef>
              <a:spcAft>
                <a:spcPts val="0"/>
              </a:spcAft>
              <a:buSzPts val="1800"/>
              <a:buChar char="•"/>
              <a:defRPr/>
            </a:lvl6pPr>
            <a:lvl7pPr indent="-342900" lvl="6" marL="3200400" algn="l">
              <a:lnSpc>
                <a:spcPct val="90000"/>
              </a:lnSpc>
              <a:spcBef>
                <a:spcPts val="500"/>
              </a:spcBef>
              <a:spcAft>
                <a:spcPts val="0"/>
              </a:spcAft>
              <a:buSzPts val="1800"/>
              <a:buChar char="•"/>
              <a:defRPr/>
            </a:lvl7pPr>
            <a:lvl8pPr indent="-342900" lvl="7" marL="3657600" algn="l">
              <a:lnSpc>
                <a:spcPct val="90000"/>
              </a:lnSpc>
              <a:spcBef>
                <a:spcPts val="500"/>
              </a:spcBef>
              <a:spcAft>
                <a:spcPts val="0"/>
              </a:spcAft>
              <a:buSzPts val="1800"/>
              <a:buChar char="•"/>
              <a:defRPr/>
            </a:lvl8pPr>
            <a:lvl9pPr indent="-342900" lvl="8" marL="4114800" algn="l">
              <a:lnSpc>
                <a:spcPct val="90000"/>
              </a:lnSpc>
              <a:spcBef>
                <a:spcPts val="500"/>
              </a:spcBef>
              <a:spcAft>
                <a:spcPts val="0"/>
              </a:spcAft>
              <a:buSzPts val="1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Last Slide">
  <p:cSld name="1_Last Slide">
    <p:spTree>
      <p:nvGrpSpPr>
        <p:cNvPr id="42" name="Shape 42"/>
        <p:cNvGrpSpPr/>
        <p:nvPr/>
      </p:nvGrpSpPr>
      <p:grpSpPr>
        <a:xfrm>
          <a:off x="0" y="0"/>
          <a:ext cx="0" cy="0"/>
          <a:chOff x="0" y="0"/>
          <a:chExt cx="0" cy="0"/>
        </a:xfrm>
      </p:grpSpPr>
      <p:pic>
        <p:nvPicPr>
          <p:cNvPr descr="A car driving on a road&#10;&#10;Description automatically generated with low confidence" id="43" name="Google Shape;43;p33"/>
          <p:cNvPicPr preferRelativeResize="0"/>
          <p:nvPr/>
        </p:nvPicPr>
        <p:blipFill rotWithShape="1">
          <a:blip r:embed="rId2">
            <a:alphaModFix/>
          </a:blip>
          <a:srcRect b="0" l="0" r="15256" t="0"/>
          <a:stretch/>
        </p:blipFill>
        <p:spPr>
          <a:xfrm>
            <a:off x="4239034" y="7042"/>
            <a:ext cx="7952966" cy="6850958"/>
          </a:xfrm>
          <a:prstGeom prst="rect">
            <a:avLst/>
          </a:prstGeom>
          <a:noFill/>
          <a:ln>
            <a:noFill/>
          </a:ln>
        </p:spPr>
      </p:pic>
      <p:sp>
        <p:nvSpPr>
          <p:cNvPr id="44" name="Google Shape;44;p33"/>
          <p:cNvSpPr txBox="1"/>
          <p:nvPr>
            <p:ph type="title"/>
          </p:nvPr>
        </p:nvSpPr>
        <p:spPr>
          <a:xfrm>
            <a:off x="1481958" y="3007410"/>
            <a:ext cx="5514153" cy="555551"/>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SzPts val="36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5" name="Google Shape;45;p33"/>
          <p:cNvPicPr preferRelativeResize="0"/>
          <p:nvPr/>
        </p:nvPicPr>
        <p:blipFill rotWithShape="1">
          <a:blip r:embed="rId3">
            <a:alphaModFix/>
          </a:blip>
          <a:srcRect b="0" l="0" r="0" t="0"/>
          <a:stretch/>
        </p:blipFill>
        <p:spPr>
          <a:xfrm>
            <a:off x="465238" y="549275"/>
            <a:ext cx="3670300" cy="1193800"/>
          </a:xfrm>
          <a:prstGeom prst="rect">
            <a:avLst/>
          </a:prstGeom>
          <a:noFill/>
          <a:ln>
            <a:noFill/>
          </a:ln>
        </p:spPr>
      </p:pic>
      <p:sp>
        <p:nvSpPr>
          <p:cNvPr id="46" name="Google Shape;46;p33"/>
          <p:cNvSpPr txBox="1"/>
          <p:nvPr>
            <p:ph idx="1" type="subTitle"/>
          </p:nvPr>
        </p:nvSpPr>
        <p:spPr>
          <a:xfrm>
            <a:off x="7136524" y="4834759"/>
            <a:ext cx="4330262" cy="483475"/>
          </a:xfrm>
          <a:prstGeom prst="rect">
            <a:avLst/>
          </a:prstGeom>
          <a:noFill/>
          <a:ln>
            <a:noFill/>
          </a:ln>
        </p:spPr>
        <p:txBody>
          <a:bodyPr anchorCtr="0" anchor="t" bIns="45700" lIns="91425" spcFirstLastPara="1" rIns="91425" wrap="square" tIns="45700">
            <a:normAutofit/>
          </a:bodyPr>
          <a:lstStyle>
            <a:lvl1pPr lvl="0" algn="r">
              <a:lnSpc>
                <a:spcPct val="90000"/>
              </a:lnSpc>
              <a:spcBef>
                <a:spcPts val="1000"/>
              </a:spcBef>
              <a:spcAft>
                <a:spcPts val="0"/>
              </a:spcAft>
              <a:buSzPts val="2400"/>
              <a:buNone/>
              <a:defRPr sz="2400">
                <a:solidFill>
                  <a:schemeClr val="lt1"/>
                </a:solidFill>
              </a:defRPr>
            </a:lvl1pPr>
            <a:lvl2pPr lvl="1" algn="ctr">
              <a:lnSpc>
                <a:spcPct val="90000"/>
              </a:lnSpc>
              <a:spcBef>
                <a:spcPts val="1000"/>
              </a:spcBef>
              <a:spcAft>
                <a:spcPts val="0"/>
              </a:spcAft>
              <a:buSzPts val="2000"/>
              <a:buNone/>
              <a:defRPr sz="2000"/>
            </a:lvl2pPr>
            <a:lvl3pPr lvl="2" algn="ctr">
              <a:lnSpc>
                <a:spcPct val="90000"/>
              </a:lnSpc>
              <a:spcBef>
                <a:spcPts val="600"/>
              </a:spcBef>
              <a:spcAft>
                <a:spcPts val="0"/>
              </a:spcAft>
              <a:buSzPts val="1800"/>
              <a:buNone/>
              <a:defRPr sz="1800"/>
            </a:lvl3pPr>
            <a:lvl4pPr lvl="3" algn="ctr">
              <a:lnSpc>
                <a:spcPct val="90000"/>
              </a:lnSpc>
              <a:spcBef>
                <a:spcPts val="600"/>
              </a:spcBef>
              <a:spcAft>
                <a:spcPts val="0"/>
              </a:spcAft>
              <a:buSzPts val="1400"/>
              <a:buNone/>
              <a:defRPr sz="1600"/>
            </a:lvl4pPr>
            <a:lvl5pPr lvl="4" algn="ctr">
              <a:lnSpc>
                <a:spcPct val="90000"/>
              </a:lnSpc>
              <a:spcBef>
                <a:spcPts val="600"/>
              </a:spcBef>
              <a:spcAft>
                <a:spcPts val="0"/>
              </a:spcAft>
              <a:buSzPts val="1800"/>
              <a:buNone/>
              <a:defRPr sz="1600"/>
            </a:lvl5pPr>
            <a:lvl6pPr lvl="5" algn="ctr">
              <a:lnSpc>
                <a:spcPct val="90000"/>
              </a:lnSpc>
              <a:spcBef>
                <a:spcPts val="500"/>
              </a:spcBef>
              <a:spcAft>
                <a:spcPts val="0"/>
              </a:spcAft>
              <a:buSzPts val="1800"/>
              <a:buNone/>
              <a:defRPr sz="1600"/>
            </a:lvl6pPr>
            <a:lvl7pPr lvl="6" algn="ctr">
              <a:lnSpc>
                <a:spcPct val="90000"/>
              </a:lnSpc>
              <a:spcBef>
                <a:spcPts val="500"/>
              </a:spcBef>
              <a:spcAft>
                <a:spcPts val="0"/>
              </a:spcAft>
              <a:buSzPts val="1800"/>
              <a:buNone/>
              <a:defRPr sz="1600"/>
            </a:lvl7pPr>
            <a:lvl8pPr lvl="7" algn="ctr">
              <a:lnSpc>
                <a:spcPct val="90000"/>
              </a:lnSpc>
              <a:spcBef>
                <a:spcPts val="500"/>
              </a:spcBef>
              <a:spcAft>
                <a:spcPts val="0"/>
              </a:spcAft>
              <a:buSzPts val="1800"/>
              <a:buNone/>
              <a:defRPr sz="1600"/>
            </a:lvl8pPr>
            <a:lvl9pPr lvl="8" algn="ctr">
              <a:lnSpc>
                <a:spcPct val="90000"/>
              </a:lnSpc>
              <a:spcBef>
                <a:spcPts val="500"/>
              </a:spcBef>
              <a:spcAft>
                <a:spcPts val="0"/>
              </a:spcAft>
              <a:buSzPts val="1800"/>
              <a:buNone/>
              <a:defRPr sz="1600"/>
            </a:lvl9pPr>
          </a:lstStyle>
          <a:p/>
        </p:txBody>
      </p:sp>
      <p:sp>
        <p:nvSpPr>
          <p:cNvPr id="47" name="Google Shape;47;p33"/>
          <p:cNvSpPr txBox="1"/>
          <p:nvPr>
            <p:ph idx="2" type="body"/>
          </p:nvPr>
        </p:nvSpPr>
        <p:spPr>
          <a:xfrm>
            <a:off x="7126288" y="5434013"/>
            <a:ext cx="4371975" cy="550862"/>
          </a:xfrm>
          <a:prstGeom prst="rect">
            <a:avLst/>
          </a:prstGeom>
          <a:noFill/>
          <a:ln>
            <a:noFill/>
          </a:ln>
        </p:spPr>
        <p:txBody>
          <a:bodyPr anchorCtr="0" anchor="t" bIns="45700" lIns="91425" spcFirstLastPara="1" rIns="91425" wrap="square" tIns="45700">
            <a:normAutofit/>
          </a:bodyPr>
          <a:lstStyle>
            <a:lvl1pPr indent="-228600" lvl="0" marL="457200" algn="r">
              <a:lnSpc>
                <a:spcPct val="90000"/>
              </a:lnSpc>
              <a:spcBef>
                <a:spcPts val="1000"/>
              </a:spcBef>
              <a:spcAft>
                <a:spcPts val="0"/>
              </a:spcAft>
              <a:buSzPts val="2400"/>
              <a:buNone/>
              <a:defRPr>
                <a:solidFill>
                  <a:schemeClr val="lt1"/>
                </a:solidFill>
              </a:defRPr>
            </a:lvl1pPr>
            <a:lvl2pPr indent="-355600" lvl="1" marL="914400" algn="l">
              <a:lnSpc>
                <a:spcPct val="90000"/>
              </a:lnSpc>
              <a:spcBef>
                <a:spcPts val="1000"/>
              </a:spcBef>
              <a:spcAft>
                <a:spcPts val="0"/>
              </a:spcAft>
              <a:buSzPts val="2000"/>
              <a:buChar char="•"/>
              <a:defRPr/>
            </a:lvl2pPr>
            <a:lvl3pPr indent="-342900" lvl="2" marL="1371600" algn="l">
              <a:lnSpc>
                <a:spcPct val="90000"/>
              </a:lnSpc>
              <a:spcBef>
                <a:spcPts val="600"/>
              </a:spcBef>
              <a:spcAft>
                <a:spcPts val="0"/>
              </a:spcAft>
              <a:buSzPts val="1800"/>
              <a:buChar char="•"/>
              <a:defRPr/>
            </a:lvl3pPr>
            <a:lvl4pPr indent="-317500" lvl="3" marL="1828800" algn="l">
              <a:lnSpc>
                <a:spcPct val="90000"/>
              </a:lnSpc>
              <a:spcBef>
                <a:spcPts val="600"/>
              </a:spcBef>
              <a:spcAft>
                <a:spcPts val="0"/>
              </a:spcAft>
              <a:buSzPts val="1400"/>
              <a:buChar char="•"/>
              <a:defRPr/>
            </a:lvl4pPr>
            <a:lvl5pPr indent="-342900" lvl="4" marL="2286000" algn="l">
              <a:lnSpc>
                <a:spcPct val="90000"/>
              </a:lnSpc>
              <a:spcBef>
                <a:spcPts val="600"/>
              </a:spcBef>
              <a:spcAft>
                <a:spcPts val="0"/>
              </a:spcAft>
              <a:buSzPts val="1800"/>
              <a:buChar char="•"/>
              <a:defRPr/>
            </a:lvl5pPr>
            <a:lvl6pPr indent="-342900" lvl="5" marL="2743200" algn="l">
              <a:lnSpc>
                <a:spcPct val="90000"/>
              </a:lnSpc>
              <a:spcBef>
                <a:spcPts val="500"/>
              </a:spcBef>
              <a:spcAft>
                <a:spcPts val="0"/>
              </a:spcAft>
              <a:buSzPts val="1800"/>
              <a:buChar char="•"/>
              <a:defRPr/>
            </a:lvl6pPr>
            <a:lvl7pPr indent="-342900" lvl="6" marL="3200400" algn="l">
              <a:lnSpc>
                <a:spcPct val="90000"/>
              </a:lnSpc>
              <a:spcBef>
                <a:spcPts val="500"/>
              </a:spcBef>
              <a:spcAft>
                <a:spcPts val="0"/>
              </a:spcAft>
              <a:buSzPts val="1800"/>
              <a:buChar char="•"/>
              <a:defRPr/>
            </a:lvl7pPr>
            <a:lvl8pPr indent="-342900" lvl="7" marL="3657600" algn="l">
              <a:lnSpc>
                <a:spcPct val="90000"/>
              </a:lnSpc>
              <a:spcBef>
                <a:spcPts val="500"/>
              </a:spcBef>
              <a:spcAft>
                <a:spcPts val="0"/>
              </a:spcAft>
              <a:buSzPts val="1800"/>
              <a:buChar char="•"/>
              <a:defRPr/>
            </a:lvl8pPr>
            <a:lvl9pPr indent="-342900" lvl="8" marL="4114800" algn="l">
              <a:lnSpc>
                <a:spcPct val="90000"/>
              </a:lnSpc>
              <a:spcBef>
                <a:spcPts val="500"/>
              </a:spcBef>
              <a:spcAft>
                <a:spcPts val="0"/>
              </a:spcAft>
              <a:buSzPts val="18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rts &amp; Graphs">
  <p:cSld name="Charts &amp; Graphs">
    <p:spTree>
      <p:nvGrpSpPr>
        <p:cNvPr id="48" name="Shape 48"/>
        <p:cNvGrpSpPr/>
        <p:nvPr/>
      </p:nvGrpSpPr>
      <p:grpSpPr>
        <a:xfrm>
          <a:off x="0" y="0"/>
          <a:ext cx="0" cy="0"/>
          <a:chOff x="0" y="0"/>
          <a:chExt cx="0" cy="0"/>
        </a:xfrm>
      </p:grpSpPr>
      <p:sp>
        <p:nvSpPr>
          <p:cNvPr id="49" name="Google Shape;49;p34"/>
          <p:cNvSpPr txBox="1"/>
          <p:nvPr>
            <p:ph idx="1" type="body"/>
          </p:nvPr>
        </p:nvSpPr>
        <p:spPr>
          <a:xfrm>
            <a:off x="334964" y="1445598"/>
            <a:ext cx="5564392"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400"/>
              <a:buNone/>
              <a:defRPr sz="2000"/>
            </a:lvl1pPr>
            <a:lvl2pPr indent="-228600" lvl="1" marL="914400" algn="l">
              <a:lnSpc>
                <a:spcPct val="90000"/>
              </a:lnSpc>
              <a:spcBef>
                <a:spcPts val="1000"/>
              </a:spcBef>
              <a:spcAft>
                <a:spcPts val="0"/>
              </a:spcAft>
              <a:buSzPts val="2000"/>
              <a:buNone/>
              <a:defRPr/>
            </a:lvl2pPr>
            <a:lvl3pPr indent="-228600" lvl="2" marL="1371600" algn="l">
              <a:lnSpc>
                <a:spcPct val="90000"/>
              </a:lnSpc>
              <a:spcBef>
                <a:spcPts val="600"/>
              </a:spcBef>
              <a:spcAft>
                <a:spcPts val="0"/>
              </a:spcAft>
              <a:buSzPts val="1800"/>
              <a:buNone/>
              <a:defRPr/>
            </a:lvl3pPr>
            <a:lvl4pPr indent="-228600" lvl="3" marL="1828800" algn="l">
              <a:lnSpc>
                <a:spcPct val="90000"/>
              </a:lnSpc>
              <a:spcBef>
                <a:spcPts val="600"/>
              </a:spcBef>
              <a:spcAft>
                <a:spcPts val="0"/>
              </a:spcAft>
              <a:buSzPts val="1400"/>
              <a:buNone/>
              <a:defRPr/>
            </a:lvl4pPr>
            <a:lvl5pPr indent="-228600" lvl="4" marL="2286000" algn="l">
              <a:lnSpc>
                <a:spcPct val="90000"/>
              </a:lnSpc>
              <a:spcBef>
                <a:spcPts val="600"/>
              </a:spcBef>
              <a:spcAft>
                <a:spcPts val="0"/>
              </a:spcAft>
              <a:buSzPts val="1800"/>
              <a:buNone/>
              <a:defRPr/>
            </a:lvl5pPr>
            <a:lvl6pPr indent="-342900" lvl="5" marL="2743200" algn="l">
              <a:lnSpc>
                <a:spcPct val="90000"/>
              </a:lnSpc>
              <a:spcBef>
                <a:spcPts val="500"/>
              </a:spcBef>
              <a:spcAft>
                <a:spcPts val="0"/>
              </a:spcAft>
              <a:buSzPts val="1800"/>
              <a:buChar char="•"/>
              <a:defRPr/>
            </a:lvl6pPr>
            <a:lvl7pPr indent="-342900" lvl="6" marL="3200400" algn="l">
              <a:lnSpc>
                <a:spcPct val="90000"/>
              </a:lnSpc>
              <a:spcBef>
                <a:spcPts val="500"/>
              </a:spcBef>
              <a:spcAft>
                <a:spcPts val="0"/>
              </a:spcAft>
              <a:buSzPts val="1800"/>
              <a:buChar char="•"/>
              <a:defRPr/>
            </a:lvl7pPr>
            <a:lvl8pPr indent="-342900" lvl="7" marL="3657600" algn="l">
              <a:lnSpc>
                <a:spcPct val="90000"/>
              </a:lnSpc>
              <a:spcBef>
                <a:spcPts val="500"/>
              </a:spcBef>
              <a:spcAft>
                <a:spcPts val="0"/>
              </a:spcAft>
              <a:buSzPts val="1800"/>
              <a:buChar char="•"/>
              <a:defRPr/>
            </a:lvl8pPr>
            <a:lvl9pPr indent="-342900" lvl="8" marL="4114800" algn="l">
              <a:lnSpc>
                <a:spcPct val="90000"/>
              </a:lnSpc>
              <a:spcBef>
                <a:spcPts val="500"/>
              </a:spcBef>
              <a:spcAft>
                <a:spcPts val="0"/>
              </a:spcAft>
              <a:buSzPts val="1800"/>
              <a:buChar char="•"/>
              <a:defRPr/>
            </a:lvl9pPr>
          </a:lstStyle>
          <a:p/>
        </p:txBody>
      </p:sp>
      <p:sp>
        <p:nvSpPr>
          <p:cNvPr id="50" name="Google Shape;50;p34"/>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SzPts val="1200"/>
              <a:buNone/>
              <a:defRPr b="1" sz="1200">
                <a:solidFill>
                  <a:srgbClr val="00B1C3"/>
                </a:solidFill>
              </a:defRPr>
            </a:lvl1pPr>
            <a:lvl2pPr indent="0" lvl="1" marL="0" marR="0" algn="r">
              <a:lnSpc>
                <a:spcPct val="100000"/>
              </a:lnSpc>
              <a:spcBef>
                <a:spcPts val="0"/>
              </a:spcBef>
              <a:spcAft>
                <a:spcPts val="0"/>
              </a:spcAft>
              <a:buSzPts val="1200"/>
              <a:buNone/>
              <a:defRPr b="1" sz="1200">
                <a:solidFill>
                  <a:srgbClr val="00B1C3"/>
                </a:solidFill>
              </a:defRPr>
            </a:lvl2pPr>
            <a:lvl3pPr indent="0" lvl="2" marL="0" marR="0" algn="r">
              <a:lnSpc>
                <a:spcPct val="100000"/>
              </a:lnSpc>
              <a:spcBef>
                <a:spcPts val="0"/>
              </a:spcBef>
              <a:spcAft>
                <a:spcPts val="0"/>
              </a:spcAft>
              <a:buSzPts val="1200"/>
              <a:buNone/>
              <a:defRPr b="1" sz="1200">
                <a:solidFill>
                  <a:srgbClr val="00B1C3"/>
                </a:solidFill>
              </a:defRPr>
            </a:lvl3pPr>
            <a:lvl4pPr indent="0" lvl="3" marL="0" marR="0" algn="r">
              <a:lnSpc>
                <a:spcPct val="100000"/>
              </a:lnSpc>
              <a:spcBef>
                <a:spcPts val="0"/>
              </a:spcBef>
              <a:spcAft>
                <a:spcPts val="0"/>
              </a:spcAft>
              <a:buSzPts val="1200"/>
              <a:buNone/>
              <a:defRPr b="1" sz="1200">
                <a:solidFill>
                  <a:srgbClr val="00B1C3"/>
                </a:solidFill>
              </a:defRPr>
            </a:lvl4pPr>
            <a:lvl5pPr indent="0" lvl="4" marL="0" marR="0" algn="r">
              <a:lnSpc>
                <a:spcPct val="100000"/>
              </a:lnSpc>
              <a:spcBef>
                <a:spcPts val="0"/>
              </a:spcBef>
              <a:spcAft>
                <a:spcPts val="0"/>
              </a:spcAft>
              <a:buSzPts val="1200"/>
              <a:buNone/>
              <a:defRPr b="1" sz="1200">
                <a:solidFill>
                  <a:srgbClr val="00B1C3"/>
                </a:solidFill>
              </a:defRPr>
            </a:lvl5pPr>
            <a:lvl6pPr indent="0" lvl="5" marL="0" marR="0" algn="r">
              <a:lnSpc>
                <a:spcPct val="100000"/>
              </a:lnSpc>
              <a:spcBef>
                <a:spcPts val="0"/>
              </a:spcBef>
              <a:spcAft>
                <a:spcPts val="0"/>
              </a:spcAft>
              <a:buSzPts val="1200"/>
              <a:buNone/>
              <a:defRPr b="1" sz="1200">
                <a:solidFill>
                  <a:srgbClr val="00B1C3"/>
                </a:solidFill>
              </a:defRPr>
            </a:lvl6pPr>
            <a:lvl7pPr indent="0" lvl="6" marL="0" marR="0" algn="r">
              <a:lnSpc>
                <a:spcPct val="100000"/>
              </a:lnSpc>
              <a:spcBef>
                <a:spcPts val="0"/>
              </a:spcBef>
              <a:spcAft>
                <a:spcPts val="0"/>
              </a:spcAft>
              <a:buSzPts val="1200"/>
              <a:buNone/>
              <a:defRPr b="1" sz="1200">
                <a:solidFill>
                  <a:srgbClr val="00B1C3"/>
                </a:solidFill>
              </a:defRPr>
            </a:lvl7pPr>
            <a:lvl8pPr indent="0" lvl="7" marL="0" marR="0" algn="r">
              <a:lnSpc>
                <a:spcPct val="100000"/>
              </a:lnSpc>
              <a:spcBef>
                <a:spcPts val="0"/>
              </a:spcBef>
              <a:spcAft>
                <a:spcPts val="0"/>
              </a:spcAft>
              <a:buSzPts val="1200"/>
              <a:buNone/>
              <a:defRPr b="1" sz="1200">
                <a:solidFill>
                  <a:srgbClr val="00B1C3"/>
                </a:solidFill>
              </a:defRPr>
            </a:lvl8pPr>
            <a:lvl9pPr indent="0" lvl="8" marL="0" marR="0" algn="r">
              <a:lnSpc>
                <a:spcPct val="100000"/>
              </a:lnSpc>
              <a:spcBef>
                <a:spcPts val="0"/>
              </a:spcBef>
              <a:spcAft>
                <a:spcPts val="0"/>
              </a:spcAft>
              <a:buSzPts val="1200"/>
              <a:buNone/>
              <a:defRPr b="1" sz="1200">
                <a:solidFill>
                  <a:srgbClr val="00B1C3"/>
                </a:solidFill>
              </a:defRPr>
            </a:lvl9pPr>
          </a:lstStyle>
          <a:p>
            <a:pPr indent="0" lvl="0" marL="0" rtl="0" algn="r">
              <a:spcBef>
                <a:spcPts val="0"/>
              </a:spcBef>
              <a:spcAft>
                <a:spcPts val="0"/>
              </a:spcAft>
              <a:buNone/>
            </a:pPr>
            <a:r>
              <a:rPr lang="en-GB"/>
              <a:t>| </a:t>
            </a:r>
            <a:fld id="{00000000-1234-1234-1234-123412341234}" type="slidenum">
              <a:rPr b="0" lang="en-GB">
                <a:solidFill>
                  <a:srgbClr val="888888"/>
                </a:solidFill>
              </a:rPr>
              <a:t>‹#›</a:t>
            </a:fld>
            <a:endParaRPr b="0">
              <a:solidFill>
                <a:srgbClr val="888888"/>
              </a:solidFill>
            </a:endParaRPr>
          </a:p>
        </p:txBody>
      </p:sp>
      <p:pic>
        <p:nvPicPr>
          <p:cNvPr descr="Picture 7" id="51" name="Google Shape;51;p34"/>
          <p:cNvPicPr preferRelativeResize="0"/>
          <p:nvPr/>
        </p:nvPicPr>
        <p:blipFill rotWithShape="1">
          <a:blip r:embed="rId2">
            <a:alphaModFix/>
          </a:blip>
          <a:srcRect b="0" l="0" r="0" t="0"/>
          <a:stretch/>
        </p:blipFill>
        <p:spPr>
          <a:xfrm>
            <a:off x="10384796" y="6161318"/>
            <a:ext cx="1467253" cy="477239"/>
          </a:xfrm>
          <a:prstGeom prst="rect">
            <a:avLst/>
          </a:prstGeom>
          <a:noFill/>
          <a:ln>
            <a:noFill/>
          </a:ln>
        </p:spPr>
      </p:pic>
      <p:cxnSp>
        <p:nvCxnSpPr>
          <p:cNvPr id="52" name="Google Shape;52;p34"/>
          <p:cNvCxnSpPr/>
          <p:nvPr/>
        </p:nvCxnSpPr>
        <p:spPr>
          <a:xfrm>
            <a:off x="0" y="6439612"/>
            <a:ext cx="10156371" cy="0"/>
          </a:xfrm>
          <a:prstGeom prst="straightConnector1">
            <a:avLst/>
          </a:prstGeom>
          <a:noFill/>
          <a:ln cap="flat" cmpd="sng" w="19050">
            <a:solidFill>
              <a:srgbClr val="00B1C3"/>
            </a:solidFill>
            <a:prstDash val="solid"/>
            <a:round/>
            <a:headEnd len="sm" w="sm" type="none"/>
            <a:tailEnd len="sm" w="sm" type="none"/>
          </a:ln>
        </p:spPr>
      </p:cxnSp>
      <p:sp>
        <p:nvSpPr>
          <p:cNvPr id="53" name="Google Shape;53;p34"/>
          <p:cNvSpPr txBox="1"/>
          <p:nvPr>
            <p:ph idx="2" type="body"/>
          </p:nvPr>
        </p:nvSpPr>
        <p:spPr>
          <a:xfrm>
            <a:off x="6219570" y="1445598"/>
            <a:ext cx="5564392"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400"/>
              <a:buNone/>
              <a:defRPr sz="2000"/>
            </a:lvl1pPr>
            <a:lvl2pPr indent="-228600" lvl="1" marL="914400" algn="l">
              <a:lnSpc>
                <a:spcPct val="90000"/>
              </a:lnSpc>
              <a:spcBef>
                <a:spcPts val="1000"/>
              </a:spcBef>
              <a:spcAft>
                <a:spcPts val="0"/>
              </a:spcAft>
              <a:buSzPts val="2000"/>
              <a:buNone/>
              <a:defRPr/>
            </a:lvl2pPr>
            <a:lvl3pPr indent="-228600" lvl="2" marL="1371600" algn="l">
              <a:lnSpc>
                <a:spcPct val="90000"/>
              </a:lnSpc>
              <a:spcBef>
                <a:spcPts val="600"/>
              </a:spcBef>
              <a:spcAft>
                <a:spcPts val="0"/>
              </a:spcAft>
              <a:buSzPts val="1800"/>
              <a:buNone/>
              <a:defRPr/>
            </a:lvl3pPr>
            <a:lvl4pPr indent="-228600" lvl="3" marL="1828800" algn="l">
              <a:lnSpc>
                <a:spcPct val="90000"/>
              </a:lnSpc>
              <a:spcBef>
                <a:spcPts val="600"/>
              </a:spcBef>
              <a:spcAft>
                <a:spcPts val="0"/>
              </a:spcAft>
              <a:buSzPts val="1400"/>
              <a:buNone/>
              <a:defRPr/>
            </a:lvl4pPr>
            <a:lvl5pPr indent="-228600" lvl="4" marL="2286000" algn="l">
              <a:lnSpc>
                <a:spcPct val="90000"/>
              </a:lnSpc>
              <a:spcBef>
                <a:spcPts val="600"/>
              </a:spcBef>
              <a:spcAft>
                <a:spcPts val="0"/>
              </a:spcAft>
              <a:buSzPts val="1800"/>
              <a:buNone/>
              <a:defRPr/>
            </a:lvl5pPr>
            <a:lvl6pPr indent="-342900" lvl="5" marL="2743200" algn="l">
              <a:lnSpc>
                <a:spcPct val="90000"/>
              </a:lnSpc>
              <a:spcBef>
                <a:spcPts val="500"/>
              </a:spcBef>
              <a:spcAft>
                <a:spcPts val="0"/>
              </a:spcAft>
              <a:buSzPts val="1800"/>
              <a:buChar char="•"/>
              <a:defRPr/>
            </a:lvl6pPr>
            <a:lvl7pPr indent="-342900" lvl="6" marL="3200400" algn="l">
              <a:lnSpc>
                <a:spcPct val="90000"/>
              </a:lnSpc>
              <a:spcBef>
                <a:spcPts val="500"/>
              </a:spcBef>
              <a:spcAft>
                <a:spcPts val="0"/>
              </a:spcAft>
              <a:buSzPts val="1800"/>
              <a:buChar char="•"/>
              <a:defRPr/>
            </a:lvl7pPr>
            <a:lvl8pPr indent="-342900" lvl="7" marL="3657600" algn="l">
              <a:lnSpc>
                <a:spcPct val="90000"/>
              </a:lnSpc>
              <a:spcBef>
                <a:spcPts val="500"/>
              </a:spcBef>
              <a:spcAft>
                <a:spcPts val="0"/>
              </a:spcAft>
              <a:buSzPts val="1800"/>
              <a:buChar char="•"/>
              <a:defRPr/>
            </a:lvl8pPr>
            <a:lvl9pPr indent="-342900" lvl="8" marL="4114800" algn="l">
              <a:lnSpc>
                <a:spcPct val="90000"/>
              </a:lnSpc>
              <a:spcBef>
                <a:spcPts val="500"/>
              </a:spcBef>
              <a:spcAft>
                <a:spcPts val="0"/>
              </a:spcAft>
              <a:buSzPts val="1800"/>
              <a:buChar char="•"/>
              <a:defRPr/>
            </a:lvl9pPr>
          </a:lstStyle>
          <a:p/>
        </p:txBody>
      </p:sp>
      <p:sp>
        <p:nvSpPr>
          <p:cNvPr id="54" name="Google Shape;54;p34"/>
          <p:cNvSpPr txBox="1"/>
          <p:nvPr>
            <p:ph type="title"/>
          </p:nvPr>
        </p:nvSpPr>
        <p:spPr>
          <a:xfrm>
            <a:off x="334963" y="333375"/>
            <a:ext cx="9670885" cy="612556"/>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SzPts val="36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34"/>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34"/>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image">
  <p:cSld name="Content with image">
    <p:spTree>
      <p:nvGrpSpPr>
        <p:cNvPr id="57" name="Shape 57"/>
        <p:cNvGrpSpPr/>
        <p:nvPr/>
      </p:nvGrpSpPr>
      <p:grpSpPr>
        <a:xfrm>
          <a:off x="0" y="0"/>
          <a:ext cx="0" cy="0"/>
          <a:chOff x="0" y="0"/>
          <a:chExt cx="0" cy="0"/>
        </a:xfrm>
      </p:grpSpPr>
      <p:pic>
        <p:nvPicPr>
          <p:cNvPr descr="A picture containing city, night, spaghetti junction&#10;&#10;Description automatically generated" id="58" name="Google Shape;58;p35"/>
          <p:cNvPicPr preferRelativeResize="0"/>
          <p:nvPr/>
        </p:nvPicPr>
        <p:blipFill rotWithShape="1">
          <a:blip r:embed="rId2">
            <a:alphaModFix/>
          </a:blip>
          <a:srcRect b="0" l="8829" r="3165" t="0"/>
          <a:stretch/>
        </p:blipFill>
        <p:spPr>
          <a:xfrm>
            <a:off x="7514897" y="1220432"/>
            <a:ext cx="4677101" cy="4303683"/>
          </a:xfrm>
          <a:prstGeom prst="rect">
            <a:avLst/>
          </a:prstGeom>
          <a:noFill/>
          <a:ln>
            <a:noFill/>
          </a:ln>
        </p:spPr>
      </p:pic>
      <p:sp>
        <p:nvSpPr>
          <p:cNvPr id="59" name="Google Shape;59;p35"/>
          <p:cNvSpPr txBox="1"/>
          <p:nvPr>
            <p:ph type="title"/>
          </p:nvPr>
        </p:nvSpPr>
        <p:spPr>
          <a:xfrm>
            <a:off x="334963" y="333375"/>
            <a:ext cx="9670885" cy="612556"/>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SzPts val="36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35"/>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SzPts val="1200"/>
              <a:buNone/>
              <a:defRPr b="1" sz="1200">
                <a:solidFill>
                  <a:srgbClr val="00B1C3"/>
                </a:solidFill>
              </a:defRPr>
            </a:lvl1pPr>
            <a:lvl2pPr indent="0" lvl="1" marL="0" marR="0" algn="r">
              <a:lnSpc>
                <a:spcPct val="100000"/>
              </a:lnSpc>
              <a:spcBef>
                <a:spcPts val="0"/>
              </a:spcBef>
              <a:spcAft>
                <a:spcPts val="0"/>
              </a:spcAft>
              <a:buSzPts val="1200"/>
              <a:buNone/>
              <a:defRPr b="1" sz="1200">
                <a:solidFill>
                  <a:srgbClr val="00B1C3"/>
                </a:solidFill>
              </a:defRPr>
            </a:lvl2pPr>
            <a:lvl3pPr indent="0" lvl="2" marL="0" marR="0" algn="r">
              <a:lnSpc>
                <a:spcPct val="100000"/>
              </a:lnSpc>
              <a:spcBef>
                <a:spcPts val="0"/>
              </a:spcBef>
              <a:spcAft>
                <a:spcPts val="0"/>
              </a:spcAft>
              <a:buSzPts val="1200"/>
              <a:buNone/>
              <a:defRPr b="1" sz="1200">
                <a:solidFill>
                  <a:srgbClr val="00B1C3"/>
                </a:solidFill>
              </a:defRPr>
            </a:lvl3pPr>
            <a:lvl4pPr indent="0" lvl="3" marL="0" marR="0" algn="r">
              <a:lnSpc>
                <a:spcPct val="100000"/>
              </a:lnSpc>
              <a:spcBef>
                <a:spcPts val="0"/>
              </a:spcBef>
              <a:spcAft>
                <a:spcPts val="0"/>
              </a:spcAft>
              <a:buSzPts val="1200"/>
              <a:buNone/>
              <a:defRPr b="1" sz="1200">
                <a:solidFill>
                  <a:srgbClr val="00B1C3"/>
                </a:solidFill>
              </a:defRPr>
            </a:lvl4pPr>
            <a:lvl5pPr indent="0" lvl="4" marL="0" marR="0" algn="r">
              <a:lnSpc>
                <a:spcPct val="100000"/>
              </a:lnSpc>
              <a:spcBef>
                <a:spcPts val="0"/>
              </a:spcBef>
              <a:spcAft>
                <a:spcPts val="0"/>
              </a:spcAft>
              <a:buSzPts val="1200"/>
              <a:buNone/>
              <a:defRPr b="1" sz="1200">
                <a:solidFill>
                  <a:srgbClr val="00B1C3"/>
                </a:solidFill>
              </a:defRPr>
            </a:lvl5pPr>
            <a:lvl6pPr indent="0" lvl="5" marL="0" marR="0" algn="r">
              <a:lnSpc>
                <a:spcPct val="100000"/>
              </a:lnSpc>
              <a:spcBef>
                <a:spcPts val="0"/>
              </a:spcBef>
              <a:spcAft>
                <a:spcPts val="0"/>
              </a:spcAft>
              <a:buSzPts val="1200"/>
              <a:buNone/>
              <a:defRPr b="1" sz="1200">
                <a:solidFill>
                  <a:srgbClr val="00B1C3"/>
                </a:solidFill>
              </a:defRPr>
            </a:lvl6pPr>
            <a:lvl7pPr indent="0" lvl="6" marL="0" marR="0" algn="r">
              <a:lnSpc>
                <a:spcPct val="100000"/>
              </a:lnSpc>
              <a:spcBef>
                <a:spcPts val="0"/>
              </a:spcBef>
              <a:spcAft>
                <a:spcPts val="0"/>
              </a:spcAft>
              <a:buSzPts val="1200"/>
              <a:buNone/>
              <a:defRPr b="1" sz="1200">
                <a:solidFill>
                  <a:srgbClr val="00B1C3"/>
                </a:solidFill>
              </a:defRPr>
            </a:lvl7pPr>
            <a:lvl8pPr indent="0" lvl="7" marL="0" marR="0" algn="r">
              <a:lnSpc>
                <a:spcPct val="100000"/>
              </a:lnSpc>
              <a:spcBef>
                <a:spcPts val="0"/>
              </a:spcBef>
              <a:spcAft>
                <a:spcPts val="0"/>
              </a:spcAft>
              <a:buSzPts val="1200"/>
              <a:buNone/>
              <a:defRPr b="1" sz="1200">
                <a:solidFill>
                  <a:srgbClr val="00B1C3"/>
                </a:solidFill>
              </a:defRPr>
            </a:lvl8pPr>
            <a:lvl9pPr indent="0" lvl="8" marL="0" marR="0" algn="r">
              <a:lnSpc>
                <a:spcPct val="100000"/>
              </a:lnSpc>
              <a:spcBef>
                <a:spcPts val="0"/>
              </a:spcBef>
              <a:spcAft>
                <a:spcPts val="0"/>
              </a:spcAft>
              <a:buSzPts val="1200"/>
              <a:buNone/>
              <a:defRPr b="1" sz="1200">
                <a:solidFill>
                  <a:srgbClr val="00B1C3"/>
                </a:solidFill>
              </a:defRPr>
            </a:lvl9pPr>
          </a:lstStyle>
          <a:p>
            <a:pPr indent="0" lvl="0" marL="0" rtl="0" algn="r">
              <a:spcBef>
                <a:spcPts val="0"/>
              </a:spcBef>
              <a:spcAft>
                <a:spcPts val="0"/>
              </a:spcAft>
              <a:buNone/>
            </a:pPr>
            <a:r>
              <a:rPr lang="en-GB"/>
              <a:t>| </a:t>
            </a:r>
            <a:fld id="{00000000-1234-1234-1234-123412341234}" type="slidenum">
              <a:rPr b="0" lang="en-GB">
                <a:solidFill>
                  <a:srgbClr val="888888"/>
                </a:solidFill>
              </a:rPr>
              <a:t>‹#›</a:t>
            </a:fld>
            <a:endParaRPr b="0">
              <a:solidFill>
                <a:srgbClr val="888888"/>
              </a:solidFill>
            </a:endParaRPr>
          </a:p>
        </p:txBody>
      </p:sp>
      <p:sp>
        <p:nvSpPr>
          <p:cNvPr id="61" name="Google Shape;61;p35"/>
          <p:cNvSpPr/>
          <p:nvPr/>
        </p:nvSpPr>
        <p:spPr>
          <a:xfrm>
            <a:off x="7514897" y="1739274"/>
            <a:ext cx="4677101" cy="2455394"/>
          </a:xfrm>
          <a:prstGeom prst="rect">
            <a:avLst/>
          </a:prstGeom>
          <a:gradFill>
            <a:gsLst>
              <a:gs pos="0">
                <a:srgbClr val="00B1C3">
                  <a:alpha val="74901"/>
                </a:srgbClr>
              </a:gs>
              <a:gs pos="66000">
                <a:srgbClr val="345DA7">
                  <a:alpha val="79607"/>
                </a:srgbClr>
              </a:gs>
              <a:gs pos="100000">
                <a:srgbClr val="9451B8"/>
              </a:gs>
            </a:gsLst>
            <a:lin ang="189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62" name="Google Shape;62;p35"/>
          <p:cNvSpPr txBox="1"/>
          <p:nvPr>
            <p:ph idx="1" type="subTitle"/>
          </p:nvPr>
        </p:nvSpPr>
        <p:spPr>
          <a:xfrm>
            <a:off x="7704571" y="2032162"/>
            <a:ext cx="4306808" cy="2009259"/>
          </a:xfrm>
          <a:prstGeom prst="rect">
            <a:avLst/>
          </a:prstGeom>
          <a:noFill/>
          <a:ln>
            <a:noFill/>
          </a:ln>
        </p:spPr>
        <p:txBody>
          <a:bodyPr anchorCtr="0" anchor="t" bIns="45700" lIns="91425" spcFirstLastPara="1" rIns="91425" wrap="square" tIns="45700">
            <a:normAutofit/>
          </a:bodyPr>
          <a:lstStyle>
            <a:lvl1pPr lvl="0" algn="l">
              <a:lnSpc>
                <a:spcPct val="90000"/>
              </a:lnSpc>
              <a:spcBef>
                <a:spcPts val="1000"/>
              </a:spcBef>
              <a:spcAft>
                <a:spcPts val="0"/>
              </a:spcAft>
              <a:buSzPts val="2400"/>
              <a:buNone/>
              <a:defRPr sz="2000">
                <a:solidFill>
                  <a:schemeClr val="lt1"/>
                </a:solidFill>
              </a:defRPr>
            </a:lvl1pPr>
            <a:lvl2pPr lvl="1" algn="ctr">
              <a:lnSpc>
                <a:spcPct val="90000"/>
              </a:lnSpc>
              <a:spcBef>
                <a:spcPts val="1000"/>
              </a:spcBef>
              <a:spcAft>
                <a:spcPts val="0"/>
              </a:spcAft>
              <a:buSzPts val="2000"/>
              <a:buNone/>
              <a:defRPr sz="2000"/>
            </a:lvl2pPr>
            <a:lvl3pPr lvl="2" algn="ctr">
              <a:lnSpc>
                <a:spcPct val="90000"/>
              </a:lnSpc>
              <a:spcBef>
                <a:spcPts val="600"/>
              </a:spcBef>
              <a:spcAft>
                <a:spcPts val="0"/>
              </a:spcAft>
              <a:buSzPts val="1800"/>
              <a:buNone/>
              <a:defRPr sz="1800"/>
            </a:lvl3pPr>
            <a:lvl4pPr lvl="3" algn="ctr">
              <a:lnSpc>
                <a:spcPct val="90000"/>
              </a:lnSpc>
              <a:spcBef>
                <a:spcPts val="600"/>
              </a:spcBef>
              <a:spcAft>
                <a:spcPts val="0"/>
              </a:spcAft>
              <a:buSzPts val="1400"/>
              <a:buNone/>
              <a:defRPr sz="1600"/>
            </a:lvl4pPr>
            <a:lvl5pPr lvl="4" algn="ctr">
              <a:lnSpc>
                <a:spcPct val="90000"/>
              </a:lnSpc>
              <a:spcBef>
                <a:spcPts val="600"/>
              </a:spcBef>
              <a:spcAft>
                <a:spcPts val="0"/>
              </a:spcAft>
              <a:buSzPts val="1800"/>
              <a:buNone/>
              <a:defRPr sz="1600"/>
            </a:lvl5pPr>
            <a:lvl6pPr lvl="5" algn="ctr">
              <a:lnSpc>
                <a:spcPct val="90000"/>
              </a:lnSpc>
              <a:spcBef>
                <a:spcPts val="500"/>
              </a:spcBef>
              <a:spcAft>
                <a:spcPts val="0"/>
              </a:spcAft>
              <a:buSzPts val="1800"/>
              <a:buNone/>
              <a:defRPr sz="1600"/>
            </a:lvl6pPr>
            <a:lvl7pPr lvl="6" algn="ctr">
              <a:lnSpc>
                <a:spcPct val="90000"/>
              </a:lnSpc>
              <a:spcBef>
                <a:spcPts val="500"/>
              </a:spcBef>
              <a:spcAft>
                <a:spcPts val="0"/>
              </a:spcAft>
              <a:buSzPts val="1800"/>
              <a:buNone/>
              <a:defRPr sz="1600"/>
            </a:lvl7pPr>
            <a:lvl8pPr lvl="7" algn="ctr">
              <a:lnSpc>
                <a:spcPct val="90000"/>
              </a:lnSpc>
              <a:spcBef>
                <a:spcPts val="500"/>
              </a:spcBef>
              <a:spcAft>
                <a:spcPts val="0"/>
              </a:spcAft>
              <a:buSzPts val="1800"/>
              <a:buNone/>
              <a:defRPr sz="1600"/>
            </a:lvl8pPr>
            <a:lvl9pPr lvl="8" algn="ctr">
              <a:lnSpc>
                <a:spcPct val="90000"/>
              </a:lnSpc>
              <a:spcBef>
                <a:spcPts val="500"/>
              </a:spcBef>
              <a:spcAft>
                <a:spcPts val="0"/>
              </a:spcAft>
              <a:buSzPts val="1800"/>
              <a:buNone/>
              <a:defRPr sz="1600"/>
            </a:lvl9pPr>
          </a:lstStyle>
          <a:p/>
        </p:txBody>
      </p:sp>
      <p:pic>
        <p:nvPicPr>
          <p:cNvPr descr="Picture 7" id="63" name="Google Shape;63;p35"/>
          <p:cNvPicPr preferRelativeResize="0"/>
          <p:nvPr/>
        </p:nvPicPr>
        <p:blipFill rotWithShape="1">
          <a:blip r:embed="rId3">
            <a:alphaModFix/>
          </a:blip>
          <a:srcRect b="0" l="0" r="0" t="0"/>
          <a:stretch/>
        </p:blipFill>
        <p:spPr>
          <a:xfrm>
            <a:off x="10384796" y="6161318"/>
            <a:ext cx="1467253" cy="477239"/>
          </a:xfrm>
          <a:prstGeom prst="rect">
            <a:avLst/>
          </a:prstGeom>
          <a:noFill/>
          <a:ln>
            <a:noFill/>
          </a:ln>
        </p:spPr>
      </p:pic>
      <p:cxnSp>
        <p:nvCxnSpPr>
          <p:cNvPr id="64" name="Google Shape;64;p35"/>
          <p:cNvCxnSpPr/>
          <p:nvPr/>
        </p:nvCxnSpPr>
        <p:spPr>
          <a:xfrm>
            <a:off x="0" y="6439612"/>
            <a:ext cx="10156371" cy="0"/>
          </a:xfrm>
          <a:prstGeom prst="straightConnector1">
            <a:avLst/>
          </a:prstGeom>
          <a:noFill/>
          <a:ln cap="flat" cmpd="sng" w="19050">
            <a:solidFill>
              <a:srgbClr val="00B1C3"/>
            </a:solidFill>
            <a:prstDash val="solid"/>
            <a:round/>
            <a:headEnd len="sm" w="sm" type="none"/>
            <a:tailEnd len="sm" w="sm" type="none"/>
          </a:ln>
        </p:spPr>
      </p:cxnSp>
      <p:sp>
        <p:nvSpPr>
          <p:cNvPr id="65" name="Google Shape;65;p35"/>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35"/>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35"/>
          <p:cNvSpPr txBox="1"/>
          <p:nvPr>
            <p:ph idx="2" type="body"/>
          </p:nvPr>
        </p:nvSpPr>
        <p:spPr>
          <a:xfrm>
            <a:off x="334963" y="1220432"/>
            <a:ext cx="6854876" cy="4285459"/>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1000"/>
              </a:spcBef>
              <a:spcAft>
                <a:spcPts val="0"/>
              </a:spcAft>
              <a:buSzPts val="2400"/>
              <a:buChar char="•"/>
              <a:defRPr sz="2000"/>
            </a:lvl1pPr>
            <a:lvl2pPr indent="-355600" lvl="1" marL="914400" algn="l">
              <a:lnSpc>
                <a:spcPct val="90000"/>
              </a:lnSpc>
              <a:spcBef>
                <a:spcPts val="1000"/>
              </a:spcBef>
              <a:spcAft>
                <a:spcPts val="0"/>
              </a:spcAft>
              <a:buSzPts val="2000"/>
              <a:buFont typeface="NTR"/>
              <a:buChar char="−"/>
              <a:defRPr sz="2000"/>
            </a:lvl2pPr>
            <a:lvl3pPr indent="-342900" lvl="2" marL="1371600" algn="l">
              <a:lnSpc>
                <a:spcPct val="90000"/>
              </a:lnSpc>
              <a:spcBef>
                <a:spcPts val="600"/>
              </a:spcBef>
              <a:spcAft>
                <a:spcPts val="0"/>
              </a:spcAft>
              <a:buSzPts val="1800"/>
              <a:buFont typeface="Noto Sans Symbols"/>
              <a:buChar char="▪"/>
              <a:defRPr sz="2000"/>
            </a:lvl3pPr>
            <a:lvl4pPr indent="-317500" lvl="3" marL="1828800" algn="l">
              <a:lnSpc>
                <a:spcPct val="90000"/>
              </a:lnSpc>
              <a:spcBef>
                <a:spcPts val="600"/>
              </a:spcBef>
              <a:spcAft>
                <a:spcPts val="0"/>
              </a:spcAft>
              <a:buSzPts val="1400"/>
              <a:buChar char="•"/>
              <a:defRPr/>
            </a:lvl4pPr>
            <a:lvl5pPr indent="-228600" lvl="4" marL="2286000" algn="l">
              <a:lnSpc>
                <a:spcPct val="90000"/>
              </a:lnSpc>
              <a:spcBef>
                <a:spcPts val="600"/>
              </a:spcBef>
              <a:spcAft>
                <a:spcPts val="0"/>
              </a:spcAft>
              <a:buSzPts val="1800"/>
              <a:buNone/>
              <a:defRPr/>
            </a:lvl5pPr>
            <a:lvl6pPr indent="-342900" lvl="5" marL="2743200" algn="l">
              <a:lnSpc>
                <a:spcPct val="90000"/>
              </a:lnSpc>
              <a:spcBef>
                <a:spcPts val="500"/>
              </a:spcBef>
              <a:spcAft>
                <a:spcPts val="0"/>
              </a:spcAft>
              <a:buSzPts val="1800"/>
              <a:buChar char="•"/>
              <a:defRPr/>
            </a:lvl6pPr>
            <a:lvl7pPr indent="-342900" lvl="6" marL="3200400" algn="l">
              <a:lnSpc>
                <a:spcPct val="90000"/>
              </a:lnSpc>
              <a:spcBef>
                <a:spcPts val="500"/>
              </a:spcBef>
              <a:spcAft>
                <a:spcPts val="0"/>
              </a:spcAft>
              <a:buSzPts val="1800"/>
              <a:buChar char="•"/>
              <a:defRPr/>
            </a:lvl7pPr>
            <a:lvl8pPr indent="-342900" lvl="7" marL="3657600" algn="l">
              <a:lnSpc>
                <a:spcPct val="90000"/>
              </a:lnSpc>
              <a:spcBef>
                <a:spcPts val="500"/>
              </a:spcBef>
              <a:spcAft>
                <a:spcPts val="0"/>
              </a:spcAft>
              <a:buSzPts val="1800"/>
              <a:buChar char="•"/>
              <a:defRPr/>
            </a:lvl8pPr>
            <a:lvl9pPr indent="-342900" lvl="8" marL="4114800" algn="l">
              <a:lnSpc>
                <a:spcPct val="90000"/>
              </a:lnSpc>
              <a:spcBef>
                <a:spcPts val="500"/>
              </a:spcBef>
              <a:spcAft>
                <a:spcPts val="0"/>
              </a:spcAft>
              <a:buSzPts val="1800"/>
              <a:buChar char="•"/>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p:cSld name="Blank Slide">
    <p:spTree>
      <p:nvGrpSpPr>
        <p:cNvPr id="68" name="Shape 68"/>
        <p:cNvGrpSpPr/>
        <p:nvPr/>
      </p:nvGrpSpPr>
      <p:grpSpPr>
        <a:xfrm>
          <a:off x="0" y="0"/>
          <a:ext cx="0" cy="0"/>
          <a:chOff x="0" y="0"/>
          <a:chExt cx="0" cy="0"/>
        </a:xfrm>
      </p:grpSpPr>
      <p:sp>
        <p:nvSpPr>
          <p:cNvPr id="69" name="Google Shape;69;p36"/>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SzPts val="1200"/>
              <a:buNone/>
              <a:defRPr b="1" sz="1200">
                <a:solidFill>
                  <a:srgbClr val="00B1C3"/>
                </a:solidFill>
              </a:defRPr>
            </a:lvl1pPr>
            <a:lvl2pPr indent="0" lvl="1" marL="0" marR="0" algn="r">
              <a:lnSpc>
                <a:spcPct val="100000"/>
              </a:lnSpc>
              <a:spcBef>
                <a:spcPts val="0"/>
              </a:spcBef>
              <a:spcAft>
                <a:spcPts val="0"/>
              </a:spcAft>
              <a:buSzPts val="1200"/>
              <a:buNone/>
              <a:defRPr b="1" sz="1200">
                <a:solidFill>
                  <a:srgbClr val="00B1C3"/>
                </a:solidFill>
              </a:defRPr>
            </a:lvl2pPr>
            <a:lvl3pPr indent="0" lvl="2" marL="0" marR="0" algn="r">
              <a:lnSpc>
                <a:spcPct val="100000"/>
              </a:lnSpc>
              <a:spcBef>
                <a:spcPts val="0"/>
              </a:spcBef>
              <a:spcAft>
                <a:spcPts val="0"/>
              </a:spcAft>
              <a:buSzPts val="1200"/>
              <a:buNone/>
              <a:defRPr b="1" sz="1200">
                <a:solidFill>
                  <a:srgbClr val="00B1C3"/>
                </a:solidFill>
              </a:defRPr>
            </a:lvl3pPr>
            <a:lvl4pPr indent="0" lvl="3" marL="0" marR="0" algn="r">
              <a:lnSpc>
                <a:spcPct val="100000"/>
              </a:lnSpc>
              <a:spcBef>
                <a:spcPts val="0"/>
              </a:spcBef>
              <a:spcAft>
                <a:spcPts val="0"/>
              </a:spcAft>
              <a:buSzPts val="1200"/>
              <a:buNone/>
              <a:defRPr b="1" sz="1200">
                <a:solidFill>
                  <a:srgbClr val="00B1C3"/>
                </a:solidFill>
              </a:defRPr>
            </a:lvl4pPr>
            <a:lvl5pPr indent="0" lvl="4" marL="0" marR="0" algn="r">
              <a:lnSpc>
                <a:spcPct val="100000"/>
              </a:lnSpc>
              <a:spcBef>
                <a:spcPts val="0"/>
              </a:spcBef>
              <a:spcAft>
                <a:spcPts val="0"/>
              </a:spcAft>
              <a:buSzPts val="1200"/>
              <a:buNone/>
              <a:defRPr b="1" sz="1200">
                <a:solidFill>
                  <a:srgbClr val="00B1C3"/>
                </a:solidFill>
              </a:defRPr>
            </a:lvl5pPr>
            <a:lvl6pPr indent="0" lvl="5" marL="0" marR="0" algn="r">
              <a:lnSpc>
                <a:spcPct val="100000"/>
              </a:lnSpc>
              <a:spcBef>
                <a:spcPts val="0"/>
              </a:spcBef>
              <a:spcAft>
                <a:spcPts val="0"/>
              </a:spcAft>
              <a:buSzPts val="1200"/>
              <a:buNone/>
              <a:defRPr b="1" sz="1200">
                <a:solidFill>
                  <a:srgbClr val="00B1C3"/>
                </a:solidFill>
              </a:defRPr>
            </a:lvl6pPr>
            <a:lvl7pPr indent="0" lvl="6" marL="0" marR="0" algn="r">
              <a:lnSpc>
                <a:spcPct val="100000"/>
              </a:lnSpc>
              <a:spcBef>
                <a:spcPts val="0"/>
              </a:spcBef>
              <a:spcAft>
                <a:spcPts val="0"/>
              </a:spcAft>
              <a:buSzPts val="1200"/>
              <a:buNone/>
              <a:defRPr b="1" sz="1200">
                <a:solidFill>
                  <a:srgbClr val="00B1C3"/>
                </a:solidFill>
              </a:defRPr>
            </a:lvl7pPr>
            <a:lvl8pPr indent="0" lvl="7" marL="0" marR="0" algn="r">
              <a:lnSpc>
                <a:spcPct val="100000"/>
              </a:lnSpc>
              <a:spcBef>
                <a:spcPts val="0"/>
              </a:spcBef>
              <a:spcAft>
                <a:spcPts val="0"/>
              </a:spcAft>
              <a:buSzPts val="1200"/>
              <a:buNone/>
              <a:defRPr b="1" sz="1200">
                <a:solidFill>
                  <a:srgbClr val="00B1C3"/>
                </a:solidFill>
              </a:defRPr>
            </a:lvl8pPr>
            <a:lvl9pPr indent="0" lvl="8" marL="0" marR="0" algn="r">
              <a:lnSpc>
                <a:spcPct val="100000"/>
              </a:lnSpc>
              <a:spcBef>
                <a:spcPts val="0"/>
              </a:spcBef>
              <a:spcAft>
                <a:spcPts val="0"/>
              </a:spcAft>
              <a:buSzPts val="1200"/>
              <a:buNone/>
              <a:defRPr b="1" sz="1200">
                <a:solidFill>
                  <a:srgbClr val="00B1C3"/>
                </a:solidFill>
              </a:defRPr>
            </a:lvl9pPr>
          </a:lstStyle>
          <a:p>
            <a:pPr indent="0" lvl="0" marL="0" rtl="0" algn="r">
              <a:spcBef>
                <a:spcPts val="0"/>
              </a:spcBef>
              <a:spcAft>
                <a:spcPts val="0"/>
              </a:spcAft>
              <a:buNone/>
            </a:pPr>
            <a:r>
              <a:rPr lang="en-GB"/>
              <a:t>| </a:t>
            </a:r>
            <a:fld id="{00000000-1234-1234-1234-123412341234}" type="slidenum">
              <a:rPr b="0" lang="en-GB">
                <a:solidFill>
                  <a:srgbClr val="888888"/>
                </a:solidFill>
              </a:rPr>
              <a:t>‹#›</a:t>
            </a:fld>
            <a:endParaRPr b="0">
              <a:solidFill>
                <a:srgbClr val="888888"/>
              </a:solidFill>
            </a:endParaRPr>
          </a:p>
        </p:txBody>
      </p:sp>
      <p:pic>
        <p:nvPicPr>
          <p:cNvPr descr="Picture 7" id="70" name="Google Shape;70;p36"/>
          <p:cNvPicPr preferRelativeResize="0"/>
          <p:nvPr/>
        </p:nvPicPr>
        <p:blipFill rotWithShape="1">
          <a:blip r:embed="rId2">
            <a:alphaModFix/>
          </a:blip>
          <a:srcRect b="0" l="0" r="0" t="0"/>
          <a:stretch/>
        </p:blipFill>
        <p:spPr>
          <a:xfrm>
            <a:off x="10384796" y="6161318"/>
            <a:ext cx="1467253" cy="477239"/>
          </a:xfrm>
          <a:prstGeom prst="rect">
            <a:avLst/>
          </a:prstGeom>
          <a:noFill/>
          <a:ln>
            <a:noFill/>
          </a:ln>
        </p:spPr>
      </p:pic>
      <p:cxnSp>
        <p:nvCxnSpPr>
          <p:cNvPr id="71" name="Google Shape;71;p36"/>
          <p:cNvCxnSpPr/>
          <p:nvPr/>
        </p:nvCxnSpPr>
        <p:spPr>
          <a:xfrm>
            <a:off x="0" y="6439612"/>
            <a:ext cx="10156371" cy="0"/>
          </a:xfrm>
          <a:prstGeom prst="straightConnector1">
            <a:avLst/>
          </a:prstGeom>
          <a:noFill/>
          <a:ln cap="flat" cmpd="sng" w="19050">
            <a:solidFill>
              <a:srgbClr val="00B1C3"/>
            </a:solidFill>
            <a:prstDash val="solid"/>
            <a:round/>
            <a:headEnd len="sm" w="sm" type="none"/>
            <a:tailEnd len="sm" w="sm" type="none"/>
          </a:ln>
        </p:spPr>
      </p:cxnSp>
      <p:sp>
        <p:nvSpPr>
          <p:cNvPr id="72" name="Google Shape;72;p36"/>
          <p:cNvSpPr txBox="1"/>
          <p:nvPr>
            <p:ph type="title"/>
          </p:nvPr>
        </p:nvSpPr>
        <p:spPr>
          <a:xfrm>
            <a:off x="334963" y="333375"/>
            <a:ext cx="9670885" cy="612556"/>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SzPts val="36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36"/>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36"/>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1"/>
          <p:cNvSpPr txBox="1"/>
          <p:nvPr>
            <p:ph idx="1" type="body"/>
          </p:nvPr>
        </p:nvSpPr>
        <p:spPr>
          <a:xfrm>
            <a:off x="354724" y="1196975"/>
            <a:ext cx="6886904" cy="4351338"/>
          </a:xfrm>
          <a:prstGeom prst="rect">
            <a:avLst/>
          </a:prstGeom>
          <a:noFill/>
          <a:ln>
            <a:noFill/>
          </a:ln>
        </p:spPr>
        <p:txBody>
          <a:bodyPr anchorCtr="0" anchor="t" bIns="45700" lIns="91425" spcFirstLastPara="1" rIns="91425" wrap="square" tIns="45700">
            <a:normAutofit/>
          </a:bodyPr>
          <a:lstStyle>
            <a:lvl1pPr indent="-381000" lvl="0" marL="457200" marR="0" rtl="0" algn="l">
              <a:lnSpc>
                <a:spcPct val="90000"/>
              </a:lnSpc>
              <a:spcBef>
                <a:spcPts val="10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55600" lvl="1" marL="914400" marR="0" rtl="0" algn="l">
              <a:lnSpc>
                <a:spcPct val="90000"/>
              </a:lnSpc>
              <a:spcBef>
                <a:spcPts val="10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2pPr>
            <a:lvl3pPr indent="-342900" lvl="2" marL="1371600" marR="0" rtl="0" algn="l">
              <a:lnSpc>
                <a:spcPct val="90000"/>
              </a:lnSpc>
              <a:spcBef>
                <a:spcPts val="6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17500" lvl="3" marL="1828800" marR="0" rtl="0" algn="l">
              <a:lnSpc>
                <a:spcPct val="90000"/>
              </a:lnSpc>
              <a:spcBef>
                <a:spcPts val="600"/>
              </a:spcBef>
              <a:spcAft>
                <a:spcPts val="0"/>
              </a:spcAft>
              <a:buClr>
                <a:schemeClr val="dk1"/>
              </a:buClr>
              <a:buSzPts val="1400"/>
              <a:buFont typeface="Arial"/>
              <a:buChar char="•"/>
              <a:defRPr b="0" i="1" sz="1400" u="none" cap="none" strike="noStrike">
                <a:solidFill>
                  <a:schemeClr val="dk1"/>
                </a:solidFill>
                <a:latin typeface="Calibri"/>
                <a:ea typeface="Calibri"/>
                <a:cs typeface="Calibri"/>
                <a:sym typeface="Calibri"/>
              </a:defRPr>
            </a:lvl4pPr>
            <a:lvl5pPr indent="-342900" lvl="4" marL="2286000" marR="0" rtl="0" algn="l">
              <a:lnSpc>
                <a:spcPct val="90000"/>
              </a:lnSpc>
              <a:spcBef>
                <a:spcPts val="6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1" name="Google Shape;11;p21"/>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r>
              <a:rPr lang="en-GB"/>
              <a:t> </a:t>
            </a:r>
            <a:r>
              <a:rPr b="1" lang="en-GB">
                <a:solidFill>
                  <a:srgbClr val="00B1C3"/>
                </a:solidFill>
              </a:rPr>
              <a:t>| </a:t>
            </a:r>
            <a:fld id="{00000000-1234-1234-1234-123412341234}" type="slidenum">
              <a:rPr lang="en-GB"/>
              <a:t>‹#›</a:t>
            </a:fld>
            <a:endParaRPr/>
          </a:p>
        </p:txBody>
      </p:sp>
      <p:sp>
        <p:nvSpPr>
          <p:cNvPr id="12" name="Google Shape;12;p21"/>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lvl1pPr lvl="0" marR="0" rtl="0" algn="l">
              <a:lnSpc>
                <a:spcPct val="90000"/>
              </a:lnSpc>
              <a:spcBef>
                <a:spcPts val="0"/>
              </a:spcBef>
              <a:spcAft>
                <a:spcPts val="0"/>
              </a:spcAft>
              <a:buClr>
                <a:schemeClr val="dk1"/>
              </a:buClr>
              <a:buSzPts val="3600"/>
              <a:buFont typeface="Calibri"/>
              <a:buNone/>
              <a:defRPr b="1" i="0" sz="36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3" name="Google Shape;13;p21"/>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7F7F7F"/>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21"/>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7F7F7F"/>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4725">
          <p15:clr>
            <a:srgbClr val="F26B43"/>
          </p15:clr>
        </p15:guide>
        <p15:guide id="2" pos="4566">
          <p15:clr>
            <a:srgbClr val="F26B43"/>
          </p15:clr>
        </p15:guide>
        <p15:guide id="3" pos="211">
          <p15:clr>
            <a:srgbClr val="F26B43"/>
          </p15:clr>
        </p15:guide>
        <p15:guide id="4" orient="horz" pos="210">
          <p15:clr>
            <a:srgbClr val="F26B43"/>
          </p15:clr>
        </p15:guide>
        <p15:guide id="5" orient="horz" pos="754">
          <p15:clr>
            <a:srgbClr val="F26B43"/>
          </p15:clr>
        </p15:guide>
        <p15:guide id="6" orient="horz" pos="377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https://github.com/COVESA/aosp_device_covesa_emulator/issues"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s://apilevels.com/" TargetMode="External"/><Relationship Id="rId4" Type="http://schemas.openxmlformats.org/officeDocument/2006/relationships/hyperlink" Target="https://developer.android.com/google/play/requirements/target-sdk" TargetMode="External"/><Relationship Id="rId5" Type="http://schemas.openxmlformats.org/officeDocument/2006/relationships/hyperlink" Target="https://appning.com/developers/#prepare_your_app"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s://github.com/COVESA/covesa-aosp-sdk" TargetMode="External"/><Relationship Id="rId4" Type="http://schemas.openxmlformats.org/officeDocument/2006/relationships/image" Target="../media/image16.png"/><Relationship Id="rId5" Type="http://schemas.openxmlformats.org/officeDocument/2006/relationships/hyperlink" Target="https://github.com/COVESA/aosp_device_covesa_emulator/issues/7"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0.png"/><Relationship Id="rId4" Type="http://schemas.openxmlformats.org/officeDocument/2006/relationships/image" Target="../media/image13.png"/><Relationship Id="rId5" Type="http://schemas.openxmlformats.org/officeDocument/2006/relationships/hyperlink" Target="https://github.com/COVESA/aosp_device_covesa_emulator/issues/8"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hyperlink" Target="https://developer.android.com/reference/androidx/car/app/CarAppService" TargetMode="External"/><Relationship Id="rId4" Type="http://schemas.openxmlformats.org/officeDocument/2006/relationships/hyperlink" Target="https://developer.android.com/reference/android/app/Service" TargetMode="External"/><Relationship Id="rId5" Type="http://schemas.openxmlformats.org/officeDocument/2006/relationships/hyperlink" Target="https://developer.android.com/training/cars/apps" TargetMode="External"/><Relationship Id="rId6" Type="http://schemas.openxmlformats.org/officeDocument/2006/relationships/hyperlink" Target="https://developer.android.com/reference/androidx/car/app/CarContext#getCarAppApiLevel()" TargetMode="External"/><Relationship Id="rId7" Type="http://schemas.openxmlformats.org/officeDocument/2006/relationships/hyperlink" Target="https://developer.android.com/reference/androidx/car/app/CarContext#getCarAppApiLevel()"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hyperlink" Target="https://play.google.com/store/apps/details?id=com.google.android.apps.automotive.templates.host" TargetMode="External"/><Relationship Id="rId4" Type="http://schemas.openxmlformats.org/officeDocument/2006/relationships/hyperlink" Target="https://android.googlesource.com/platform/packages/apps/Car/Templates/+/refs/heads/master/Host" TargetMode="External"/><Relationship Id="rId5" Type="http://schemas.openxmlformats.org/officeDocument/2006/relationships/image" Target="../media/image20.png"/><Relationship Id="rId6" Type="http://schemas.openxmlformats.org/officeDocument/2006/relationships/image" Target="../media/image2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hyperlink" Target="https://wiki.covesa.global/download/attachments/127828103/COVESA%20AOSP%20Template%20Host%20v0.1.0.docx?version=1&amp;modificationDate=1742904894935&amp;api=v2"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hyperlink" Target="https://wiki.covesa.global/display/WIK4/COVESA+AOSP+Emulator+Weekly"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image" Target="../media/image1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1.png"/><Relationship Id="rId4" Type="http://schemas.openxmlformats.org/officeDocument/2006/relationships/image" Target="../media/image13.png"/><Relationship Id="rId5"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s://developer.android.com/media/optimize/mct" TargetMode="External"/><Relationship Id="rId4" Type="http://schemas.openxmlformats.org/officeDocument/2006/relationships/hyperlink" Target="https://source.android.com/docs/automotive/hmi/media" TargetMode="External"/><Relationship Id="rId5" Type="http://schemas.openxmlformats.org/officeDocument/2006/relationships/hyperlink" Target="https://source.android.com/docs/automotive/hmi/aosp_host"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s://github.com/COVESA/aosp_platform-manifest" TargetMode="External"/><Relationship Id="rId4" Type="http://schemas.openxmlformats.org/officeDocument/2006/relationships/hyperlink" Target="https://github.com/COVESA/aosp_device_covesa_emulator" TargetMode="External"/><Relationship Id="rId5" Type="http://schemas.openxmlformats.org/officeDocument/2006/relationships/hyperlink" Target="https://github.com/COVESA/aosp_platform-manifest/tree/android-12/.github/workflows" TargetMode="External"/><Relationship Id="rId6" Type="http://schemas.openxmlformats.org/officeDocument/2006/relationships/hyperlink" Target="https://www.hetzner.com/" TargetMode="External"/><Relationship Id="rId7" Type="http://schemas.openxmlformats.org/officeDocument/2006/relationships/hyperlink" Target="https://www.hetzner.com/" TargetMode="External"/><Relationship Id="rId8" Type="http://schemas.openxmlformats.org/officeDocument/2006/relationships/hyperlink" Target="https://emulator.covesa.global/"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s://github.com/COVESA/aosp_device_covesa_emulator" TargetMode="Externa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
          <p:cNvSpPr txBox="1"/>
          <p:nvPr>
            <p:ph type="ctrTitle"/>
          </p:nvPr>
        </p:nvSpPr>
        <p:spPr>
          <a:xfrm>
            <a:off x="355983" y="2701110"/>
            <a:ext cx="6640129" cy="570516"/>
          </a:xfrm>
          <a:prstGeom prst="rect">
            <a:avLst/>
          </a:prstGeom>
          <a:noFill/>
          <a:ln>
            <a:noFill/>
          </a:ln>
        </p:spPr>
        <p:txBody>
          <a:bodyPr anchorCtr="0" anchor="t" bIns="45700" lIns="91425" spcFirstLastPara="1" rIns="91425" wrap="square" tIns="45700">
            <a:normAutofit fontScale="90000"/>
          </a:bodyPr>
          <a:lstStyle/>
          <a:p>
            <a:pPr indent="0" lvl="0" marL="0" rtl="0" algn="l">
              <a:lnSpc>
                <a:spcPct val="90000"/>
              </a:lnSpc>
              <a:spcBef>
                <a:spcPts val="0"/>
              </a:spcBef>
              <a:spcAft>
                <a:spcPts val="0"/>
              </a:spcAft>
              <a:buClr>
                <a:schemeClr val="lt1"/>
              </a:buClr>
              <a:buSzPct val="100000"/>
              <a:buFont typeface="Avenir"/>
              <a:buNone/>
            </a:pPr>
            <a:r>
              <a:rPr b="1" i="0" lang="en-GB" u="none" strike="noStrike">
                <a:latin typeface="Avenir"/>
                <a:ea typeface="Avenir"/>
                <a:cs typeface="Avenir"/>
                <a:sym typeface="Avenir"/>
              </a:rPr>
              <a:t>Emulator and App Host</a:t>
            </a:r>
            <a:endParaRPr/>
          </a:p>
        </p:txBody>
      </p:sp>
      <p:sp>
        <p:nvSpPr>
          <p:cNvPr id="80" name="Google Shape;80;p1"/>
          <p:cNvSpPr txBox="1"/>
          <p:nvPr>
            <p:ph idx="1" type="body"/>
          </p:nvPr>
        </p:nvSpPr>
        <p:spPr>
          <a:xfrm>
            <a:off x="355600" y="3429000"/>
            <a:ext cx="6604000" cy="48736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000"/>
              <a:buNone/>
            </a:pPr>
            <a:r>
              <a:rPr b="1" i="0" lang="en-GB" u="none" strike="noStrike">
                <a:latin typeface="Avenir"/>
                <a:ea typeface="Avenir"/>
                <a:cs typeface="Avenir"/>
                <a:sym typeface="Avenir"/>
              </a:rPr>
              <a:t>AOSP App Framework Standardization Expert Group</a:t>
            </a:r>
            <a:endParaRPr/>
          </a:p>
        </p:txBody>
      </p:sp>
      <p:sp>
        <p:nvSpPr>
          <p:cNvPr id="81" name="Google Shape;81;p1"/>
          <p:cNvSpPr txBox="1"/>
          <p:nvPr>
            <p:ph idx="2" type="body"/>
          </p:nvPr>
        </p:nvSpPr>
        <p:spPr>
          <a:xfrm>
            <a:off x="355600" y="3922166"/>
            <a:ext cx="4637088" cy="48736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000"/>
              <a:buNone/>
            </a:pPr>
            <a:r>
              <a:rPr lang="en-GB"/>
              <a:t>14 May 2025</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10"/>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Calibri"/>
              <a:buNone/>
            </a:pPr>
            <a:r>
              <a:rPr lang="en-GB"/>
              <a:t>Emulator: Next Steps</a:t>
            </a:r>
            <a:endParaRPr/>
          </a:p>
        </p:txBody>
      </p:sp>
      <p:sp>
        <p:nvSpPr>
          <p:cNvPr id="174" name="Google Shape;174;p10"/>
          <p:cNvSpPr txBox="1"/>
          <p:nvPr>
            <p:ph idx="1" type="body"/>
          </p:nvPr>
        </p:nvSpPr>
        <p:spPr>
          <a:xfrm>
            <a:off x="334963" y="1220432"/>
            <a:ext cx="11517086" cy="4940864"/>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000"/>
              <a:buNone/>
            </a:pPr>
            <a:r>
              <a:rPr lang="en-GB"/>
              <a:t>GitHub Issues: </a:t>
            </a:r>
            <a:r>
              <a:rPr lang="en-GB" u="sng">
                <a:solidFill>
                  <a:schemeClr val="hlink"/>
                </a:solidFill>
                <a:hlinkClick r:id="rId3"/>
              </a:rPr>
              <a:t>https://github.com/COVESA/aosp_device_covesa_emulator/issues</a:t>
            </a:r>
            <a:endParaRPr/>
          </a:p>
          <a:p>
            <a:pPr indent="0" lvl="0" marL="0" rtl="0" algn="l">
              <a:lnSpc>
                <a:spcPct val="90000"/>
              </a:lnSpc>
              <a:spcBef>
                <a:spcPts val="2000"/>
              </a:spcBef>
              <a:spcAft>
                <a:spcPts val="0"/>
              </a:spcAft>
              <a:buClr>
                <a:schemeClr val="dk1"/>
              </a:buClr>
              <a:buSzPts val="2000"/>
              <a:buNone/>
            </a:pPr>
            <a:r>
              <a:rPr lang="en-GB"/>
              <a:t>Currently on the list:</a:t>
            </a:r>
            <a:endParaRPr/>
          </a:p>
          <a:p>
            <a:pPr indent="-342900" lvl="0" marL="342900" rtl="0" algn="l">
              <a:lnSpc>
                <a:spcPct val="90000"/>
              </a:lnSpc>
              <a:spcBef>
                <a:spcPts val="2000"/>
              </a:spcBef>
              <a:spcAft>
                <a:spcPts val="0"/>
              </a:spcAft>
              <a:buClr>
                <a:schemeClr val="dk1"/>
              </a:buClr>
              <a:buSzPts val="2000"/>
              <a:buChar char="•"/>
            </a:pPr>
            <a:r>
              <a:rPr lang="en-GB"/>
              <a:t>Support for Additional Android Version(s)</a:t>
            </a:r>
            <a:endParaRPr/>
          </a:p>
          <a:p>
            <a:pPr indent="-342900" lvl="0" marL="342900" rtl="0" algn="l">
              <a:lnSpc>
                <a:spcPct val="90000"/>
              </a:lnSpc>
              <a:spcBef>
                <a:spcPts val="2000"/>
              </a:spcBef>
              <a:spcAft>
                <a:spcPts val="0"/>
              </a:spcAft>
              <a:buClr>
                <a:schemeClr val="dk1"/>
              </a:buClr>
              <a:buSzPts val="2000"/>
              <a:buChar char="•"/>
            </a:pPr>
            <a:r>
              <a:rPr lang="en-GB"/>
              <a:t>Integrate UnifiedPush distributor</a:t>
            </a:r>
            <a:endParaRPr/>
          </a:p>
          <a:p>
            <a:pPr indent="-342900" lvl="0" marL="342900" rtl="0" algn="l">
              <a:lnSpc>
                <a:spcPct val="90000"/>
              </a:lnSpc>
              <a:spcBef>
                <a:spcPts val="2000"/>
              </a:spcBef>
              <a:spcAft>
                <a:spcPts val="0"/>
              </a:spcAft>
              <a:buClr>
                <a:schemeClr val="dk1"/>
              </a:buClr>
              <a:buSzPts val="2000"/>
              <a:buChar char="•"/>
            </a:pPr>
            <a:r>
              <a:rPr lang="en-GB"/>
              <a:t>Support for maps</a:t>
            </a:r>
            <a:endParaRPr/>
          </a:p>
          <a:p>
            <a:pPr indent="-342900" lvl="0" marL="342900" rtl="0" algn="l">
              <a:lnSpc>
                <a:spcPct val="90000"/>
              </a:lnSpc>
              <a:spcBef>
                <a:spcPts val="2000"/>
              </a:spcBef>
              <a:spcAft>
                <a:spcPts val="0"/>
              </a:spcAft>
              <a:buClr>
                <a:schemeClr val="dk1"/>
              </a:buClr>
              <a:buSzPts val="2000"/>
              <a:buChar char="•"/>
            </a:pPr>
            <a:r>
              <a:rPr lang="en-GB"/>
              <a:t>Support for templated apps</a:t>
            </a:r>
            <a:endParaRPr/>
          </a:p>
        </p:txBody>
      </p:sp>
      <p:sp>
        <p:nvSpPr>
          <p:cNvPr id="175" name="Google Shape;175;p10"/>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13 May 2025  </a:t>
            </a:r>
            <a:r>
              <a:rPr lang="en-GB">
                <a:solidFill>
                  <a:srgbClr val="00B0F0"/>
                </a:solidFill>
              </a:rPr>
              <a:t>|</a:t>
            </a:r>
            <a:endParaRPr>
              <a:solidFill>
                <a:srgbClr val="00B0F0"/>
              </a:solidFill>
            </a:endParaRPr>
          </a:p>
        </p:txBody>
      </p:sp>
      <p:sp>
        <p:nvSpPr>
          <p:cNvPr id="176" name="Google Shape;176;p10"/>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Copyright ©2025 COVESA</a:t>
            </a:r>
            <a:endParaRPr/>
          </a:p>
        </p:txBody>
      </p:sp>
      <p:sp>
        <p:nvSpPr>
          <p:cNvPr id="177" name="Google Shape;177;p10"/>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r>
              <a:rPr b="1" lang="en-GB" sz="1200">
                <a:solidFill>
                  <a:srgbClr val="00B1C3"/>
                </a:solidFill>
              </a:rPr>
              <a:t>| </a:t>
            </a:r>
            <a:fld id="{00000000-1234-1234-1234-123412341234}" type="slidenum">
              <a:rPr lang="en-GB"/>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11"/>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SzPts val="3600"/>
              <a:buNone/>
            </a:pPr>
            <a:r>
              <a:rPr lang="en-GB"/>
              <a:t>Support for Additional Android Version(s)</a:t>
            </a:r>
            <a:endParaRPr/>
          </a:p>
        </p:txBody>
      </p:sp>
      <p:sp>
        <p:nvSpPr>
          <p:cNvPr id="183" name="Google Shape;183;p11"/>
          <p:cNvSpPr txBox="1"/>
          <p:nvPr>
            <p:ph idx="1" type="body"/>
          </p:nvPr>
        </p:nvSpPr>
        <p:spPr>
          <a:xfrm>
            <a:off x="334963" y="1220432"/>
            <a:ext cx="11517086" cy="4940864"/>
          </a:xfrm>
          <a:prstGeom prst="rect">
            <a:avLst/>
          </a:prstGeom>
          <a:noFill/>
          <a:ln>
            <a:noFill/>
          </a:ln>
        </p:spPr>
        <p:txBody>
          <a:bodyPr anchorCtr="0" anchor="t" bIns="45700" lIns="91425" spcFirstLastPara="1" rIns="91425" wrap="square" tIns="45700">
            <a:normAutofit/>
          </a:bodyPr>
          <a:lstStyle/>
          <a:p>
            <a:pPr indent="-381000" lvl="0" marL="457200" rtl="0" algn="l">
              <a:lnSpc>
                <a:spcPct val="100000"/>
              </a:lnSpc>
              <a:spcBef>
                <a:spcPts val="1000"/>
              </a:spcBef>
              <a:spcAft>
                <a:spcPts val="0"/>
              </a:spcAft>
              <a:buSzPts val="2400"/>
              <a:buChar char="•"/>
            </a:pPr>
            <a:r>
              <a:rPr lang="en-GB"/>
              <a:t>Currently COVESA Emulator is available for </a:t>
            </a:r>
            <a:r>
              <a:rPr b="1" lang="en-GB"/>
              <a:t>API 31, Android 12</a:t>
            </a:r>
            <a:endParaRPr/>
          </a:p>
          <a:p>
            <a:pPr indent="-381000" lvl="0" marL="457200" rtl="0" algn="l">
              <a:lnSpc>
                <a:spcPct val="100000"/>
              </a:lnSpc>
              <a:spcBef>
                <a:spcPts val="1000"/>
              </a:spcBef>
              <a:spcAft>
                <a:spcPts val="0"/>
              </a:spcAft>
              <a:buSzPts val="2400"/>
              <a:buChar char="•"/>
            </a:pPr>
            <a:r>
              <a:rPr lang="en-GB"/>
              <a:t>Planned support for </a:t>
            </a:r>
            <a:r>
              <a:rPr b="1" lang="en-GB"/>
              <a:t>at least one additional version</a:t>
            </a:r>
            <a:r>
              <a:rPr lang="en-GB"/>
              <a:t>, but trade-off needed:</a:t>
            </a:r>
            <a:endParaRPr/>
          </a:p>
          <a:p>
            <a:pPr indent="-220662" lvl="1" marL="579438" rtl="0" algn="l">
              <a:lnSpc>
                <a:spcPct val="100000"/>
              </a:lnSpc>
              <a:spcBef>
                <a:spcPts val="1000"/>
              </a:spcBef>
              <a:spcAft>
                <a:spcPts val="0"/>
              </a:spcAft>
              <a:buSzPts val="2000"/>
              <a:buChar char="−"/>
            </a:pPr>
            <a:r>
              <a:rPr lang="en-GB"/>
              <a:t>More recent Android versions, e.g. 15 or 16, not yet in relevant</a:t>
            </a:r>
            <a:endParaRPr/>
          </a:p>
          <a:p>
            <a:pPr indent="-220662" lvl="1" marL="579438" rtl="0" algn="l">
              <a:lnSpc>
                <a:spcPct val="100000"/>
              </a:lnSpc>
              <a:spcBef>
                <a:spcPts val="1000"/>
              </a:spcBef>
              <a:spcAft>
                <a:spcPts val="0"/>
              </a:spcAft>
              <a:buSzPts val="2000"/>
              <a:buChar char="−"/>
            </a:pPr>
            <a:r>
              <a:rPr lang="en-GB"/>
              <a:t>State of the art within Automotive AOSP is Android 13 and 14</a:t>
            </a:r>
            <a:endParaRPr/>
          </a:p>
          <a:p>
            <a:pPr indent="-93662" lvl="1" marL="579438" rtl="0" algn="l">
              <a:lnSpc>
                <a:spcPct val="100000"/>
              </a:lnSpc>
              <a:spcBef>
                <a:spcPts val="1000"/>
              </a:spcBef>
              <a:spcAft>
                <a:spcPts val="0"/>
              </a:spcAft>
              <a:buSzPts val="2000"/>
              <a:buNone/>
            </a:pPr>
            <a:r>
              <a:t/>
            </a:r>
            <a:endParaRPr/>
          </a:p>
        </p:txBody>
      </p:sp>
      <p:graphicFrame>
        <p:nvGraphicFramePr>
          <p:cNvPr id="184" name="Google Shape;184;p11"/>
          <p:cNvGraphicFramePr/>
          <p:nvPr/>
        </p:nvGraphicFramePr>
        <p:xfrm>
          <a:off x="1204687" y="3043646"/>
          <a:ext cx="3000000" cy="3000000"/>
        </p:xfrm>
        <a:graphic>
          <a:graphicData uri="http://schemas.openxmlformats.org/drawingml/2006/table">
            <a:tbl>
              <a:tblPr bandRow="1" firstRow="1">
                <a:noFill/>
                <a:tableStyleId>{797B7BAE-30D1-4B7D-8216-051304189100}</a:tableStyleId>
              </a:tblPr>
              <a:tblGrid>
                <a:gridCol w="1393375"/>
                <a:gridCol w="1998975"/>
                <a:gridCol w="3487425"/>
              </a:tblGrid>
              <a:tr h="370850">
                <a:tc>
                  <a:txBody>
                    <a:bodyPr/>
                    <a:lstStyle/>
                    <a:p>
                      <a:pPr indent="0" lvl="0" marL="0" marR="0" rtl="0" algn="l">
                        <a:lnSpc>
                          <a:spcPct val="100000"/>
                        </a:lnSpc>
                        <a:spcBef>
                          <a:spcPts val="0"/>
                        </a:spcBef>
                        <a:spcAft>
                          <a:spcPts val="0"/>
                        </a:spcAft>
                        <a:buClr>
                          <a:srgbClr val="000000"/>
                        </a:buClr>
                        <a:buSzPts val="1800"/>
                        <a:buFont typeface="Arial"/>
                        <a:buNone/>
                      </a:pPr>
                      <a:r>
                        <a:rPr lang="en-GB" sz="1800" u="none" cap="none" strike="noStrike"/>
                        <a:t>API Level</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GB" sz="1800" u="none" cap="none" strike="noStrike"/>
                        <a:t>Android version</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GB" sz="1800" u="none" cap="none" strike="noStrike"/>
                        <a:t>Comment</a:t>
                      </a:r>
                      <a:endParaRPr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800"/>
                        <a:buFont typeface="Arial"/>
                        <a:buNone/>
                      </a:pPr>
                      <a:r>
                        <a:rPr lang="en-GB" sz="1800" u="none" cap="none" strike="noStrike">
                          <a:solidFill>
                            <a:srgbClr val="FF0000"/>
                          </a:solidFill>
                        </a:rPr>
                        <a:t>9 - 10</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GB" sz="1800" u="none" cap="none" strike="noStrike">
                          <a:solidFill>
                            <a:srgbClr val="FF0000"/>
                          </a:solidFill>
                        </a:rPr>
                        <a:t>9-10</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GB" sz="1800" u="none" cap="none" strike="noStrike">
                          <a:solidFill>
                            <a:srgbClr val="FF0000"/>
                          </a:solidFill>
                        </a:rPr>
                        <a:t>Legacy systems</a:t>
                      </a:r>
                      <a:endParaRPr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800"/>
                        <a:buFont typeface="Arial"/>
                        <a:buNone/>
                      </a:pPr>
                      <a:r>
                        <a:rPr lang="en-GB" sz="1800" u="none" cap="none" strike="noStrike"/>
                        <a:t>30, </a:t>
                      </a:r>
                      <a:r>
                        <a:rPr b="1" lang="en-GB" sz="1800" u="none" cap="none" strike="noStrike"/>
                        <a:t>31</a:t>
                      </a:r>
                      <a:r>
                        <a:rPr lang="en-GB" sz="1800" u="none" cap="none" strike="noStrike"/>
                        <a:t>, 32</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GB" sz="1800" u="none" cap="none" strike="noStrike"/>
                        <a:t>11, </a:t>
                      </a:r>
                      <a:r>
                        <a:rPr b="1" lang="en-GB" sz="1800" u="none" cap="none" strike="noStrike"/>
                        <a:t>12</a:t>
                      </a:r>
                      <a:r>
                        <a:rPr lang="en-GB" sz="1800" u="none" cap="none" strike="noStrike"/>
                        <a:t>, 12L</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GB" sz="1800" u="none" cap="none" strike="noStrike"/>
                        <a:t>Most frequent in production cars</a:t>
                      </a:r>
                      <a:endParaRPr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800"/>
                        <a:buFont typeface="Arial"/>
                        <a:buNone/>
                      </a:pPr>
                      <a:r>
                        <a:rPr lang="en-GB" sz="1800" u="none" cap="none" strike="noStrike"/>
                        <a:t>33, 34</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GB" sz="1800" u="none" cap="none" strike="noStrike"/>
                        <a:t>13, 14</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GB" sz="1800" u="none" cap="none" strike="noStrike"/>
                        <a:t>Most up to date OEMs systems</a:t>
                      </a:r>
                      <a:endParaRPr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800"/>
                        <a:buFont typeface="Arial"/>
                        <a:buNone/>
                      </a:pPr>
                      <a:r>
                        <a:rPr lang="en-GB" sz="1800" u="none" cap="none" strike="noStrike">
                          <a:solidFill>
                            <a:srgbClr val="FF0000"/>
                          </a:solidFill>
                        </a:rPr>
                        <a:t>35, 36</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GB" sz="1800" u="none" cap="none" strike="noStrike">
                          <a:solidFill>
                            <a:srgbClr val="FF0000"/>
                          </a:solidFill>
                        </a:rPr>
                        <a:t>15-16</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GB" sz="1800" u="none" cap="none" strike="noStrike">
                          <a:solidFill>
                            <a:srgbClr val="FF0000"/>
                          </a:solidFill>
                        </a:rPr>
                        <a:t>Not needed yet</a:t>
                      </a:r>
                      <a:endParaRPr sz="1400" u="none" cap="none" strike="noStrike"/>
                    </a:p>
                  </a:txBody>
                  <a:tcPr marT="45725" marB="45725" marR="91450" marL="91450"/>
                </a:tc>
              </a:tr>
            </a:tbl>
          </a:graphicData>
        </a:graphic>
      </p:graphicFrame>
      <p:cxnSp>
        <p:nvCxnSpPr>
          <p:cNvPr id="185" name="Google Shape;185;p11"/>
          <p:cNvCxnSpPr/>
          <p:nvPr/>
        </p:nvCxnSpPr>
        <p:spPr>
          <a:xfrm>
            <a:off x="8069945" y="4399863"/>
            <a:ext cx="700312" cy="0"/>
          </a:xfrm>
          <a:prstGeom prst="straightConnector1">
            <a:avLst/>
          </a:prstGeom>
          <a:noFill/>
          <a:ln cap="flat" cmpd="sng" w="9525">
            <a:solidFill>
              <a:schemeClr val="accent1"/>
            </a:solidFill>
            <a:prstDash val="solid"/>
            <a:miter lim="800000"/>
            <a:headEnd len="sm" w="sm" type="none"/>
            <a:tailEnd len="med" w="med" type="triangle"/>
          </a:ln>
        </p:spPr>
      </p:cxnSp>
      <p:sp>
        <p:nvSpPr>
          <p:cNvPr id="186" name="Google Shape;186;p11"/>
          <p:cNvSpPr txBox="1"/>
          <p:nvPr/>
        </p:nvSpPr>
        <p:spPr>
          <a:xfrm>
            <a:off x="1204687" y="4944507"/>
            <a:ext cx="6096000"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GB" sz="1800" u="sng" cap="none" strike="noStrike">
                <a:solidFill>
                  <a:schemeClr val="dk1"/>
                </a:solidFill>
                <a:latin typeface="Calibri"/>
                <a:ea typeface="Calibri"/>
                <a:cs typeface="Calibri"/>
                <a:sym typeface="Calibri"/>
                <a:hlinkClick r:id="rId3">
                  <a:extLst>
                    <a:ext uri="{A12FA001-AC4F-418D-AE19-62706E023703}">
                      <ahyp:hlinkClr val="tx"/>
                    </a:ext>
                  </a:extLst>
                </a:hlinkClick>
              </a:rPr>
              <a:t>https://apilevels.com/</a:t>
            </a:r>
            <a:r>
              <a:rPr b="0" i="0" lang="en-GB" sz="1800" u="none" cap="none" strike="noStrike">
                <a:solidFill>
                  <a:schemeClr val="dk1"/>
                </a:solidFill>
                <a:latin typeface="Calibri"/>
                <a:ea typeface="Calibri"/>
                <a:cs typeface="Calibri"/>
                <a:sym typeface="Calibri"/>
              </a:rPr>
              <a:t> </a:t>
            </a:r>
            <a:endParaRPr b="0" i="0" sz="1400" u="none" cap="none" strike="noStrike">
              <a:solidFill>
                <a:srgbClr val="000000"/>
              </a:solidFill>
              <a:latin typeface="Arial"/>
              <a:ea typeface="Arial"/>
              <a:cs typeface="Arial"/>
              <a:sym typeface="Arial"/>
            </a:endParaRPr>
          </a:p>
        </p:txBody>
      </p:sp>
      <p:sp>
        <p:nvSpPr>
          <p:cNvPr id="187" name="Google Shape;187;p11"/>
          <p:cNvSpPr txBox="1"/>
          <p:nvPr/>
        </p:nvSpPr>
        <p:spPr>
          <a:xfrm>
            <a:off x="1204687" y="5699930"/>
            <a:ext cx="7842036"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chemeClr val="dk1"/>
                </a:solidFill>
                <a:latin typeface="Calibri"/>
                <a:ea typeface="Calibri"/>
                <a:cs typeface="Calibri"/>
                <a:sym typeface="Calibri"/>
              </a:rPr>
              <a:t>(1) </a:t>
            </a:r>
            <a:r>
              <a:rPr b="0" i="0" lang="en-GB" sz="1800" u="sng" cap="none" strike="noStrike">
                <a:solidFill>
                  <a:schemeClr val="dk1"/>
                </a:solidFill>
                <a:latin typeface="Calibri"/>
                <a:ea typeface="Calibri"/>
                <a:cs typeface="Calibri"/>
                <a:sym typeface="Calibri"/>
                <a:hlinkClick r:id="rId4">
                  <a:extLst>
                    <a:ext uri="{A12FA001-AC4F-418D-AE19-62706E023703}">
                      <ahyp:hlinkClr val="tx"/>
                    </a:ext>
                  </a:extLst>
                </a:hlinkClick>
              </a:rPr>
              <a:t>https://developer.android.com/google/play/requirements/target-sdk</a:t>
            </a:r>
            <a:r>
              <a:rPr b="0" i="0" lang="en-GB" sz="1800" u="none" cap="none" strike="noStrike">
                <a:solidFill>
                  <a:schemeClr val="dk1"/>
                </a:solidFill>
                <a:latin typeface="Calibri"/>
                <a:ea typeface="Calibri"/>
                <a:cs typeface="Calibri"/>
                <a:sym typeface="Calibri"/>
              </a:rPr>
              <a:t> </a:t>
            </a:r>
            <a:endParaRPr b="0" i="0" sz="1400" u="none" cap="none" strike="noStrike">
              <a:solidFill>
                <a:srgbClr val="000000"/>
              </a:solidFill>
              <a:latin typeface="Arial"/>
              <a:ea typeface="Arial"/>
              <a:cs typeface="Arial"/>
              <a:sym typeface="Arial"/>
            </a:endParaRPr>
          </a:p>
        </p:txBody>
      </p:sp>
      <p:sp>
        <p:nvSpPr>
          <p:cNvPr id="188" name="Google Shape;188;p11"/>
          <p:cNvSpPr txBox="1"/>
          <p:nvPr/>
        </p:nvSpPr>
        <p:spPr>
          <a:xfrm>
            <a:off x="8806551" y="4183100"/>
            <a:ext cx="3167100" cy="9234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1" lang="en-GB" sz="1800" u="none" cap="none" strike="noStrike">
                <a:solidFill>
                  <a:schemeClr val="dk1"/>
                </a:solidFill>
                <a:latin typeface="Calibri"/>
                <a:ea typeface="Calibri"/>
                <a:cs typeface="Calibri"/>
                <a:sym typeface="Calibri"/>
              </a:rPr>
              <a:t>target Android 14 (API level 34) recommended by Play Store </a:t>
            </a:r>
            <a:r>
              <a:rPr b="0" baseline="30000" i="1" lang="en-GB" sz="1800" u="none" cap="none" strike="noStrike">
                <a:solidFill>
                  <a:schemeClr val="dk1"/>
                </a:solidFill>
                <a:latin typeface="Calibri"/>
                <a:ea typeface="Calibri"/>
                <a:cs typeface="Calibri"/>
                <a:sym typeface="Calibri"/>
              </a:rPr>
              <a:t>(1)</a:t>
            </a:r>
            <a:r>
              <a:rPr b="0" i="1" lang="en-GB" sz="1800" u="none" cap="none" strike="noStrike">
                <a:solidFill>
                  <a:schemeClr val="dk1"/>
                </a:solidFill>
                <a:latin typeface="Calibri"/>
                <a:ea typeface="Calibri"/>
                <a:cs typeface="Calibri"/>
                <a:sym typeface="Calibri"/>
              </a:rPr>
              <a:t> and Appning </a:t>
            </a:r>
            <a:r>
              <a:rPr b="0" baseline="30000" i="1" lang="en-GB" sz="1800" u="none" cap="none" strike="noStrike">
                <a:solidFill>
                  <a:schemeClr val="dk1"/>
                </a:solidFill>
                <a:latin typeface="Calibri"/>
                <a:ea typeface="Calibri"/>
                <a:cs typeface="Calibri"/>
                <a:sym typeface="Calibri"/>
              </a:rPr>
              <a:t>(2)</a:t>
            </a:r>
            <a:endParaRPr b="0" i="0" sz="1800" u="none" cap="none" strike="noStrike">
              <a:solidFill>
                <a:schemeClr val="dk1"/>
              </a:solidFill>
              <a:latin typeface="Calibri"/>
              <a:ea typeface="Calibri"/>
              <a:cs typeface="Calibri"/>
              <a:sym typeface="Calibri"/>
            </a:endParaRPr>
          </a:p>
        </p:txBody>
      </p:sp>
      <p:sp>
        <p:nvSpPr>
          <p:cNvPr id="189" name="Google Shape;189;p11"/>
          <p:cNvSpPr txBox="1"/>
          <p:nvPr/>
        </p:nvSpPr>
        <p:spPr>
          <a:xfrm>
            <a:off x="1205577" y="6069397"/>
            <a:ext cx="7316743"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chemeClr val="dk1"/>
                </a:solidFill>
                <a:latin typeface="Calibri"/>
                <a:ea typeface="Calibri"/>
                <a:cs typeface="Calibri"/>
                <a:sym typeface="Calibri"/>
              </a:rPr>
              <a:t>(2) </a:t>
            </a:r>
            <a:r>
              <a:rPr b="0" i="0" lang="en-GB" sz="1800" u="sng" cap="none" strike="noStrike">
                <a:solidFill>
                  <a:schemeClr val="dk1"/>
                </a:solidFill>
                <a:latin typeface="Calibri"/>
                <a:ea typeface="Calibri"/>
                <a:cs typeface="Calibri"/>
                <a:sym typeface="Calibri"/>
                <a:hlinkClick r:id="rId5">
                  <a:extLst>
                    <a:ext uri="{A12FA001-AC4F-418D-AE19-62706E023703}">
                      <ahyp:hlinkClr val="tx"/>
                    </a:ext>
                  </a:extLst>
                </a:hlinkClick>
              </a:rPr>
              <a:t>https://appning.com/developers/#prepare_your_app</a:t>
            </a:r>
            <a:r>
              <a:rPr b="0" i="0" lang="en-GB" sz="1800" u="none" cap="none" strike="noStrike">
                <a:solidFill>
                  <a:schemeClr val="dk1"/>
                </a:solidFill>
                <a:latin typeface="Calibri"/>
                <a:ea typeface="Calibri"/>
                <a:cs typeface="Calibri"/>
                <a:sym typeface="Calibri"/>
              </a:rPr>
              <a:t> </a:t>
            </a:r>
            <a:endParaRPr b="0" i="0" sz="1400" u="none" cap="none" strike="noStrike">
              <a:solidFill>
                <a:srgbClr val="000000"/>
              </a:solidFill>
              <a:latin typeface="Arial"/>
              <a:ea typeface="Arial"/>
              <a:cs typeface="Arial"/>
              <a:sym typeface="Arial"/>
            </a:endParaRPr>
          </a:p>
        </p:txBody>
      </p:sp>
      <p:sp>
        <p:nvSpPr>
          <p:cNvPr id="190" name="Google Shape;190;p11"/>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13 May 2025  </a:t>
            </a:r>
            <a:r>
              <a:rPr lang="en-GB">
                <a:solidFill>
                  <a:srgbClr val="00B0F0"/>
                </a:solidFill>
              </a:rPr>
              <a:t>|</a:t>
            </a:r>
            <a:endParaRPr>
              <a:solidFill>
                <a:srgbClr val="00B0F0"/>
              </a:solidFill>
            </a:endParaRPr>
          </a:p>
        </p:txBody>
      </p:sp>
      <p:sp>
        <p:nvSpPr>
          <p:cNvPr id="191" name="Google Shape;191;p11"/>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Copyright ©2025 COVESA</a:t>
            </a:r>
            <a:endParaRPr/>
          </a:p>
        </p:txBody>
      </p:sp>
      <p:sp>
        <p:nvSpPr>
          <p:cNvPr id="192" name="Google Shape;192;p11"/>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r>
              <a:rPr b="1" lang="en-GB" sz="1200">
                <a:solidFill>
                  <a:srgbClr val="00B1C3"/>
                </a:solidFill>
              </a:rPr>
              <a:t>| </a:t>
            </a:r>
            <a:fld id="{00000000-1234-1234-1234-123412341234}" type="slidenum">
              <a:rPr lang="en-GB"/>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12"/>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SzPts val="3600"/>
              <a:buNone/>
            </a:pPr>
            <a:r>
              <a:rPr lang="en-GB"/>
              <a:t>Emulator: UnifiedPush</a:t>
            </a:r>
            <a:endParaRPr/>
          </a:p>
        </p:txBody>
      </p:sp>
      <p:sp>
        <p:nvSpPr>
          <p:cNvPr id="198" name="Google Shape;198;p12"/>
          <p:cNvSpPr txBox="1"/>
          <p:nvPr>
            <p:ph idx="1" type="body"/>
          </p:nvPr>
        </p:nvSpPr>
        <p:spPr>
          <a:xfrm>
            <a:off x="334963" y="1220432"/>
            <a:ext cx="11517086" cy="4940864"/>
          </a:xfrm>
          <a:prstGeom prst="rect">
            <a:avLst/>
          </a:prstGeom>
          <a:noFill/>
          <a:ln>
            <a:noFill/>
          </a:ln>
        </p:spPr>
        <p:txBody>
          <a:bodyPr anchorCtr="0" anchor="t" bIns="45700" lIns="91425" spcFirstLastPara="1" rIns="91425" wrap="square" tIns="45700">
            <a:normAutofit/>
          </a:bodyPr>
          <a:lstStyle/>
          <a:p>
            <a:pPr indent="0" lvl="0" marL="76200" rtl="0" algn="l">
              <a:lnSpc>
                <a:spcPct val="100000"/>
              </a:lnSpc>
              <a:spcBef>
                <a:spcPts val="1000"/>
              </a:spcBef>
              <a:spcAft>
                <a:spcPts val="0"/>
              </a:spcAft>
              <a:buSzPts val="2400"/>
              <a:buNone/>
            </a:pPr>
            <a:r>
              <a:rPr lang="en-GB"/>
              <a:t>We have a library and a sample application to enable UnifiedPush in </a:t>
            </a:r>
            <a:r>
              <a:rPr lang="en-GB" u="sng">
                <a:solidFill>
                  <a:schemeClr val="hlink"/>
                </a:solidFill>
                <a:hlinkClick r:id="rId3"/>
              </a:rPr>
              <a:t>https://github.com/COVESA/covesa-aosp-sdk</a:t>
            </a:r>
            <a:endParaRPr/>
          </a:p>
        </p:txBody>
      </p:sp>
      <p:pic>
        <p:nvPicPr>
          <p:cNvPr descr="A screenshot of a computer&#10;&#10;AI-generated content may be incorrect." id="199" name="Google Shape;199;p12"/>
          <p:cNvPicPr preferRelativeResize="0"/>
          <p:nvPr/>
        </p:nvPicPr>
        <p:blipFill rotWithShape="1">
          <a:blip r:embed="rId4">
            <a:alphaModFix/>
          </a:blip>
          <a:srcRect b="0" l="0" r="0" t="0"/>
          <a:stretch/>
        </p:blipFill>
        <p:spPr>
          <a:xfrm>
            <a:off x="1726323" y="2156098"/>
            <a:ext cx="7772400" cy="3007327"/>
          </a:xfrm>
          <a:prstGeom prst="rect">
            <a:avLst/>
          </a:prstGeom>
          <a:noFill/>
          <a:ln>
            <a:noFill/>
          </a:ln>
        </p:spPr>
      </p:pic>
      <p:sp>
        <p:nvSpPr>
          <p:cNvPr id="200" name="Google Shape;200;p12"/>
          <p:cNvSpPr txBox="1"/>
          <p:nvPr/>
        </p:nvSpPr>
        <p:spPr>
          <a:xfrm>
            <a:off x="2194170" y="5396788"/>
            <a:ext cx="6835286" cy="584735"/>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Calibri"/>
              <a:buNone/>
            </a:pPr>
            <a:r>
              <a:rPr b="0" i="0" lang="en-GB" sz="1600" u="sng" cap="none" strike="noStrike">
                <a:solidFill>
                  <a:schemeClr val="dk1"/>
                </a:solidFill>
                <a:latin typeface="Calibri"/>
                <a:ea typeface="Calibri"/>
                <a:cs typeface="Calibri"/>
                <a:sym typeface="Calibri"/>
                <a:hlinkClick r:id="rId5">
                  <a:extLst>
                    <a:ext uri="{A12FA001-AC4F-418D-AE19-62706E023703}">
                      <ahyp:hlinkClr val="tx"/>
                    </a:ext>
                  </a:extLst>
                </a:hlinkClick>
              </a:rPr>
              <a:t>https://github.com/COVESA/aosp_device_covesa_emulator/issues/7</a:t>
            </a:r>
            <a:endParaRPr b="0" i="0" sz="1600" u="sng"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chemeClr val="dk1"/>
              </a:buClr>
              <a:buSzPts val="1800"/>
              <a:buFont typeface="Calibri"/>
              <a:buNone/>
            </a:pPr>
            <a:r>
              <a:t/>
            </a:r>
            <a:endParaRPr b="0" i="0" sz="1600" u="sng" cap="none" strike="noStrike">
              <a:solidFill>
                <a:schemeClr val="dk1"/>
              </a:solidFill>
              <a:latin typeface="Calibri"/>
              <a:ea typeface="Calibri"/>
              <a:cs typeface="Calibri"/>
              <a:sym typeface="Calibri"/>
            </a:endParaRPr>
          </a:p>
        </p:txBody>
      </p:sp>
      <p:sp>
        <p:nvSpPr>
          <p:cNvPr id="201" name="Google Shape;201;p12"/>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13 May 2025  </a:t>
            </a:r>
            <a:r>
              <a:rPr lang="en-GB">
                <a:solidFill>
                  <a:srgbClr val="00B0F0"/>
                </a:solidFill>
              </a:rPr>
              <a:t>|</a:t>
            </a:r>
            <a:endParaRPr>
              <a:solidFill>
                <a:srgbClr val="00B0F0"/>
              </a:solidFill>
            </a:endParaRPr>
          </a:p>
        </p:txBody>
      </p:sp>
      <p:sp>
        <p:nvSpPr>
          <p:cNvPr id="202" name="Google Shape;202;p12"/>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Copyright ©2025 COVESA</a:t>
            </a:r>
            <a:endParaRPr/>
          </a:p>
        </p:txBody>
      </p:sp>
      <p:sp>
        <p:nvSpPr>
          <p:cNvPr id="203" name="Google Shape;203;p12"/>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r>
              <a:rPr b="1" lang="en-GB" sz="1200">
                <a:solidFill>
                  <a:srgbClr val="00B1C3"/>
                </a:solidFill>
              </a:rPr>
              <a:t>| </a:t>
            </a:r>
            <a:fld id="{00000000-1234-1234-1234-123412341234}" type="slidenum">
              <a:rPr lang="en-GB"/>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13"/>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SzPts val="3600"/>
              <a:buNone/>
            </a:pPr>
            <a:r>
              <a:rPr lang="en-GB"/>
              <a:t>Emulator: Maps on Home Screen</a:t>
            </a:r>
            <a:endParaRPr/>
          </a:p>
        </p:txBody>
      </p:sp>
      <p:sp>
        <p:nvSpPr>
          <p:cNvPr id="209" name="Google Shape;209;p13"/>
          <p:cNvSpPr txBox="1"/>
          <p:nvPr>
            <p:ph idx="1" type="body"/>
          </p:nvPr>
        </p:nvSpPr>
        <p:spPr>
          <a:xfrm>
            <a:off x="1292648" y="1740310"/>
            <a:ext cx="3527258" cy="622300"/>
          </a:xfrm>
          <a:prstGeom prst="rect">
            <a:avLst/>
          </a:prstGeom>
          <a:noFill/>
          <a:ln>
            <a:noFill/>
          </a:ln>
        </p:spPr>
        <p:txBody>
          <a:bodyPr anchorCtr="0" anchor="t" bIns="45700" lIns="91425" spcFirstLastPara="1" rIns="91425" wrap="square" tIns="45700">
            <a:normAutofit/>
          </a:bodyPr>
          <a:lstStyle/>
          <a:p>
            <a:pPr indent="0" lvl="0" marL="76200" rtl="0" algn="ctr">
              <a:lnSpc>
                <a:spcPct val="100000"/>
              </a:lnSpc>
              <a:spcBef>
                <a:spcPts val="1000"/>
              </a:spcBef>
              <a:spcAft>
                <a:spcPts val="0"/>
              </a:spcAft>
              <a:buSzPts val="2400"/>
              <a:buNone/>
            </a:pPr>
            <a:r>
              <a:rPr lang="en-GB"/>
              <a:t>AOSP: stub implementation</a:t>
            </a:r>
            <a:endParaRPr/>
          </a:p>
        </p:txBody>
      </p:sp>
      <p:pic>
        <p:nvPicPr>
          <p:cNvPr descr="A screen shot of a video call&#10;&#10;AI-generated content may be incorrect." id="210" name="Google Shape;210;p13"/>
          <p:cNvPicPr preferRelativeResize="0"/>
          <p:nvPr/>
        </p:nvPicPr>
        <p:blipFill rotWithShape="1">
          <a:blip r:embed="rId3">
            <a:alphaModFix/>
          </a:blip>
          <a:srcRect b="0" l="0" r="0" t="0"/>
          <a:stretch/>
        </p:blipFill>
        <p:spPr>
          <a:xfrm>
            <a:off x="125260" y="2309691"/>
            <a:ext cx="6079445" cy="2943398"/>
          </a:xfrm>
          <a:prstGeom prst="rect">
            <a:avLst/>
          </a:prstGeom>
          <a:noFill/>
          <a:ln>
            <a:noFill/>
          </a:ln>
        </p:spPr>
      </p:pic>
      <p:pic>
        <p:nvPicPr>
          <p:cNvPr descr="A screenshot of a map&#10;&#10;AI-generated content may be incorrect." id="211" name="Google Shape;211;p13"/>
          <p:cNvPicPr preferRelativeResize="0"/>
          <p:nvPr/>
        </p:nvPicPr>
        <p:blipFill rotWithShape="1">
          <a:blip r:embed="rId4">
            <a:alphaModFix/>
          </a:blip>
          <a:srcRect b="0" l="0" r="0" t="0"/>
          <a:stretch/>
        </p:blipFill>
        <p:spPr>
          <a:xfrm>
            <a:off x="6621406" y="2362610"/>
            <a:ext cx="5053805" cy="2704287"/>
          </a:xfrm>
          <a:prstGeom prst="rect">
            <a:avLst/>
          </a:prstGeom>
          <a:noFill/>
          <a:ln>
            <a:noFill/>
          </a:ln>
        </p:spPr>
      </p:pic>
      <p:sp>
        <p:nvSpPr>
          <p:cNvPr id="212" name="Google Shape;212;p13"/>
          <p:cNvSpPr txBox="1"/>
          <p:nvPr/>
        </p:nvSpPr>
        <p:spPr>
          <a:xfrm>
            <a:off x="8104421" y="1740310"/>
            <a:ext cx="2087774" cy="497532"/>
          </a:xfrm>
          <a:prstGeom prst="rect">
            <a:avLst/>
          </a:prstGeom>
          <a:noFill/>
          <a:ln>
            <a:noFill/>
          </a:ln>
        </p:spPr>
        <p:txBody>
          <a:bodyPr anchorCtr="0" anchor="t" bIns="45700" lIns="91425" spcFirstLastPara="1" rIns="91425" wrap="square" tIns="45700">
            <a:spAutoFit/>
          </a:bodyPr>
          <a:lstStyle/>
          <a:p>
            <a:pPr indent="0" lvl="0" marL="76200" marR="0" rtl="0" algn="ctr">
              <a:lnSpc>
                <a:spcPct val="100000"/>
              </a:lnSpc>
              <a:spcBef>
                <a:spcPts val="1000"/>
              </a:spcBef>
              <a:spcAft>
                <a:spcPts val="0"/>
              </a:spcAft>
              <a:buNone/>
            </a:pPr>
            <a:r>
              <a:rPr b="0" i="0" lang="en-GB" sz="1800" u="none" cap="none" strike="noStrike">
                <a:solidFill>
                  <a:schemeClr val="dk1"/>
                </a:solidFill>
                <a:latin typeface="Calibri"/>
                <a:ea typeface="Calibri"/>
                <a:cs typeface="Calibri"/>
                <a:sym typeface="Calibri"/>
              </a:rPr>
              <a:t>GAS: Google Maps</a:t>
            </a:r>
            <a:endParaRPr b="0" i="0" sz="1800" u="none" cap="none" strike="noStrike">
              <a:solidFill>
                <a:schemeClr val="dk1"/>
              </a:solidFill>
              <a:latin typeface="Calibri"/>
              <a:ea typeface="Calibri"/>
              <a:cs typeface="Calibri"/>
              <a:sym typeface="Calibri"/>
            </a:endParaRPr>
          </a:p>
        </p:txBody>
      </p:sp>
      <p:sp>
        <p:nvSpPr>
          <p:cNvPr id="213" name="Google Shape;213;p13"/>
          <p:cNvSpPr txBox="1"/>
          <p:nvPr/>
        </p:nvSpPr>
        <p:spPr>
          <a:xfrm>
            <a:off x="2194170" y="5396788"/>
            <a:ext cx="6835286" cy="584735"/>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Calibri"/>
              <a:buNone/>
            </a:pPr>
            <a:r>
              <a:rPr b="0" i="0" lang="en-GB" sz="1600" u="sng" cap="none" strike="noStrike">
                <a:solidFill>
                  <a:schemeClr val="dk1"/>
                </a:solidFill>
                <a:latin typeface="Calibri"/>
                <a:ea typeface="Calibri"/>
                <a:cs typeface="Calibri"/>
                <a:sym typeface="Calibri"/>
                <a:hlinkClick r:id="rId5">
                  <a:extLst>
                    <a:ext uri="{A12FA001-AC4F-418D-AE19-62706E023703}">
                      <ahyp:hlinkClr val="tx"/>
                    </a:ext>
                  </a:extLst>
                </a:hlinkClick>
              </a:rPr>
              <a:t>https://github.com/COVESA/aosp_device_covesa_emulator/issues/8</a:t>
            </a:r>
            <a:endParaRPr b="0" i="0" sz="1600" u="sng"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chemeClr val="dk1"/>
              </a:buClr>
              <a:buSzPts val="1800"/>
              <a:buFont typeface="Calibri"/>
              <a:buNone/>
            </a:pPr>
            <a:r>
              <a:t/>
            </a:r>
            <a:endParaRPr b="0" i="0" sz="1600" u="none" cap="none" strike="noStrike">
              <a:solidFill>
                <a:schemeClr val="dk1"/>
              </a:solidFill>
              <a:latin typeface="Calibri"/>
              <a:ea typeface="Calibri"/>
              <a:cs typeface="Calibri"/>
              <a:sym typeface="Calibri"/>
            </a:endParaRPr>
          </a:p>
        </p:txBody>
      </p:sp>
      <p:sp>
        <p:nvSpPr>
          <p:cNvPr id="214" name="Google Shape;214;p13"/>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13 May 2025  </a:t>
            </a:r>
            <a:r>
              <a:rPr lang="en-GB">
                <a:solidFill>
                  <a:srgbClr val="00B0F0"/>
                </a:solidFill>
              </a:rPr>
              <a:t>|</a:t>
            </a:r>
            <a:endParaRPr>
              <a:solidFill>
                <a:srgbClr val="00B0F0"/>
              </a:solidFill>
            </a:endParaRPr>
          </a:p>
        </p:txBody>
      </p:sp>
      <p:sp>
        <p:nvSpPr>
          <p:cNvPr id="215" name="Google Shape;215;p13"/>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Copyright ©2025 COVESA</a:t>
            </a:r>
            <a:endParaRPr/>
          </a:p>
        </p:txBody>
      </p:sp>
      <p:sp>
        <p:nvSpPr>
          <p:cNvPr id="216" name="Google Shape;216;p13"/>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r>
              <a:rPr b="1" lang="en-GB" sz="1200">
                <a:solidFill>
                  <a:srgbClr val="00B1C3"/>
                </a:solidFill>
              </a:rPr>
              <a:t>| </a:t>
            </a:r>
            <a:fld id="{00000000-1234-1234-1234-123412341234}" type="slidenum">
              <a:rPr lang="en-GB"/>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14"/>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SzPts val="3600"/>
              <a:buNone/>
            </a:pPr>
            <a:r>
              <a:rPr lang="en-GB"/>
              <a:t>Automotive Host and Car App Library (CAL)</a:t>
            </a:r>
            <a:endParaRPr/>
          </a:p>
        </p:txBody>
      </p:sp>
      <p:grpSp>
        <p:nvGrpSpPr>
          <p:cNvPr id="222" name="Google Shape;222;p14"/>
          <p:cNvGrpSpPr/>
          <p:nvPr/>
        </p:nvGrpSpPr>
        <p:grpSpPr>
          <a:xfrm>
            <a:off x="318661" y="4629032"/>
            <a:ext cx="1829454" cy="1800889"/>
            <a:chOff x="9282864" y="3150671"/>
            <a:chExt cx="1976318" cy="2224623"/>
          </a:xfrm>
        </p:grpSpPr>
        <p:sp>
          <p:nvSpPr>
            <p:cNvPr id="223" name="Google Shape;223;p14"/>
            <p:cNvSpPr/>
            <p:nvPr/>
          </p:nvSpPr>
          <p:spPr>
            <a:xfrm>
              <a:off x="9282864" y="3150671"/>
              <a:ext cx="1976318" cy="2224623"/>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rgbClr val="000000"/>
                  </a:solidFill>
                  <a:latin typeface="Arial"/>
                  <a:ea typeface="Arial"/>
                  <a:cs typeface="Arial"/>
                  <a:sym typeface="Arial"/>
                </a:rPr>
                <a:t>PROVIDED BY</a:t>
              </a:r>
              <a:endParaRPr b="0" i="0" sz="1400" u="none" cap="none" strike="noStrike">
                <a:solidFill>
                  <a:srgbClr val="000000"/>
                </a:solidFill>
                <a:latin typeface="Arial"/>
                <a:ea typeface="Arial"/>
                <a:cs typeface="Arial"/>
                <a:sym typeface="Arial"/>
              </a:endParaRPr>
            </a:p>
          </p:txBody>
        </p:sp>
        <p:grpSp>
          <p:nvGrpSpPr>
            <p:cNvPr id="224" name="Google Shape;224;p14"/>
            <p:cNvGrpSpPr/>
            <p:nvPr/>
          </p:nvGrpSpPr>
          <p:grpSpPr>
            <a:xfrm>
              <a:off x="9523926" y="3559893"/>
              <a:ext cx="1440000" cy="1761751"/>
              <a:chOff x="9521385" y="3559893"/>
              <a:chExt cx="1440000" cy="1761751"/>
            </a:xfrm>
          </p:grpSpPr>
          <p:sp>
            <p:nvSpPr>
              <p:cNvPr id="225" name="Google Shape;225;p14"/>
              <p:cNvSpPr/>
              <p:nvPr/>
            </p:nvSpPr>
            <p:spPr>
              <a:xfrm>
                <a:off x="9521385" y="4791950"/>
                <a:ext cx="1440000" cy="52969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rgbClr val="FFFFFF"/>
                    </a:solidFill>
                    <a:latin typeface="Arial"/>
                    <a:ea typeface="Arial"/>
                    <a:cs typeface="Arial"/>
                    <a:sym typeface="Arial"/>
                  </a:rPr>
                  <a:t>3RD PARTY</a:t>
                </a:r>
                <a:endParaRPr b="0" i="0" sz="1400" u="none" cap="none" strike="noStrike">
                  <a:solidFill>
                    <a:srgbClr val="000000"/>
                  </a:solidFill>
                  <a:latin typeface="Arial"/>
                  <a:ea typeface="Arial"/>
                  <a:cs typeface="Arial"/>
                  <a:sym typeface="Arial"/>
                </a:endParaRPr>
              </a:p>
            </p:txBody>
          </p:sp>
          <p:sp>
            <p:nvSpPr>
              <p:cNvPr id="226" name="Google Shape;226;p14"/>
              <p:cNvSpPr/>
              <p:nvPr/>
            </p:nvSpPr>
            <p:spPr>
              <a:xfrm>
                <a:off x="9521385" y="4175921"/>
                <a:ext cx="1440000" cy="497841"/>
              </a:xfrm>
              <a:prstGeom prst="rect">
                <a:avLst/>
              </a:prstGeom>
              <a:solidFill>
                <a:srgbClr val="3CC2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rgbClr val="FFFFFF"/>
                    </a:solidFill>
                    <a:latin typeface="Arial"/>
                    <a:ea typeface="Arial"/>
                    <a:cs typeface="Arial"/>
                    <a:sym typeface="Arial"/>
                  </a:rPr>
                  <a:t>OEM</a:t>
                </a:r>
                <a:endParaRPr b="0" i="0" sz="1400" u="none" cap="none" strike="noStrike">
                  <a:solidFill>
                    <a:srgbClr val="000000"/>
                  </a:solidFill>
                  <a:latin typeface="Arial"/>
                  <a:ea typeface="Arial"/>
                  <a:cs typeface="Arial"/>
                  <a:sym typeface="Arial"/>
                </a:endParaRPr>
              </a:p>
            </p:txBody>
          </p:sp>
          <p:sp>
            <p:nvSpPr>
              <p:cNvPr id="227" name="Google Shape;227;p14"/>
              <p:cNvSpPr/>
              <p:nvPr/>
            </p:nvSpPr>
            <p:spPr>
              <a:xfrm>
                <a:off x="9521385" y="3559893"/>
                <a:ext cx="1440000" cy="497841"/>
              </a:xfrm>
              <a:prstGeom prst="rect">
                <a:avLst/>
              </a:prstGeom>
              <a:solidFill>
                <a:srgbClr val="78A6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rgbClr val="FFFFFF"/>
                    </a:solidFill>
                    <a:latin typeface="Arial"/>
                    <a:ea typeface="Arial"/>
                    <a:cs typeface="Arial"/>
                    <a:sym typeface="Arial"/>
                  </a:rPr>
                  <a:t>ANDROID</a:t>
                </a:r>
                <a:endParaRPr b="0" i="0" sz="1400" u="none" cap="none" strike="noStrike">
                  <a:solidFill>
                    <a:srgbClr val="000000"/>
                  </a:solidFill>
                  <a:latin typeface="Arial"/>
                  <a:ea typeface="Arial"/>
                  <a:cs typeface="Arial"/>
                  <a:sym typeface="Arial"/>
                </a:endParaRPr>
              </a:p>
            </p:txBody>
          </p:sp>
        </p:grpSp>
      </p:grpSp>
      <p:sp>
        <p:nvSpPr>
          <p:cNvPr id="228" name="Google Shape;228;p14"/>
          <p:cNvSpPr/>
          <p:nvPr/>
        </p:nvSpPr>
        <p:spPr>
          <a:xfrm>
            <a:off x="567667" y="1588482"/>
            <a:ext cx="1800000" cy="77152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rgbClr val="FFFFFF"/>
                </a:solidFill>
                <a:latin typeface="Arial"/>
                <a:ea typeface="Arial"/>
                <a:cs typeface="Arial"/>
                <a:sym typeface="Arial"/>
              </a:rPr>
              <a:t>3rd PARTY APP</a:t>
            </a:r>
            <a:endParaRPr b="0" i="0" sz="1400" u="none" cap="none" strike="noStrike">
              <a:solidFill>
                <a:srgbClr val="000000"/>
              </a:solidFill>
              <a:latin typeface="Arial"/>
              <a:ea typeface="Arial"/>
              <a:cs typeface="Arial"/>
              <a:sym typeface="Arial"/>
            </a:endParaRPr>
          </a:p>
        </p:txBody>
      </p:sp>
      <p:sp>
        <p:nvSpPr>
          <p:cNvPr id="229" name="Google Shape;229;p14"/>
          <p:cNvSpPr/>
          <p:nvPr/>
        </p:nvSpPr>
        <p:spPr>
          <a:xfrm>
            <a:off x="567667" y="3207647"/>
            <a:ext cx="1800000" cy="771525"/>
          </a:xfrm>
          <a:prstGeom prst="rect">
            <a:avLst/>
          </a:prstGeom>
          <a:solidFill>
            <a:srgbClr val="78A6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rgbClr val="FFFFFF"/>
                </a:solidFill>
                <a:latin typeface="Arial"/>
                <a:ea typeface="Arial"/>
                <a:cs typeface="Arial"/>
                <a:sym typeface="Arial"/>
              </a:rPr>
              <a:t>CARS APP LIBRARY</a:t>
            </a:r>
            <a:endParaRPr b="0" i="0" sz="1400" u="none" cap="none" strike="noStrike">
              <a:solidFill>
                <a:srgbClr val="000000"/>
              </a:solidFill>
              <a:latin typeface="Arial"/>
              <a:ea typeface="Arial"/>
              <a:cs typeface="Arial"/>
              <a:sym typeface="Arial"/>
            </a:endParaRPr>
          </a:p>
        </p:txBody>
      </p:sp>
      <p:sp>
        <p:nvSpPr>
          <p:cNvPr id="230" name="Google Shape;230;p14"/>
          <p:cNvSpPr/>
          <p:nvPr/>
        </p:nvSpPr>
        <p:spPr>
          <a:xfrm>
            <a:off x="4254403" y="3207647"/>
            <a:ext cx="2386013" cy="771525"/>
          </a:xfrm>
          <a:prstGeom prst="rect">
            <a:avLst/>
          </a:prstGeom>
          <a:solidFill>
            <a:srgbClr val="3CC2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rgbClr val="FFFFFF"/>
                </a:solidFill>
                <a:latin typeface="Arial"/>
                <a:ea typeface="Arial"/>
                <a:cs typeface="Arial"/>
                <a:sym typeface="Arial"/>
              </a:rPr>
              <a:t>OEM CAR APP LIBRARY CUSTOMIZATION</a:t>
            </a:r>
            <a:endParaRPr b="0" i="0" sz="1400" u="none" cap="none" strike="noStrike">
              <a:solidFill>
                <a:srgbClr val="000000"/>
              </a:solidFill>
              <a:latin typeface="Arial"/>
              <a:ea typeface="Arial"/>
              <a:cs typeface="Arial"/>
              <a:sym typeface="Arial"/>
            </a:endParaRPr>
          </a:p>
        </p:txBody>
      </p:sp>
      <p:grpSp>
        <p:nvGrpSpPr>
          <p:cNvPr id="231" name="Google Shape;231;p14"/>
          <p:cNvGrpSpPr/>
          <p:nvPr/>
        </p:nvGrpSpPr>
        <p:grpSpPr>
          <a:xfrm>
            <a:off x="4253813" y="1588482"/>
            <a:ext cx="2387193" cy="771525"/>
            <a:chOff x="4419122" y="3421459"/>
            <a:chExt cx="2387193" cy="771525"/>
          </a:xfrm>
        </p:grpSpPr>
        <p:sp>
          <p:nvSpPr>
            <p:cNvPr id="232" name="Google Shape;232;p14"/>
            <p:cNvSpPr/>
            <p:nvPr/>
          </p:nvSpPr>
          <p:spPr>
            <a:xfrm>
              <a:off x="4419909" y="3421459"/>
              <a:ext cx="2386013" cy="771525"/>
            </a:xfrm>
            <a:prstGeom prst="rect">
              <a:avLst/>
            </a:prstGeom>
            <a:solidFill>
              <a:srgbClr val="78A6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t/>
              </a:r>
              <a:endParaRPr b="0" i="0" sz="1600" u="none" cap="none" strike="noStrike">
                <a:solidFill>
                  <a:srgbClr val="FFFFFF"/>
                </a:solidFill>
                <a:latin typeface="Arial"/>
                <a:ea typeface="Arial"/>
                <a:cs typeface="Arial"/>
                <a:sym typeface="Arial"/>
              </a:endParaRPr>
            </a:p>
          </p:txBody>
        </p:sp>
        <p:sp>
          <p:nvSpPr>
            <p:cNvPr id="233" name="Google Shape;233;p14"/>
            <p:cNvSpPr/>
            <p:nvPr/>
          </p:nvSpPr>
          <p:spPr>
            <a:xfrm flipH="1" rot="10800000">
              <a:off x="4419515" y="3422021"/>
              <a:ext cx="2386800" cy="770400"/>
            </a:xfrm>
            <a:prstGeom prst="triangle">
              <a:avLst>
                <a:gd fmla="val 100000" name="adj"/>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234" name="Google Shape;234;p14"/>
            <p:cNvSpPr txBox="1"/>
            <p:nvPr/>
          </p:nvSpPr>
          <p:spPr>
            <a:xfrm>
              <a:off x="4419122" y="3546056"/>
              <a:ext cx="2386800" cy="584775"/>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rgbClr val="FFFFFF"/>
                  </a:solidFill>
                  <a:latin typeface="Arial"/>
                  <a:ea typeface="Arial"/>
                  <a:cs typeface="Arial"/>
                  <a:sym typeface="Arial"/>
                </a:rPr>
                <a:t>AUTOMOTIVE APP HOST (*)</a:t>
              </a:r>
              <a:endParaRPr b="0" i="0" sz="1400" u="none" cap="none" strike="noStrike">
                <a:solidFill>
                  <a:srgbClr val="000000"/>
                </a:solidFill>
                <a:latin typeface="Arial"/>
                <a:ea typeface="Arial"/>
                <a:cs typeface="Arial"/>
                <a:sym typeface="Arial"/>
              </a:endParaRPr>
            </a:p>
          </p:txBody>
        </p:sp>
      </p:grpSp>
      <p:cxnSp>
        <p:nvCxnSpPr>
          <p:cNvPr id="235" name="Google Shape;235;p14"/>
          <p:cNvCxnSpPr/>
          <p:nvPr/>
        </p:nvCxnSpPr>
        <p:spPr>
          <a:xfrm rot="10800000">
            <a:off x="2367667" y="3593410"/>
            <a:ext cx="1886736" cy="0"/>
          </a:xfrm>
          <a:prstGeom prst="straightConnector1">
            <a:avLst/>
          </a:prstGeom>
          <a:noFill/>
          <a:ln cap="flat" cmpd="sng" w="19050">
            <a:solidFill>
              <a:schemeClr val="dk1"/>
            </a:solidFill>
            <a:prstDash val="solid"/>
            <a:miter lim="800000"/>
            <a:headEnd len="sm" w="sm" type="none"/>
            <a:tailEnd len="med" w="med" type="triangle"/>
          </a:ln>
        </p:spPr>
      </p:cxnSp>
      <p:sp>
        <p:nvSpPr>
          <p:cNvPr id="236" name="Google Shape;236;p14"/>
          <p:cNvSpPr txBox="1"/>
          <p:nvPr/>
        </p:nvSpPr>
        <p:spPr>
          <a:xfrm>
            <a:off x="318660" y="2409356"/>
            <a:ext cx="1082446" cy="73866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Arial"/>
                <a:ea typeface="Arial"/>
                <a:cs typeface="Arial"/>
                <a:sym typeface="Arial"/>
              </a:rPr>
              <a:t>App built with Cars App library</a:t>
            </a:r>
            <a:endParaRPr b="0" i="0" sz="1400" u="none" cap="none" strike="noStrike">
              <a:solidFill>
                <a:srgbClr val="000000"/>
              </a:solidFill>
              <a:latin typeface="Arial"/>
              <a:ea typeface="Arial"/>
              <a:cs typeface="Arial"/>
              <a:sym typeface="Arial"/>
            </a:endParaRPr>
          </a:p>
        </p:txBody>
      </p:sp>
      <p:cxnSp>
        <p:nvCxnSpPr>
          <p:cNvPr id="237" name="Google Shape;237;p14"/>
          <p:cNvCxnSpPr/>
          <p:nvPr/>
        </p:nvCxnSpPr>
        <p:spPr>
          <a:xfrm>
            <a:off x="2367962" y="1958633"/>
            <a:ext cx="1886146" cy="0"/>
          </a:xfrm>
          <a:prstGeom prst="straightConnector1">
            <a:avLst/>
          </a:prstGeom>
          <a:noFill/>
          <a:ln cap="flat" cmpd="sng" w="19050">
            <a:solidFill>
              <a:schemeClr val="dk1"/>
            </a:solidFill>
            <a:prstDash val="solid"/>
            <a:miter lim="800000"/>
            <a:headEnd len="sm" w="sm" type="none"/>
            <a:tailEnd len="med" w="med" type="triangle"/>
          </a:ln>
        </p:spPr>
      </p:cxnSp>
      <p:sp>
        <p:nvSpPr>
          <p:cNvPr id="238" name="Google Shape;238;p14"/>
          <p:cNvSpPr txBox="1"/>
          <p:nvPr/>
        </p:nvSpPr>
        <p:spPr>
          <a:xfrm>
            <a:off x="2536624" y="3338045"/>
            <a:ext cx="1548822"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Arial"/>
                <a:ea typeface="Arial"/>
                <a:cs typeface="Arial"/>
                <a:sym typeface="Arial"/>
              </a:rPr>
              <a:t>OEM Skinning /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Arial"/>
                <a:ea typeface="Arial"/>
                <a:cs typeface="Arial"/>
                <a:sym typeface="Arial"/>
              </a:rPr>
              <a:t>UI Customization</a:t>
            </a:r>
            <a:endParaRPr b="0" i="0" sz="1400" u="none" cap="none" strike="noStrike">
              <a:solidFill>
                <a:srgbClr val="000000"/>
              </a:solidFill>
              <a:latin typeface="Arial"/>
              <a:ea typeface="Arial"/>
              <a:cs typeface="Arial"/>
              <a:sym typeface="Arial"/>
            </a:endParaRPr>
          </a:p>
        </p:txBody>
      </p:sp>
      <p:sp>
        <p:nvSpPr>
          <p:cNvPr id="239" name="Google Shape;239;p14"/>
          <p:cNvSpPr txBox="1"/>
          <p:nvPr/>
        </p:nvSpPr>
        <p:spPr>
          <a:xfrm>
            <a:off x="2502160" y="1435413"/>
            <a:ext cx="1617751"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Arial"/>
                <a:ea typeface="Arial"/>
                <a:cs typeface="Arial"/>
                <a:sym typeface="Arial"/>
              </a:rPr>
              <a:t>App relies on host</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Arial"/>
                <a:ea typeface="Arial"/>
                <a:cs typeface="Arial"/>
                <a:sym typeface="Arial"/>
              </a:rPr>
              <a:t>to be executed</a:t>
            </a:r>
            <a:endParaRPr b="0" i="0" sz="1400" u="none" cap="none" strike="noStrike">
              <a:solidFill>
                <a:srgbClr val="000000"/>
              </a:solidFill>
              <a:latin typeface="Arial"/>
              <a:ea typeface="Arial"/>
              <a:cs typeface="Arial"/>
              <a:sym typeface="Arial"/>
            </a:endParaRPr>
          </a:p>
        </p:txBody>
      </p:sp>
      <p:cxnSp>
        <p:nvCxnSpPr>
          <p:cNvPr id="240" name="Google Shape;240;p14"/>
          <p:cNvCxnSpPr>
            <a:stCxn id="228" idx="2"/>
            <a:endCxn id="229" idx="0"/>
          </p:cNvCxnSpPr>
          <p:nvPr/>
        </p:nvCxnSpPr>
        <p:spPr>
          <a:xfrm>
            <a:off x="1467667" y="2360007"/>
            <a:ext cx="0" cy="847500"/>
          </a:xfrm>
          <a:prstGeom prst="straightConnector1">
            <a:avLst/>
          </a:prstGeom>
          <a:noFill/>
          <a:ln cap="flat" cmpd="sng" w="19050">
            <a:solidFill>
              <a:schemeClr val="dk1"/>
            </a:solidFill>
            <a:prstDash val="solid"/>
            <a:miter lim="800000"/>
            <a:headEnd len="sm" w="sm" type="none"/>
            <a:tailEnd len="med" w="med" type="triangle"/>
          </a:ln>
        </p:spPr>
      </p:cxnSp>
      <p:grpSp>
        <p:nvGrpSpPr>
          <p:cNvPr id="241" name="Google Shape;241;p14"/>
          <p:cNvGrpSpPr/>
          <p:nvPr/>
        </p:nvGrpSpPr>
        <p:grpSpPr>
          <a:xfrm>
            <a:off x="7075911" y="1713079"/>
            <a:ext cx="4784478" cy="1512397"/>
            <a:chOff x="7184189" y="2211137"/>
            <a:chExt cx="4868778" cy="1512397"/>
          </a:xfrm>
        </p:grpSpPr>
        <p:sp>
          <p:nvSpPr>
            <p:cNvPr id="242" name="Google Shape;242;p14"/>
            <p:cNvSpPr txBox="1"/>
            <p:nvPr/>
          </p:nvSpPr>
          <p:spPr>
            <a:xfrm>
              <a:off x="7184189" y="2211137"/>
              <a:ext cx="4868778" cy="107721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0" i="1" lang="en-GB" sz="1600" u="sng" cap="none" strike="noStrike">
                  <a:solidFill>
                    <a:srgbClr val="000000"/>
                  </a:solidFill>
                  <a:latin typeface="Courier New"/>
                  <a:ea typeface="Courier New"/>
                  <a:cs typeface="Courier New"/>
                  <a:sym typeface="Courier New"/>
                  <a:hlinkClick r:id="rId3">
                    <a:extLst>
                      <a:ext uri="{A12FA001-AC4F-418D-AE19-62706E023703}">
                        <ahyp:hlinkClr val="tx"/>
                      </a:ext>
                    </a:extLst>
                  </a:hlinkClick>
                </a:rPr>
                <a:t>CarAppService</a:t>
              </a:r>
              <a:r>
                <a:rPr b="0" i="1" lang="en-GB" sz="1600" u="none" cap="none" strike="noStrike">
                  <a:solidFill>
                    <a:srgbClr val="000000"/>
                  </a:solidFill>
                  <a:latin typeface="Courier New"/>
                  <a:ea typeface="Courier New"/>
                  <a:cs typeface="Courier New"/>
                  <a:sym typeface="Courier New"/>
                </a:rPr>
                <a:t> is an abstract </a:t>
              </a:r>
              <a:r>
                <a:rPr b="0" i="1" lang="en-GB" sz="1600" u="sng" cap="none" strike="noStrike">
                  <a:solidFill>
                    <a:srgbClr val="000000"/>
                  </a:solidFill>
                  <a:latin typeface="Courier New"/>
                  <a:ea typeface="Courier New"/>
                  <a:cs typeface="Courier New"/>
                  <a:sym typeface="Courier New"/>
                  <a:hlinkClick r:id="rId4">
                    <a:extLst>
                      <a:ext uri="{A12FA001-AC4F-418D-AE19-62706E023703}">
                        <ahyp:hlinkClr val="tx"/>
                      </a:ext>
                    </a:extLst>
                  </a:hlinkClick>
                </a:rPr>
                <a:t>Service</a:t>
              </a:r>
              <a:r>
                <a:rPr b="0" i="1" lang="en-GB" sz="1600" u="none" cap="none" strike="noStrike">
                  <a:solidFill>
                    <a:srgbClr val="000000"/>
                  </a:solidFill>
                  <a:latin typeface="Courier New"/>
                  <a:ea typeface="Courier New"/>
                  <a:cs typeface="Courier New"/>
                  <a:sym typeface="Courier New"/>
                </a:rPr>
                <a:t> class that your app must implement and export to be </a:t>
              </a:r>
              <a:r>
                <a:rPr b="0" i="1" lang="en-GB" sz="1600" u="sng" cap="none" strike="noStrike">
                  <a:solidFill>
                    <a:srgbClr val="000000"/>
                  </a:solidFill>
                  <a:latin typeface="Courier New"/>
                  <a:ea typeface="Courier New"/>
                  <a:cs typeface="Courier New"/>
                  <a:sym typeface="Courier New"/>
                </a:rPr>
                <a:t>discovered and managed by the host</a:t>
              </a:r>
              <a:r>
                <a:rPr b="0" i="1" lang="en-GB" sz="1600" u="none" cap="none" strike="noStrike">
                  <a:solidFill>
                    <a:srgbClr val="000000"/>
                  </a:solidFill>
                  <a:latin typeface="Courier New"/>
                  <a:ea typeface="Courier New"/>
                  <a:cs typeface="Courier New"/>
                  <a:sym typeface="Courier New"/>
                </a:rPr>
                <a:t>. </a:t>
              </a:r>
              <a:endParaRPr b="0" i="0" sz="1600" u="none" cap="none" strike="noStrike">
                <a:solidFill>
                  <a:srgbClr val="000000"/>
                </a:solidFill>
                <a:latin typeface="Arial"/>
                <a:ea typeface="Arial"/>
                <a:cs typeface="Arial"/>
                <a:sym typeface="Arial"/>
              </a:endParaRPr>
            </a:p>
          </p:txBody>
        </p:sp>
        <p:sp>
          <p:nvSpPr>
            <p:cNvPr id="243" name="Google Shape;243;p14"/>
            <p:cNvSpPr txBox="1"/>
            <p:nvPr/>
          </p:nvSpPr>
          <p:spPr>
            <a:xfrm>
              <a:off x="7184190" y="3415757"/>
              <a:ext cx="4595460"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sng" cap="none" strike="noStrike">
                  <a:solidFill>
                    <a:srgbClr val="000000"/>
                  </a:solidFill>
                  <a:latin typeface="Arial"/>
                  <a:ea typeface="Arial"/>
                  <a:cs typeface="Arial"/>
                  <a:sym typeface="Arial"/>
                  <a:hlinkClick r:id="rId5">
                    <a:extLst>
                      <a:ext uri="{A12FA001-AC4F-418D-AE19-62706E023703}">
                        <ahyp:hlinkClr val="tx"/>
                      </a:ext>
                    </a:extLst>
                  </a:hlinkClick>
                </a:rPr>
                <a:t>https://developer.android.com/training/cars/apps</a:t>
              </a:r>
              <a:r>
                <a:rPr b="0" i="0" lang="en-GB"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grpSp>
      <p:sp>
        <p:nvSpPr>
          <p:cNvPr id="244" name="Google Shape;244;p14"/>
          <p:cNvSpPr txBox="1"/>
          <p:nvPr/>
        </p:nvSpPr>
        <p:spPr>
          <a:xfrm>
            <a:off x="2122778" y="6078713"/>
            <a:ext cx="3162435" cy="307777"/>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400"/>
              <a:buFont typeface="Arial"/>
              <a:buNone/>
            </a:pPr>
            <a:r>
              <a:rPr b="0" i="1" lang="en-GB" sz="1400" u="none" cap="none" strike="noStrike">
                <a:solidFill>
                  <a:srgbClr val="202124"/>
                </a:solidFill>
                <a:latin typeface="Roboto"/>
                <a:ea typeface="Roboto"/>
                <a:cs typeface="Roboto"/>
                <a:sym typeface="Roboto"/>
              </a:rPr>
              <a:t>Android is a trademark of Google LLC.</a:t>
            </a:r>
            <a:endParaRPr b="0" i="0" sz="1400" u="none" cap="none" strike="noStrike">
              <a:solidFill>
                <a:srgbClr val="000000"/>
              </a:solidFill>
              <a:latin typeface="Arial"/>
              <a:ea typeface="Arial"/>
              <a:cs typeface="Arial"/>
              <a:sym typeface="Arial"/>
            </a:endParaRPr>
          </a:p>
        </p:txBody>
      </p:sp>
      <p:sp>
        <p:nvSpPr>
          <p:cNvPr id="245" name="Google Shape;245;p14"/>
          <p:cNvSpPr txBox="1"/>
          <p:nvPr/>
        </p:nvSpPr>
        <p:spPr>
          <a:xfrm>
            <a:off x="394409" y="4120836"/>
            <a:ext cx="6246008" cy="2769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dk1"/>
                </a:solidFill>
                <a:latin typeface="Arial"/>
                <a:ea typeface="Arial"/>
                <a:cs typeface="Arial"/>
                <a:sym typeface="Arial"/>
              </a:rPr>
              <a:t>(*) Can be provided by COVESA or App Store providers and integrated by OEMs</a:t>
            </a:r>
            <a:endParaRPr b="0" i="0" sz="1200" u="none" cap="none" strike="noStrike">
              <a:solidFill>
                <a:schemeClr val="dk1"/>
              </a:solidFill>
              <a:latin typeface="Calibri"/>
              <a:ea typeface="Calibri"/>
              <a:cs typeface="Calibri"/>
              <a:sym typeface="Calibri"/>
            </a:endParaRPr>
          </a:p>
        </p:txBody>
      </p:sp>
      <p:sp>
        <p:nvSpPr>
          <p:cNvPr id="246" name="Google Shape;246;p14"/>
          <p:cNvSpPr txBox="1"/>
          <p:nvPr/>
        </p:nvSpPr>
        <p:spPr>
          <a:xfrm>
            <a:off x="6854221" y="5863269"/>
            <a:ext cx="5019118" cy="43088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100"/>
              <a:buFont typeface="Arial"/>
              <a:buNone/>
            </a:pPr>
            <a:r>
              <a:rPr b="0" i="0" lang="en-GB" sz="1100" u="sng" cap="none" strike="noStrike">
                <a:solidFill>
                  <a:schemeClr val="dk1"/>
                </a:solidFill>
                <a:latin typeface="Calibri"/>
                <a:ea typeface="Calibri"/>
                <a:cs typeface="Calibri"/>
                <a:sym typeface="Calibri"/>
                <a:hlinkClick r:id="rId6">
                  <a:extLst>
                    <a:ext uri="{A12FA001-AC4F-418D-AE19-62706E023703}">
                      <ahyp:hlinkClr val="tx"/>
                    </a:ext>
                  </a:extLst>
                </a:hlinkClick>
              </a:rPr>
              <a:t>https://developer.android.com/reference/androidx/car/app/CarContext#getCarAppApiLevel()</a:t>
            </a:r>
            <a:r>
              <a:rPr b="0" i="0" lang="en-GB" sz="1100" u="none" cap="none" strike="noStrike">
                <a:solidFill>
                  <a:schemeClr val="dk1"/>
                </a:solidFill>
                <a:latin typeface="Calibri"/>
                <a:ea typeface="Calibri"/>
                <a:cs typeface="Calibri"/>
                <a:sym typeface="Calibri"/>
              </a:rPr>
              <a:t> </a:t>
            </a:r>
            <a:endParaRPr b="0" i="0" sz="1400" u="none" cap="none" strike="noStrike">
              <a:solidFill>
                <a:srgbClr val="000000"/>
              </a:solidFill>
              <a:latin typeface="Arial"/>
              <a:ea typeface="Arial"/>
              <a:cs typeface="Arial"/>
              <a:sym typeface="Arial"/>
            </a:endParaRPr>
          </a:p>
        </p:txBody>
      </p:sp>
      <p:sp>
        <p:nvSpPr>
          <p:cNvPr id="247" name="Google Shape;247;p14"/>
          <p:cNvSpPr txBox="1"/>
          <p:nvPr/>
        </p:nvSpPr>
        <p:spPr>
          <a:xfrm>
            <a:off x="6854221" y="3483947"/>
            <a:ext cx="5006168" cy="22901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sng" cap="none" strike="noStrike">
                <a:solidFill>
                  <a:schemeClr val="dk1"/>
                </a:solidFill>
                <a:latin typeface="Calibri"/>
                <a:ea typeface="Calibri"/>
                <a:cs typeface="Calibri"/>
                <a:sym typeface="Calibri"/>
                <a:hlinkClick r:id="rId7">
                  <a:extLst>
                    <a:ext uri="{A12FA001-AC4F-418D-AE19-62706E023703}">
                      <ahyp:hlinkClr val="tx"/>
                    </a:ext>
                  </a:extLst>
                </a:hlinkClick>
              </a:rPr>
              <a:t>getCarAppApiLevel()</a:t>
            </a:r>
            <a:endParaRPr b="0" i="0" sz="1800" u="none" cap="none" strike="noStrike">
              <a:solidFill>
                <a:srgbClr val="151515"/>
              </a:solidFill>
              <a:latin typeface="Noto Sans"/>
              <a:ea typeface="Noto Sans"/>
              <a:cs typeface="Noto Sans"/>
              <a:sym typeface="Noto Sans"/>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151515"/>
                </a:solidFill>
                <a:latin typeface="Noto Sans"/>
                <a:ea typeface="Noto Sans"/>
                <a:cs typeface="Noto Sans"/>
                <a:sym typeface="Noto Sans"/>
              </a:rPr>
              <a:t>“</a:t>
            </a:r>
            <a:r>
              <a:rPr b="1" i="1" lang="en-GB" sz="1800" u="none" cap="none" strike="noStrike">
                <a:solidFill>
                  <a:srgbClr val="151515"/>
                </a:solidFill>
                <a:latin typeface="Noto Sans"/>
                <a:ea typeface="Noto Sans"/>
                <a:cs typeface="Noto Sans"/>
                <a:sym typeface="Noto Sans"/>
              </a:rPr>
              <a:t>API levels are used during </a:t>
            </a:r>
            <a:r>
              <a:rPr b="1" i="1" lang="en-GB" sz="1800" u="sng" cap="none" strike="noStrike">
                <a:solidFill>
                  <a:srgbClr val="151515"/>
                </a:solidFill>
                <a:latin typeface="Noto Sans"/>
                <a:ea typeface="Noto Sans"/>
                <a:cs typeface="Noto Sans"/>
                <a:sym typeface="Noto Sans"/>
              </a:rPr>
              <a:t>client</a:t>
            </a:r>
            <a:r>
              <a:rPr b="1" i="1" lang="en-GB" sz="1800" u="none" cap="none" strike="noStrike">
                <a:solidFill>
                  <a:srgbClr val="151515"/>
                </a:solidFill>
                <a:latin typeface="Noto Sans"/>
                <a:ea typeface="Noto Sans"/>
                <a:cs typeface="Noto Sans"/>
                <a:sym typeface="Noto Sans"/>
              </a:rPr>
              <a:t> and </a:t>
            </a:r>
            <a:r>
              <a:rPr b="1" i="1" lang="en-GB" sz="1800" u="sng" cap="none" strike="noStrike">
                <a:solidFill>
                  <a:srgbClr val="151515"/>
                </a:solidFill>
                <a:latin typeface="Noto Sans"/>
                <a:ea typeface="Noto Sans"/>
                <a:cs typeface="Noto Sans"/>
                <a:sym typeface="Noto Sans"/>
              </a:rPr>
              <a:t>host</a:t>
            </a:r>
            <a:r>
              <a:rPr b="1" i="1" lang="en-GB" sz="1800" u="none" cap="none" strike="noStrike">
                <a:solidFill>
                  <a:srgbClr val="151515"/>
                </a:solidFill>
                <a:latin typeface="Noto Sans"/>
                <a:ea typeface="Noto Sans"/>
                <a:cs typeface="Noto Sans"/>
                <a:sym typeface="Noto Sans"/>
              </a:rPr>
              <a:t> connection handshake to negotiate a common set of elements that both processes can understand.</a:t>
            </a:r>
            <a:r>
              <a:rPr b="0" i="1" lang="en-GB" sz="1800" u="none" cap="none" strike="noStrike">
                <a:solidFill>
                  <a:srgbClr val="151515"/>
                </a:solidFill>
                <a:latin typeface="Noto Sans"/>
                <a:ea typeface="Noto Sans"/>
                <a:cs typeface="Noto Sans"/>
                <a:sym typeface="Noto Sans"/>
              </a:rPr>
              <a:t> (…)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1" lang="en-GB" sz="1800" u="none" cap="none" strike="noStrike">
                <a:solidFill>
                  <a:srgbClr val="151515"/>
                </a:solidFill>
                <a:latin typeface="Noto Sans"/>
                <a:ea typeface="Noto Sans"/>
                <a:cs typeface="Noto Sans"/>
                <a:sym typeface="Noto Sans"/>
              </a:rPr>
              <a:t>Clients must ensure no elements annotated with a RequiresCarApi value higher than returned by this method is used at runtime</a:t>
            </a:r>
            <a:r>
              <a:rPr b="0" i="0" lang="en-GB" sz="1800" u="none" cap="none" strike="noStrike">
                <a:solidFill>
                  <a:srgbClr val="151515"/>
                </a:solidFill>
                <a:latin typeface="Noto Sans"/>
                <a:ea typeface="Noto Sans"/>
                <a:cs typeface="Noto Sans"/>
                <a:sym typeface="Noto Sans"/>
              </a:rPr>
              <a:t>”.</a:t>
            </a:r>
            <a:endParaRPr b="0" i="0" sz="1800" u="none" cap="none" strike="noStrike">
              <a:solidFill>
                <a:schemeClr val="dk1"/>
              </a:solidFill>
              <a:latin typeface="Calibri"/>
              <a:ea typeface="Calibri"/>
              <a:cs typeface="Calibri"/>
              <a:sym typeface="Calibri"/>
            </a:endParaRPr>
          </a:p>
        </p:txBody>
      </p:sp>
      <p:sp>
        <p:nvSpPr>
          <p:cNvPr id="248" name="Google Shape;248;p14"/>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13 May 2025  </a:t>
            </a:r>
            <a:r>
              <a:rPr lang="en-GB">
                <a:solidFill>
                  <a:srgbClr val="00B0F0"/>
                </a:solidFill>
              </a:rPr>
              <a:t>|</a:t>
            </a:r>
            <a:endParaRPr>
              <a:solidFill>
                <a:srgbClr val="00B0F0"/>
              </a:solidFill>
            </a:endParaRPr>
          </a:p>
        </p:txBody>
      </p:sp>
      <p:sp>
        <p:nvSpPr>
          <p:cNvPr id="249" name="Google Shape;249;p14"/>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Copyright ©2025 COVESA</a:t>
            </a:r>
            <a:endParaRPr/>
          </a:p>
        </p:txBody>
      </p:sp>
      <p:sp>
        <p:nvSpPr>
          <p:cNvPr id="250" name="Google Shape;250;p14"/>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r>
              <a:rPr b="1" lang="en-GB" sz="1200">
                <a:solidFill>
                  <a:srgbClr val="00B1C3"/>
                </a:solidFill>
              </a:rPr>
              <a:t>| </a:t>
            </a:r>
            <a:fld id="{00000000-1234-1234-1234-123412341234}" type="slidenum">
              <a:rPr lang="en-GB"/>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15"/>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1800"/>
              <a:buFont typeface="Calibri"/>
              <a:buNone/>
            </a:pPr>
            <a:r>
              <a:rPr lang="en-GB"/>
              <a:t>AOSP Automotive App Host</a:t>
            </a:r>
            <a:endParaRPr/>
          </a:p>
        </p:txBody>
      </p:sp>
      <p:sp>
        <p:nvSpPr>
          <p:cNvPr id="256" name="Google Shape;256;p15"/>
          <p:cNvSpPr txBox="1"/>
          <p:nvPr/>
        </p:nvSpPr>
        <p:spPr>
          <a:xfrm>
            <a:off x="1533617" y="1297515"/>
            <a:ext cx="3002837"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0" i="0" lang="en-GB" sz="2800" u="none" cap="none" strike="noStrike">
                <a:solidFill>
                  <a:srgbClr val="000000"/>
                </a:solidFill>
                <a:latin typeface="Calibri"/>
                <a:ea typeface="Calibri"/>
                <a:cs typeface="Calibri"/>
                <a:sym typeface="Calibri"/>
              </a:rPr>
              <a:t>GAS Version </a:t>
            </a:r>
            <a:r>
              <a:rPr b="0" baseline="30000" i="0" lang="en-GB" sz="2800" u="none" cap="none" strike="noStrike">
                <a:solidFill>
                  <a:srgbClr val="000000"/>
                </a:solidFill>
                <a:latin typeface="Calibri"/>
                <a:ea typeface="Calibri"/>
                <a:cs typeface="Calibri"/>
                <a:sym typeface="Calibri"/>
              </a:rPr>
              <a:t>(1)</a:t>
            </a:r>
            <a:endParaRPr b="0" i="0" sz="1400" u="none" cap="none" strike="noStrike">
              <a:solidFill>
                <a:srgbClr val="000000"/>
              </a:solidFill>
              <a:latin typeface="Arial"/>
              <a:ea typeface="Arial"/>
              <a:cs typeface="Arial"/>
              <a:sym typeface="Arial"/>
            </a:endParaRPr>
          </a:p>
        </p:txBody>
      </p:sp>
      <p:sp>
        <p:nvSpPr>
          <p:cNvPr id="257" name="Google Shape;257;p15"/>
          <p:cNvSpPr txBox="1"/>
          <p:nvPr/>
        </p:nvSpPr>
        <p:spPr>
          <a:xfrm>
            <a:off x="6508873" y="1300987"/>
            <a:ext cx="3002837"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0" i="0" lang="en-GB" sz="2800" u="none" cap="none" strike="noStrike">
                <a:solidFill>
                  <a:srgbClr val="000000"/>
                </a:solidFill>
                <a:latin typeface="Calibri"/>
                <a:ea typeface="Calibri"/>
                <a:cs typeface="Calibri"/>
                <a:sym typeface="Calibri"/>
              </a:rPr>
              <a:t>AOSP Version</a:t>
            </a:r>
            <a:r>
              <a:rPr b="0" baseline="30000" i="0" lang="en-GB" sz="2800" u="none" cap="none" strike="noStrike">
                <a:solidFill>
                  <a:srgbClr val="000000"/>
                </a:solidFill>
                <a:latin typeface="Calibri"/>
                <a:ea typeface="Calibri"/>
                <a:cs typeface="Calibri"/>
                <a:sym typeface="Calibri"/>
              </a:rPr>
              <a:t> (2)</a:t>
            </a:r>
            <a:endParaRPr b="0" i="0" sz="2800" u="none" cap="none" strike="noStrike">
              <a:solidFill>
                <a:srgbClr val="000000"/>
              </a:solidFill>
              <a:latin typeface="Calibri"/>
              <a:ea typeface="Calibri"/>
              <a:cs typeface="Calibri"/>
              <a:sym typeface="Calibri"/>
            </a:endParaRPr>
          </a:p>
        </p:txBody>
      </p:sp>
      <p:sp>
        <p:nvSpPr>
          <p:cNvPr id="258" name="Google Shape;258;p15"/>
          <p:cNvSpPr txBox="1"/>
          <p:nvPr/>
        </p:nvSpPr>
        <p:spPr>
          <a:xfrm>
            <a:off x="842024" y="5640637"/>
            <a:ext cx="4407784" cy="55395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GB" sz="1000" u="sng" cap="none" strike="noStrike">
                <a:solidFill>
                  <a:srgbClr val="000000"/>
                </a:solidFill>
                <a:latin typeface="Arial"/>
                <a:ea typeface="Arial"/>
                <a:cs typeface="Arial"/>
                <a:sym typeface="Arial"/>
                <a:hlinkClick r:id="rId3">
                  <a:extLst>
                    <a:ext uri="{A12FA001-AC4F-418D-AE19-62706E023703}">
                      <ahyp:hlinkClr val="tx"/>
                    </a:ext>
                  </a:extLst>
                </a:hlinkClick>
              </a:rPr>
              <a:t>(1) https://play.google.com/store/apps/details?id=com.google.android.apps.automotive.templates.host</a:t>
            </a:r>
            <a:r>
              <a:rPr b="0" i="0" lang="en-GB" sz="1000" u="none" cap="none" strike="noStrike">
                <a:solidFill>
                  <a:srgbClr val="000000"/>
                </a:solidFill>
                <a:latin typeface="Arial"/>
                <a:ea typeface="Arial"/>
                <a:cs typeface="Arial"/>
                <a:sym typeface="Arial"/>
              </a:rPr>
              <a:t> </a:t>
            </a:r>
            <a:endParaRPr b="0" i="0" sz="1000" u="none" cap="none" strike="noStrike">
              <a:solidFill>
                <a:srgbClr val="000000"/>
              </a:solidFill>
              <a:latin typeface="Arial"/>
              <a:ea typeface="Arial"/>
              <a:cs typeface="Arial"/>
              <a:sym typeface="Arial"/>
            </a:endParaRPr>
          </a:p>
        </p:txBody>
      </p:sp>
      <p:sp>
        <p:nvSpPr>
          <p:cNvPr id="259" name="Google Shape;259;p15"/>
          <p:cNvSpPr txBox="1"/>
          <p:nvPr/>
        </p:nvSpPr>
        <p:spPr>
          <a:xfrm>
            <a:off x="6096000" y="5640637"/>
            <a:ext cx="5042636" cy="55395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GB" sz="1000" u="sng" cap="none" strike="noStrike">
                <a:solidFill>
                  <a:srgbClr val="000000"/>
                </a:solidFill>
                <a:latin typeface="Arial"/>
                <a:ea typeface="Arial"/>
                <a:cs typeface="Arial"/>
                <a:sym typeface="Arial"/>
                <a:hlinkClick r:id="rId4">
                  <a:extLst>
                    <a:ext uri="{A12FA001-AC4F-418D-AE19-62706E023703}">
                      <ahyp:hlinkClr val="tx"/>
                    </a:ext>
                  </a:extLst>
                </a:hlinkClick>
              </a:rPr>
              <a:t>(2)  https://android.googlesource.com/platform/packages/apps/Car/Templates/+/refs/heads/master/Host</a:t>
            </a:r>
            <a:r>
              <a:rPr b="0" i="0" lang="en-GB" sz="1000" u="none" cap="none" strike="noStrike">
                <a:solidFill>
                  <a:srgbClr val="000000"/>
                </a:solidFill>
                <a:latin typeface="Arial"/>
                <a:ea typeface="Arial"/>
                <a:cs typeface="Arial"/>
                <a:sym typeface="Arial"/>
              </a:rPr>
              <a:t> </a:t>
            </a:r>
            <a:endParaRPr b="0" i="0" sz="1000" u="none" cap="none" strike="noStrike">
              <a:solidFill>
                <a:srgbClr val="000000"/>
              </a:solidFill>
              <a:latin typeface="Arial"/>
              <a:ea typeface="Arial"/>
              <a:cs typeface="Arial"/>
              <a:sym typeface="Arial"/>
            </a:endParaRPr>
          </a:p>
        </p:txBody>
      </p:sp>
      <p:sp>
        <p:nvSpPr>
          <p:cNvPr id="260" name="Google Shape;260;p15"/>
          <p:cNvSpPr txBox="1"/>
          <p:nvPr/>
        </p:nvSpPr>
        <p:spPr>
          <a:xfrm>
            <a:off x="842024" y="4836703"/>
            <a:ext cx="4189045" cy="707110"/>
          </a:xfrm>
          <a:prstGeom prst="rect">
            <a:avLst/>
          </a:prstGeom>
          <a:noFill/>
          <a:ln>
            <a:noFill/>
          </a:ln>
        </p:spPr>
        <p:txBody>
          <a:bodyPr anchorCtr="0" anchor="t" bIns="0" lIns="0" spcFirstLastPara="1" rIns="0" wrap="square" tIns="0">
            <a:noAutofit/>
          </a:bodyPr>
          <a:lstStyle/>
          <a:p>
            <a:pPr indent="0" lvl="0" marL="76200" marR="0" rtl="0" algn="l">
              <a:lnSpc>
                <a:spcPct val="100000"/>
              </a:lnSpc>
              <a:spcBef>
                <a:spcPts val="1000"/>
              </a:spcBef>
              <a:spcAft>
                <a:spcPts val="0"/>
              </a:spcAft>
              <a:buNone/>
            </a:pPr>
            <a:r>
              <a:rPr b="0" i="0" lang="en-GB" sz="1400" u="none" cap="none" strike="noStrike">
                <a:solidFill>
                  <a:schemeClr val="dk1"/>
                </a:solidFill>
                <a:latin typeface="Calibri"/>
                <a:ea typeface="Calibri"/>
                <a:cs typeface="Calibri"/>
                <a:sym typeface="Calibri"/>
              </a:rPr>
              <a:t>Screenshot from a GAS Emulator, using GAS Automotive Host (with Google Maps), displaying a POI example app</a:t>
            </a:r>
            <a:endParaRPr b="0" i="0" sz="1400" u="none" cap="none" strike="noStrike">
              <a:solidFill>
                <a:schemeClr val="dk1"/>
              </a:solidFill>
              <a:latin typeface="Calibri"/>
              <a:ea typeface="Calibri"/>
              <a:cs typeface="Calibri"/>
              <a:sym typeface="Calibri"/>
            </a:endParaRPr>
          </a:p>
        </p:txBody>
      </p:sp>
      <p:pic>
        <p:nvPicPr>
          <p:cNvPr descr="A screenshot of a map&#10;&#10;Description automatically generated with medium confidence" id="261" name="Google Shape;261;p15"/>
          <p:cNvPicPr preferRelativeResize="0"/>
          <p:nvPr/>
        </p:nvPicPr>
        <p:blipFill rotWithShape="1">
          <a:blip r:embed="rId5">
            <a:alphaModFix/>
          </a:blip>
          <a:srcRect b="0" l="0" r="0" t="0"/>
          <a:stretch/>
        </p:blipFill>
        <p:spPr>
          <a:xfrm>
            <a:off x="842024" y="1880953"/>
            <a:ext cx="4407783" cy="2882701"/>
          </a:xfrm>
          <a:prstGeom prst="rect">
            <a:avLst/>
          </a:prstGeom>
          <a:noFill/>
          <a:ln>
            <a:noFill/>
          </a:ln>
        </p:spPr>
      </p:pic>
      <p:pic>
        <p:nvPicPr>
          <p:cNvPr descr="A screenshot of a phone&#10;&#10;Description automatically generated with medium confidence" id="262" name="Google Shape;262;p15"/>
          <p:cNvPicPr preferRelativeResize="0"/>
          <p:nvPr/>
        </p:nvPicPr>
        <p:blipFill rotWithShape="1">
          <a:blip r:embed="rId6">
            <a:alphaModFix/>
          </a:blip>
          <a:srcRect b="0" l="0" r="0" t="3304"/>
          <a:stretch/>
        </p:blipFill>
        <p:spPr>
          <a:xfrm>
            <a:off x="6096000" y="1887832"/>
            <a:ext cx="3828585" cy="2879403"/>
          </a:xfrm>
          <a:prstGeom prst="rect">
            <a:avLst/>
          </a:prstGeom>
          <a:noFill/>
          <a:ln>
            <a:noFill/>
          </a:ln>
        </p:spPr>
      </p:pic>
      <p:sp>
        <p:nvSpPr>
          <p:cNvPr id="263" name="Google Shape;263;p15"/>
          <p:cNvSpPr txBox="1"/>
          <p:nvPr/>
        </p:nvSpPr>
        <p:spPr>
          <a:xfrm>
            <a:off x="6096000" y="4853396"/>
            <a:ext cx="5042637" cy="861037"/>
          </a:xfrm>
          <a:prstGeom prst="rect">
            <a:avLst/>
          </a:prstGeom>
          <a:noFill/>
          <a:ln>
            <a:noFill/>
          </a:ln>
        </p:spPr>
        <p:txBody>
          <a:bodyPr anchorCtr="0" anchor="t" bIns="0" lIns="0" spcFirstLastPara="1" rIns="0" wrap="square" tIns="0">
            <a:noAutofit/>
          </a:bodyPr>
          <a:lstStyle/>
          <a:p>
            <a:pPr indent="0" lvl="0" marL="76200" marR="0" rtl="0" algn="l">
              <a:lnSpc>
                <a:spcPct val="100000"/>
              </a:lnSpc>
              <a:spcBef>
                <a:spcPts val="1000"/>
              </a:spcBef>
              <a:spcAft>
                <a:spcPts val="0"/>
              </a:spcAft>
              <a:buClr>
                <a:schemeClr val="dk1"/>
              </a:buClr>
              <a:buSzPts val="2400"/>
              <a:buFont typeface="Arial"/>
              <a:buNone/>
            </a:pPr>
            <a:r>
              <a:rPr b="0" i="0" lang="en-GB" sz="1400" u="none" cap="none" strike="noStrike">
                <a:solidFill>
                  <a:schemeClr val="dk1"/>
                </a:solidFill>
                <a:latin typeface="Calibri"/>
                <a:ea typeface="Calibri"/>
                <a:cs typeface="Calibri"/>
                <a:sym typeface="Calibri"/>
              </a:rPr>
              <a:t>Screenshot from a non-GAS Emulator, using AOSP Automotive Host (without maps), displaying a POI example app</a:t>
            </a:r>
            <a:endParaRPr b="0" i="0" sz="1400" u="none" cap="none" strike="noStrike">
              <a:solidFill>
                <a:schemeClr val="dk1"/>
              </a:solidFill>
              <a:latin typeface="Calibri"/>
              <a:ea typeface="Calibri"/>
              <a:cs typeface="Calibri"/>
              <a:sym typeface="Calibri"/>
            </a:endParaRPr>
          </a:p>
        </p:txBody>
      </p:sp>
      <p:sp>
        <p:nvSpPr>
          <p:cNvPr id="264" name="Google Shape;264;p15"/>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13 May 2025  </a:t>
            </a:r>
            <a:r>
              <a:rPr lang="en-GB">
                <a:solidFill>
                  <a:srgbClr val="00B0F0"/>
                </a:solidFill>
              </a:rPr>
              <a:t>|</a:t>
            </a:r>
            <a:endParaRPr>
              <a:solidFill>
                <a:srgbClr val="00B0F0"/>
              </a:solidFill>
            </a:endParaRPr>
          </a:p>
        </p:txBody>
      </p:sp>
      <p:sp>
        <p:nvSpPr>
          <p:cNvPr id="265" name="Google Shape;265;p15"/>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Copyright ©2025 COVESA</a:t>
            </a:r>
            <a:endParaRPr/>
          </a:p>
        </p:txBody>
      </p:sp>
      <p:sp>
        <p:nvSpPr>
          <p:cNvPr id="266" name="Google Shape;266;p15"/>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r>
              <a:rPr b="1" lang="en-GB" sz="1200">
                <a:solidFill>
                  <a:srgbClr val="00B1C3"/>
                </a:solidFill>
              </a:rPr>
              <a:t>| </a:t>
            </a:r>
            <a:fld id="{00000000-1234-1234-1234-123412341234}" type="slidenum">
              <a:rPr lang="en-GB"/>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16"/>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SzPts val="3600"/>
              <a:buNone/>
            </a:pPr>
            <a:r>
              <a:rPr lang="en-GB"/>
              <a:t>Problems with AOSP Automotive App Host</a:t>
            </a:r>
            <a:endParaRPr/>
          </a:p>
        </p:txBody>
      </p:sp>
      <p:sp>
        <p:nvSpPr>
          <p:cNvPr id="272" name="Google Shape;272;p16"/>
          <p:cNvSpPr txBox="1"/>
          <p:nvPr>
            <p:ph idx="1" type="body"/>
          </p:nvPr>
        </p:nvSpPr>
        <p:spPr>
          <a:xfrm>
            <a:off x="334963" y="1220432"/>
            <a:ext cx="11517086" cy="4940864"/>
          </a:xfrm>
          <a:prstGeom prst="rect">
            <a:avLst/>
          </a:prstGeom>
          <a:noFill/>
          <a:ln>
            <a:noFill/>
          </a:ln>
        </p:spPr>
        <p:txBody>
          <a:bodyPr anchorCtr="0" anchor="t" bIns="45700" lIns="91425" spcFirstLastPara="1" rIns="91425" wrap="square" tIns="45700">
            <a:normAutofit/>
          </a:bodyPr>
          <a:lstStyle/>
          <a:p>
            <a:pPr indent="-381000" lvl="0" marL="457200" rtl="0" algn="l">
              <a:lnSpc>
                <a:spcPct val="100000"/>
              </a:lnSpc>
              <a:spcBef>
                <a:spcPts val="1000"/>
              </a:spcBef>
              <a:spcAft>
                <a:spcPts val="0"/>
              </a:spcAft>
              <a:buSzPts val="2400"/>
              <a:buChar char="•"/>
            </a:pPr>
            <a:r>
              <a:rPr b="1" lang="en-GB"/>
              <a:t>Last update </a:t>
            </a:r>
            <a:r>
              <a:rPr lang="en-GB"/>
              <a:t>of </a:t>
            </a:r>
            <a:r>
              <a:rPr b="1" lang="en-GB"/>
              <a:t>AOSP Automotive Host</a:t>
            </a:r>
            <a:r>
              <a:rPr lang="en-GB"/>
              <a:t> occurred </a:t>
            </a:r>
            <a:r>
              <a:rPr b="1" lang="en-GB"/>
              <a:t>almost 3 years ago</a:t>
            </a:r>
            <a:br>
              <a:rPr b="1" lang="en-GB"/>
            </a:br>
            <a:r>
              <a:rPr lang="en-GB"/>
              <a:t>(proprietary GAS Version is being updated regularly but not AOSP version)</a:t>
            </a:r>
            <a:endParaRPr/>
          </a:p>
          <a:p>
            <a:pPr indent="-381000" lvl="0" marL="457200" rtl="0" algn="l">
              <a:lnSpc>
                <a:spcPct val="100000"/>
              </a:lnSpc>
              <a:spcBef>
                <a:spcPts val="1000"/>
              </a:spcBef>
              <a:spcAft>
                <a:spcPts val="0"/>
              </a:spcAft>
              <a:buSzPts val="2400"/>
              <a:buChar char="•"/>
            </a:pPr>
            <a:r>
              <a:rPr lang="en-GB"/>
              <a:t>AOSP version </a:t>
            </a:r>
            <a:r>
              <a:rPr b="1" lang="en-GB"/>
              <a:t>does not render any map</a:t>
            </a:r>
            <a:endParaRPr/>
          </a:p>
          <a:p>
            <a:pPr indent="-381000" lvl="0" marL="457200" rtl="0" algn="l">
              <a:lnSpc>
                <a:spcPct val="100000"/>
              </a:lnSpc>
              <a:spcBef>
                <a:spcPts val="1000"/>
              </a:spcBef>
              <a:spcAft>
                <a:spcPts val="0"/>
              </a:spcAft>
              <a:buSzPts val="2400"/>
              <a:buChar char="•"/>
            </a:pPr>
            <a:r>
              <a:rPr lang="en-GB"/>
              <a:t>API level on Car App Library is evolving (</a:t>
            </a:r>
            <a:r>
              <a:rPr b="1" lang="en-GB"/>
              <a:t>currently API 7</a:t>
            </a:r>
            <a:r>
              <a:rPr lang="en-GB"/>
              <a:t>, API 8 coming soon):</a:t>
            </a:r>
            <a:endParaRPr/>
          </a:p>
          <a:p>
            <a:pPr indent="-220662" lvl="1" marL="579438" rtl="0" algn="l">
              <a:lnSpc>
                <a:spcPct val="100000"/>
              </a:lnSpc>
              <a:spcBef>
                <a:spcPts val="1000"/>
              </a:spcBef>
              <a:spcAft>
                <a:spcPts val="0"/>
              </a:spcAft>
              <a:buSzPts val="2000"/>
              <a:buChar char="−"/>
            </a:pPr>
            <a:r>
              <a:rPr b="1" lang="en-GB"/>
              <a:t>AOSP Host </a:t>
            </a:r>
            <a:r>
              <a:rPr lang="en-GB"/>
              <a:t>is at </a:t>
            </a:r>
            <a:r>
              <a:rPr b="1" lang="en-GB"/>
              <a:t>API level 4</a:t>
            </a:r>
            <a:endParaRPr/>
          </a:p>
          <a:p>
            <a:pPr indent="-220662" lvl="1" marL="579438" rtl="0" algn="l">
              <a:lnSpc>
                <a:spcPct val="100000"/>
              </a:lnSpc>
              <a:spcBef>
                <a:spcPts val="1000"/>
              </a:spcBef>
              <a:spcAft>
                <a:spcPts val="0"/>
              </a:spcAft>
              <a:buSzPts val="2000"/>
              <a:buChar char="−"/>
            </a:pPr>
            <a:r>
              <a:rPr lang="en-GB"/>
              <a:t>GAS Host is at API level 8</a:t>
            </a:r>
            <a:endParaRPr/>
          </a:p>
          <a:p>
            <a:pPr indent="-220662" lvl="1" marL="579438" rtl="0" algn="l">
              <a:lnSpc>
                <a:spcPct val="100000"/>
              </a:lnSpc>
              <a:spcBef>
                <a:spcPts val="1000"/>
              </a:spcBef>
              <a:spcAft>
                <a:spcPts val="0"/>
              </a:spcAft>
              <a:buSzPts val="2000"/>
              <a:buChar char="−"/>
            </a:pPr>
            <a:r>
              <a:rPr lang="en-GB"/>
              <a:t>Need a COVESA host to bridge the gap</a:t>
            </a:r>
            <a:endParaRPr/>
          </a:p>
        </p:txBody>
      </p:sp>
      <p:sp>
        <p:nvSpPr>
          <p:cNvPr id="273" name="Google Shape;273;p16"/>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13 May 2025  </a:t>
            </a:r>
            <a:r>
              <a:rPr lang="en-GB">
                <a:solidFill>
                  <a:srgbClr val="00B0F0"/>
                </a:solidFill>
              </a:rPr>
              <a:t>|</a:t>
            </a:r>
            <a:endParaRPr>
              <a:solidFill>
                <a:srgbClr val="00B0F0"/>
              </a:solidFill>
            </a:endParaRPr>
          </a:p>
        </p:txBody>
      </p:sp>
      <p:sp>
        <p:nvSpPr>
          <p:cNvPr id="274" name="Google Shape;274;p16"/>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Copyright ©2025 COVESA</a:t>
            </a:r>
            <a:endParaRPr/>
          </a:p>
        </p:txBody>
      </p:sp>
      <p:sp>
        <p:nvSpPr>
          <p:cNvPr id="275" name="Google Shape;275;p16"/>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r>
              <a:rPr b="1" lang="en-GB" sz="1200">
                <a:solidFill>
                  <a:srgbClr val="00B1C3"/>
                </a:solidFill>
              </a:rPr>
              <a:t>| </a:t>
            </a:r>
            <a:fld id="{00000000-1234-1234-1234-123412341234}" type="slidenum">
              <a:rPr lang="en-GB"/>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17"/>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SzPts val="3600"/>
              <a:buNone/>
            </a:pPr>
            <a:r>
              <a:rPr lang="en-GB"/>
              <a:t>AOSP Automotive App Host: Way Forward</a:t>
            </a:r>
            <a:endParaRPr/>
          </a:p>
        </p:txBody>
      </p:sp>
      <p:sp>
        <p:nvSpPr>
          <p:cNvPr id="281" name="Google Shape;281;p17"/>
          <p:cNvSpPr txBox="1"/>
          <p:nvPr>
            <p:ph idx="1" type="body"/>
          </p:nvPr>
        </p:nvSpPr>
        <p:spPr>
          <a:xfrm>
            <a:off x="334963" y="1220432"/>
            <a:ext cx="11517086" cy="4940864"/>
          </a:xfrm>
          <a:prstGeom prst="rect">
            <a:avLst/>
          </a:prstGeom>
          <a:noFill/>
          <a:ln>
            <a:noFill/>
          </a:ln>
        </p:spPr>
        <p:txBody>
          <a:bodyPr anchorCtr="0" anchor="t" bIns="45700" lIns="91425" spcFirstLastPara="1" rIns="91425" wrap="square" tIns="45700">
            <a:normAutofit/>
          </a:bodyPr>
          <a:lstStyle/>
          <a:p>
            <a:pPr indent="-381000" lvl="0" marL="457200" rtl="0" algn="l">
              <a:lnSpc>
                <a:spcPct val="100000"/>
              </a:lnSpc>
              <a:spcBef>
                <a:spcPts val="1000"/>
              </a:spcBef>
              <a:spcAft>
                <a:spcPts val="0"/>
              </a:spcAft>
              <a:buSzPts val="2400"/>
              <a:buChar char="•"/>
            </a:pPr>
            <a:r>
              <a:rPr lang="en-GB"/>
              <a:t>Technical Feasibility assessed by Paradox Cat, split into WPs: </a:t>
            </a:r>
            <a:r>
              <a:rPr lang="en-GB" sz="1400" u="sng">
                <a:solidFill>
                  <a:schemeClr val="hlink"/>
                </a:solidFill>
                <a:hlinkClick r:id="rId3"/>
              </a:rPr>
              <a:t>https://wiki.covesa.global/download/attachments/127828103/COVESA%20AOSP%20Template%20Host%20v0.1.0.docx?version=1&amp;modificationDate=1742904894935&amp;api=v2</a:t>
            </a:r>
            <a:endParaRPr sz="1400"/>
          </a:p>
          <a:p>
            <a:pPr indent="-381000" lvl="0" marL="457200" rtl="0" algn="l">
              <a:lnSpc>
                <a:spcPct val="100000"/>
              </a:lnSpc>
              <a:spcBef>
                <a:spcPts val="1000"/>
              </a:spcBef>
              <a:spcAft>
                <a:spcPts val="0"/>
              </a:spcAft>
              <a:buSzPts val="2400"/>
              <a:buChar char="•"/>
            </a:pPr>
            <a:r>
              <a:rPr lang="en-GB"/>
              <a:t>Way forward still being clarified between COVESA Board and Co-chairs</a:t>
            </a:r>
            <a:endParaRPr/>
          </a:p>
          <a:p>
            <a:pPr indent="-220662" lvl="1" marL="579438" rtl="0" algn="l">
              <a:lnSpc>
                <a:spcPct val="100000"/>
              </a:lnSpc>
              <a:spcBef>
                <a:spcPts val="1000"/>
              </a:spcBef>
              <a:spcAft>
                <a:spcPts val="0"/>
              </a:spcAft>
              <a:buSzPts val="2000"/>
              <a:buChar char="−"/>
            </a:pPr>
            <a:r>
              <a:rPr lang="en-GB"/>
              <a:t>Full Funding from COVESA of initial “bridge the GAS Gap development”, follow-up maintenance driven by members</a:t>
            </a:r>
            <a:endParaRPr/>
          </a:p>
          <a:p>
            <a:pPr indent="-220662" lvl="1" marL="579438" rtl="0" algn="l">
              <a:lnSpc>
                <a:spcPct val="100000"/>
              </a:lnSpc>
              <a:spcBef>
                <a:spcPts val="1000"/>
              </a:spcBef>
              <a:spcAft>
                <a:spcPts val="0"/>
              </a:spcAft>
              <a:buSzPts val="2000"/>
              <a:buChar char="−"/>
            </a:pPr>
            <a:r>
              <a:rPr lang="en-GB"/>
              <a:t>No COVESA funding, Full Member driven contributions </a:t>
            </a:r>
            <a:endParaRPr/>
          </a:p>
          <a:p>
            <a:pPr indent="-220662" lvl="1" marL="579438" rtl="0" algn="l">
              <a:lnSpc>
                <a:spcPct val="100000"/>
              </a:lnSpc>
              <a:spcBef>
                <a:spcPts val="1000"/>
              </a:spcBef>
              <a:spcAft>
                <a:spcPts val="0"/>
              </a:spcAft>
              <a:buSzPts val="2000"/>
              <a:buChar char="−"/>
            </a:pPr>
            <a:r>
              <a:rPr lang="en-GB"/>
              <a:t>Mixed Approach: Partial Funding from COVESA for initial WPs to “get started”, followed by member driven contribution</a:t>
            </a:r>
            <a:endParaRPr/>
          </a:p>
          <a:p>
            <a:pPr indent="-381000" lvl="0" marL="457200" rtl="0" algn="l">
              <a:lnSpc>
                <a:spcPct val="100000"/>
              </a:lnSpc>
              <a:spcBef>
                <a:spcPts val="1000"/>
              </a:spcBef>
              <a:spcAft>
                <a:spcPts val="0"/>
              </a:spcAft>
              <a:buSzPts val="2400"/>
              <a:buChar char="•"/>
            </a:pPr>
            <a:r>
              <a:rPr lang="en-GB"/>
              <a:t>Open to contributions</a:t>
            </a:r>
            <a:endParaRPr/>
          </a:p>
          <a:p>
            <a:pPr indent="-228600" lvl="0" marL="457200" rtl="0" algn="l">
              <a:lnSpc>
                <a:spcPct val="100000"/>
              </a:lnSpc>
              <a:spcBef>
                <a:spcPts val="1000"/>
              </a:spcBef>
              <a:spcAft>
                <a:spcPts val="0"/>
              </a:spcAft>
              <a:buSzPts val="2400"/>
              <a:buNone/>
            </a:pPr>
            <a:r>
              <a:t/>
            </a:r>
            <a:endParaRPr/>
          </a:p>
        </p:txBody>
      </p:sp>
      <p:sp>
        <p:nvSpPr>
          <p:cNvPr id="282" name="Google Shape;282;p17"/>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13 May 2025  </a:t>
            </a:r>
            <a:r>
              <a:rPr lang="en-GB">
                <a:solidFill>
                  <a:srgbClr val="00B0F0"/>
                </a:solidFill>
              </a:rPr>
              <a:t>|</a:t>
            </a:r>
            <a:endParaRPr>
              <a:solidFill>
                <a:srgbClr val="00B0F0"/>
              </a:solidFill>
            </a:endParaRPr>
          </a:p>
        </p:txBody>
      </p:sp>
      <p:sp>
        <p:nvSpPr>
          <p:cNvPr id="283" name="Google Shape;283;p17"/>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Copyright ©2025 COVESA</a:t>
            </a:r>
            <a:endParaRPr/>
          </a:p>
        </p:txBody>
      </p:sp>
      <p:sp>
        <p:nvSpPr>
          <p:cNvPr id="284" name="Google Shape;284;p17"/>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r>
              <a:rPr b="1" lang="en-GB" sz="1200">
                <a:solidFill>
                  <a:srgbClr val="00B1C3"/>
                </a:solidFill>
              </a:rPr>
              <a:t>| </a:t>
            </a:r>
            <a:fld id="{00000000-1234-1234-1234-123412341234}" type="slidenum">
              <a:rPr lang="en-GB"/>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18"/>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SzPts val="3600"/>
              <a:buNone/>
            </a:pPr>
            <a:r>
              <a:rPr lang="en-GB"/>
              <a:t>Emulator: COVESA AOSP Data Workstream</a:t>
            </a:r>
            <a:endParaRPr/>
          </a:p>
        </p:txBody>
      </p:sp>
      <p:sp>
        <p:nvSpPr>
          <p:cNvPr id="290" name="Google Shape;290;p18"/>
          <p:cNvSpPr txBox="1"/>
          <p:nvPr>
            <p:ph idx="1" type="body"/>
          </p:nvPr>
        </p:nvSpPr>
        <p:spPr>
          <a:xfrm>
            <a:off x="334963" y="1220432"/>
            <a:ext cx="11517086" cy="4940864"/>
          </a:xfrm>
          <a:prstGeom prst="rect">
            <a:avLst/>
          </a:prstGeom>
          <a:noFill/>
          <a:ln>
            <a:noFill/>
          </a:ln>
        </p:spPr>
        <p:txBody>
          <a:bodyPr anchorCtr="0" anchor="t" bIns="45700" lIns="91425" spcFirstLastPara="1" rIns="91425" wrap="square" tIns="45700">
            <a:normAutofit/>
          </a:bodyPr>
          <a:lstStyle/>
          <a:p>
            <a:pPr indent="-381000" lvl="0" marL="457200" rtl="0" algn="l">
              <a:lnSpc>
                <a:spcPct val="100000"/>
              </a:lnSpc>
              <a:spcBef>
                <a:spcPts val="1000"/>
              </a:spcBef>
              <a:spcAft>
                <a:spcPts val="0"/>
              </a:spcAft>
              <a:buSzPts val="2400"/>
              <a:buChar char="•"/>
            </a:pPr>
            <a:r>
              <a:rPr lang="en-GB"/>
              <a:t>Accommodate necessary AOSP changes</a:t>
            </a:r>
            <a:endParaRPr/>
          </a:p>
          <a:p>
            <a:pPr indent="-381000" lvl="0" marL="457200" rtl="0" algn="l">
              <a:lnSpc>
                <a:spcPct val="100000"/>
              </a:lnSpc>
              <a:spcBef>
                <a:spcPts val="1000"/>
              </a:spcBef>
              <a:spcAft>
                <a:spcPts val="0"/>
              </a:spcAft>
              <a:buSzPts val="2400"/>
              <a:buChar char="•"/>
            </a:pPr>
            <a:r>
              <a:rPr lang="en-GB"/>
              <a:t>Integrate additional components (e.g., for finer permission control)</a:t>
            </a:r>
            <a:endParaRPr/>
          </a:p>
          <a:p>
            <a:pPr indent="-381000" lvl="0" marL="457200" rtl="0" algn="l">
              <a:lnSpc>
                <a:spcPct val="100000"/>
              </a:lnSpc>
              <a:spcBef>
                <a:spcPts val="1000"/>
              </a:spcBef>
              <a:spcAft>
                <a:spcPts val="0"/>
              </a:spcAft>
              <a:buSzPts val="2400"/>
              <a:buChar char="•"/>
            </a:pPr>
            <a:r>
              <a:rPr lang="en-GB"/>
              <a:t>Simulate data</a:t>
            </a:r>
            <a:endParaRPr/>
          </a:p>
        </p:txBody>
      </p:sp>
      <p:sp>
        <p:nvSpPr>
          <p:cNvPr id="291" name="Google Shape;291;p18"/>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13 May 2025  </a:t>
            </a:r>
            <a:r>
              <a:rPr lang="en-GB">
                <a:solidFill>
                  <a:srgbClr val="00B0F0"/>
                </a:solidFill>
              </a:rPr>
              <a:t>|</a:t>
            </a:r>
            <a:endParaRPr>
              <a:solidFill>
                <a:srgbClr val="00B0F0"/>
              </a:solidFill>
            </a:endParaRPr>
          </a:p>
        </p:txBody>
      </p:sp>
      <p:sp>
        <p:nvSpPr>
          <p:cNvPr id="292" name="Google Shape;292;p18"/>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Copyright ©2025 COVESA</a:t>
            </a:r>
            <a:endParaRPr/>
          </a:p>
        </p:txBody>
      </p:sp>
      <p:sp>
        <p:nvSpPr>
          <p:cNvPr id="293" name="Google Shape;293;p18"/>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r>
              <a:rPr b="1" lang="en-GB" sz="1200">
                <a:solidFill>
                  <a:srgbClr val="00B1C3"/>
                </a:solidFill>
              </a:rPr>
              <a:t>| </a:t>
            </a:r>
            <a:fld id="{00000000-1234-1234-1234-123412341234}" type="slidenum">
              <a:rPr lang="en-GB"/>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19"/>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SzPts val="3600"/>
              <a:buNone/>
            </a:pPr>
            <a:r>
              <a:rPr lang="en-GB"/>
              <a:t>Emulator: Call to Action</a:t>
            </a:r>
            <a:endParaRPr/>
          </a:p>
        </p:txBody>
      </p:sp>
      <p:sp>
        <p:nvSpPr>
          <p:cNvPr id="299" name="Google Shape;299;p19"/>
          <p:cNvSpPr txBox="1"/>
          <p:nvPr>
            <p:ph idx="1" type="body"/>
          </p:nvPr>
        </p:nvSpPr>
        <p:spPr>
          <a:xfrm>
            <a:off x="334963" y="1220432"/>
            <a:ext cx="11517086" cy="4940864"/>
          </a:xfrm>
          <a:prstGeom prst="rect">
            <a:avLst/>
          </a:prstGeom>
          <a:noFill/>
          <a:ln>
            <a:noFill/>
          </a:ln>
        </p:spPr>
        <p:txBody>
          <a:bodyPr anchorCtr="0" anchor="t" bIns="45700" lIns="91425" spcFirstLastPara="1" rIns="91425" wrap="square" tIns="45700">
            <a:normAutofit/>
          </a:bodyPr>
          <a:lstStyle/>
          <a:p>
            <a:pPr indent="0" lvl="0" marL="76200" rtl="0" algn="l">
              <a:lnSpc>
                <a:spcPct val="100000"/>
              </a:lnSpc>
              <a:spcBef>
                <a:spcPts val="1000"/>
              </a:spcBef>
              <a:spcAft>
                <a:spcPts val="0"/>
              </a:spcAft>
              <a:buSzPts val="2400"/>
              <a:buNone/>
            </a:pPr>
            <a:r>
              <a:rPr lang="en-GB"/>
              <a:t>You can contribute too:</a:t>
            </a:r>
            <a:endParaRPr/>
          </a:p>
          <a:p>
            <a:pPr indent="-381000" lvl="0" marL="457200" rtl="0" algn="l">
              <a:lnSpc>
                <a:spcPct val="100000"/>
              </a:lnSpc>
              <a:spcBef>
                <a:spcPts val="1000"/>
              </a:spcBef>
              <a:spcAft>
                <a:spcPts val="0"/>
              </a:spcAft>
              <a:buSzPts val="2400"/>
              <a:buChar char="•"/>
            </a:pPr>
            <a:r>
              <a:rPr lang="en-GB"/>
              <a:t>try it out</a:t>
            </a:r>
            <a:endParaRPr/>
          </a:p>
          <a:p>
            <a:pPr indent="-381000" lvl="0" marL="457200" rtl="0" algn="l">
              <a:lnSpc>
                <a:spcPct val="100000"/>
              </a:lnSpc>
              <a:spcBef>
                <a:spcPts val="1000"/>
              </a:spcBef>
              <a:spcAft>
                <a:spcPts val="0"/>
              </a:spcAft>
              <a:buSzPts val="2400"/>
              <a:buChar char="•"/>
            </a:pPr>
            <a:r>
              <a:rPr lang="en-GB"/>
              <a:t>engage in discussions, create one</a:t>
            </a:r>
            <a:endParaRPr/>
          </a:p>
          <a:p>
            <a:pPr indent="-381000" lvl="0" marL="457200" rtl="0" algn="l">
              <a:lnSpc>
                <a:spcPct val="100000"/>
              </a:lnSpc>
              <a:spcBef>
                <a:spcPts val="1000"/>
              </a:spcBef>
              <a:spcAft>
                <a:spcPts val="0"/>
              </a:spcAft>
              <a:buSzPts val="2400"/>
              <a:buChar char="•"/>
            </a:pPr>
            <a:r>
              <a:rPr lang="en-GB"/>
              <a:t>request features</a:t>
            </a:r>
            <a:endParaRPr/>
          </a:p>
          <a:p>
            <a:pPr indent="-381000" lvl="0" marL="457200" rtl="0" algn="l">
              <a:lnSpc>
                <a:spcPct val="100000"/>
              </a:lnSpc>
              <a:spcBef>
                <a:spcPts val="1000"/>
              </a:spcBef>
              <a:spcAft>
                <a:spcPts val="0"/>
              </a:spcAft>
              <a:buSzPts val="2400"/>
              <a:buChar char="•"/>
            </a:pPr>
            <a:r>
              <a:rPr lang="en-GB"/>
              <a:t>report bugs</a:t>
            </a:r>
            <a:endParaRPr/>
          </a:p>
          <a:p>
            <a:pPr indent="-381000" lvl="0" marL="457200" rtl="0" algn="l">
              <a:lnSpc>
                <a:spcPct val="100000"/>
              </a:lnSpc>
              <a:spcBef>
                <a:spcPts val="1000"/>
              </a:spcBef>
              <a:spcAft>
                <a:spcPts val="0"/>
              </a:spcAft>
              <a:buSzPts val="2400"/>
              <a:buChar char="•"/>
            </a:pPr>
            <a:r>
              <a:rPr lang="en-GB"/>
              <a:t>solve existing issues</a:t>
            </a:r>
            <a:endParaRPr/>
          </a:p>
        </p:txBody>
      </p:sp>
      <p:pic>
        <p:nvPicPr>
          <p:cNvPr id="300" name="Google Shape;300;p19"/>
          <p:cNvPicPr preferRelativeResize="0"/>
          <p:nvPr/>
        </p:nvPicPr>
        <p:blipFill rotWithShape="1">
          <a:blip r:embed="rId3">
            <a:alphaModFix/>
          </a:blip>
          <a:srcRect b="0" l="0" r="0" t="0"/>
          <a:stretch/>
        </p:blipFill>
        <p:spPr>
          <a:xfrm>
            <a:off x="5612524" y="1318487"/>
            <a:ext cx="4374970" cy="4374970"/>
          </a:xfrm>
          <a:prstGeom prst="rect">
            <a:avLst/>
          </a:prstGeom>
          <a:noFill/>
          <a:ln>
            <a:noFill/>
          </a:ln>
        </p:spPr>
      </p:pic>
      <p:sp>
        <p:nvSpPr>
          <p:cNvPr id="301" name="Google Shape;301;p19"/>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13 May 2025  </a:t>
            </a:r>
            <a:r>
              <a:rPr lang="en-GB">
                <a:solidFill>
                  <a:srgbClr val="00B0F0"/>
                </a:solidFill>
              </a:rPr>
              <a:t>|</a:t>
            </a:r>
            <a:endParaRPr>
              <a:solidFill>
                <a:srgbClr val="00B0F0"/>
              </a:solidFill>
            </a:endParaRPr>
          </a:p>
        </p:txBody>
      </p:sp>
      <p:sp>
        <p:nvSpPr>
          <p:cNvPr id="302" name="Google Shape;302;p19"/>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Copyright ©2025 COVESA</a:t>
            </a:r>
            <a:endParaRPr/>
          </a:p>
        </p:txBody>
      </p:sp>
      <p:sp>
        <p:nvSpPr>
          <p:cNvPr id="303" name="Google Shape;303;p19"/>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r>
              <a:rPr b="1" lang="en-GB" sz="1200">
                <a:solidFill>
                  <a:srgbClr val="00B1C3"/>
                </a:solidFill>
              </a:rPr>
              <a:t>| </a:t>
            </a:r>
            <a:fld id="{00000000-1234-1234-1234-123412341234}" type="slidenum">
              <a:rPr lang="en-GB"/>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2"/>
          <p:cNvSpPr txBox="1"/>
          <p:nvPr>
            <p:ph type="title"/>
          </p:nvPr>
        </p:nvSpPr>
        <p:spPr>
          <a:xfrm>
            <a:off x="3222089" y="2882687"/>
            <a:ext cx="8100848" cy="59131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Calibri"/>
              <a:buNone/>
            </a:pPr>
            <a:r>
              <a:rPr lang="en-GB"/>
              <a:t>Antitrust Note Well</a:t>
            </a:r>
            <a:endParaRPr/>
          </a:p>
        </p:txBody>
      </p:sp>
      <p:sp>
        <p:nvSpPr>
          <p:cNvPr id="87" name="Google Shape;87;p2"/>
          <p:cNvSpPr txBox="1"/>
          <p:nvPr>
            <p:ph idx="1" type="subTitle"/>
          </p:nvPr>
        </p:nvSpPr>
        <p:spPr>
          <a:xfrm>
            <a:off x="3213221" y="3474003"/>
            <a:ext cx="6904311" cy="1655762"/>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en-GB" sz="1600"/>
              <a:t>Before we begin, we would like to make clear that COVESA is committed to compliance with the antitrust laws in all of its activities, and that it expects all participants to similarly comply with the antitrust laws.  We will not engage in--and members must refrain from--any discussion of, or understandings regarding competitively sensitive topics. If you have any doubts regarding whether a matter is appropriate for discussion, please consult with your antitrust counsel.</a:t>
            </a:r>
            <a:endParaRPr/>
          </a:p>
          <a:p>
            <a:pPr indent="0" lvl="0" marL="0" rtl="0" algn="l">
              <a:lnSpc>
                <a:spcPct val="90000"/>
              </a:lnSpc>
              <a:spcBef>
                <a:spcPts val="2000"/>
              </a:spcBef>
              <a:spcAft>
                <a:spcPts val="0"/>
              </a:spcAft>
              <a:buClr>
                <a:schemeClr val="dk1"/>
              </a:buClr>
              <a:buSzPts val="2800"/>
              <a:buNone/>
            </a:pPr>
            <a:r>
              <a:t/>
            </a:r>
            <a:endParaRPr sz="1600"/>
          </a:p>
        </p:txBody>
      </p:sp>
      <p:sp>
        <p:nvSpPr>
          <p:cNvPr id="88" name="Google Shape;88;p2"/>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13 May 2025  </a:t>
            </a:r>
            <a:r>
              <a:rPr lang="en-GB">
                <a:solidFill>
                  <a:srgbClr val="00B0F0"/>
                </a:solidFill>
              </a:rPr>
              <a:t>|</a:t>
            </a:r>
            <a:endParaRPr>
              <a:solidFill>
                <a:srgbClr val="00B0F0"/>
              </a:solidFill>
            </a:endParaRPr>
          </a:p>
        </p:txBody>
      </p:sp>
      <p:sp>
        <p:nvSpPr>
          <p:cNvPr id="89" name="Google Shape;89;p2"/>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Copyright ©2025 COVESA</a:t>
            </a:r>
            <a:endParaRPr/>
          </a:p>
        </p:txBody>
      </p:sp>
      <p:sp>
        <p:nvSpPr>
          <p:cNvPr id="90" name="Google Shape;90;p2"/>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r>
              <a:rPr b="1" lang="en-GB" sz="1200">
                <a:solidFill>
                  <a:srgbClr val="00B1C3"/>
                </a:solidFill>
              </a:rPr>
              <a:t>| </a:t>
            </a:r>
            <a:fld id="{00000000-1234-1234-1234-123412341234}" type="slidenum">
              <a:rPr lang="en-GB"/>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 name="Shape 307"/>
        <p:cNvGrpSpPr/>
        <p:nvPr/>
      </p:nvGrpSpPr>
      <p:grpSpPr>
        <a:xfrm>
          <a:off x="0" y="0"/>
          <a:ext cx="0" cy="0"/>
          <a:chOff x="0" y="0"/>
          <a:chExt cx="0" cy="0"/>
        </a:xfrm>
      </p:grpSpPr>
      <p:sp>
        <p:nvSpPr>
          <p:cNvPr id="308" name="Google Shape;308;p20"/>
          <p:cNvSpPr txBox="1"/>
          <p:nvPr>
            <p:ph type="title"/>
          </p:nvPr>
        </p:nvSpPr>
        <p:spPr>
          <a:xfrm>
            <a:off x="1481958" y="3007410"/>
            <a:ext cx="5514153" cy="555551"/>
          </a:xfrm>
          <a:prstGeom prst="rect">
            <a:avLst/>
          </a:prstGeom>
          <a:noFill/>
          <a:ln>
            <a:noFill/>
          </a:ln>
        </p:spPr>
        <p:txBody>
          <a:bodyPr anchorCtr="0" anchor="t" bIns="45700" lIns="91425" spcFirstLastPara="1" rIns="91425" wrap="square" tIns="45700">
            <a:normAutofit fontScale="90000"/>
          </a:bodyPr>
          <a:lstStyle/>
          <a:p>
            <a:pPr indent="0" lvl="0" marL="0" rtl="0" algn="l">
              <a:lnSpc>
                <a:spcPct val="90000"/>
              </a:lnSpc>
              <a:spcBef>
                <a:spcPts val="0"/>
              </a:spcBef>
              <a:spcAft>
                <a:spcPts val="0"/>
              </a:spcAft>
              <a:buSzPct val="111111"/>
              <a:buNone/>
            </a:pPr>
            <a:r>
              <a:rPr lang="en-GB"/>
              <a:t>Emulator and App Host</a:t>
            </a:r>
            <a:endParaRPr/>
          </a:p>
        </p:txBody>
      </p:sp>
      <p:sp>
        <p:nvSpPr>
          <p:cNvPr id="309" name="Google Shape;309;p20"/>
          <p:cNvSpPr txBox="1"/>
          <p:nvPr>
            <p:ph idx="1" type="subTitle"/>
          </p:nvPr>
        </p:nvSpPr>
        <p:spPr>
          <a:xfrm>
            <a:off x="7136524" y="4834759"/>
            <a:ext cx="4330262" cy="483475"/>
          </a:xfrm>
          <a:prstGeom prst="rect">
            <a:avLst/>
          </a:prstGeom>
          <a:noFill/>
          <a:ln>
            <a:noFill/>
          </a:ln>
        </p:spPr>
        <p:txBody>
          <a:bodyPr anchorCtr="0" anchor="t" bIns="45700" lIns="91425" spcFirstLastPara="1" rIns="91425" wrap="square" tIns="45700">
            <a:normAutofit/>
          </a:bodyPr>
          <a:lstStyle/>
          <a:p>
            <a:pPr indent="0" lvl="0" marL="0" rtl="0" algn="r">
              <a:lnSpc>
                <a:spcPct val="90000"/>
              </a:lnSpc>
              <a:spcBef>
                <a:spcPts val="0"/>
              </a:spcBef>
              <a:spcAft>
                <a:spcPts val="0"/>
              </a:spcAft>
              <a:buClr>
                <a:schemeClr val="lt1"/>
              </a:buClr>
              <a:buSzPts val="2400"/>
              <a:buNone/>
            </a:pPr>
            <a:r>
              <a:rPr lang="en-GB"/>
              <a:t>Viktor Mukha</a:t>
            </a:r>
            <a:endParaRPr/>
          </a:p>
          <a:p>
            <a:pPr indent="0" lvl="0" marL="0" rtl="0" algn="r">
              <a:lnSpc>
                <a:spcPct val="90000"/>
              </a:lnSpc>
              <a:spcBef>
                <a:spcPts val="1000"/>
              </a:spcBef>
              <a:spcAft>
                <a:spcPts val="0"/>
              </a:spcAft>
              <a:buSzPts val="2400"/>
              <a:buNone/>
            </a:pPr>
            <a:r>
              <a:t/>
            </a:r>
            <a:endParaRPr/>
          </a:p>
        </p:txBody>
      </p:sp>
      <p:sp>
        <p:nvSpPr>
          <p:cNvPr id="310" name="Google Shape;310;p20"/>
          <p:cNvSpPr txBox="1"/>
          <p:nvPr>
            <p:ph idx="2" type="body"/>
          </p:nvPr>
        </p:nvSpPr>
        <p:spPr>
          <a:xfrm>
            <a:off x="7126288" y="5434013"/>
            <a:ext cx="4371975" cy="550862"/>
          </a:xfrm>
          <a:prstGeom prst="rect">
            <a:avLst/>
          </a:prstGeom>
          <a:noFill/>
          <a:ln>
            <a:noFill/>
          </a:ln>
        </p:spPr>
        <p:txBody>
          <a:bodyPr anchorCtr="0" anchor="t" bIns="45700" lIns="91425" spcFirstLastPara="1" rIns="91425" wrap="square" tIns="45700">
            <a:normAutofit/>
          </a:bodyPr>
          <a:lstStyle/>
          <a:p>
            <a:pPr indent="0" lvl="0" marL="0" rtl="0" algn="r">
              <a:lnSpc>
                <a:spcPct val="90000"/>
              </a:lnSpc>
              <a:spcBef>
                <a:spcPts val="0"/>
              </a:spcBef>
              <a:spcAft>
                <a:spcPts val="0"/>
              </a:spcAft>
              <a:buClr>
                <a:schemeClr val="lt1"/>
              </a:buClr>
              <a:buSzPts val="2400"/>
              <a:buNone/>
            </a:pPr>
            <a:r>
              <a:rPr lang="en-GB"/>
              <a:t>José Freitas</a:t>
            </a:r>
            <a:endParaRPr/>
          </a:p>
        </p:txBody>
      </p:sp>
      <p:sp>
        <p:nvSpPr>
          <p:cNvPr id="311" name="Google Shape;311;p20"/>
          <p:cNvSpPr txBox="1"/>
          <p:nvPr/>
        </p:nvSpPr>
        <p:spPr>
          <a:xfrm>
            <a:off x="0" y="5984875"/>
            <a:ext cx="4689716" cy="483475"/>
          </a:xfrm>
          <a:prstGeom prst="rect">
            <a:avLst/>
          </a:prstGeom>
          <a:noFill/>
          <a:ln>
            <a:noFill/>
          </a:ln>
        </p:spPr>
        <p:txBody>
          <a:bodyPr anchorCtr="0" anchor="t" bIns="45700" lIns="91425" spcFirstLastPara="1" rIns="91425" wrap="square" tIns="45700">
            <a:normAutofit fontScale="47500" lnSpcReduction="20000"/>
          </a:bodyPr>
          <a:lstStyle/>
          <a:p>
            <a:pPr indent="0" lvl="0" marL="0" marR="0" rtl="0" algn="r">
              <a:lnSpc>
                <a:spcPct val="90000"/>
              </a:lnSpc>
              <a:spcBef>
                <a:spcPts val="1000"/>
              </a:spcBef>
              <a:spcAft>
                <a:spcPts val="0"/>
              </a:spcAft>
              <a:buClr>
                <a:schemeClr val="dk1"/>
              </a:buClr>
              <a:buSzPct val="210526"/>
              <a:buFont typeface="Arial"/>
              <a:buNone/>
            </a:pPr>
            <a:r>
              <a:rPr b="0" i="0" lang="en-GB" sz="2400" u="sng" cap="none" strike="noStrike">
                <a:solidFill>
                  <a:schemeClr val="lt1"/>
                </a:solidFill>
                <a:latin typeface="Calibri"/>
                <a:ea typeface="Calibri"/>
                <a:cs typeface="Calibri"/>
                <a:sym typeface="Calibri"/>
                <a:hlinkClick r:id="rId3">
                  <a:extLst>
                    <a:ext uri="{A12FA001-AC4F-418D-AE19-62706E023703}">
                      <ahyp:hlinkClr val="tx"/>
                    </a:ext>
                  </a:extLst>
                </a:hlinkClick>
              </a:rPr>
              <a:t>https://wiki.covesa.global/display/WIK4/COVESA+AOSP+Emulator+Weekly</a:t>
            </a:r>
            <a:endParaRPr b="0" i="0" sz="2400" u="none" cap="none" strike="noStrike">
              <a:solidFill>
                <a:schemeClr val="lt1"/>
              </a:solidFill>
              <a:latin typeface="Calibri"/>
              <a:ea typeface="Calibri"/>
              <a:cs typeface="Calibri"/>
              <a:sym typeface="Calibri"/>
            </a:endParaRPr>
          </a:p>
          <a:p>
            <a:pPr indent="0" lvl="0" marL="0" marR="0" rtl="0" algn="r">
              <a:lnSpc>
                <a:spcPct val="90000"/>
              </a:lnSpc>
              <a:spcBef>
                <a:spcPts val="1000"/>
              </a:spcBef>
              <a:spcAft>
                <a:spcPts val="0"/>
              </a:spcAft>
              <a:buClr>
                <a:schemeClr val="dk1"/>
              </a:buClr>
              <a:buSzPct val="210526"/>
              <a:buFont typeface="Arial"/>
              <a:buNone/>
            </a:pPr>
            <a:r>
              <a:t/>
            </a:r>
            <a:endParaRPr b="0" i="0" sz="2400" u="none" cap="none" strike="noStrike">
              <a:solidFill>
                <a:schemeClr val="lt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3"/>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Calibri"/>
              <a:buNone/>
            </a:pPr>
            <a:r>
              <a:rPr lang="en-GB"/>
              <a:t>Who we are</a:t>
            </a:r>
            <a:endParaRPr/>
          </a:p>
        </p:txBody>
      </p:sp>
      <p:sp>
        <p:nvSpPr>
          <p:cNvPr id="96" name="Google Shape;96;p3"/>
          <p:cNvSpPr txBox="1"/>
          <p:nvPr/>
        </p:nvSpPr>
        <p:spPr>
          <a:xfrm>
            <a:off x="7102104" y="3821240"/>
            <a:ext cx="2849302" cy="1666381"/>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None/>
            </a:pPr>
            <a:r>
              <a:rPr b="1" i="0" lang="en-GB" sz="1800" u="none" cap="none" strike="noStrike">
                <a:solidFill>
                  <a:schemeClr val="dk1"/>
                </a:solidFill>
                <a:latin typeface="Calibri"/>
                <a:ea typeface="Calibri"/>
                <a:cs typeface="Calibri"/>
                <a:sym typeface="Calibri"/>
              </a:rPr>
              <a:t>Viktor Mukha</a:t>
            </a:r>
            <a:endParaRPr b="1" i="0" sz="1800" u="none" cap="none" strike="noStrike">
              <a:solidFill>
                <a:schemeClr val="dk1"/>
              </a:solidFill>
              <a:latin typeface="Calibri"/>
              <a:ea typeface="Calibri"/>
              <a:cs typeface="Calibri"/>
              <a:sym typeface="Calibri"/>
            </a:endParaRPr>
          </a:p>
          <a:p>
            <a:pPr indent="0" lvl="0" marL="0" marR="0" rtl="0" algn="ctr">
              <a:lnSpc>
                <a:spcPct val="100000"/>
              </a:lnSpc>
              <a:spcBef>
                <a:spcPts val="600"/>
              </a:spcBef>
              <a:spcAft>
                <a:spcPts val="0"/>
              </a:spcAft>
              <a:buNone/>
            </a:pPr>
            <a:r>
              <a:rPr b="0" i="0" lang="en-GB" sz="1800" u="none" cap="none" strike="noStrike">
                <a:solidFill>
                  <a:schemeClr val="dk1"/>
                </a:solidFill>
                <a:latin typeface="Calibri"/>
                <a:ea typeface="Calibri"/>
                <a:cs typeface="Calibri"/>
                <a:sym typeface="Calibri"/>
              </a:rPr>
              <a:t>Paradox Cat GmbH</a:t>
            </a:r>
            <a:endParaRPr b="0" i="0" sz="1800" u="none" cap="none" strike="noStrike">
              <a:solidFill>
                <a:schemeClr val="dk1"/>
              </a:solidFill>
              <a:latin typeface="Calibri"/>
              <a:ea typeface="Calibri"/>
              <a:cs typeface="Calibri"/>
              <a:sym typeface="Calibri"/>
            </a:endParaRPr>
          </a:p>
          <a:p>
            <a:pPr indent="0" lvl="0" marL="0" marR="0" rtl="0" algn="ctr">
              <a:lnSpc>
                <a:spcPct val="100000"/>
              </a:lnSpc>
              <a:spcBef>
                <a:spcPts val="600"/>
              </a:spcBef>
              <a:spcAft>
                <a:spcPts val="0"/>
              </a:spcAft>
              <a:buNone/>
            </a:pPr>
            <a:r>
              <a:rPr b="0" i="1" lang="en-GB" sz="1800" u="none" cap="none" strike="noStrike">
                <a:solidFill>
                  <a:schemeClr val="dk1"/>
                </a:solidFill>
                <a:latin typeface="Calibri"/>
                <a:ea typeface="Calibri"/>
                <a:cs typeface="Calibri"/>
                <a:sym typeface="Calibri"/>
              </a:rPr>
              <a:t>Principal Software Architect</a:t>
            </a:r>
            <a:endParaRPr b="0" i="1" sz="1800" u="none" cap="none" strike="noStrike">
              <a:solidFill>
                <a:schemeClr val="dk1"/>
              </a:solidFill>
              <a:latin typeface="Calibri"/>
              <a:ea typeface="Calibri"/>
              <a:cs typeface="Calibri"/>
              <a:sym typeface="Calibri"/>
            </a:endParaRPr>
          </a:p>
        </p:txBody>
      </p:sp>
      <p:sp>
        <p:nvSpPr>
          <p:cNvPr id="97" name="Google Shape;97;p3"/>
          <p:cNvSpPr txBox="1"/>
          <p:nvPr/>
        </p:nvSpPr>
        <p:spPr>
          <a:xfrm>
            <a:off x="2598570" y="3818625"/>
            <a:ext cx="2135141" cy="1096058"/>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1800"/>
              <a:buFont typeface="Noto Sans Symbols"/>
              <a:buNone/>
            </a:pPr>
            <a:r>
              <a:rPr b="1" i="0" lang="en-GB" sz="1800" u="none" cap="none" strike="noStrike">
                <a:solidFill>
                  <a:schemeClr val="dk1"/>
                </a:solidFill>
                <a:latin typeface="Calibri"/>
                <a:ea typeface="Calibri"/>
                <a:cs typeface="Calibri"/>
                <a:sym typeface="Calibri"/>
              </a:rPr>
              <a:t>José Freitas</a:t>
            </a:r>
            <a:endParaRPr b="1" i="0" sz="1800" u="none" cap="none" strike="noStrike">
              <a:solidFill>
                <a:schemeClr val="dk1"/>
              </a:solidFill>
              <a:latin typeface="Calibri"/>
              <a:ea typeface="Calibri"/>
              <a:cs typeface="Calibri"/>
              <a:sym typeface="Calibri"/>
            </a:endParaRPr>
          </a:p>
          <a:p>
            <a:pPr indent="0" lvl="0" marL="0" marR="0" rtl="0" algn="ctr">
              <a:lnSpc>
                <a:spcPct val="100000"/>
              </a:lnSpc>
              <a:spcBef>
                <a:spcPts val="600"/>
              </a:spcBef>
              <a:spcAft>
                <a:spcPts val="0"/>
              </a:spcAft>
              <a:buClr>
                <a:schemeClr val="dk2"/>
              </a:buClr>
              <a:buSzPts val="1800"/>
              <a:buFont typeface="Noto Sans Symbols"/>
              <a:buNone/>
            </a:pPr>
            <a:r>
              <a:rPr b="0" i="0" lang="en-GB" sz="1800" u="none" cap="none" strike="noStrike">
                <a:solidFill>
                  <a:schemeClr val="dk1"/>
                </a:solidFill>
                <a:latin typeface="Calibri"/>
                <a:ea typeface="Calibri"/>
                <a:cs typeface="Calibri"/>
                <a:sym typeface="Calibri"/>
              </a:rPr>
              <a:t>Appning by FORVIA</a:t>
            </a:r>
            <a:endParaRPr b="0" i="0" sz="1800" u="none" cap="none" strike="noStrike">
              <a:solidFill>
                <a:schemeClr val="dk1"/>
              </a:solidFill>
              <a:latin typeface="Calibri"/>
              <a:ea typeface="Calibri"/>
              <a:cs typeface="Calibri"/>
              <a:sym typeface="Calibri"/>
            </a:endParaRPr>
          </a:p>
          <a:p>
            <a:pPr indent="0" lvl="0" marL="0" marR="0" rtl="0" algn="ctr">
              <a:lnSpc>
                <a:spcPct val="100000"/>
              </a:lnSpc>
              <a:spcBef>
                <a:spcPts val="600"/>
              </a:spcBef>
              <a:spcAft>
                <a:spcPts val="0"/>
              </a:spcAft>
              <a:buClr>
                <a:schemeClr val="dk2"/>
              </a:buClr>
              <a:buSzPts val="1800"/>
              <a:buFont typeface="Noto Sans Symbols"/>
              <a:buNone/>
            </a:pPr>
            <a:r>
              <a:rPr b="0" i="1" lang="en-GB" sz="1800" u="none" cap="none" strike="noStrike">
                <a:solidFill>
                  <a:schemeClr val="dk1"/>
                </a:solidFill>
                <a:latin typeface="Calibri"/>
                <a:ea typeface="Calibri"/>
                <a:cs typeface="Calibri"/>
                <a:sym typeface="Calibri"/>
              </a:rPr>
              <a:t>Head of Product</a:t>
            </a:r>
            <a:endParaRPr b="0" i="1" sz="1800" u="none" cap="none" strike="noStrike">
              <a:solidFill>
                <a:schemeClr val="dk1"/>
              </a:solidFill>
              <a:latin typeface="Calibri"/>
              <a:ea typeface="Calibri"/>
              <a:cs typeface="Calibri"/>
              <a:sym typeface="Calibri"/>
            </a:endParaRPr>
          </a:p>
          <a:p>
            <a:pPr indent="0" lvl="0" marL="0" marR="0" rtl="0" algn="ctr">
              <a:lnSpc>
                <a:spcPct val="100000"/>
              </a:lnSpc>
              <a:spcBef>
                <a:spcPts val="600"/>
              </a:spcBef>
              <a:spcAft>
                <a:spcPts val="0"/>
              </a:spcAft>
              <a:buClr>
                <a:schemeClr val="dk2"/>
              </a:buClr>
              <a:buSzPts val="1800"/>
              <a:buFont typeface="Noto Sans Symbols"/>
              <a:buNone/>
            </a:pPr>
            <a:r>
              <a:t/>
            </a:r>
            <a:endParaRPr b="0" i="1" sz="1800" u="none" cap="none" strike="noStrike">
              <a:solidFill>
                <a:schemeClr val="dk1"/>
              </a:solidFill>
              <a:latin typeface="Arial"/>
              <a:ea typeface="Arial"/>
              <a:cs typeface="Arial"/>
              <a:sym typeface="Arial"/>
            </a:endParaRPr>
          </a:p>
        </p:txBody>
      </p:sp>
      <p:pic>
        <p:nvPicPr>
          <p:cNvPr id="98" name="Google Shape;98;p3"/>
          <p:cNvPicPr preferRelativeResize="0"/>
          <p:nvPr/>
        </p:nvPicPr>
        <p:blipFill rotWithShape="1">
          <a:blip r:embed="rId3">
            <a:alphaModFix/>
          </a:blip>
          <a:srcRect b="0" l="0" r="0" t="0"/>
          <a:stretch/>
        </p:blipFill>
        <p:spPr>
          <a:xfrm>
            <a:off x="2783245" y="1830860"/>
            <a:ext cx="1765792" cy="1765792"/>
          </a:xfrm>
          <a:prstGeom prst="rect">
            <a:avLst/>
          </a:prstGeom>
          <a:noFill/>
          <a:ln>
            <a:noFill/>
          </a:ln>
        </p:spPr>
      </p:pic>
      <p:pic>
        <p:nvPicPr>
          <p:cNvPr descr="Profile photo of Viktor Mukha" id="99" name="Google Shape;99;p3"/>
          <p:cNvPicPr preferRelativeResize="0"/>
          <p:nvPr/>
        </p:nvPicPr>
        <p:blipFill rotWithShape="1">
          <a:blip r:embed="rId4">
            <a:alphaModFix/>
          </a:blip>
          <a:srcRect b="0" l="0" r="0" t="0"/>
          <a:stretch/>
        </p:blipFill>
        <p:spPr>
          <a:xfrm>
            <a:off x="7644755" y="1832652"/>
            <a:ext cx="1764000" cy="1764000"/>
          </a:xfrm>
          <a:prstGeom prst="rect">
            <a:avLst/>
          </a:prstGeom>
          <a:noFill/>
          <a:ln>
            <a:noFill/>
          </a:ln>
        </p:spPr>
      </p:pic>
      <p:sp>
        <p:nvSpPr>
          <p:cNvPr id="100" name="Google Shape;100;p3"/>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13 May 2025  </a:t>
            </a:r>
            <a:r>
              <a:rPr lang="en-GB">
                <a:solidFill>
                  <a:srgbClr val="00B0F0"/>
                </a:solidFill>
              </a:rPr>
              <a:t>|</a:t>
            </a:r>
            <a:endParaRPr>
              <a:solidFill>
                <a:srgbClr val="00B0F0"/>
              </a:solidFill>
            </a:endParaRPr>
          </a:p>
        </p:txBody>
      </p:sp>
      <p:sp>
        <p:nvSpPr>
          <p:cNvPr id="101" name="Google Shape;101;p3"/>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Copyright ©2025 COVESA</a:t>
            </a:r>
            <a:endParaRPr/>
          </a:p>
        </p:txBody>
      </p:sp>
      <p:sp>
        <p:nvSpPr>
          <p:cNvPr id="102" name="Google Shape;102;p3"/>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r>
              <a:rPr b="1" lang="en-GB" sz="1200">
                <a:solidFill>
                  <a:srgbClr val="00B1C3"/>
                </a:solidFill>
              </a:rPr>
              <a:t>| </a:t>
            </a:r>
            <a:fld id="{00000000-1234-1234-1234-123412341234}" type="slidenum">
              <a:rPr lang="en-GB"/>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4"/>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SzPts val="3600"/>
              <a:buNone/>
            </a:pPr>
            <a:r>
              <a:rPr lang="en-GB"/>
              <a:t>Agenda</a:t>
            </a:r>
            <a:endParaRPr/>
          </a:p>
        </p:txBody>
      </p:sp>
      <p:sp>
        <p:nvSpPr>
          <p:cNvPr id="108" name="Google Shape;108;p4"/>
          <p:cNvSpPr txBox="1"/>
          <p:nvPr>
            <p:ph idx="1" type="body"/>
          </p:nvPr>
        </p:nvSpPr>
        <p:spPr>
          <a:xfrm>
            <a:off x="334963" y="1220432"/>
            <a:ext cx="11517086" cy="4940864"/>
          </a:xfrm>
          <a:prstGeom prst="rect">
            <a:avLst/>
          </a:prstGeom>
          <a:noFill/>
          <a:ln>
            <a:noFill/>
          </a:ln>
        </p:spPr>
        <p:txBody>
          <a:bodyPr anchorCtr="0" anchor="t" bIns="45700" lIns="91425" spcFirstLastPara="1" rIns="91425" wrap="square" tIns="45700">
            <a:normAutofit/>
          </a:bodyPr>
          <a:lstStyle/>
          <a:p>
            <a:pPr indent="-381000" lvl="0" marL="457200" rtl="0" algn="l">
              <a:lnSpc>
                <a:spcPct val="100000"/>
              </a:lnSpc>
              <a:spcBef>
                <a:spcPts val="1000"/>
              </a:spcBef>
              <a:spcAft>
                <a:spcPts val="0"/>
              </a:spcAft>
              <a:buSzPts val="2400"/>
              <a:buChar char="•"/>
            </a:pPr>
            <a:r>
              <a:rPr lang="en-GB"/>
              <a:t>AOSP App Framework Standardization recap</a:t>
            </a:r>
            <a:endParaRPr/>
          </a:p>
          <a:p>
            <a:pPr indent="-381000" lvl="0" marL="457200" rtl="0" algn="l">
              <a:lnSpc>
                <a:spcPct val="100000"/>
              </a:lnSpc>
              <a:spcBef>
                <a:spcPts val="1000"/>
              </a:spcBef>
              <a:spcAft>
                <a:spcPts val="0"/>
              </a:spcAft>
              <a:buSzPts val="2400"/>
              <a:buChar char="•"/>
            </a:pPr>
            <a:r>
              <a:rPr lang="en-GB"/>
              <a:t>COVESA AOSP Emulator</a:t>
            </a:r>
            <a:endParaRPr/>
          </a:p>
          <a:p>
            <a:pPr indent="-220662" lvl="1" marL="579438" rtl="0" algn="l">
              <a:lnSpc>
                <a:spcPct val="100000"/>
              </a:lnSpc>
              <a:spcBef>
                <a:spcPts val="1000"/>
              </a:spcBef>
              <a:spcAft>
                <a:spcPts val="0"/>
              </a:spcAft>
              <a:buSzPts val="2000"/>
              <a:buChar char="−"/>
            </a:pPr>
            <a:r>
              <a:rPr lang="en-GB"/>
              <a:t>Why another Android emulator?</a:t>
            </a:r>
            <a:endParaRPr/>
          </a:p>
          <a:p>
            <a:pPr indent="-220662" lvl="1" marL="579438" rtl="0" algn="l">
              <a:lnSpc>
                <a:spcPct val="100000"/>
              </a:lnSpc>
              <a:spcBef>
                <a:spcPts val="1000"/>
              </a:spcBef>
              <a:spcAft>
                <a:spcPts val="0"/>
              </a:spcAft>
              <a:buSzPts val="2000"/>
              <a:buChar char="−"/>
            </a:pPr>
            <a:r>
              <a:rPr lang="en-GB"/>
              <a:t>Achievements</a:t>
            </a:r>
            <a:endParaRPr/>
          </a:p>
          <a:p>
            <a:pPr indent="-220662" lvl="1" marL="579438" rtl="0" algn="l">
              <a:lnSpc>
                <a:spcPct val="100000"/>
              </a:lnSpc>
              <a:spcBef>
                <a:spcPts val="1000"/>
              </a:spcBef>
              <a:spcAft>
                <a:spcPts val="0"/>
              </a:spcAft>
              <a:buSzPts val="2000"/>
              <a:buChar char="−"/>
            </a:pPr>
            <a:r>
              <a:rPr lang="en-GB"/>
              <a:t>Demo</a:t>
            </a:r>
            <a:endParaRPr/>
          </a:p>
          <a:p>
            <a:pPr indent="-381000" lvl="0" marL="457200" rtl="0" algn="l">
              <a:lnSpc>
                <a:spcPct val="100000"/>
              </a:lnSpc>
              <a:spcBef>
                <a:spcPts val="1000"/>
              </a:spcBef>
              <a:spcAft>
                <a:spcPts val="0"/>
              </a:spcAft>
              <a:buSzPts val="2400"/>
              <a:buChar char="•"/>
            </a:pPr>
            <a:r>
              <a:rPr lang="en-GB"/>
              <a:t>Next steps</a:t>
            </a:r>
            <a:endParaRPr/>
          </a:p>
          <a:p>
            <a:pPr indent="-220662" lvl="1" marL="579438" rtl="0" algn="l">
              <a:lnSpc>
                <a:spcPct val="100000"/>
              </a:lnSpc>
              <a:spcBef>
                <a:spcPts val="1000"/>
              </a:spcBef>
              <a:spcAft>
                <a:spcPts val="0"/>
              </a:spcAft>
              <a:buSzPts val="2000"/>
              <a:buChar char="−"/>
            </a:pPr>
            <a:r>
              <a:rPr lang="en-GB"/>
              <a:t>Support for additional Android version(s)</a:t>
            </a:r>
            <a:endParaRPr/>
          </a:p>
          <a:p>
            <a:pPr indent="-220662" lvl="1" marL="579438" rtl="0" algn="l">
              <a:lnSpc>
                <a:spcPct val="100000"/>
              </a:lnSpc>
              <a:spcBef>
                <a:spcPts val="1000"/>
              </a:spcBef>
              <a:spcAft>
                <a:spcPts val="0"/>
              </a:spcAft>
              <a:buSzPts val="2000"/>
              <a:buChar char="−"/>
            </a:pPr>
            <a:r>
              <a:rPr lang="en-GB"/>
              <a:t>Push Notifications</a:t>
            </a:r>
            <a:endParaRPr/>
          </a:p>
          <a:p>
            <a:pPr indent="-220662" lvl="1" marL="579438" rtl="0" algn="l">
              <a:lnSpc>
                <a:spcPct val="100000"/>
              </a:lnSpc>
              <a:spcBef>
                <a:spcPts val="1000"/>
              </a:spcBef>
              <a:spcAft>
                <a:spcPts val="0"/>
              </a:spcAft>
              <a:buSzPts val="2000"/>
              <a:buChar char="−"/>
            </a:pPr>
            <a:r>
              <a:rPr lang="en-GB"/>
              <a:t>Maps</a:t>
            </a:r>
            <a:endParaRPr/>
          </a:p>
          <a:p>
            <a:pPr indent="-220662" lvl="1" marL="579438" rtl="0" algn="l">
              <a:lnSpc>
                <a:spcPct val="100000"/>
              </a:lnSpc>
              <a:spcBef>
                <a:spcPts val="1000"/>
              </a:spcBef>
              <a:spcAft>
                <a:spcPts val="0"/>
              </a:spcAft>
              <a:buSzPts val="2000"/>
              <a:buChar char="−"/>
            </a:pPr>
            <a:r>
              <a:rPr lang="en-GB"/>
              <a:t>Template Host</a:t>
            </a:r>
            <a:endParaRPr/>
          </a:p>
          <a:p>
            <a:pPr indent="-220662" lvl="1" marL="579438" rtl="0" algn="l">
              <a:lnSpc>
                <a:spcPct val="100000"/>
              </a:lnSpc>
              <a:spcBef>
                <a:spcPts val="1000"/>
              </a:spcBef>
              <a:spcAft>
                <a:spcPts val="0"/>
              </a:spcAft>
              <a:buSzPts val="2000"/>
              <a:buChar char="−"/>
            </a:pPr>
            <a:r>
              <a:rPr lang="en-GB"/>
              <a:t>Support for COVESA AOSP Data Workstream</a:t>
            </a:r>
            <a:endParaRPr/>
          </a:p>
        </p:txBody>
      </p:sp>
      <p:sp>
        <p:nvSpPr>
          <p:cNvPr id="109" name="Google Shape;109;p4"/>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13 May 2025  </a:t>
            </a:r>
            <a:r>
              <a:rPr lang="en-GB">
                <a:solidFill>
                  <a:srgbClr val="00B0F0"/>
                </a:solidFill>
              </a:rPr>
              <a:t>|</a:t>
            </a:r>
            <a:endParaRPr>
              <a:solidFill>
                <a:srgbClr val="00B0F0"/>
              </a:solidFill>
            </a:endParaRPr>
          </a:p>
        </p:txBody>
      </p:sp>
      <p:sp>
        <p:nvSpPr>
          <p:cNvPr id="110" name="Google Shape;110;p4"/>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Copyright ©2025 COVESA</a:t>
            </a:r>
            <a:endParaRPr/>
          </a:p>
        </p:txBody>
      </p:sp>
      <p:sp>
        <p:nvSpPr>
          <p:cNvPr id="111" name="Google Shape;111;p4"/>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r>
              <a:rPr b="1" lang="en-GB" sz="1200">
                <a:solidFill>
                  <a:srgbClr val="00B1C3"/>
                </a:solidFill>
              </a:rPr>
              <a:t>| </a:t>
            </a:r>
            <a:fld id="{00000000-1234-1234-1234-123412341234}" type="slidenum">
              <a:rPr lang="en-GB"/>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5"/>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SzPts val="3600"/>
              <a:buNone/>
            </a:pPr>
            <a:r>
              <a:rPr lang="en-GB"/>
              <a:t>Why another Android emulator?</a:t>
            </a:r>
            <a:endParaRPr/>
          </a:p>
        </p:txBody>
      </p:sp>
      <p:sp>
        <p:nvSpPr>
          <p:cNvPr id="117" name="Google Shape;117;p5"/>
          <p:cNvSpPr txBox="1"/>
          <p:nvPr>
            <p:ph idx="1" type="body"/>
          </p:nvPr>
        </p:nvSpPr>
        <p:spPr>
          <a:xfrm>
            <a:off x="334963" y="1220432"/>
            <a:ext cx="11517086" cy="4940864"/>
          </a:xfrm>
          <a:prstGeom prst="rect">
            <a:avLst/>
          </a:prstGeom>
          <a:noFill/>
          <a:ln>
            <a:noFill/>
          </a:ln>
        </p:spPr>
        <p:txBody>
          <a:bodyPr anchorCtr="0" anchor="t" bIns="45700" lIns="91425" spcFirstLastPara="1" rIns="91425" wrap="square" tIns="45700">
            <a:normAutofit/>
          </a:bodyPr>
          <a:lstStyle/>
          <a:p>
            <a:pPr indent="0" lvl="0" marL="76200" rtl="0" algn="l">
              <a:lnSpc>
                <a:spcPct val="100000"/>
              </a:lnSpc>
              <a:spcBef>
                <a:spcPts val="1000"/>
              </a:spcBef>
              <a:spcAft>
                <a:spcPts val="0"/>
              </a:spcAft>
              <a:buSzPts val="2400"/>
              <a:buNone/>
            </a:pPr>
            <a:r>
              <a:rPr b="1" lang="en-GB" sz="2000"/>
              <a:t>Problem Statement</a:t>
            </a:r>
            <a:endParaRPr b="1" sz="2000"/>
          </a:p>
          <a:p>
            <a:pPr indent="-381000" lvl="0" marL="457200" rtl="0" algn="l">
              <a:lnSpc>
                <a:spcPct val="100000"/>
              </a:lnSpc>
              <a:spcBef>
                <a:spcPts val="1000"/>
              </a:spcBef>
              <a:spcAft>
                <a:spcPts val="0"/>
              </a:spcAft>
              <a:buSzPts val="2400"/>
              <a:buChar char="•"/>
            </a:pPr>
            <a:r>
              <a:rPr lang="en-GB"/>
              <a:t>App developers need to </a:t>
            </a:r>
            <a:r>
              <a:rPr b="1" lang="en-GB"/>
              <a:t>test their apps </a:t>
            </a:r>
            <a:r>
              <a:rPr lang="en-GB"/>
              <a:t>in Automotive AOSP </a:t>
            </a:r>
            <a:r>
              <a:rPr b="1" lang="en-GB"/>
              <a:t>representative environments</a:t>
            </a:r>
            <a:endParaRPr b="1"/>
          </a:p>
          <a:p>
            <a:pPr indent="-381000" lvl="0" marL="457200" rtl="0" algn="l">
              <a:lnSpc>
                <a:spcPct val="100000"/>
              </a:lnSpc>
              <a:spcBef>
                <a:spcPts val="1000"/>
              </a:spcBef>
              <a:spcAft>
                <a:spcPts val="0"/>
              </a:spcAft>
              <a:buSzPts val="2400"/>
              <a:buChar char="•"/>
            </a:pPr>
            <a:r>
              <a:rPr b="1" lang="en-GB"/>
              <a:t>Existing</a:t>
            </a:r>
            <a:r>
              <a:rPr lang="en-GB"/>
              <a:t> Google/Android emulators are </a:t>
            </a:r>
            <a:r>
              <a:rPr b="1" lang="en-GB"/>
              <a:t>not fully representative of Automotive AOSP</a:t>
            </a:r>
            <a:r>
              <a:rPr lang="en-GB"/>
              <a:t> environments:</a:t>
            </a:r>
            <a:endParaRPr/>
          </a:p>
          <a:p>
            <a:pPr indent="-381000" lvl="0" marL="457200" rtl="0" algn="l">
              <a:lnSpc>
                <a:spcPct val="100000"/>
              </a:lnSpc>
              <a:spcBef>
                <a:spcPts val="1000"/>
              </a:spcBef>
              <a:spcAft>
                <a:spcPts val="0"/>
              </a:spcAft>
              <a:buSzPts val="2400"/>
              <a:buChar char="•"/>
            </a:pPr>
            <a:r>
              <a:rPr lang="en-GB"/>
              <a:t>Without a representative test environment, </a:t>
            </a:r>
            <a:r>
              <a:rPr b="1" lang="en-GB"/>
              <a:t>problems</a:t>
            </a:r>
            <a:r>
              <a:rPr lang="en-GB"/>
              <a:t> integrating 3rd party apps </a:t>
            </a:r>
            <a:r>
              <a:rPr b="1" lang="en-GB"/>
              <a:t>are found too late</a:t>
            </a:r>
            <a:r>
              <a:rPr lang="en-GB"/>
              <a:t>, </a:t>
            </a:r>
            <a:r>
              <a:rPr b="1" lang="en-GB"/>
              <a:t>after the apps have been submitted </a:t>
            </a:r>
            <a:r>
              <a:rPr lang="en-GB"/>
              <a:t>to the Automotive AOSP stores</a:t>
            </a:r>
            <a:endParaRPr/>
          </a:p>
          <a:p>
            <a:pPr indent="-381000" lvl="0" marL="457200" rtl="0" algn="l">
              <a:lnSpc>
                <a:spcPct val="100000"/>
              </a:lnSpc>
              <a:spcBef>
                <a:spcPts val="1000"/>
              </a:spcBef>
              <a:spcAft>
                <a:spcPts val="0"/>
              </a:spcAft>
              <a:buSzPts val="2400"/>
              <a:buChar char="•"/>
            </a:pPr>
            <a:r>
              <a:rPr lang="en-GB"/>
              <a:t>AOSP Emulator but does include COVESA specific developments (e.g. Push notifications, COVESA SDK, future automotive host)</a:t>
            </a:r>
            <a:endParaRPr/>
          </a:p>
          <a:p>
            <a:pPr indent="-381000" lvl="0" marL="457200" rtl="0" algn="l">
              <a:lnSpc>
                <a:spcPct val="100000"/>
              </a:lnSpc>
              <a:spcBef>
                <a:spcPts val="1000"/>
              </a:spcBef>
              <a:spcAft>
                <a:spcPts val="0"/>
              </a:spcAft>
              <a:buSzPts val="2400"/>
              <a:buChar char="•"/>
            </a:pPr>
            <a:r>
              <a:rPr lang="en-GB"/>
              <a:t>OEMs and App Store providers (Harman Ignite, Appning by FORVIA) emulators are proprietary and may not include all the COVESA features</a:t>
            </a:r>
            <a:endParaRPr/>
          </a:p>
          <a:p>
            <a:pPr indent="-228600" lvl="0" marL="457200" rtl="0" algn="l">
              <a:lnSpc>
                <a:spcPct val="100000"/>
              </a:lnSpc>
              <a:spcBef>
                <a:spcPts val="1000"/>
              </a:spcBef>
              <a:spcAft>
                <a:spcPts val="0"/>
              </a:spcAft>
              <a:buSzPts val="2400"/>
              <a:buNone/>
            </a:pPr>
            <a:r>
              <a:t/>
            </a:r>
            <a:endParaRPr/>
          </a:p>
        </p:txBody>
      </p:sp>
      <p:sp>
        <p:nvSpPr>
          <p:cNvPr id="118" name="Google Shape;118;p5"/>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13 May 2025  </a:t>
            </a:r>
            <a:r>
              <a:rPr lang="en-GB">
                <a:solidFill>
                  <a:srgbClr val="00B0F0"/>
                </a:solidFill>
              </a:rPr>
              <a:t>|</a:t>
            </a:r>
            <a:endParaRPr>
              <a:solidFill>
                <a:srgbClr val="00B0F0"/>
              </a:solidFill>
            </a:endParaRPr>
          </a:p>
        </p:txBody>
      </p:sp>
      <p:sp>
        <p:nvSpPr>
          <p:cNvPr id="119" name="Google Shape;119;p5"/>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Copyright ©2025 COVESA</a:t>
            </a:r>
            <a:endParaRPr/>
          </a:p>
        </p:txBody>
      </p:sp>
      <p:sp>
        <p:nvSpPr>
          <p:cNvPr id="120" name="Google Shape;120;p5"/>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r>
              <a:rPr b="1" lang="en-GB" sz="1200">
                <a:solidFill>
                  <a:srgbClr val="00B1C3"/>
                </a:solidFill>
              </a:rPr>
              <a:t>| </a:t>
            </a:r>
            <a:fld id="{00000000-1234-1234-1234-123412341234}" type="slidenum">
              <a:rPr lang="en-GB"/>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6"/>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SzPts val="3600"/>
              <a:buNone/>
            </a:pPr>
            <a:r>
              <a:rPr lang="en-GB"/>
              <a:t>Why another Android emulator?</a:t>
            </a:r>
            <a:endParaRPr/>
          </a:p>
        </p:txBody>
      </p:sp>
      <p:graphicFrame>
        <p:nvGraphicFramePr>
          <p:cNvPr id="126" name="Google Shape;126;p6"/>
          <p:cNvGraphicFramePr/>
          <p:nvPr/>
        </p:nvGraphicFramePr>
        <p:xfrm>
          <a:off x="245867" y="1470395"/>
          <a:ext cx="3000000" cy="3000000"/>
        </p:xfrm>
        <a:graphic>
          <a:graphicData uri="http://schemas.openxmlformats.org/drawingml/2006/table">
            <a:tbl>
              <a:tblPr bandRow="1" firstRow="1">
                <a:noFill/>
                <a:tableStyleId>{797B7BAE-30D1-4B7D-8216-051304189100}</a:tableStyleId>
              </a:tblPr>
              <a:tblGrid>
                <a:gridCol w="1885825"/>
                <a:gridCol w="1923300"/>
                <a:gridCol w="2142825"/>
                <a:gridCol w="2282150"/>
              </a:tblGrid>
              <a:tr h="370850">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Emulator</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Has features </a:t>
                      </a:r>
                      <a:r>
                        <a:rPr b="1" lang="en-GB" sz="1400" u="sng" cap="none" strike="noStrike"/>
                        <a:t>not </a:t>
                      </a:r>
                      <a:r>
                        <a:rPr lang="en-GB" sz="1400" u="none" cap="none" strike="noStrike"/>
                        <a:t>supported in Automotive AOSP</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Has features provided by COVESA (supported in Automotive AOSP)</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Includes an Automotive Host</a:t>
                      </a:r>
                      <a:endParaRPr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Android Emulator with Play Store</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b="1" lang="en-GB" sz="1600" u="none" cap="none" strike="noStrike">
                          <a:solidFill>
                            <a:srgbClr val="FF0000"/>
                          </a:solidFill>
                        </a:rPr>
                        <a:t>Yes, Play Services/Store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b="1" lang="en-GB" sz="1600" u="none" cap="none" strike="noStrike">
                          <a:solidFill>
                            <a:srgbClr val="FF0000"/>
                          </a:solidFill>
                        </a:rPr>
                        <a:t>No</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b="1" lang="en-GB" sz="1600" u="none" cap="none" strike="noStrike">
                          <a:solidFill>
                            <a:srgbClr val="FF9300"/>
                          </a:solidFill>
                        </a:rPr>
                        <a:t>Yes, GAS (API 8) </a:t>
                      </a:r>
                      <a:r>
                        <a:rPr b="1" baseline="30000" lang="en-GB" sz="1600" u="none" cap="none" strike="noStrike">
                          <a:solidFill>
                            <a:srgbClr val="FF9300"/>
                          </a:solidFill>
                        </a:rPr>
                        <a:t>(*)</a:t>
                      </a:r>
                      <a:endParaRPr b="1" sz="1600" u="none" cap="none" strike="noStrike">
                        <a:solidFill>
                          <a:srgbClr val="FF9300"/>
                        </a:solidFill>
                      </a:endParaRPr>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Android Emulator </a:t>
                      </a:r>
                      <a:r>
                        <a:rPr lang="en-GB" sz="1400" u="sng" cap="none" strike="noStrike"/>
                        <a:t>without</a:t>
                      </a:r>
                      <a:r>
                        <a:rPr lang="en-GB" sz="1400" u="none" cap="none" strike="noStrike"/>
                        <a:t> Play Store</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b="1" lang="en-GB" sz="1600" u="none" cap="none" strike="noStrike">
                          <a:solidFill>
                            <a:srgbClr val="FF0000"/>
                          </a:solidFill>
                        </a:rPr>
                        <a:t>Yes, Play Services</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b="1" lang="en-GB" sz="1600" u="none" cap="none" strike="noStrike">
                          <a:solidFill>
                            <a:srgbClr val="FF0000"/>
                          </a:solidFill>
                        </a:rPr>
                        <a:t>No</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b="1" lang="en-GB" sz="1600" u="none" cap="none" strike="noStrike">
                          <a:solidFill>
                            <a:srgbClr val="FF9300"/>
                          </a:solidFill>
                        </a:rPr>
                        <a:t>Yes, GAS (API 8) </a:t>
                      </a:r>
                      <a:r>
                        <a:rPr b="1" baseline="30000" lang="en-GB" sz="1600" u="none" cap="none" strike="noStrike">
                          <a:solidFill>
                            <a:srgbClr val="FF9300"/>
                          </a:solidFill>
                        </a:rPr>
                        <a:t>(*)</a:t>
                      </a:r>
                      <a:endParaRPr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AOSP “vanilla”</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b="1" lang="en-GB" sz="1600" u="none" cap="none" strike="noStrike">
                          <a:solidFill>
                            <a:srgbClr val="00B050"/>
                          </a:solidFill>
                        </a:rPr>
                        <a:t>No</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b="1" lang="en-GB" sz="1600" u="none" cap="none" strike="noStrike">
                          <a:solidFill>
                            <a:srgbClr val="FF0000"/>
                          </a:solidFill>
                        </a:rPr>
                        <a:t>No</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b="1" lang="en-GB" sz="1600" u="none" cap="none" strike="noStrike">
                          <a:solidFill>
                            <a:srgbClr val="FF0000"/>
                          </a:solidFill>
                        </a:rPr>
                        <a:t>No</a:t>
                      </a:r>
                      <a:endParaRPr sz="16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SNAPP</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b="1" lang="en-GB" sz="1600" u="none" cap="none" strike="noStrike">
                          <a:solidFill>
                            <a:srgbClr val="00B050"/>
                          </a:solidFill>
                        </a:rPr>
                        <a:t>No</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b="1" lang="en-GB" sz="1600" u="none" cap="none" strike="noStrike">
                          <a:solidFill>
                            <a:srgbClr val="FF0000"/>
                          </a:solidFill>
                        </a:rPr>
                        <a:t>No</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b="1" lang="en-GB" sz="1600" u="none" cap="none" strike="noStrike">
                          <a:solidFill>
                            <a:srgbClr val="00B050"/>
                          </a:solidFill>
                        </a:rPr>
                        <a:t>Yes, AOSP (API 4)</a:t>
                      </a:r>
                      <a:endParaRPr sz="1600" u="none" cap="none" strike="noStrike">
                        <a:solidFill>
                          <a:srgbClr val="00B050"/>
                        </a:solidFill>
                      </a:endParaRPr>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COVESA</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b="1" lang="en-GB" sz="1600" u="none" cap="none" strike="noStrike">
                          <a:solidFill>
                            <a:srgbClr val="00B050"/>
                          </a:solidFill>
                        </a:rPr>
                        <a:t>No</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b="1" lang="en-GB" sz="1600" u="none" cap="none" strike="noStrike">
                          <a:solidFill>
                            <a:srgbClr val="00B050"/>
                          </a:solidFill>
                        </a:rPr>
                        <a:t>Yes (**)</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b="1" lang="en-GB" sz="1600" u="none" cap="none" strike="noStrike">
                          <a:solidFill>
                            <a:srgbClr val="00B050"/>
                          </a:solidFill>
                        </a:rPr>
                        <a:t>Planned, COVESA (planned API 7)</a:t>
                      </a:r>
                      <a:endParaRPr sz="1600" u="none" cap="none" strike="noStrike"/>
                    </a:p>
                  </a:txBody>
                  <a:tcPr marT="45725" marB="45725" marR="91450" marL="91450"/>
                </a:tc>
              </a:tr>
            </a:tbl>
          </a:graphicData>
        </a:graphic>
      </p:graphicFrame>
      <p:sp>
        <p:nvSpPr>
          <p:cNvPr id="127" name="Google Shape;127;p6"/>
          <p:cNvSpPr txBox="1"/>
          <p:nvPr/>
        </p:nvSpPr>
        <p:spPr>
          <a:xfrm>
            <a:off x="245867" y="5688978"/>
            <a:ext cx="8234105"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dk1"/>
                </a:solidFill>
                <a:latin typeface="Calibri"/>
                <a:ea typeface="Calibri"/>
                <a:cs typeface="Calibri"/>
                <a:sym typeface="Calibri"/>
              </a:rPr>
              <a:t>(*) Car App Library (CAL) API level supported by GAS Automotive Host – API level 8 – is different from AOSP. CAL and GAS host supports features not available today in Automotive AOSP cars and thus test environment is not fully representative for app developers.</a:t>
            </a:r>
            <a:endParaRPr b="0" i="0" sz="1400" u="none" cap="none" strike="noStrike">
              <a:solidFill>
                <a:srgbClr val="000000"/>
              </a:solidFill>
              <a:latin typeface="Arial"/>
              <a:ea typeface="Arial"/>
              <a:cs typeface="Arial"/>
              <a:sym typeface="Arial"/>
            </a:endParaRPr>
          </a:p>
        </p:txBody>
      </p:sp>
      <p:pic>
        <p:nvPicPr>
          <p:cNvPr descr="A map of a city&#10;&#10;AI-generated content may be incorrect." id="128" name="Google Shape;128;p6"/>
          <p:cNvPicPr preferRelativeResize="0"/>
          <p:nvPr/>
        </p:nvPicPr>
        <p:blipFill rotWithShape="1">
          <a:blip r:embed="rId3">
            <a:alphaModFix/>
          </a:blip>
          <a:srcRect b="0" l="0" r="0" t="0"/>
          <a:stretch/>
        </p:blipFill>
        <p:spPr>
          <a:xfrm>
            <a:off x="9450520" y="2867223"/>
            <a:ext cx="2657974" cy="1661233"/>
          </a:xfrm>
          <a:prstGeom prst="rect">
            <a:avLst/>
          </a:prstGeom>
          <a:noFill/>
          <a:ln>
            <a:noFill/>
          </a:ln>
        </p:spPr>
      </p:pic>
      <p:pic>
        <p:nvPicPr>
          <p:cNvPr descr="A screenshot of a map&#10;&#10;AI-generated content may be incorrect." id="129" name="Google Shape;129;p6"/>
          <p:cNvPicPr preferRelativeResize="0"/>
          <p:nvPr/>
        </p:nvPicPr>
        <p:blipFill rotWithShape="1">
          <a:blip r:embed="rId4">
            <a:alphaModFix/>
          </a:blip>
          <a:srcRect b="0" l="0" r="0" t="0"/>
          <a:stretch/>
        </p:blipFill>
        <p:spPr>
          <a:xfrm>
            <a:off x="8567612" y="1340080"/>
            <a:ext cx="2630987" cy="1407839"/>
          </a:xfrm>
          <a:prstGeom prst="rect">
            <a:avLst/>
          </a:prstGeom>
          <a:noFill/>
          <a:ln>
            <a:noFill/>
          </a:ln>
        </p:spPr>
      </p:pic>
      <p:pic>
        <p:nvPicPr>
          <p:cNvPr descr="A logo on a black background&#10;&#10;AI-generated content may be incorrect." id="130" name="Google Shape;130;p6"/>
          <p:cNvPicPr preferRelativeResize="0"/>
          <p:nvPr/>
        </p:nvPicPr>
        <p:blipFill rotWithShape="1">
          <a:blip r:embed="rId5">
            <a:alphaModFix/>
          </a:blip>
          <a:srcRect b="0" l="0" r="0" t="0"/>
          <a:stretch/>
        </p:blipFill>
        <p:spPr>
          <a:xfrm>
            <a:off x="8545840" y="4733517"/>
            <a:ext cx="2651274" cy="1491342"/>
          </a:xfrm>
          <a:prstGeom prst="rect">
            <a:avLst/>
          </a:prstGeom>
          <a:noFill/>
          <a:ln>
            <a:noFill/>
          </a:ln>
        </p:spPr>
      </p:pic>
      <p:sp>
        <p:nvSpPr>
          <p:cNvPr id="131" name="Google Shape;131;p6"/>
          <p:cNvSpPr txBox="1"/>
          <p:nvPr/>
        </p:nvSpPr>
        <p:spPr>
          <a:xfrm>
            <a:off x="11198599" y="1782390"/>
            <a:ext cx="909895" cy="52322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chemeClr val="dk1"/>
                </a:solidFill>
                <a:latin typeface="Calibri"/>
                <a:ea typeface="Calibri"/>
                <a:cs typeface="Calibri"/>
                <a:sym typeface="Calibri"/>
              </a:rPr>
              <a:t>Google / Android</a:t>
            </a:r>
            <a:endParaRPr b="1" i="0" sz="1800" u="none" cap="none" strike="noStrike">
              <a:solidFill>
                <a:schemeClr val="dk1"/>
              </a:solidFill>
              <a:latin typeface="Calibri"/>
              <a:ea typeface="Calibri"/>
              <a:cs typeface="Calibri"/>
              <a:sym typeface="Calibri"/>
            </a:endParaRPr>
          </a:p>
        </p:txBody>
      </p:sp>
      <p:sp>
        <p:nvSpPr>
          <p:cNvPr id="132" name="Google Shape;132;p6"/>
          <p:cNvSpPr txBox="1"/>
          <p:nvPr/>
        </p:nvSpPr>
        <p:spPr>
          <a:xfrm>
            <a:off x="8567612" y="3565943"/>
            <a:ext cx="909895"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en-GB" sz="1800" u="none" cap="none" strike="noStrike">
                <a:solidFill>
                  <a:schemeClr val="dk1"/>
                </a:solidFill>
                <a:latin typeface="Calibri"/>
                <a:ea typeface="Calibri"/>
                <a:cs typeface="Calibri"/>
                <a:sym typeface="Calibri"/>
              </a:rPr>
              <a:t>SNAPP</a:t>
            </a:r>
            <a:endParaRPr b="0" i="0" sz="1400" u="none" cap="none" strike="noStrike">
              <a:solidFill>
                <a:srgbClr val="000000"/>
              </a:solidFill>
              <a:latin typeface="Arial"/>
              <a:ea typeface="Arial"/>
              <a:cs typeface="Arial"/>
              <a:sym typeface="Arial"/>
            </a:endParaRPr>
          </a:p>
        </p:txBody>
      </p:sp>
      <p:sp>
        <p:nvSpPr>
          <p:cNvPr id="133" name="Google Shape;133;p6"/>
          <p:cNvSpPr txBox="1"/>
          <p:nvPr/>
        </p:nvSpPr>
        <p:spPr>
          <a:xfrm>
            <a:off x="11262983" y="5495397"/>
            <a:ext cx="1024522"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en-GB" sz="1800" u="none" cap="none" strike="noStrike">
                <a:solidFill>
                  <a:schemeClr val="dk1"/>
                </a:solidFill>
                <a:latin typeface="Calibri"/>
                <a:ea typeface="Calibri"/>
                <a:cs typeface="Calibri"/>
                <a:sym typeface="Calibri"/>
              </a:rPr>
              <a:t>COVESA</a:t>
            </a:r>
            <a:endParaRPr b="0" i="0" sz="1400" u="none" cap="none" strike="noStrike">
              <a:solidFill>
                <a:srgbClr val="000000"/>
              </a:solidFill>
              <a:latin typeface="Arial"/>
              <a:ea typeface="Arial"/>
              <a:cs typeface="Arial"/>
              <a:sym typeface="Arial"/>
            </a:endParaRPr>
          </a:p>
        </p:txBody>
      </p:sp>
      <p:sp>
        <p:nvSpPr>
          <p:cNvPr id="134" name="Google Shape;134;p6"/>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13 May 2025  </a:t>
            </a:r>
            <a:r>
              <a:rPr lang="en-GB">
                <a:solidFill>
                  <a:srgbClr val="00B0F0"/>
                </a:solidFill>
              </a:rPr>
              <a:t>|</a:t>
            </a:r>
            <a:endParaRPr>
              <a:solidFill>
                <a:srgbClr val="00B0F0"/>
              </a:solidFill>
            </a:endParaRPr>
          </a:p>
        </p:txBody>
      </p:sp>
      <p:sp>
        <p:nvSpPr>
          <p:cNvPr id="135" name="Google Shape;135;p6"/>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Copyright ©2025 COVESA</a:t>
            </a:r>
            <a:endParaRPr/>
          </a:p>
        </p:txBody>
      </p:sp>
      <p:sp>
        <p:nvSpPr>
          <p:cNvPr id="136" name="Google Shape;136;p6"/>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r>
              <a:rPr b="1" lang="en-GB" sz="1200">
                <a:solidFill>
                  <a:srgbClr val="00B1C3"/>
                </a:solidFill>
              </a:rPr>
              <a:t>| </a:t>
            </a:r>
            <a:fld id="{00000000-1234-1234-1234-123412341234}" type="slidenum">
              <a:rPr lang="en-GB"/>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7"/>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SzPts val="3600"/>
              <a:buNone/>
            </a:pPr>
            <a:r>
              <a:rPr lang="en-GB"/>
              <a:t>COVESA AOSP Emulator: Requirements</a:t>
            </a:r>
            <a:endParaRPr/>
          </a:p>
        </p:txBody>
      </p:sp>
      <p:sp>
        <p:nvSpPr>
          <p:cNvPr id="143" name="Google Shape;143;p7"/>
          <p:cNvSpPr txBox="1"/>
          <p:nvPr>
            <p:ph idx="1" type="body"/>
          </p:nvPr>
        </p:nvSpPr>
        <p:spPr>
          <a:xfrm>
            <a:off x="334963" y="1220432"/>
            <a:ext cx="11517086" cy="4940864"/>
          </a:xfrm>
          <a:prstGeom prst="rect">
            <a:avLst/>
          </a:prstGeom>
          <a:noFill/>
          <a:ln>
            <a:noFill/>
          </a:ln>
        </p:spPr>
        <p:txBody>
          <a:bodyPr anchorCtr="0" anchor="t" bIns="45700" lIns="91425" spcFirstLastPara="1" rIns="91425" wrap="square" tIns="45700">
            <a:normAutofit/>
          </a:bodyPr>
          <a:lstStyle/>
          <a:p>
            <a:pPr indent="-381000" lvl="0" marL="457200" rtl="0" algn="l">
              <a:lnSpc>
                <a:spcPct val="100000"/>
              </a:lnSpc>
              <a:spcBef>
                <a:spcPts val="1000"/>
              </a:spcBef>
              <a:spcAft>
                <a:spcPts val="0"/>
              </a:spcAft>
              <a:buSzPts val="2400"/>
              <a:buChar char="•"/>
            </a:pPr>
            <a:r>
              <a:rPr lang="en-GB"/>
              <a:t>High Level: </a:t>
            </a:r>
            <a:r>
              <a:rPr b="1" lang="en-GB"/>
              <a:t>representative test environment </a:t>
            </a:r>
            <a:r>
              <a:rPr lang="en-GB"/>
              <a:t>for Automotive AOSP </a:t>
            </a:r>
            <a:endParaRPr/>
          </a:p>
          <a:p>
            <a:pPr indent="-381000" lvl="0" marL="457200" rtl="0" algn="l">
              <a:lnSpc>
                <a:spcPct val="100000"/>
              </a:lnSpc>
              <a:spcBef>
                <a:spcPts val="1000"/>
              </a:spcBef>
              <a:spcAft>
                <a:spcPts val="0"/>
              </a:spcAft>
              <a:buSzPts val="2400"/>
              <a:buChar char="•"/>
            </a:pPr>
            <a:r>
              <a:rPr lang="en-GB"/>
              <a:t>COVESA branded Automotive AOSP Emulator, hosting and update site</a:t>
            </a:r>
            <a:endParaRPr/>
          </a:p>
          <a:p>
            <a:pPr indent="-381000" lvl="0" marL="457200" rtl="0" algn="l">
              <a:lnSpc>
                <a:spcPct val="100000"/>
              </a:lnSpc>
              <a:spcBef>
                <a:spcPts val="1000"/>
              </a:spcBef>
              <a:spcAft>
                <a:spcPts val="0"/>
              </a:spcAft>
              <a:buSzPts val="2400"/>
              <a:buChar char="•"/>
            </a:pPr>
            <a:r>
              <a:rPr lang="en-GB"/>
              <a:t>Emulator including the needed </a:t>
            </a:r>
            <a:r>
              <a:rPr b="1" lang="en-GB"/>
              <a:t>tools for app developers to test their apps</a:t>
            </a:r>
            <a:r>
              <a:rPr lang="en-GB"/>
              <a:t>:</a:t>
            </a:r>
            <a:endParaRPr/>
          </a:p>
          <a:p>
            <a:pPr indent="-220662" lvl="1" marL="579438" rtl="0" algn="l">
              <a:lnSpc>
                <a:spcPct val="100000"/>
              </a:lnSpc>
              <a:spcBef>
                <a:spcPts val="1000"/>
              </a:spcBef>
              <a:spcAft>
                <a:spcPts val="0"/>
              </a:spcAft>
              <a:buSzPts val="2000"/>
              <a:buChar char="−"/>
            </a:pPr>
            <a:r>
              <a:rPr lang="en-GB"/>
              <a:t>For Audio Templated Apps:</a:t>
            </a:r>
            <a:endParaRPr/>
          </a:p>
          <a:p>
            <a:pPr indent="-203200" lvl="2" marL="762000" rtl="0" algn="l">
              <a:lnSpc>
                <a:spcPct val="100000"/>
              </a:lnSpc>
              <a:spcBef>
                <a:spcPts val="600"/>
              </a:spcBef>
              <a:spcAft>
                <a:spcPts val="0"/>
              </a:spcAft>
              <a:buSzPts val="1800"/>
              <a:buChar char="▪"/>
            </a:pPr>
            <a:r>
              <a:rPr b="1" lang="en-GB"/>
              <a:t>Media Center </a:t>
            </a:r>
            <a:r>
              <a:rPr lang="en-GB"/>
              <a:t>(to test UI of Audio Apps) (1)</a:t>
            </a:r>
            <a:endParaRPr/>
          </a:p>
          <a:p>
            <a:pPr indent="-203200" lvl="2" marL="762000" rtl="0" algn="l">
              <a:lnSpc>
                <a:spcPct val="100000"/>
              </a:lnSpc>
              <a:spcBef>
                <a:spcPts val="600"/>
              </a:spcBef>
              <a:spcAft>
                <a:spcPts val="0"/>
              </a:spcAft>
              <a:buSzPts val="1800"/>
              <a:buChar char="▪"/>
            </a:pPr>
            <a:r>
              <a:rPr lang="en-GB"/>
              <a:t>Media Controller Test (test tool to stimulate Audio Apps) (2)</a:t>
            </a:r>
            <a:endParaRPr/>
          </a:p>
          <a:p>
            <a:pPr indent="-220662" lvl="1" marL="579438" rtl="0" algn="l">
              <a:lnSpc>
                <a:spcPct val="100000"/>
              </a:lnSpc>
              <a:spcBef>
                <a:spcPts val="1000"/>
              </a:spcBef>
              <a:spcAft>
                <a:spcPts val="0"/>
              </a:spcAft>
              <a:buSzPts val="2000"/>
              <a:buChar char="−"/>
            </a:pPr>
            <a:r>
              <a:rPr lang="en-GB"/>
              <a:t>For Car App Library (CAL) Templated Apps (POI, Navigation, IoT, etc.)</a:t>
            </a:r>
            <a:endParaRPr/>
          </a:p>
          <a:p>
            <a:pPr indent="-203200" lvl="2" marL="762000" rtl="0" algn="l">
              <a:lnSpc>
                <a:spcPct val="100000"/>
              </a:lnSpc>
              <a:spcBef>
                <a:spcPts val="600"/>
              </a:spcBef>
              <a:spcAft>
                <a:spcPts val="0"/>
              </a:spcAft>
              <a:buSzPts val="1800"/>
              <a:buChar char="▪"/>
            </a:pPr>
            <a:r>
              <a:rPr b="1" lang="en-GB"/>
              <a:t>Automotive Host </a:t>
            </a:r>
            <a:r>
              <a:rPr lang="en-GB"/>
              <a:t>(ability to render maps, support for CAL templates) (3)</a:t>
            </a:r>
            <a:endParaRPr/>
          </a:p>
          <a:p>
            <a:pPr indent="-220662" lvl="1" marL="579438" rtl="0" algn="l">
              <a:lnSpc>
                <a:spcPct val="100000"/>
              </a:lnSpc>
              <a:spcBef>
                <a:spcPts val="1000"/>
              </a:spcBef>
              <a:spcAft>
                <a:spcPts val="0"/>
              </a:spcAft>
              <a:buSzPts val="2000"/>
              <a:buChar char="−"/>
            </a:pPr>
            <a:r>
              <a:rPr lang="en-GB"/>
              <a:t>Multi display support e.g. Instrument Cluster</a:t>
            </a:r>
            <a:endParaRPr/>
          </a:p>
          <a:p>
            <a:pPr indent="-220662" lvl="1" marL="579438" rtl="0" algn="l">
              <a:lnSpc>
                <a:spcPct val="100000"/>
              </a:lnSpc>
              <a:spcBef>
                <a:spcPts val="1000"/>
              </a:spcBef>
              <a:spcAft>
                <a:spcPts val="0"/>
              </a:spcAft>
              <a:buSzPts val="2000"/>
              <a:buChar char="−"/>
            </a:pPr>
            <a:r>
              <a:rPr lang="en-GB"/>
              <a:t>Maps on the Emulator Home Screen </a:t>
            </a:r>
            <a:endParaRPr/>
          </a:p>
          <a:p>
            <a:pPr indent="-381000" lvl="0" marL="457200" rtl="0" algn="l">
              <a:lnSpc>
                <a:spcPct val="100000"/>
              </a:lnSpc>
              <a:spcBef>
                <a:spcPts val="1000"/>
              </a:spcBef>
              <a:spcAft>
                <a:spcPts val="0"/>
              </a:spcAft>
              <a:buSzPts val="2400"/>
              <a:buChar char="•"/>
            </a:pPr>
            <a:r>
              <a:rPr lang="en-GB"/>
              <a:t>Support for </a:t>
            </a:r>
            <a:r>
              <a:rPr b="1" lang="en-GB"/>
              <a:t>COVESA’s new developments</a:t>
            </a:r>
            <a:endParaRPr/>
          </a:p>
          <a:p>
            <a:pPr indent="-228600" lvl="0" marL="457200" rtl="0" algn="l">
              <a:lnSpc>
                <a:spcPct val="100000"/>
              </a:lnSpc>
              <a:spcBef>
                <a:spcPts val="1000"/>
              </a:spcBef>
              <a:spcAft>
                <a:spcPts val="0"/>
              </a:spcAft>
              <a:buSzPts val="2400"/>
              <a:buNone/>
            </a:pPr>
            <a:r>
              <a:t/>
            </a:r>
            <a:endParaRPr/>
          </a:p>
        </p:txBody>
      </p:sp>
      <p:sp>
        <p:nvSpPr>
          <p:cNvPr id="144" name="Google Shape;144;p7"/>
          <p:cNvSpPr txBox="1"/>
          <p:nvPr/>
        </p:nvSpPr>
        <p:spPr>
          <a:xfrm>
            <a:off x="7054075" y="5313448"/>
            <a:ext cx="49116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sng" cap="none" strike="noStrike">
                <a:solidFill>
                  <a:schemeClr val="dk1"/>
                </a:solidFill>
                <a:latin typeface="Calibri"/>
                <a:ea typeface="Calibri"/>
                <a:cs typeface="Calibri"/>
                <a:sym typeface="Calibri"/>
                <a:hlinkClick r:id="rId3">
                  <a:extLst>
                    <a:ext uri="{A12FA001-AC4F-418D-AE19-62706E023703}">
                      <ahyp:hlinkClr val="tx"/>
                    </a:ext>
                  </a:extLst>
                </a:hlinkClick>
              </a:rPr>
              <a:t>(2) https://developer.android.com/media/optimize/mct</a:t>
            </a:r>
            <a:r>
              <a:rPr b="0" i="0" lang="en-GB" sz="1400" u="none" cap="none" strike="noStrike">
                <a:solidFill>
                  <a:schemeClr val="dk1"/>
                </a:solidFill>
                <a:latin typeface="Calibri"/>
                <a:ea typeface="Calibri"/>
                <a:cs typeface="Calibri"/>
                <a:sym typeface="Calibri"/>
              </a:rPr>
              <a:t> </a:t>
            </a:r>
            <a:endParaRPr b="0" i="0" sz="1400" u="none" cap="none" strike="noStrike">
              <a:solidFill>
                <a:srgbClr val="000000"/>
              </a:solidFill>
              <a:latin typeface="Arial"/>
              <a:ea typeface="Arial"/>
              <a:cs typeface="Arial"/>
              <a:sym typeface="Arial"/>
            </a:endParaRPr>
          </a:p>
        </p:txBody>
      </p:sp>
      <p:sp>
        <p:nvSpPr>
          <p:cNvPr id="145" name="Google Shape;145;p7"/>
          <p:cNvSpPr txBox="1"/>
          <p:nvPr/>
        </p:nvSpPr>
        <p:spPr>
          <a:xfrm>
            <a:off x="7054075" y="5005648"/>
            <a:ext cx="47982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sng" cap="none" strike="noStrike">
                <a:solidFill>
                  <a:schemeClr val="dk1"/>
                </a:solidFill>
                <a:latin typeface="Calibri"/>
                <a:ea typeface="Calibri"/>
                <a:cs typeface="Calibri"/>
                <a:sym typeface="Calibri"/>
                <a:hlinkClick r:id="rId4">
                  <a:extLst>
                    <a:ext uri="{A12FA001-AC4F-418D-AE19-62706E023703}">
                      <ahyp:hlinkClr val="tx"/>
                    </a:ext>
                  </a:extLst>
                </a:hlinkClick>
              </a:rPr>
              <a:t>(1) https://source.android.com/docs/automotive/hmi/media</a:t>
            </a:r>
            <a:r>
              <a:rPr b="0" i="0" lang="en-GB" sz="1400" u="none" cap="none" strike="noStrike">
                <a:solidFill>
                  <a:schemeClr val="dk1"/>
                </a:solidFill>
                <a:latin typeface="Calibri"/>
                <a:ea typeface="Calibri"/>
                <a:cs typeface="Calibri"/>
                <a:sym typeface="Calibri"/>
              </a:rPr>
              <a:t> </a:t>
            </a:r>
            <a:endParaRPr b="0" i="0" sz="1400" u="none" cap="none" strike="noStrike">
              <a:solidFill>
                <a:srgbClr val="000000"/>
              </a:solidFill>
              <a:latin typeface="Arial"/>
              <a:ea typeface="Arial"/>
              <a:cs typeface="Arial"/>
              <a:sym typeface="Arial"/>
            </a:endParaRPr>
          </a:p>
        </p:txBody>
      </p:sp>
      <p:sp>
        <p:nvSpPr>
          <p:cNvPr id="146" name="Google Shape;146;p7"/>
          <p:cNvSpPr txBox="1"/>
          <p:nvPr/>
        </p:nvSpPr>
        <p:spPr>
          <a:xfrm>
            <a:off x="7054375" y="5621248"/>
            <a:ext cx="49113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sng" cap="none" strike="noStrike">
                <a:solidFill>
                  <a:schemeClr val="dk1"/>
                </a:solidFill>
                <a:latin typeface="Calibri"/>
                <a:ea typeface="Calibri"/>
                <a:cs typeface="Calibri"/>
                <a:sym typeface="Calibri"/>
                <a:hlinkClick r:id="rId5">
                  <a:extLst>
                    <a:ext uri="{A12FA001-AC4F-418D-AE19-62706E023703}">
                      <ahyp:hlinkClr val="tx"/>
                    </a:ext>
                  </a:extLst>
                </a:hlinkClick>
              </a:rPr>
              <a:t>(3) https://source.android.com/docs/automotive/hmi/aosp_host</a:t>
            </a:r>
            <a:r>
              <a:rPr b="0" i="0" lang="en-GB" sz="1400" u="none" cap="none" strike="noStrike">
                <a:solidFill>
                  <a:schemeClr val="dk1"/>
                </a:solidFill>
                <a:latin typeface="Calibri"/>
                <a:ea typeface="Calibri"/>
                <a:cs typeface="Calibri"/>
                <a:sym typeface="Calibri"/>
              </a:rPr>
              <a:t> </a:t>
            </a:r>
            <a:endParaRPr b="0" i="0" sz="1400" u="none" cap="none" strike="noStrike">
              <a:solidFill>
                <a:srgbClr val="000000"/>
              </a:solidFill>
              <a:latin typeface="Arial"/>
              <a:ea typeface="Arial"/>
              <a:cs typeface="Arial"/>
              <a:sym typeface="Arial"/>
            </a:endParaRPr>
          </a:p>
        </p:txBody>
      </p:sp>
      <p:sp>
        <p:nvSpPr>
          <p:cNvPr id="147" name="Google Shape;147;p7"/>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13 May 2025  </a:t>
            </a:r>
            <a:r>
              <a:rPr lang="en-GB">
                <a:solidFill>
                  <a:srgbClr val="00B0F0"/>
                </a:solidFill>
              </a:rPr>
              <a:t>|</a:t>
            </a:r>
            <a:endParaRPr>
              <a:solidFill>
                <a:srgbClr val="00B0F0"/>
              </a:solidFill>
            </a:endParaRPr>
          </a:p>
        </p:txBody>
      </p:sp>
      <p:sp>
        <p:nvSpPr>
          <p:cNvPr id="148" name="Google Shape;148;p7"/>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Copyright ©2025 COVESA</a:t>
            </a:r>
            <a:endParaRPr/>
          </a:p>
        </p:txBody>
      </p:sp>
      <p:sp>
        <p:nvSpPr>
          <p:cNvPr id="149" name="Google Shape;149;p7"/>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r>
              <a:rPr b="1" lang="en-GB" sz="1200">
                <a:solidFill>
                  <a:srgbClr val="00B1C3"/>
                </a:solidFill>
              </a:rPr>
              <a:t>| </a:t>
            </a:r>
            <a:fld id="{00000000-1234-1234-1234-123412341234}" type="slidenum">
              <a:rPr lang="en-GB"/>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8"/>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SzPts val="3600"/>
              <a:buNone/>
            </a:pPr>
            <a:r>
              <a:rPr lang="en-GB"/>
              <a:t>Emulator: Achievements</a:t>
            </a:r>
            <a:endParaRPr/>
          </a:p>
        </p:txBody>
      </p:sp>
      <p:sp>
        <p:nvSpPr>
          <p:cNvPr id="155" name="Google Shape;155;p8"/>
          <p:cNvSpPr txBox="1"/>
          <p:nvPr>
            <p:ph idx="1" type="body"/>
          </p:nvPr>
        </p:nvSpPr>
        <p:spPr>
          <a:xfrm>
            <a:off x="334963" y="1220432"/>
            <a:ext cx="11517086" cy="4940864"/>
          </a:xfrm>
          <a:prstGeom prst="rect">
            <a:avLst/>
          </a:prstGeom>
          <a:noFill/>
          <a:ln>
            <a:noFill/>
          </a:ln>
        </p:spPr>
        <p:txBody>
          <a:bodyPr anchorCtr="0" anchor="t" bIns="45700" lIns="91425" spcFirstLastPara="1" rIns="91425" wrap="square" tIns="45700">
            <a:normAutofit/>
          </a:bodyPr>
          <a:lstStyle/>
          <a:p>
            <a:pPr indent="-381000" lvl="0" marL="457200" rtl="0" algn="l">
              <a:lnSpc>
                <a:spcPct val="100000"/>
              </a:lnSpc>
              <a:spcBef>
                <a:spcPts val="1000"/>
              </a:spcBef>
              <a:spcAft>
                <a:spcPts val="0"/>
              </a:spcAft>
              <a:buSzPts val="2400"/>
              <a:buChar char="•"/>
            </a:pPr>
            <a:r>
              <a:rPr b="1" lang="en-GB"/>
              <a:t>Repositories</a:t>
            </a:r>
            <a:r>
              <a:rPr lang="en-GB"/>
              <a:t> on GitHub:</a:t>
            </a:r>
            <a:endParaRPr/>
          </a:p>
          <a:p>
            <a:pPr indent="-220662" lvl="1" marL="579438" rtl="0" algn="l">
              <a:lnSpc>
                <a:spcPct val="100000"/>
              </a:lnSpc>
              <a:spcBef>
                <a:spcPts val="1000"/>
              </a:spcBef>
              <a:spcAft>
                <a:spcPts val="0"/>
              </a:spcAft>
              <a:buSzPts val="2000"/>
              <a:buChar char="−"/>
            </a:pPr>
            <a:r>
              <a:rPr lang="en-GB" u="sng">
                <a:solidFill>
                  <a:schemeClr val="hlink"/>
                </a:solidFill>
                <a:hlinkClick r:id="rId3"/>
              </a:rPr>
              <a:t>https://github.com/COVESA/aosp_platform-manifest</a:t>
            </a:r>
            <a:r>
              <a:rPr lang="en-GB"/>
              <a:t> – repo manifest</a:t>
            </a:r>
            <a:endParaRPr/>
          </a:p>
          <a:p>
            <a:pPr indent="-220662" lvl="1" marL="579438" rtl="0" algn="l">
              <a:lnSpc>
                <a:spcPct val="100000"/>
              </a:lnSpc>
              <a:spcBef>
                <a:spcPts val="1000"/>
              </a:spcBef>
              <a:spcAft>
                <a:spcPts val="0"/>
              </a:spcAft>
              <a:buSzPts val="2000"/>
              <a:buChar char="−"/>
            </a:pPr>
            <a:r>
              <a:rPr lang="en-GB" u="sng">
                <a:solidFill>
                  <a:schemeClr val="hlink"/>
                </a:solidFill>
                <a:hlinkClick r:id="rId4"/>
              </a:rPr>
              <a:t>https://github.com/COVESA/aosp_device_covesa_emulator</a:t>
            </a:r>
            <a:r>
              <a:rPr lang="en-GB"/>
              <a:t> – device configuration (start here)</a:t>
            </a:r>
            <a:endParaRPr/>
          </a:p>
          <a:p>
            <a:pPr indent="-381000" lvl="0" marL="457200" rtl="0" algn="l">
              <a:lnSpc>
                <a:spcPct val="100000"/>
              </a:lnSpc>
              <a:spcBef>
                <a:spcPts val="1000"/>
              </a:spcBef>
              <a:spcAft>
                <a:spcPts val="0"/>
              </a:spcAft>
              <a:buSzPts val="2400"/>
              <a:buChar char="•"/>
            </a:pPr>
            <a:r>
              <a:rPr b="1" lang="en-GB"/>
              <a:t>GitHub Actions </a:t>
            </a:r>
            <a:r>
              <a:rPr lang="en-GB"/>
              <a:t>to fetch AOSP and build both arm64 and x86_64 images:</a:t>
            </a:r>
            <a:endParaRPr/>
          </a:p>
          <a:p>
            <a:pPr indent="-220662" lvl="1" marL="579438" rtl="0" algn="l">
              <a:lnSpc>
                <a:spcPct val="100000"/>
              </a:lnSpc>
              <a:spcBef>
                <a:spcPts val="1000"/>
              </a:spcBef>
              <a:spcAft>
                <a:spcPts val="0"/>
              </a:spcAft>
              <a:buSzPts val="2000"/>
              <a:buChar char="−"/>
            </a:pPr>
            <a:r>
              <a:rPr lang="en-GB" u="sng">
                <a:solidFill>
                  <a:schemeClr val="hlink"/>
                </a:solidFill>
                <a:hlinkClick r:id="rId5"/>
              </a:rPr>
              <a:t>https://github.com/COVESA/aosp_platform-manifest/tree/android-12/.github/workflows</a:t>
            </a:r>
            <a:endParaRPr/>
          </a:p>
          <a:p>
            <a:pPr indent="-381000" lvl="0" marL="457200" rtl="0" algn="l">
              <a:lnSpc>
                <a:spcPct val="100000"/>
              </a:lnSpc>
              <a:spcBef>
                <a:spcPts val="1000"/>
              </a:spcBef>
              <a:spcAft>
                <a:spcPts val="0"/>
              </a:spcAft>
              <a:buSzPts val="2400"/>
              <a:buChar char="•"/>
            </a:pPr>
            <a:r>
              <a:rPr lang="en-GB"/>
              <a:t>1 GitHub Self-Hosted </a:t>
            </a:r>
            <a:r>
              <a:rPr b="1" lang="en-GB"/>
              <a:t>Runner</a:t>
            </a:r>
            <a:r>
              <a:rPr lang="en-GB"/>
              <a:t> hosted by </a:t>
            </a:r>
            <a:r>
              <a:rPr lang="en-GB" u="sng">
                <a:solidFill>
                  <a:schemeClr val="hlink"/>
                </a:solidFill>
                <a:hlinkClick r:id="rId6"/>
              </a:rPr>
              <a:t>https://www.hetzner.com</a:t>
            </a:r>
            <a:endParaRPr/>
          </a:p>
          <a:p>
            <a:pPr indent="-220662" lvl="1" marL="579438" rtl="0" algn="l">
              <a:lnSpc>
                <a:spcPct val="100000"/>
              </a:lnSpc>
              <a:spcBef>
                <a:spcPts val="1000"/>
              </a:spcBef>
              <a:spcAft>
                <a:spcPts val="0"/>
              </a:spcAft>
              <a:buSzPts val="2000"/>
              <a:buChar char="−"/>
            </a:pPr>
            <a:r>
              <a:rPr lang="en-GB"/>
              <a:t>builds android 12 emulator in ~1h from scratch</a:t>
            </a:r>
            <a:endParaRPr/>
          </a:p>
          <a:p>
            <a:pPr indent="-220662" lvl="1" marL="579438" rtl="0" algn="l">
              <a:lnSpc>
                <a:spcPct val="100000"/>
              </a:lnSpc>
              <a:spcBef>
                <a:spcPts val="1000"/>
              </a:spcBef>
              <a:spcAft>
                <a:spcPts val="0"/>
              </a:spcAft>
              <a:buSzPts val="2000"/>
              <a:buChar char="−"/>
            </a:pPr>
            <a:r>
              <a:rPr lang="en-GB"/>
              <a:t>512GB NVMe – enough for system + hot cache of 1 android version</a:t>
            </a:r>
            <a:endParaRPr/>
          </a:p>
          <a:p>
            <a:pPr indent="-220662" lvl="1" marL="579438" rtl="0" algn="l">
              <a:lnSpc>
                <a:spcPct val="100000"/>
              </a:lnSpc>
              <a:spcBef>
                <a:spcPts val="1000"/>
              </a:spcBef>
              <a:spcAft>
                <a:spcPts val="0"/>
              </a:spcAft>
              <a:buSzPts val="2000"/>
              <a:buChar char="−"/>
            </a:pPr>
            <a:r>
              <a:rPr lang="en-GB"/>
              <a:t>android 12 build for both variants is 256GB</a:t>
            </a:r>
            <a:endParaRPr/>
          </a:p>
          <a:p>
            <a:pPr indent="-381000" lvl="0" marL="457200" rtl="0" algn="l">
              <a:lnSpc>
                <a:spcPct val="100000"/>
              </a:lnSpc>
              <a:spcBef>
                <a:spcPts val="1000"/>
              </a:spcBef>
              <a:spcAft>
                <a:spcPts val="0"/>
              </a:spcAft>
              <a:buSzPts val="2400"/>
              <a:buChar char="•"/>
            </a:pPr>
            <a:r>
              <a:rPr b="1" lang="en-GB"/>
              <a:t>Binary storage </a:t>
            </a:r>
            <a:r>
              <a:rPr lang="en-GB"/>
              <a:t>for artifacts hosted by </a:t>
            </a:r>
            <a:r>
              <a:rPr lang="en-GB" u="sng">
                <a:solidFill>
                  <a:schemeClr val="hlink"/>
                </a:solidFill>
                <a:hlinkClick r:id="rId7"/>
              </a:rPr>
              <a:t>https://www.hetzner.com</a:t>
            </a:r>
            <a:endParaRPr/>
          </a:p>
          <a:p>
            <a:pPr indent="-220662" lvl="1" marL="579438" rtl="0" algn="l">
              <a:lnSpc>
                <a:spcPct val="100000"/>
              </a:lnSpc>
              <a:spcBef>
                <a:spcPts val="1000"/>
              </a:spcBef>
              <a:spcAft>
                <a:spcPts val="0"/>
              </a:spcAft>
              <a:buSzPts val="2000"/>
              <a:buChar char="−"/>
            </a:pPr>
            <a:r>
              <a:rPr lang="en-GB"/>
              <a:t>1TB</a:t>
            </a:r>
            <a:endParaRPr/>
          </a:p>
          <a:p>
            <a:pPr indent="-220662" lvl="1" marL="579438" rtl="0" algn="l">
              <a:lnSpc>
                <a:spcPct val="100000"/>
              </a:lnSpc>
              <a:spcBef>
                <a:spcPts val="1000"/>
              </a:spcBef>
              <a:spcAft>
                <a:spcPts val="0"/>
              </a:spcAft>
              <a:buSzPts val="2000"/>
              <a:buChar char="−"/>
            </a:pPr>
            <a:r>
              <a:rPr lang="en-GB" u="sng">
                <a:solidFill>
                  <a:schemeClr val="hlink"/>
                </a:solidFill>
                <a:hlinkClick r:id="rId8"/>
              </a:rPr>
              <a:t>https://emulator.covesa.global</a:t>
            </a:r>
            <a:endParaRPr/>
          </a:p>
          <a:p>
            <a:pPr indent="-93662" lvl="1" marL="579438" rtl="0" algn="l">
              <a:lnSpc>
                <a:spcPct val="100000"/>
              </a:lnSpc>
              <a:spcBef>
                <a:spcPts val="1000"/>
              </a:spcBef>
              <a:spcAft>
                <a:spcPts val="0"/>
              </a:spcAft>
              <a:buSzPts val="2000"/>
              <a:buNone/>
            </a:pPr>
            <a:r>
              <a:t/>
            </a:r>
            <a:endParaRPr/>
          </a:p>
          <a:p>
            <a:pPr indent="-93662" lvl="1" marL="579438" rtl="0" algn="l">
              <a:lnSpc>
                <a:spcPct val="100000"/>
              </a:lnSpc>
              <a:spcBef>
                <a:spcPts val="1000"/>
              </a:spcBef>
              <a:spcAft>
                <a:spcPts val="0"/>
              </a:spcAft>
              <a:buSzPts val="2000"/>
              <a:buNone/>
            </a:pPr>
            <a:r>
              <a:t/>
            </a:r>
            <a:endParaRPr/>
          </a:p>
          <a:p>
            <a:pPr indent="-228600" lvl="0" marL="457200" rtl="0" algn="l">
              <a:lnSpc>
                <a:spcPct val="100000"/>
              </a:lnSpc>
              <a:spcBef>
                <a:spcPts val="1000"/>
              </a:spcBef>
              <a:spcAft>
                <a:spcPts val="0"/>
              </a:spcAft>
              <a:buSzPts val="2400"/>
              <a:buNone/>
            </a:pPr>
            <a:r>
              <a:t/>
            </a:r>
            <a:endParaRPr/>
          </a:p>
        </p:txBody>
      </p:sp>
      <p:sp>
        <p:nvSpPr>
          <p:cNvPr id="156" name="Google Shape;156;p8"/>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13 May 2025  </a:t>
            </a:r>
            <a:r>
              <a:rPr lang="en-GB">
                <a:solidFill>
                  <a:srgbClr val="00B0F0"/>
                </a:solidFill>
              </a:rPr>
              <a:t>|</a:t>
            </a:r>
            <a:endParaRPr>
              <a:solidFill>
                <a:srgbClr val="00B0F0"/>
              </a:solidFill>
            </a:endParaRPr>
          </a:p>
        </p:txBody>
      </p:sp>
      <p:sp>
        <p:nvSpPr>
          <p:cNvPr id="157" name="Google Shape;157;p8"/>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Copyright ©2025 COVESA</a:t>
            </a:r>
            <a:endParaRPr/>
          </a:p>
        </p:txBody>
      </p:sp>
      <p:sp>
        <p:nvSpPr>
          <p:cNvPr id="158" name="Google Shape;158;p8"/>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r>
              <a:rPr b="1" lang="en-GB" sz="1200">
                <a:solidFill>
                  <a:srgbClr val="00B1C3"/>
                </a:solidFill>
              </a:rPr>
              <a:t>| </a:t>
            </a:r>
            <a:fld id="{00000000-1234-1234-1234-123412341234}" type="slidenum">
              <a:rPr lang="en-GB"/>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9"/>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SzPts val="3600"/>
              <a:buNone/>
            </a:pPr>
            <a:r>
              <a:rPr lang="en-GB"/>
              <a:t>Emulator: Demo</a:t>
            </a:r>
            <a:endParaRPr/>
          </a:p>
        </p:txBody>
      </p:sp>
      <p:sp>
        <p:nvSpPr>
          <p:cNvPr id="164" name="Google Shape;164;p9"/>
          <p:cNvSpPr txBox="1"/>
          <p:nvPr>
            <p:ph idx="1" type="body"/>
          </p:nvPr>
        </p:nvSpPr>
        <p:spPr>
          <a:xfrm>
            <a:off x="334963" y="1220432"/>
            <a:ext cx="11517086" cy="4940864"/>
          </a:xfrm>
          <a:prstGeom prst="rect">
            <a:avLst/>
          </a:prstGeom>
          <a:noFill/>
          <a:ln>
            <a:noFill/>
          </a:ln>
        </p:spPr>
        <p:txBody>
          <a:bodyPr anchorCtr="0" anchor="t" bIns="45700" lIns="91425" spcFirstLastPara="1" rIns="91425" wrap="square" tIns="45700">
            <a:normAutofit/>
          </a:bodyPr>
          <a:lstStyle/>
          <a:p>
            <a:pPr indent="-381000" lvl="0" marL="457200" rtl="0" algn="l">
              <a:lnSpc>
                <a:spcPct val="100000"/>
              </a:lnSpc>
              <a:spcBef>
                <a:spcPts val="1000"/>
              </a:spcBef>
              <a:spcAft>
                <a:spcPts val="0"/>
              </a:spcAft>
              <a:buSzPts val="2400"/>
              <a:buChar char="•"/>
            </a:pPr>
            <a:r>
              <a:rPr lang="en-GB"/>
              <a:t>If you want to try it out yourself right now, follow instructions here:</a:t>
            </a:r>
            <a:endParaRPr/>
          </a:p>
          <a:p>
            <a:pPr indent="-220662" lvl="1" marL="579438" rtl="0" algn="l">
              <a:lnSpc>
                <a:spcPct val="100000"/>
              </a:lnSpc>
              <a:spcBef>
                <a:spcPts val="1000"/>
              </a:spcBef>
              <a:spcAft>
                <a:spcPts val="0"/>
              </a:spcAft>
              <a:buSzPts val="2000"/>
              <a:buChar char="−"/>
            </a:pPr>
            <a:r>
              <a:rPr lang="en-GB" u="sng">
                <a:solidFill>
                  <a:schemeClr val="hlink"/>
                </a:solidFill>
                <a:hlinkClick r:id="rId3"/>
              </a:rPr>
              <a:t>https://github.com/COVESA/aosp_device_covesa_emulator</a:t>
            </a:r>
            <a:endParaRPr/>
          </a:p>
          <a:p>
            <a:pPr indent="-220662" lvl="1" marL="579438" rtl="0" algn="l">
              <a:lnSpc>
                <a:spcPct val="100000"/>
              </a:lnSpc>
              <a:spcBef>
                <a:spcPts val="1000"/>
              </a:spcBef>
              <a:spcAft>
                <a:spcPts val="0"/>
              </a:spcAft>
              <a:buSzPts val="2000"/>
              <a:buChar char="−"/>
            </a:pPr>
            <a:r>
              <a:rPr lang="en-GB"/>
              <a:t>you must have Android Studio installed</a:t>
            </a:r>
            <a:endParaRPr/>
          </a:p>
          <a:p>
            <a:pPr indent="-220662" lvl="1" marL="579438" rtl="0" algn="l">
              <a:lnSpc>
                <a:spcPct val="100000"/>
              </a:lnSpc>
              <a:spcBef>
                <a:spcPts val="1000"/>
              </a:spcBef>
              <a:spcAft>
                <a:spcPts val="0"/>
              </a:spcAft>
              <a:buSzPts val="2000"/>
              <a:buChar char="−"/>
            </a:pPr>
            <a:r>
              <a:rPr lang="en-GB"/>
              <a:t>ARM64 ~ 700 MB</a:t>
            </a:r>
            <a:endParaRPr/>
          </a:p>
          <a:p>
            <a:pPr indent="-220662" lvl="1" marL="579438" rtl="0" algn="l">
              <a:lnSpc>
                <a:spcPct val="100000"/>
              </a:lnSpc>
              <a:spcBef>
                <a:spcPts val="1000"/>
              </a:spcBef>
              <a:spcAft>
                <a:spcPts val="0"/>
              </a:spcAft>
              <a:buSzPts val="2000"/>
              <a:buChar char="−"/>
            </a:pPr>
            <a:r>
              <a:rPr lang="en-GB"/>
              <a:t>x86_64 ~ 850 MB</a:t>
            </a:r>
            <a:endParaRPr/>
          </a:p>
          <a:p>
            <a:pPr indent="-93662" lvl="1" marL="579438" rtl="0" algn="l">
              <a:lnSpc>
                <a:spcPct val="100000"/>
              </a:lnSpc>
              <a:spcBef>
                <a:spcPts val="1000"/>
              </a:spcBef>
              <a:spcAft>
                <a:spcPts val="0"/>
              </a:spcAft>
              <a:buSzPts val="2000"/>
              <a:buNone/>
            </a:pPr>
            <a:r>
              <a:t/>
            </a:r>
            <a:endParaRPr/>
          </a:p>
        </p:txBody>
      </p:sp>
      <p:pic>
        <p:nvPicPr>
          <p:cNvPr id="165" name="Google Shape;165;p9"/>
          <p:cNvPicPr preferRelativeResize="0"/>
          <p:nvPr/>
        </p:nvPicPr>
        <p:blipFill rotWithShape="1">
          <a:blip r:embed="rId4">
            <a:alphaModFix/>
          </a:blip>
          <a:srcRect b="0" l="0" r="0" t="0"/>
          <a:stretch/>
        </p:blipFill>
        <p:spPr>
          <a:xfrm>
            <a:off x="7550325" y="2240583"/>
            <a:ext cx="2962368" cy="2962368"/>
          </a:xfrm>
          <a:prstGeom prst="rect">
            <a:avLst/>
          </a:prstGeom>
          <a:noFill/>
          <a:ln>
            <a:noFill/>
          </a:ln>
        </p:spPr>
      </p:pic>
      <p:sp>
        <p:nvSpPr>
          <p:cNvPr id="166" name="Google Shape;166;p9"/>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13 May 2025  </a:t>
            </a:r>
            <a:r>
              <a:rPr lang="en-GB">
                <a:solidFill>
                  <a:srgbClr val="00B0F0"/>
                </a:solidFill>
              </a:rPr>
              <a:t>|</a:t>
            </a:r>
            <a:endParaRPr>
              <a:solidFill>
                <a:srgbClr val="00B0F0"/>
              </a:solidFill>
            </a:endParaRPr>
          </a:p>
        </p:txBody>
      </p:sp>
      <p:sp>
        <p:nvSpPr>
          <p:cNvPr id="167" name="Google Shape;167;p9"/>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GB"/>
              <a:t>Copyright ©2025 COVESA</a:t>
            </a:r>
            <a:endParaRPr/>
          </a:p>
        </p:txBody>
      </p:sp>
      <p:sp>
        <p:nvSpPr>
          <p:cNvPr id="168" name="Google Shape;168;p9"/>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r>
              <a:rPr b="1" lang="en-GB" sz="1200">
                <a:solidFill>
                  <a:srgbClr val="00B1C3"/>
                </a:solidFill>
              </a:rPr>
              <a:t>| </a:t>
            </a:r>
            <a:fld id="{00000000-1234-1234-1234-123412341234}" type="slidenum">
              <a:rPr lang="en-GB"/>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Custom 1">
      <a:dk1>
        <a:srgbClr val="000000"/>
      </a:dk1>
      <a:lt1>
        <a:srgbClr val="FFFFFF"/>
      </a:lt1>
      <a:dk2>
        <a:srgbClr val="44546A"/>
      </a:dk2>
      <a:lt2>
        <a:srgbClr val="E7E6E6"/>
      </a:lt2>
      <a:accent1>
        <a:srgbClr val="00B1C3"/>
      </a:accent1>
      <a:accent2>
        <a:srgbClr val="355EA7"/>
      </a:accent2>
      <a:accent3>
        <a:srgbClr val="9450B8"/>
      </a:accent3>
      <a:accent4>
        <a:srgbClr val="F3D97C"/>
      </a:accent4>
      <a:accent5>
        <a:srgbClr val="4BACDB"/>
      </a:accent5>
      <a:accent6>
        <a:srgbClr val="DF0069"/>
      </a:accent6>
      <a:hlink>
        <a:srgbClr val="8BB68E"/>
      </a:hlink>
      <a:folHlink>
        <a:srgbClr val="63656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2021-09-21T14:14:34Z</dcterms:created>
  <dc:creator>Chris Bowers</dc:creator>
</cp:coreProperties>
</file>