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6" r:id="rId2"/>
    <p:sldId id="272" r:id="rId3"/>
    <p:sldId id="282" r:id="rId4"/>
    <p:sldId id="283" r:id="rId5"/>
    <p:sldId id="280" r:id="rId6"/>
    <p:sldId id="285" r:id="rId7"/>
    <p:sldId id="286" r:id="rId8"/>
    <p:sldId id="289" r:id="rId9"/>
    <p:sldId id="287" r:id="rId10"/>
    <p:sldId id="288" r:id="rId11"/>
    <p:sldId id="290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9"/>
    <p:restoredTop sz="96208"/>
  </p:normalViewPr>
  <p:slideViewPr>
    <p:cSldViewPr snapToGrid="0" snapToObjects="1" showGuides="1">
      <p:cViewPr varScale="1">
        <p:scale>
          <a:sx n="95" d="100"/>
          <a:sy n="95" d="100"/>
        </p:scale>
        <p:origin x="90" y="6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06 May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06 May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github.com/COVESA/vehicle-information-service-specification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vesa.global/project/data-expert-group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vesa.global/project/data-expert-group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iki.covesa.global/display/WIK4/COVESA+Common+Meeting+Schedule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vesa.github.io/vehicle_signal_specification/extensions/index.html#vss-model-profiles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Expert Group Update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2025-05-14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VSS Working Sessions (9.00-10.25 Thursday)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Overlays as extension mechanism</a:t>
            </a:r>
          </a:p>
          <a:p>
            <a:pPr lvl="1"/>
            <a:r>
              <a:rPr lang="en-US" dirty="0"/>
              <a:t>Moderator: Adnan</a:t>
            </a:r>
          </a:p>
          <a:p>
            <a:r>
              <a:rPr lang="en-US" dirty="0"/>
              <a:t>Hands-on overlays</a:t>
            </a:r>
          </a:p>
          <a:p>
            <a:pPr lvl="1"/>
            <a:r>
              <a:rPr lang="en-US" dirty="0"/>
              <a:t>Overlays for changing tree and adding deployment information.</a:t>
            </a:r>
          </a:p>
          <a:p>
            <a:pPr lvl="1"/>
            <a:r>
              <a:rPr lang="en-US" dirty="0"/>
              <a:t>Moderator: Adnan &amp; Erik</a:t>
            </a:r>
          </a:p>
          <a:p>
            <a:r>
              <a:rPr lang="en-US" dirty="0"/>
              <a:t>Vehicle Data Model</a:t>
            </a:r>
          </a:p>
          <a:p>
            <a:pPr lvl="1"/>
            <a:r>
              <a:rPr lang="en-US" dirty="0"/>
              <a:t>Moderator: Daniel Alvarez</a:t>
            </a:r>
          </a:p>
        </p:txBody>
      </p:sp>
    </p:spTree>
    <p:extLst>
      <p:ext uri="{BB962C8B-B14F-4D97-AF65-F5344CB8AC3E}">
        <p14:creationId xmlns:p14="http://schemas.microsoft.com/office/powerpoint/2010/main" val="1317958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VISS 3.0 Released</a:t>
            </a:r>
          </a:p>
          <a:p>
            <a:pPr lvl="1"/>
            <a:r>
              <a:rPr lang="en-US" dirty="0">
                <a:hlinkClick r:id="rId2"/>
              </a:rPr>
              <a:t>https://github.com/COVESA/vehicle-information-service-specification</a:t>
            </a:r>
            <a:r>
              <a:rPr lang="en-US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C0DB6457-F231-C2F7-6082-B45EFF9F6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524" y="2394586"/>
            <a:ext cx="5879301" cy="357331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70845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CEA404BF-4227-EB37-EC86-4BA354E88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733" y="678408"/>
            <a:ext cx="8564638" cy="567159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409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2D23F5EC-9058-F1B2-7C42-E868D8B1B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24" y="987972"/>
            <a:ext cx="7615568" cy="4260524"/>
          </a:xfrm>
          <a:prstGeom prst="rect">
            <a:avLst/>
          </a:prstGeom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E45CB8BA-BB81-11CA-8A41-FF1EB2AE3F6E}"/>
              </a:ext>
            </a:extLst>
          </p:cNvPr>
          <p:cNvSpPr txBox="1"/>
          <p:nvPr/>
        </p:nvSpPr>
        <p:spPr>
          <a:xfrm>
            <a:off x="8731683" y="4244741"/>
            <a:ext cx="2819105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Data Expert Group Wrap-Up</a:t>
            </a:r>
          </a:p>
          <a:p>
            <a:r>
              <a:rPr lang="en-US" dirty="0"/>
              <a:t>16.00 – 16.25 Thursday</a:t>
            </a:r>
          </a:p>
          <a:p>
            <a:endParaRPr lang="en-US" dirty="0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0739F08B-80E2-6B67-5446-97E148A56EA2}"/>
              </a:ext>
            </a:extLst>
          </p:cNvPr>
          <p:cNvSpPr txBox="1"/>
          <p:nvPr/>
        </p:nvSpPr>
        <p:spPr>
          <a:xfrm>
            <a:off x="508000" y="5774267"/>
            <a:ext cx="4866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hlinkClick r:id="rId3"/>
              </a:rPr>
              <a:t>https://covesa.global/project/data-expert-group/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9057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2D23F5EC-9058-F1B2-7C42-E868D8B1B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24" y="987972"/>
            <a:ext cx="7615568" cy="4260524"/>
          </a:xfrm>
          <a:prstGeom prst="rect">
            <a:avLst/>
          </a:prstGeom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E45CB8BA-BB81-11CA-8A41-FF1EB2AE3F6E}"/>
              </a:ext>
            </a:extLst>
          </p:cNvPr>
          <p:cNvSpPr txBox="1"/>
          <p:nvPr/>
        </p:nvSpPr>
        <p:spPr>
          <a:xfrm>
            <a:off x="8731683" y="4244741"/>
            <a:ext cx="2819105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Data Expert Group Wrap-Up</a:t>
            </a:r>
          </a:p>
          <a:p>
            <a:r>
              <a:rPr lang="en-US" dirty="0"/>
              <a:t>16.00 – 16.25 Thursday</a:t>
            </a:r>
          </a:p>
          <a:p>
            <a:endParaRPr lang="en-US" dirty="0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0739F08B-80E2-6B67-5446-97E148A56EA2}"/>
              </a:ext>
            </a:extLst>
          </p:cNvPr>
          <p:cNvSpPr txBox="1"/>
          <p:nvPr/>
        </p:nvSpPr>
        <p:spPr>
          <a:xfrm>
            <a:off x="508000" y="5774267"/>
            <a:ext cx="4866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hlinkClick r:id="rId3"/>
              </a:rPr>
              <a:t>https://covesa.global/project/data-expert-group/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363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Meetings related to Data Expert Group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Meetings almost every day (Except Fridays)</a:t>
            </a:r>
          </a:p>
          <a:p>
            <a:r>
              <a:rPr lang="en-US" dirty="0"/>
              <a:t>All welcome to join! </a:t>
            </a:r>
          </a:p>
          <a:p>
            <a:r>
              <a:rPr lang="en-US" dirty="0"/>
              <a:t>All meetings visible in the </a:t>
            </a:r>
            <a:r>
              <a:rPr lang="en-US" dirty="0">
                <a:hlinkClick r:id="rId2"/>
              </a:rPr>
              <a:t>COVESA Community Calendar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2AB4CBCE-4979-E2FA-681F-EF5115A5D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35" y="3740437"/>
            <a:ext cx="11361398" cy="230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23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Github</a:t>
            </a:r>
            <a:r>
              <a:rPr lang="en-US" dirty="0"/>
              <a:t> Activity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B90481A4-CE85-BE85-49A0-F0EF2B09E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007" y="0"/>
            <a:ext cx="7261993" cy="34619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917B7449-B1D3-EF94-8D15-B465CC216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2" y="2769942"/>
            <a:ext cx="8101085" cy="330682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9725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VSS News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Signals for Motion Management added</a:t>
            </a:r>
          </a:p>
          <a:p>
            <a:r>
              <a:rPr lang="en-US" dirty="0"/>
              <a:t>Minor tooling improvements</a:t>
            </a:r>
          </a:p>
          <a:p>
            <a:r>
              <a:rPr lang="en-US" dirty="0"/>
              <a:t>Concept of VSS profiles added</a:t>
            </a:r>
          </a:p>
          <a:p>
            <a:endParaRPr lang="en-US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460D313B-306C-BABB-C45E-2CCD6D2B8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002" y="2307736"/>
            <a:ext cx="7062035" cy="29174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A378BC98-58BF-24C3-20BA-455DD41139C5}"/>
              </a:ext>
            </a:extLst>
          </p:cNvPr>
          <p:cNvSpPr txBox="1"/>
          <p:nvPr/>
        </p:nvSpPr>
        <p:spPr>
          <a:xfrm>
            <a:off x="354724" y="5817996"/>
            <a:ext cx="9141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hlinkClick r:id="rId3"/>
              </a:rPr>
              <a:t>https://covesa.github.io/vehicle_signal_specification/extensions/index.html#vss-model-profiles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1418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0B6B774F-1C0B-8950-E72C-5176DFDF5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ubrik 7">
            <a:extLst>
              <a:ext uri="{FF2B5EF4-FFF2-40B4-BE49-F238E27FC236}">
                <a16:creationId xmlns:a16="http://schemas.microsoft.com/office/drawing/2014/main" id="{7F64321B-BD64-08DF-42BC-1E7C3B158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VSS Crew</a:t>
            </a:r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D7A20C3-406D-AF7E-2961-68F9ACED2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826EEDD-2FA0-686B-3AD9-E231F935160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39E4EA8C-6810-EFC0-878D-780D0E12A6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3"/>
            <a:ext cx="6345237" cy="109096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Four levels: Triage, Write, Maintain, Admin</a:t>
            </a:r>
          </a:p>
          <a:p>
            <a:r>
              <a:rPr lang="en-US" dirty="0"/>
              <a:t>New maintainer: Sebastian </a:t>
            </a:r>
            <a:r>
              <a:rPr lang="en-US" dirty="0" err="1"/>
              <a:t>Schleemilch</a:t>
            </a:r>
            <a:r>
              <a:rPr lang="en-US" dirty="0"/>
              <a:t>, BMW</a:t>
            </a:r>
          </a:p>
          <a:p>
            <a:pPr lvl="1"/>
            <a:r>
              <a:rPr lang="en-US" dirty="0"/>
              <a:t>Has been very active in tool development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F9D90798-1DB2-913D-B050-9826406D3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867" y="854229"/>
            <a:ext cx="1760444" cy="1760444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EFFD1D54-055D-6CA2-3FA0-52E8371F5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34" y="2372461"/>
            <a:ext cx="6345237" cy="2113078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E2114F38-C851-402D-9C17-43C4F3D0FF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7468" y="4243328"/>
            <a:ext cx="6171406" cy="205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969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VSS Trends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Modelling support for VSS-like data</a:t>
            </a:r>
          </a:p>
          <a:p>
            <a:pPr lvl="1"/>
            <a:r>
              <a:rPr lang="en-US" dirty="0"/>
              <a:t>“Vehicle Data Model”</a:t>
            </a:r>
          </a:p>
          <a:p>
            <a:pPr lvl="1"/>
            <a:r>
              <a:rPr lang="en-US" dirty="0"/>
              <a:t>“VSS Next Gen”</a:t>
            </a:r>
          </a:p>
          <a:p>
            <a:r>
              <a:rPr lang="en-US" dirty="0"/>
              <a:t>Profile Extensions</a:t>
            </a:r>
          </a:p>
          <a:p>
            <a:pPr lvl="1"/>
            <a:r>
              <a:rPr lang="en-US" dirty="0"/>
              <a:t>Network serialization</a:t>
            </a:r>
          </a:p>
          <a:p>
            <a:pPr lvl="1"/>
            <a:r>
              <a:rPr lang="en-US" dirty="0"/>
              <a:t>Security</a:t>
            </a:r>
          </a:p>
          <a:p>
            <a:pPr lvl="1"/>
            <a:r>
              <a:rPr lang="en-US" dirty="0"/>
              <a:t>Safety</a:t>
            </a:r>
          </a:p>
          <a:p>
            <a:endParaRPr lang="en-US" dirty="0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01C084BD-CF85-2A22-327D-62F60A3F5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4927" y="3145134"/>
            <a:ext cx="3975458" cy="28278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EB77DB55-22C3-51B4-B3C8-4D950AF30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987" y="130205"/>
            <a:ext cx="5447205" cy="29230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9EC83BEF-804A-DFB2-C98C-186C3DF09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3146" y="3705972"/>
            <a:ext cx="4904237" cy="225686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120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300</Words>
  <Application>Microsoft Office PowerPoint</Application>
  <PresentationFormat>Bredbild</PresentationFormat>
  <Paragraphs>74</Paragraphs>
  <Slides>12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7" baseType="lpstr">
      <vt:lpstr>Arial</vt:lpstr>
      <vt:lpstr>Calibri</vt:lpstr>
      <vt:lpstr>System Font Regular</vt:lpstr>
      <vt:lpstr>Wingdings</vt:lpstr>
      <vt:lpstr>Office Theme</vt:lpstr>
      <vt:lpstr>Data Expert Group Update</vt:lpstr>
      <vt:lpstr>Introduction</vt:lpstr>
      <vt:lpstr>Introduction</vt:lpstr>
      <vt:lpstr>Introduction</vt:lpstr>
      <vt:lpstr>Regular Meetings related to Data Expert Group</vt:lpstr>
      <vt:lpstr>Github Activity</vt:lpstr>
      <vt:lpstr>VSS News</vt:lpstr>
      <vt:lpstr>The VSS Crew</vt:lpstr>
      <vt:lpstr>VSS Trends</vt:lpstr>
      <vt:lpstr>VSS Working Sessions (9.00-10.25 Thursday)</vt:lpstr>
      <vt:lpstr>VISS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Jaegervall Erik (XC/EEX-SE)</cp:lastModifiedBy>
  <cp:revision>55</cp:revision>
  <dcterms:created xsi:type="dcterms:W3CDTF">2021-09-21T14:14:34Z</dcterms:created>
  <dcterms:modified xsi:type="dcterms:W3CDTF">2025-05-06T13:55:51Z</dcterms:modified>
</cp:coreProperties>
</file>