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4"/>
  </p:sldMasterIdLst>
  <p:notesMasterIdLst>
    <p:notesMasterId r:id="rId19"/>
  </p:notesMasterIdLst>
  <p:handoutMasterIdLst>
    <p:handoutMasterId r:id="rId20"/>
  </p:handoutMasterIdLst>
  <p:sldIdLst>
    <p:sldId id="276" r:id="rId5"/>
    <p:sldId id="2147377913" r:id="rId6"/>
    <p:sldId id="272" r:id="rId7"/>
    <p:sldId id="2147377917" r:id="rId8"/>
    <p:sldId id="2145705595" r:id="rId9"/>
    <p:sldId id="4099" r:id="rId10"/>
    <p:sldId id="259" r:id="rId11"/>
    <p:sldId id="2147377921" r:id="rId12"/>
    <p:sldId id="2147377920" r:id="rId13"/>
    <p:sldId id="2147377922" r:id="rId14"/>
    <p:sldId id="4111" r:id="rId15"/>
    <p:sldId id="2147377919" r:id="rId16"/>
    <p:sldId id="2147377923" r:id="rId17"/>
    <p:sldId id="277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95"/>
    <p:restoredTop sz="86667"/>
  </p:normalViewPr>
  <p:slideViewPr>
    <p:cSldViewPr snapToGrid="0" snapToObjects="1" showGuides="1">
      <p:cViewPr varScale="1">
        <p:scale>
          <a:sx n="94" d="100"/>
          <a:sy n="94" d="100"/>
        </p:scale>
        <p:origin x="1352" y="4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29 May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29 May 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4373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0234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598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2223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5360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24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697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163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75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293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Previously our product managers with with delivery heads to specify a solution</a:t>
            </a:r>
          </a:p>
          <a:p>
            <a:r>
              <a:rPr lang="en-US" dirty="0"/>
              <a:t>Generally, the first thing we have to do to win a bid is to show that we are a good citizen on the CAN bus!</a:t>
            </a:r>
          </a:p>
          <a:p>
            <a:r>
              <a:rPr lang="en-US" dirty="0"/>
              <a:t>Now, our Product Managers  need to work with the OEM product managers. </a:t>
            </a:r>
          </a:p>
        </p:txBody>
      </p:sp>
    </p:spTree>
    <p:extLst>
      <p:ext uri="{BB962C8B-B14F-4D97-AF65-F5344CB8AC3E}">
        <p14:creationId xmlns:p14="http://schemas.microsoft.com/office/powerpoint/2010/main" val="37097527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4966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504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94AD-68C1-DE4B-90EB-252941E2090C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124073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94AD-68C1-DE4B-90EB-252941E2090C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692900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94AD-68C1-DE4B-90EB-252941E2090C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64835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258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19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91073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8639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9409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94AD-68C1-DE4B-90EB-252941E2090C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943606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94AD-68C1-DE4B-90EB-252941E2090C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333200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94AD-68C1-DE4B-90EB-252941E2090C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883213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94AD-68C1-DE4B-90EB-252941E2090C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836871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94AD-68C1-DE4B-90EB-252941E2090C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04053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94AD-68C1-DE4B-90EB-252941E2090C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372881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94AD-68C1-DE4B-90EB-252941E2090C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202063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94AD-68C1-DE4B-90EB-252941E2090C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352382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 </a:t>
            </a:r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200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3" r:id="rId15"/>
    <p:sldLayoutId id="2147483736" r:id="rId16"/>
    <p:sldLayoutId id="2147483653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3810B-1814-9B42-A230-C13C1EB3B2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535" y="2570325"/>
            <a:ext cx="6640129" cy="570516"/>
          </a:xfrm>
        </p:spPr>
        <p:txBody>
          <a:bodyPr>
            <a:noAutofit/>
          </a:bodyPr>
          <a:lstStyle/>
          <a:p>
            <a:r>
              <a:rPr lang="en-GB" sz="2000" b="0" i="0" dirty="0">
                <a:effectLst/>
                <a:latin typeface="Arial" panose="020B0604020202020204" pitchFamily="34" charset="0"/>
              </a:rPr>
              <a:t>Building a Rich App Ecosystem: Automotive AOSP Opportunities &amp; Approaches</a:t>
            </a:r>
            <a:endParaRPr lang="en-US" sz="4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35569-0FF1-BE42-9EB7-400E88E53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87566" y="3304946"/>
            <a:ext cx="6502400" cy="1234440"/>
          </a:xfrm>
        </p:spPr>
        <p:txBody>
          <a:bodyPr>
            <a:normAutofit/>
          </a:bodyPr>
          <a:lstStyle/>
          <a:p>
            <a:r>
              <a:rPr lang="en-GB" sz="2000" b="0" i="0" u="none" strike="noStrike" dirty="0">
                <a:effectLst/>
                <a:latin typeface="Century Gothic" panose="020B0502020202020204" pitchFamily="34" charset="0"/>
              </a:rPr>
              <a:t>Moving to SDV: an app ecosystem supplier perspective</a:t>
            </a:r>
          </a:p>
          <a:p>
            <a:endParaRPr lang="en-GB" sz="2000" b="0" i="0" u="none" strike="noStrike" dirty="0">
              <a:effectLst/>
              <a:latin typeface="Century Gothic" panose="020B0502020202020204" pitchFamily="34" charset="0"/>
            </a:endParaRPr>
          </a:p>
          <a:p>
            <a:endParaRPr lang="en-GB" sz="2000" b="0" i="0" u="none" strike="noStrike" dirty="0">
              <a:effectLst/>
              <a:latin typeface="Century Gothic" panose="020B0502020202020204" pitchFamily="34" charset="0"/>
            </a:endParaRPr>
          </a:p>
          <a:p>
            <a:endParaRPr lang="en-GB" dirty="0">
              <a:latin typeface="Century Gothic" panose="020B0502020202020204" pitchFamily="34" charset="0"/>
            </a:endParaRP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B2C210-AC6F-3744-9124-028E12109C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May 2025</a:t>
            </a:r>
          </a:p>
        </p:txBody>
      </p:sp>
    </p:spTree>
    <p:extLst>
      <p:ext uri="{BB962C8B-B14F-4D97-AF65-F5344CB8AC3E}">
        <p14:creationId xmlns:p14="http://schemas.microsoft.com/office/powerpoint/2010/main" val="813492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2CBD25-5A9C-2530-99F4-203749570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E12E3C-D1B1-FD56-6BA2-828C6EF4E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Capabilities and Data APIs?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F01646-560B-C45E-77E1-A12CD9AFEF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A76CA7-35D8-5EB1-F1F2-36336D66BA3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1E6C85D-EB4E-8701-5082-B013E45CC3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44413" y="1690688"/>
            <a:ext cx="6876446" cy="406422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Data APIs  </a:t>
            </a:r>
          </a:p>
          <a:p>
            <a:pPr lvl="1"/>
            <a:r>
              <a:rPr lang="en-US" dirty="0"/>
              <a:t>Android VHAL is a specific generalization of data</a:t>
            </a:r>
          </a:p>
          <a:p>
            <a:pPr lvl="1"/>
            <a:r>
              <a:rPr lang="en-US" dirty="0"/>
              <a:t>We do not know what will be the specification of transactional data across other containers. </a:t>
            </a:r>
          </a:p>
          <a:p>
            <a:pPr lvl="1"/>
            <a:r>
              <a:rPr lang="en-US" dirty="0"/>
              <a:t> APIs</a:t>
            </a:r>
          </a:p>
          <a:p>
            <a:pPr lvl="1"/>
            <a:r>
              <a:rPr lang="en-US" dirty="0"/>
              <a:t>For example:  </a:t>
            </a:r>
            <a:r>
              <a:rPr lang="en-US" dirty="0" err="1"/>
              <a:t>android.car.FuelType</a:t>
            </a:r>
            <a:endParaRPr lang="en-US" dirty="0"/>
          </a:p>
          <a:p>
            <a:r>
              <a:rPr lang="en-US" dirty="0"/>
              <a:t>Capabilities are about services which, in addition to the above, include:</a:t>
            </a:r>
          </a:p>
          <a:p>
            <a:pPr lvl="1"/>
            <a:r>
              <a:rPr lang="en-US" dirty="0"/>
              <a:t>Qualities</a:t>
            </a:r>
          </a:p>
          <a:p>
            <a:pPr lvl="1"/>
            <a:r>
              <a:rPr lang="en-US" dirty="0"/>
              <a:t>Workflows</a:t>
            </a:r>
          </a:p>
          <a:p>
            <a:pPr lvl="1"/>
            <a:r>
              <a:rPr lang="en-US" dirty="0"/>
              <a:t>Complex outcomes</a:t>
            </a:r>
          </a:p>
          <a:p>
            <a:pPr lvl="1"/>
            <a:r>
              <a:rPr lang="en-US" dirty="0"/>
              <a:t>For example:  A real-time time-stamped data stream service includes access to data made up of 50 sensor channels at specified rates and QoS.   </a:t>
            </a:r>
          </a:p>
          <a:p>
            <a:pPr lvl="1"/>
            <a:r>
              <a:rPr lang="en-US" dirty="0"/>
              <a:t>For example: a camera service that can be used by several independent applications with differing QoS and safety needs.</a:t>
            </a:r>
          </a:p>
          <a:p>
            <a:pPr lvl="1"/>
            <a:r>
              <a:rPr lang="en-US" dirty="0"/>
              <a:t>Such capabilities has a marked impact on UE</a:t>
            </a:r>
          </a:p>
          <a:p>
            <a:pPr marL="358775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025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444">
            <a:extLst>
              <a:ext uri="{FF2B5EF4-FFF2-40B4-BE49-F238E27FC236}">
                <a16:creationId xmlns:a16="http://schemas.microsoft.com/office/drawing/2014/main" id="{C7B45A82-DA3E-AD47-89C5-62AABB1BA9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0906" y="1600990"/>
            <a:ext cx="2430625" cy="4226900"/>
          </a:xfrm>
          <a:custGeom>
            <a:avLst/>
            <a:gdLst>
              <a:gd name="T0" fmla="*/ 1329686 w 3902"/>
              <a:gd name="T1" fmla="*/ 2442803 h 6786"/>
              <a:gd name="T2" fmla="*/ 74892 w 3902"/>
              <a:gd name="T3" fmla="*/ 2442803 h 6786"/>
              <a:gd name="T4" fmla="*/ 74892 w 3902"/>
              <a:gd name="T5" fmla="*/ 2442803 h 6786"/>
              <a:gd name="T6" fmla="*/ 0 w 3902"/>
              <a:gd name="T7" fmla="*/ 2368277 h 6786"/>
              <a:gd name="T8" fmla="*/ 0 w 3902"/>
              <a:gd name="T9" fmla="*/ 74526 h 6786"/>
              <a:gd name="T10" fmla="*/ 0 w 3902"/>
              <a:gd name="T11" fmla="*/ 74526 h 6786"/>
              <a:gd name="T12" fmla="*/ 74892 w 3902"/>
              <a:gd name="T13" fmla="*/ 0 h 6786"/>
              <a:gd name="T14" fmla="*/ 1329686 w 3902"/>
              <a:gd name="T15" fmla="*/ 0 h 6786"/>
              <a:gd name="T16" fmla="*/ 1329686 w 3902"/>
              <a:gd name="T17" fmla="*/ 0 h 6786"/>
              <a:gd name="T18" fmla="*/ 1404578 w 3902"/>
              <a:gd name="T19" fmla="*/ 74526 h 6786"/>
              <a:gd name="T20" fmla="*/ 1404578 w 3902"/>
              <a:gd name="T21" fmla="*/ 2368277 h 6786"/>
              <a:gd name="T22" fmla="*/ 1404578 w 3902"/>
              <a:gd name="T23" fmla="*/ 2368277 h 6786"/>
              <a:gd name="T24" fmla="*/ 1329686 w 3902"/>
              <a:gd name="T25" fmla="*/ 2442803 h 678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902" h="6786">
                <a:moveTo>
                  <a:pt x="3693" y="6785"/>
                </a:moveTo>
                <a:lnTo>
                  <a:pt x="208" y="6785"/>
                </a:lnTo>
                <a:cubicBezTo>
                  <a:pt x="94" y="6785"/>
                  <a:pt x="0" y="6692"/>
                  <a:pt x="0" y="6578"/>
                </a:cubicBezTo>
                <a:lnTo>
                  <a:pt x="0" y="207"/>
                </a:lnTo>
                <a:cubicBezTo>
                  <a:pt x="0" y="93"/>
                  <a:pt x="94" y="0"/>
                  <a:pt x="208" y="0"/>
                </a:cubicBezTo>
                <a:lnTo>
                  <a:pt x="3693" y="0"/>
                </a:lnTo>
                <a:cubicBezTo>
                  <a:pt x="3807" y="0"/>
                  <a:pt x="3901" y="93"/>
                  <a:pt x="3901" y="207"/>
                </a:cubicBezTo>
                <a:lnTo>
                  <a:pt x="3901" y="6578"/>
                </a:lnTo>
                <a:cubicBezTo>
                  <a:pt x="3901" y="6692"/>
                  <a:pt x="3807" y="6785"/>
                  <a:pt x="3693" y="6785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19" name="Freeform 445">
            <a:extLst>
              <a:ext uri="{FF2B5EF4-FFF2-40B4-BE49-F238E27FC236}">
                <a16:creationId xmlns:a16="http://schemas.microsoft.com/office/drawing/2014/main" id="{B8215929-452E-A64E-B89B-971019AF0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4323" y="1951167"/>
            <a:ext cx="2125766" cy="3163995"/>
          </a:xfrm>
          <a:custGeom>
            <a:avLst/>
            <a:gdLst>
              <a:gd name="T0" fmla="*/ 1126901 w 3415"/>
              <a:gd name="T1" fmla="*/ 1828440 h 5080"/>
              <a:gd name="T2" fmla="*/ 84554 w 3415"/>
              <a:gd name="T3" fmla="*/ 1828440 h 5080"/>
              <a:gd name="T4" fmla="*/ 84554 w 3415"/>
              <a:gd name="T5" fmla="*/ 1828440 h 5080"/>
              <a:gd name="T6" fmla="*/ 0 w 3415"/>
              <a:gd name="T7" fmla="*/ 1743840 h 5080"/>
              <a:gd name="T8" fmla="*/ 0 w 3415"/>
              <a:gd name="T9" fmla="*/ 108360 h 5080"/>
              <a:gd name="T10" fmla="*/ 0 w 3415"/>
              <a:gd name="T11" fmla="*/ 108360 h 5080"/>
              <a:gd name="T12" fmla="*/ 108301 w 3415"/>
              <a:gd name="T13" fmla="*/ 0 h 5080"/>
              <a:gd name="T14" fmla="*/ 1120065 w 3415"/>
              <a:gd name="T15" fmla="*/ 0 h 5080"/>
              <a:gd name="T16" fmla="*/ 1120065 w 3415"/>
              <a:gd name="T17" fmla="*/ 0 h 5080"/>
              <a:gd name="T18" fmla="*/ 1228365 w 3415"/>
              <a:gd name="T19" fmla="*/ 108360 h 5080"/>
              <a:gd name="T20" fmla="*/ 1228365 w 3415"/>
              <a:gd name="T21" fmla="*/ 1726560 h 5080"/>
              <a:gd name="T22" fmla="*/ 1228365 w 3415"/>
              <a:gd name="T23" fmla="*/ 1726560 h 5080"/>
              <a:gd name="T24" fmla="*/ 1126901 w 3415"/>
              <a:gd name="T25" fmla="*/ 1828440 h 508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415" h="5080">
                <a:moveTo>
                  <a:pt x="3132" y="5079"/>
                </a:moveTo>
                <a:lnTo>
                  <a:pt x="235" y="5079"/>
                </a:lnTo>
                <a:cubicBezTo>
                  <a:pt x="106" y="5079"/>
                  <a:pt x="0" y="4973"/>
                  <a:pt x="0" y="4844"/>
                </a:cubicBezTo>
                <a:lnTo>
                  <a:pt x="0" y="301"/>
                </a:lnTo>
                <a:cubicBezTo>
                  <a:pt x="0" y="136"/>
                  <a:pt x="135" y="0"/>
                  <a:pt x="301" y="0"/>
                </a:cubicBezTo>
                <a:lnTo>
                  <a:pt x="3113" y="0"/>
                </a:lnTo>
                <a:cubicBezTo>
                  <a:pt x="3279" y="0"/>
                  <a:pt x="3414" y="136"/>
                  <a:pt x="3414" y="301"/>
                </a:cubicBezTo>
                <a:lnTo>
                  <a:pt x="3414" y="4796"/>
                </a:lnTo>
                <a:cubicBezTo>
                  <a:pt x="3414" y="4952"/>
                  <a:pt x="3287" y="5079"/>
                  <a:pt x="3132" y="5079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2" name="Freeform 448">
            <a:extLst>
              <a:ext uri="{FF2B5EF4-FFF2-40B4-BE49-F238E27FC236}">
                <a16:creationId xmlns:a16="http://schemas.microsoft.com/office/drawing/2014/main" id="{E0EA2D24-E815-FB41-8D1F-33EB809F6D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6638" y="3041536"/>
            <a:ext cx="1354010" cy="1002482"/>
          </a:xfrm>
          <a:custGeom>
            <a:avLst/>
            <a:gdLst>
              <a:gd name="T0" fmla="*/ 560159 w 2174"/>
              <a:gd name="T1" fmla="*/ 427372 h 1608"/>
              <a:gd name="T2" fmla="*/ 542159 w 2174"/>
              <a:gd name="T3" fmla="*/ 496198 h 1608"/>
              <a:gd name="T4" fmla="*/ 537839 w 2174"/>
              <a:gd name="T5" fmla="*/ 500522 h 1608"/>
              <a:gd name="T6" fmla="*/ 565199 w 2174"/>
              <a:gd name="T7" fmla="*/ 578717 h 1608"/>
              <a:gd name="T8" fmla="*/ 570239 w 2174"/>
              <a:gd name="T9" fmla="*/ 579078 h 1608"/>
              <a:gd name="T10" fmla="*/ 707038 w 2174"/>
              <a:gd name="T11" fmla="*/ 578717 h 1608"/>
              <a:gd name="T12" fmla="*/ 766438 w 2174"/>
              <a:gd name="T13" fmla="*/ 549169 h 1608"/>
              <a:gd name="T14" fmla="*/ 774718 w 2174"/>
              <a:gd name="T15" fmla="*/ 535836 h 1608"/>
              <a:gd name="T16" fmla="*/ 782278 w 2174"/>
              <a:gd name="T17" fmla="*/ 75313 h 1608"/>
              <a:gd name="T18" fmla="*/ 757438 w 2174"/>
              <a:gd name="T19" fmla="*/ 19819 h 1608"/>
              <a:gd name="T20" fmla="*/ 561599 w 2174"/>
              <a:gd name="T21" fmla="*/ 360 h 1608"/>
              <a:gd name="T22" fmla="*/ 537839 w 2174"/>
              <a:gd name="T23" fmla="*/ 77835 h 1608"/>
              <a:gd name="T24" fmla="*/ 562679 w 2174"/>
              <a:gd name="T25" fmla="*/ 132608 h 1608"/>
              <a:gd name="T26" fmla="*/ 500759 w 2174"/>
              <a:gd name="T27" fmla="*/ 202155 h 1608"/>
              <a:gd name="T28" fmla="*/ 492839 w 2174"/>
              <a:gd name="T29" fmla="*/ 202875 h 1608"/>
              <a:gd name="T30" fmla="*/ 490319 w 2174"/>
              <a:gd name="T31" fmla="*/ 202875 h 1608"/>
              <a:gd name="T32" fmla="*/ 425879 w 2174"/>
              <a:gd name="T33" fmla="*/ 150625 h 1608"/>
              <a:gd name="T34" fmla="*/ 443879 w 2174"/>
              <a:gd name="T35" fmla="*/ 82159 h 1608"/>
              <a:gd name="T36" fmla="*/ 448199 w 2174"/>
              <a:gd name="T37" fmla="*/ 77835 h 1608"/>
              <a:gd name="T38" fmla="*/ 461519 w 2174"/>
              <a:gd name="T39" fmla="*/ 40719 h 1608"/>
              <a:gd name="T40" fmla="*/ 460799 w 2174"/>
              <a:gd name="T41" fmla="*/ 35314 h 1608"/>
              <a:gd name="T42" fmla="*/ 459359 w 2174"/>
              <a:gd name="T43" fmla="*/ 29909 h 1608"/>
              <a:gd name="T44" fmla="*/ 457559 w 2174"/>
              <a:gd name="T45" fmla="*/ 25224 h 1608"/>
              <a:gd name="T46" fmla="*/ 455399 w 2174"/>
              <a:gd name="T47" fmla="*/ 21260 h 1608"/>
              <a:gd name="T48" fmla="*/ 452879 w 2174"/>
              <a:gd name="T49" fmla="*/ 17297 h 1608"/>
              <a:gd name="T50" fmla="*/ 449999 w 2174"/>
              <a:gd name="T51" fmla="*/ 14054 h 1608"/>
              <a:gd name="T52" fmla="*/ 447119 w 2174"/>
              <a:gd name="T53" fmla="*/ 11171 h 1608"/>
              <a:gd name="T54" fmla="*/ 443879 w 2174"/>
              <a:gd name="T55" fmla="*/ 8648 h 1608"/>
              <a:gd name="T56" fmla="*/ 440999 w 2174"/>
              <a:gd name="T57" fmla="*/ 6847 h 1608"/>
              <a:gd name="T58" fmla="*/ 437759 w 2174"/>
              <a:gd name="T59" fmla="*/ 5045 h 1608"/>
              <a:gd name="T60" fmla="*/ 434519 w 2174"/>
              <a:gd name="T61" fmla="*/ 3603 h 1608"/>
              <a:gd name="T62" fmla="*/ 431639 w 2174"/>
              <a:gd name="T63" fmla="*/ 2522 h 1608"/>
              <a:gd name="T64" fmla="*/ 428759 w 2174"/>
              <a:gd name="T65" fmla="*/ 1441 h 1608"/>
              <a:gd name="T66" fmla="*/ 426239 w 2174"/>
              <a:gd name="T67" fmla="*/ 721 h 1608"/>
              <a:gd name="T68" fmla="*/ 422999 w 2174"/>
              <a:gd name="T69" fmla="*/ 0 h 1608"/>
              <a:gd name="T70" fmla="*/ 263519 w 2174"/>
              <a:gd name="T71" fmla="*/ 1802 h 1608"/>
              <a:gd name="T72" fmla="*/ 246239 w 2174"/>
              <a:gd name="T73" fmla="*/ 7567 h 1608"/>
              <a:gd name="T74" fmla="*/ 202679 w 2174"/>
              <a:gd name="T75" fmla="*/ 219451 h 1608"/>
              <a:gd name="T76" fmla="*/ 141480 w 2174"/>
              <a:gd name="T77" fmla="*/ 272422 h 1608"/>
              <a:gd name="T78" fmla="*/ 101880 w 2174"/>
              <a:gd name="T79" fmla="*/ 254765 h 1608"/>
              <a:gd name="T80" fmla="*/ 97560 w 2174"/>
              <a:gd name="T81" fmla="*/ 250441 h 1608"/>
              <a:gd name="T82" fmla="*/ 56520 w 2174"/>
              <a:gd name="T83" fmla="*/ 233505 h 1608"/>
              <a:gd name="T84" fmla="*/ 0 w 2174"/>
              <a:gd name="T85" fmla="*/ 289719 h 1608"/>
              <a:gd name="T86" fmla="*/ 41760 w 2174"/>
              <a:gd name="T87" fmla="*/ 343771 h 1608"/>
              <a:gd name="T88" fmla="*/ 97920 w 2174"/>
              <a:gd name="T89" fmla="*/ 327916 h 1608"/>
              <a:gd name="T90" fmla="*/ 101880 w 2174"/>
              <a:gd name="T91" fmla="*/ 323952 h 1608"/>
              <a:gd name="T92" fmla="*/ 141480 w 2174"/>
              <a:gd name="T93" fmla="*/ 306655 h 1608"/>
              <a:gd name="T94" fmla="*/ 202679 w 2174"/>
              <a:gd name="T95" fmla="*/ 359266 h 1608"/>
              <a:gd name="T96" fmla="*/ 203399 w 2174"/>
              <a:gd name="T97" fmla="*/ 503765 h 1608"/>
              <a:gd name="T98" fmla="*/ 207719 w 2174"/>
              <a:gd name="T99" fmla="*/ 528269 h 1608"/>
              <a:gd name="T100" fmla="*/ 217799 w 2174"/>
              <a:gd name="T101" fmla="*/ 547367 h 1608"/>
              <a:gd name="T102" fmla="*/ 222839 w 2174"/>
              <a:gd name="T103" fmla="*/ 553853 h 1608"/>
              <a:gd name="T104" fmla="*/ 278639 w 2174"/>
              <a:gd name="T105" fmla="*/ 578717 h 1608"/>
              <a:gd name="T106" fmla="*/ 415439 w 2174"/>
              <a:gd name="T107" fmla="*/ 579078 h 1608"/>
              <a:gd name="T108" fmla="*/ 422639 w 2174"/>
              <a:gd name="T109" fmla="*/ 577997 h 1608"/>
              <a:gd name="T110" fmla="*/ 447119 w 2174"/>
              <a:gd name="T111" fmla="*/ 500522 h 1608"/>
              <a:gd name="T112" fmla="*/ 422279 w 2174"/>
              <a:gd name="T113" fmla="*/ 445389 h 1608"/>
              <a:gd name="T114" fmla="*/ 484199 w 2174"/>
              <a:gd name="T115" fmla="*/ 375842 h 1608"/>
              <a:gd name="T116" fmla="*/ 491039 w 2174"/>
              <a:gd name="T117" fmla="*/ 375121 h 1608"/>
              <a:gd name="T118" fmla="*/ 492119 w 2174"/>
              <a:gd name="T119" fmla="*/ 375121 h 1608"/>
              <a:gd name="T120" fmla="*/ 492839 w 2174"/>
              <a:gd name="T121" fmla="*/ 375121 h 160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74" h="1608">
                <a:moveTo>
                  <a:pt x="1391" y="1041"/>
                </a:moveTo>
                <a:lnTo>
                  <a:pt x="1391" y="1043"/>
                </a:lnTo>
                <a:cubicBezTo>
                  <a:pt x="1469" y="1052"/>
                  <a:pt x="1535" y="1109"/>
                  <a:pt x="1556" y="1186"/>
                </a:cubicBezTo>
                <a:cubicBezTo>
                  <a:pt x="1560" y="1203"/>
                  <a:pt x="1563" y="1219"/>
                  <a:pt x="1563" y="1236"/>
                </a:cubicBezTo>
                <a:cubicBezTo>
                  <a:pt x="1566" y="1296"/>
                  <a:pt x="1533" y="1346"/>
                  <a:pt x="1506" y="1377"/>
                </a:cubicBezTo>
                <a:lnTo>
                  <a:pt x="1505" y="1377"/>
                </a:lnTo>
                <a:cubicBezTo>
                  <a:pt x="1501" y="1381"/>
                  <a:pt x="1497" y="1386"/>
                  <a:pt x="1494" y="1389"/>
                </a:cubicBezTo>
                <a:cubicBezTo>
                  <a:pt x="1472" y="1414"/>
                  <a:pt x="1459" y="1443"/>
                  <a:pt x="1455" y="1474"/>
                </a:cubicBezTo>
                <a:cubicBezTo>
                  <a:pt x="1456" y="1573"/>
                  <a:pt x="1529" y="1598"/>
                  <a:pt x="1561" y="1604"/>
                </a:cubicBezTo>
                <a:lnTo>
                  <a:pt x="1570" y="1606"/>
                </a:lnTo>
                <a:cubicBezTo>
                  <a:pt x="1574" y="1606"/>
                  <a:pt x="1579" y="1606"/>
                  <a:pt x="1583" y="1607"/>
                </a:cubicBezTo>
                <a:lnTo>
                  <a:pt x="1584" y="1607"/>
                </a:lnTo>
                <a:cubicBezTo>
                  <a:pt x="1585" y="1607"/>
                  <a:pt x="1586" y="1607"/>
                  <a:pt x="1587" y="1607"/>
                </a:cubicBezTo>
                <a:lnTo>
                  <a:pt x="1588" y="1606"/>
                </a:lnTo>
                <a:lnTo>
                  <a:pt x="1964" y="1606"/>
                </a:lnTo>
                <a:cubicBezTo>
                  <a:pt x="2022" y="1606"/>
                  <a:pt x="2079" y="1582"/>
                  <a:pt x="2118" y="1539"/>
                </a:cubicBezTo>
                <a:lnTo>
                  <a:pt x="2120" y="1537"/>
                </a:lnTo>
                <a:cubicBezTo>
                  <a:pt x="2122" y="1533"/>
                  <a:pt x="2126" y="1529"/>
                  <a:pt x="2129" y="1524"/>
                </a:cubicBezTo>
                <a:lnTo>
                  <a:pt x="2132" y="1521"/>
                </a:lnTo>
                <a:cubicBezTo>
                  <a:pt x="2140" y="1511"/>
                  <a:pt x="2146" y="1500"/>
                  <a:pt x="2152" y="1488"/>
                </a:cubicBezTo>
                <a:lnTo>
                  <a:pt x="2152" y="1487"/>
                </a:lnTo>
                <a:cubicBezTo>
                  <a:pt x="2166" y="1459"/>
                  <a:pt x="2173" y="1429"/>
                  <a:pt x="2173" y="1398"/>
                </a:cubicBezTo>
                <a:lnTo>
                  <a:pt x="2173" y="209"/>
                </a:lnTo>
                <a:cubicBezTo>
                  <a:pt x="2173" y="154"/>
                  <a:pt x="2151" y="101"/>
                  <a:pt x="2111" y="62"/>
                </a:cubicBezTo>
                <a:cubicBezTo>
                  <a:pt x="2109" y="60"/>
                  <a:pt x="2107" y="57"/>
                  <a:pt x="2104" y="55"/>
                </a:cubicBezTo>
                <a:cubicBezTo>
                  <a:pt x="2066" y="20"/>
                  <a:pt x="2016" y="0"/>
                  <a:pt x="1964" y="0"/>
                </a:cubicBezTo>
                <a:lnTo>
                  <a:pt x="1563" y="0"/>
                </a:lnTo>
                <a:lnTo>
                  <a:pt x="1560" y="1"/>
                </a:lnTo>
                <a:cubicBezTo>
                  <a:pt x="1529" y="7"/>
                  <a:pt x="1456" y="32"/>
                  <a:pt x="1455" y="131"/>
                </a:cubicBezTo>
                <a:cubicBezTo>
                  <a:pt x="1459" y="163"/>
                  <a:pt x="1472" y="191"/>
                  <a:pt x="1494" y="216"/>
                </a:cubicBezTo>
                <a:cubicBezTo>
                  <a:pt x="1497" y="219"/>
                  <a:pt x="1501" y="223"/>
                  <a:pt x="1504" y="227"/>
                </a:cubicBezTo>
                <a:lnTo>
                  <a:pt x="1505" y="228"/>
                </a:lnTo>
                <a:cubicBezTo>
                  <a:pt x="1533" y="259"/>
                  <a:pt x="1566" y="307"/>
                  <a:pt x="1563" y="368"/>
                </a:cubicBezTo>
                <a:cubicBezTo>
                  <a:pt x="1563" y="385"/>
                  <a:pt x="1560" y="401"/>
                  <a:pt x="1556" y="418"/>
                </a:cubicBezTo>
                <a:cubicBezTo>
                  <a:pt x="1535" y="495"/>
                  <a:pt x="1469" y="552"/>
                  <a:pt x="1391" y="561"/>
                </a:cubicBezTo>
                <a:lnTo>
                  <a:pt x="1391" y="563"/>
                </a:lnTo>
                <a:lnTo>
                  <a:pt x="1371" y="563"/>
                </a:lnTo>
                <a:cubicBezTo>
                  <a:pt x="1370" y="563"/>
                  <a:pt x="1370" y="563"/>
                  <a:pt x="1369" y="563"/>
                </a:cubicBezTo>
                <a:cubicBezTo>
                  <a:pt x="1368" y="563"/>
                  <a:pt x="1368" y="563"/>
                  <a:pt x="1368" y="563"/>
                </a:cubicBezTo>
                <a:lnTo>
                  <a:pt x="1362" y="563"/>
                </a:lnTo>
                <a:cubicBezTo>
                  <a:pt x="1359" y="563"/>
                  <a:pt x="1357" y="563"/>
                  <a:pt x="1355" y="562"/>
                </a:cubicBezTo>
                <a:lnTo>
                  <a:pt x="1348" y="561"/>
                </a:lnTo>
                <a:cubicBezTo>
                  <a:pt x="1270" y="552"/>
                  <a:pt x="1203" y="495"/>
                  <a:pt x="1183" y="418"/>
                </a:cubicBezTo>
                <a:cubicBezTo>
                  <a:pt x="1178" y="401"/>
                  <a:pt x="1176" y="385"/>
                  <a:pt x="1175" y="368"/>
                </a:cubicBezTo>
                <a:cubicBezTo>
                  <a:pt x="1173" y="307"/>
                  <a:pt x="1205" y="259"/>
                  <a:pt x="1233" y="228"/>
                </a:cubicBezTo>
                <a:cubicBezTo>
                  <a:pt x="1238" y="224"/>
                  <a:pt x="1241" y="219"/>
                  <a:pt x="1245" y="216"/>
                </a:cubicBezTo>
                <a:cubicBezTo>
                  <a:pt x="1267" y="191"/>
                  <a:pt x="1280" y="163"/>
                  <a:pt x="1283" y="131"/>
                </a:cubicBezTo>
                <a:cubicBezTo>
                  <a:pt x="1283" y="125"/>
                  <a:pt x="1283" y="119"/>
                  <a:pt x="1282" y="113"/>
                </a:cubicBezTo>
                <a:cubicBezTo>
                  <a:pt x="1282" y="111"/>
                  <a:pt x="1282" y="109"/>
                  <a:pt x="1282" y="107"/>
                </a:cubicBezTo>
                <a:cubicBezTo>
                  <a:pt x="1281" y="104"/>
                  <a:pt x="1280" y="101"/>
                  <a:pt x="1280" y="98"/>
                </a:cubicBezTo>
                <a:cubicBezTo>
                  <a:pt x="1279" y="94"/>
                  <a:pt x="1278" y="93"/>
                  <a:pt x="1278" y="90"/>
                </a:cubicBezTo>
                <a:cubicBezTo>
                  <a:pt x="1277" y="88"/>
                  <a:pt x="1277" y="85"/>
                  <a:pt x="1276" y="83"/>
                </a:cubicBezTo>
                <a:cubicBezTo>
                  <a:pt x="1275" y="81"/>
                  <a:pt x="1274" y="78"/>
                  <a:pt x="1273" y="76"/>
                </a:cubicBezTo>
                <a:cubicBezTo>
                  <a:pt x="1272" y="74"/>
                  <a:pt x="1272" y="72"/>
                  <a:pt x="1271" y="70"/>
                </a:cubicBezTo>
                <a:cubicBezTo>
                  <a:pt x="1270" y="68"/>
                  <a:pt x="1269" y="66"/>
                  <a:pt x="1267" y="64"/>
                </a:cubicBezTo>
                <a:cubicBezTo>
                  <a:pt x="1267" y="62"/>
                  <a:pt x="1266" y="60"/>
                  <a:pt x="1265" y="59"/>
                </a:cubicBezTo>
                <a:cubicBezTo>
                  <a:pt x="1264" y="57"/>
                  <a:pt x="1263" y="55"/>
                  <a:pt x="1261" y="53"/>
                </a:cubicBezTo>
                <a:cubicBezTo>
                  <a:pt x="1260" y="52"/>
                  <a:pt x="1259" y="50"/>
                  <a:pt x="1258" y="48"/>
                </a:cubicBezTo>
                <a:cubicBezTo>
                  <a:pt x="1256" y="46"/>
                  <a:pt x="1255" y="45"/>
                  <a:pt x="1254" y="44"/>
                </a:cubicBezTo>
                <a:cubicBezTo>
                  <a:pt x="1253" y="42"/>
                  <a:pt x="1252" y="41"/>
                  <a:pt x="1250" y="39"/>
                </a:cubicBezTo>
                <a:cubicBezTo>
                  <a:pt x="1249" y="38"/>
                  <a:pt x="1247" y="36"/>
                  <a:pt x="1246" y="35"/>
                </a:cubicBezTo>
                <a:cubicBezTo>
                  <a:pt x="1245" y="34"/>
                  <a:pt x="1244" y="33"/>
                  <a:pt x="1242" y="31"/>
                </a:cubicBezTo>
                <a:cubicBezTo>
                  <a:pt x="1241" y="30"/>
                  <a:pt x="1239" y="29"/>
                  <a:pt x="1238" y="29"/>
                </a:cubicBezTo>
                <a:cubicBezTo>
                  <a:pt x="1236" y="27"/>
                  <a:pt x="1235" y="25"/>
                  <a:pt x="1233" y="24"/>
                </a:cubicBezTo>
                <a:cubicBezTo>
                  <a:pt x="1232" y="24"/>
                  <a:pt x="1231" y="23"/>
                  <a:pt x="1230" y="22"/>
                </a:cubicBezTo>
                <a:cubicBezTo>
                  <a:pt x="1228" y="21"/>
                  <a:pt x="1226" y="20"/>
                  <a:pt x="1225" y="19"/>
                </a:cubicBezTo>
                <a:cubicBezTo>
                  <a:pt x="1224" y="18"/>
                  <a:pt x="1222" y="18"/>
                  <a:pt x="1221" y="17"/>
                </a:cubicBezTo>
                <a:cubicBezTo>
                  <a:pt x="1219" y="15"/>
                  <a:pt x="1217" y="15"/>
                  <a:pt x="1216" y="14"/>
                </a:cubicBezTo>
                <a:cubicBezTo>
                  <a:pt x="1215" y="13"/>
                  <a:pt x="1214" y="13"/>
                  <a:pt x="1213" y="13"/>
                </a:cubicBezTo>
                <a:cubicBezTo>
                  <a:pt x="1211" y="11"/>
                  <a:pt x="1209" y="11"/>
                  <a:pt x="1207" y="10"/>
                </a:cubicBezTo>
                <a:cubicBezTo>
                  <a:pt x="1207" y="9"/>
                  <a:pt x="1205" y="9"/>
                  <a:pt x="1204" y="9"/>
                </a:cubicBezTo>
                <a:cubicBezTo>
                  <a:pt x="1202" y="8"/>
                  <a:pt x="1201" y="7"/>
                  <a:pt x="1199" y="7"/>
                </a:cubicBezTo>
                <a:cubicBezTo>
                  <a:pt x="1198" y="7"/>
                  <a:pt x="1197" y="6"/>
                  <a:pt x="1196" y="6"/>
                </a:cubicBezTo>
                <a:cubicBezTo>
                  <a:pt x="1194" y="5"/>
                  <a:pt x="1193" y="5"/>
                  <a:pt x="1191" y="4"/>
                </a:cubicBezTo>
                <a:cubicBezTo>
                  <a:pt x="1191" y="4"/>
                  <a:pt x="1189" y="4"/>
                  <a:pt x="1189" y="3"/>
                </a:cubicBezTo>
                <a:cubicBezTo>
                  <a:pt x="1187" y="3"/>
                  <a:pt x="1186" y="3"/>
                  <a:pt x="1184" y="2"/>
                </a:cubicBezTo>
                <a:cubicBezTo>
                  <a:pt x="1183" y="2"/>
                  <a:pt x="1183" y="2"/>
                  <a:pt x="1182" y="2"/>
                </a:cubicBezTo>
                <a:cubicBezTo>
                  <a:pt x="1180" y="2"/>
                  <a:pt x="1179" y="1"/>
                  <a:pt x="1178" y="1"/>
                </a:cubicBezTo>
                <a:lnTo>
                  <a:pt x="1175" y="0"/>
                </a:lnTo>
                <a:lnTo>
                  <a:pt x="774" y="0"/>
                </a:lnTo>
                <a:cubicBezTo>
                  <a:pt x="760" y="0"/>
                  <a:pt x="746" y="2"/>
                  <a:pt x="732" y="5"/>
                </a:cubicBezTo>
                <a:cubicBezTo>
                  <a:pt x="722" y="7"/>
                  <a:pt x="712" y="9"/>
                  <a:pt x="702" y="13"/>
                </a:cubicBezTo>
                <a:cubicBezTo>
                  <a:pt x="696" y="15"/>
                  <a:pt x="690" y="18"/>
                  <a:pt x="684" y="21"/>
                </a:cubicBezTo>
                <a:cubicBezTo>
                  <a:pt x="612" y="56"/>
                  <a:pt x="565" y="130"/>
                  <a:pt x="565" y="209"/>
                </a:cubicBezTo>
                <a:lnTo>
                  <a:pt x="565" y="585"/>
                </a:lnTo>
                <a:cubicBezTo>
                  <a:pt x="565" y="593"/>
                  <a:pt x="564" y="601"/>
                  <a:pt x="563" y="609"/>
                </a:cubicBezTo>
                <a:lnTo>
                  <a:pt x="561" y="619"/>
                </a:lnTo>
                <a:cubicBezTo>
                  <a:pt x="555" y="651"/>
                  <a:pt x="525" y="756"/>
                  <a:pt x="393" y="756"/>
                </a:cubicBezTo>
                <a:lnTo>
                  <a:pt x="392" y="756"/>
                </a:lnTo>
                <a:lnTo>
                  <a:pt x="391" y="756"/>
                </a:lnTo>
                <a:cubicBezTo>
                  <a:pt x="351" y="752"/>
                  <a:pt x="314" y="735"/>
                  <a:pt x="283" y="707"/>
                </a:cubicBezTo>
                <a:lnTo>
                  <a:pt x="282" y="706"/>
                </a:lnTo>
                <a:cubicBezTo>
                  <a:pt x="279" y="703"/>
                  <a:pt x="275" y="700"/>
                  <a:pt x="272" y="696"/>
                </a:cubicBezTo>
                <a:lnTo>
                  <a:pt x="271" y="695"/>
                </a:lnTo>
                <a:cubicBezTo>
                  <a:pt x="245" y="672"/>
                  <a:pt x="205" y="646"/>
                  <a:pt x="157" y="648"/>
                </a:cubicBezTo>
                <a:cubicBezTo>
                  <a:pt x="143" y="648"/>
                  <a:pt x="130" y="650"/>
                  <a:pt x="116" y="654"/>
                </a:cubicBezTo>
                <a:cubicBezTo>
                  <a:pt x="49" y="672"/>
                  <a:pt x="1" y="732"/>
                  <a:pt x="0" y="802"/>
                </a:cubicBezTo>
                <a:lnTo>
                  <a:pt x="0" y="804"/>
                </a:lnTo>
                <a:lnTo>
                  <a:pt x="0" y="805"/>
                </a:lnTo>
                <a:cubicBezTo>
                  <a:pt x="1" y="874"/>
                  <a:pt x="49" y="935"/>
                  <a:pt x="116" y="954"/>
                </a:cubicBezTo>
                <a:cubicBezTo>
                  <a:pt x="130" y="956"/>
                  <a:pt x="143" y="958"/>
                  <a:pt x="157" y="958"/>
                </a:cubicBezTo>
                <a:lnTo>
                  <a:pt x="157" y="959"/>
                </a:lnTo>
                <a:cubicBezTo>
                  <a:pt x="206" y="961"/>
                  <a:pt x="246" y="934"/>
                  <a:pt x="272" y="910"/>
                </a:cubicBezTo>
                <a:cubicBezTo>
                  <a:pt x="276" y="906"/>
                  <a:pt x="279" y="903"/>
                  <a:pt x="282" y="900"/>
                </a:cubicBezTo>
                <a:lnTo>
                  <a:pt x="283" y="899"/>
                </a:lnTo>
                <a:cubicBezTo>
                  <a:pt x="314" y="871"/>
                  <a:pt x="351" y="855"/>
                  <a:pt x="391" y="851"/>
                </a:cubicBezTo>
                <a:lnTo>
                  <a:pt x="392" y="851"/>
                </a:lnTo>
                <a:lnTo>
                  <a:pt x="393" y="851"/>
                </a:lnTo>
                <a:cubicBezTo>
                  <a:pt x="525" y="851"/>
                  <a:pt x="555" y="956"/>
                  <a:pt x="561" y="988"/>
                </a:cubicBezTo>
                <a:lnTo>
                  <a:pt x="563" y="997"/>
                </a:lnTo>
                <a:cubicBezTo>
                  <a:pt x="564" y="1005"/>
                  <a:pt x="565" y="1014"/>
                  <a:pt x="565" y="1022"/>
                </a:cubicBezTo>
                <a:lnTo>
                  <a:pt x="565" y="1023"/>
                </a:lnTo>
                <a:lnTo>
                  <a:pt x="565" y="1398"/>
                </a:lnTo>
                <a:cubicBezTo>
                  <a:pt x="565" y="1414"/>
                  <a:pt x="567" y="1430"/>
                  <a:pt x="571" y="1445"/>
                </a:cubicBezTo>
                <a:cubicBezTo>
                  <a:pt x="573" y="1452"/>
                  <a:pt x="575" y="1460"/>
                  <a:pt x="577" y="1466"/>
                </a:cubicBezTo>
                <a:cubicBezTo>
                  <a:pt x="580" y="1474"/>
                  <a:pt x="583" y="1481"/>
                  <a:pt x="586" y="1488"/>
                </a:cubicBezTo>
                <a:cubicBezTo>
                  <a:pt x="591" y="1499"/>
                  <a:pt x="597" y="1509"/>
                  <a:pt x="605" y="1519"/>
                </a:cubicBezTo>
                <a:cubicBezTo>
                  <a:pt x="606" y="1521"/>
                  <a:pt x="607" y="1523"/>
                  <a:pt x="609" y="1524"/>
                </a:cubicBezTo>
                <a:cubicBezTo>
                  <a:pt x="612" y="1529"/>
                  <a:pt x="616" y="1533"/>
                  <a:pt x="619" y="1537"/>
                </a:cubicBezTo>
                <a:cubicBezTo>
                  <a:pt x="621" y="1540"/>
                  <a:pt x="624" y="1543"/>
                  <a:pt x="627" y="1545"/>
                </a:cubicBezTo>
                <a:cubicBezTo>
                  <a:pt x="666" y="1585"/>
                  <a:pt x="719" y="1606"/>
                  <a:pt x="774" y="1606"/>
                </a:cubicBezTo>
                <a:lnTo>
                  <a:pt x="1151" y="1607"/>
                </a:lnTo>
                <a:cubicBezTo>
                  <a:pt x="1151" y="1607"/>
                  <a:pt x="1152" y="1607"/>
                  <a:pt x="1154" y="1607"/>
                </a:cubicBezTo>
                <a:cubicBezTo>
                  <a:pt x="1158" y="1606"/>
                  <a:pt x="1162" y="1606"/>
                  <a:pt x="1166" y="1606"/>
                </a:cubicBezTo>
                <a:lnTo>
                  <a:pt x="1174" y="1604"/>
                </a:lnTo>
                <a:cubicBezTo>
                  <a:pt x="1207" y="1598"/>
                  <a:pt x="1280" y="1573"/>
                  <a:pt x="1280" y="1474"/>
                </a:cubicBezTo>
                <a:cubicBezTo>
                  <a:pt x="1277" y="1443"/>
                  <a:pt x="1264" y="1414"/>
                  <a:pt x="1242" y="1389"/>
                </a:cubicBezTo>
                <a:cubicBezTo>
                  <a:pt x="1239" y="1386"/>
                  <a:pt x="1235" y="1382"/>
                  <a:pt x="1231" y="1378"/>
                </a:cubicBezTo>
                <a:lnTo>
                  <a:pt x="1231" y="1377"/>
                </a:lnTo>
                <a:cubicBezTo>
                  <a:pt x="1203" y="1346"/>
                  <a:pt x="1170" y="1296"/>
                  <a:pt x="1173" y="1236"/>
                </a:cubicBezTo>
                <a:cubicBezTo>
                  <a:pt x="1173" y="1219"/>
                  <a:pt x="1175" y="1203"/>
                  <a:pt x="1179" y="1186"/>
                </a:cubicBezTo>
                <a:cubicBezTo>
                  <a:pt x="1200" y="1109"/>
                  <a:pt x="1267" y="1052"/>
                  <a:pt x="1345" y="1043"/>
                </a:cubicBezTo>
                <a:lnTo>
                  <a:pt x="1345" y="1042"/>
                </a:lnTo>
                <a:lnTo>
                  <a:pt x="1348" y="1042"/>
                </a:lnTo>
                <a:lnTo>
                  <a:pt x="1348" y="1041"/>
                </a:lnTo>
                <a:lnTo>
                  <a:pt x="1364" y="1041"/>
                </a:lnTo>
                <a:lnTo>
                  <a:pt x="1365" y="1041"/>
                </a:lnTo>
                <a:lnTo>
                  <a:pt x="1366" y="1041"/>
                </a:lnTo>
                <a:lnTo>
                  <a:pt x="1367" y="1041"/>
                </a:lnTo>
                <a:cubicBezTo>
                  <a:pt x="1367" y="1041"/>
                  <a:pt x="1367" y="1041"/>
                  <a:pt x="1368" y="1041"/>
                </a:cubicBezTo>
                <a:lnTo>
                  <a:pt x="1369" y="1041"/>
                </a:lnTo>
                <a:cubicBezTo>
                  <a:pt x="1370" y="1041"/>
                  <a:pt x="1370" y="1041"/>
                  <a:pt x="1371" y="1041"/>
                </a:cubicBezTo>
                <a:lnTo>
                  <a:pt x="1391" y="1041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3" name="Freeform 449">
            <a:extLst>
              <a:ext uri="{FF2B5EF4-FFF2-40B4-BE49-F238E27FC236}">
                <a16:creationId xmlns:a16="http://schemas.microsoft.com/office/drawing/2014/main" id="{0D1F2951-14D3-F341-B8B9-31554EF374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6638" y="2008843"/>
            <a:ext cx="1354010" cy="1354037"/>
          </a:xfrm>
          <a:custGeom>
            <a:avLst/>
            <a:gdLst>
              <a:gd name="T0" fmla="*/ 707038 w 2174"/>
              <a:gd name="T1" fmla="*/ 578879 h 2174"/>
              <a:gd name="T2" fmla="*/ 763198 w 2174"/>
              <a:gd name="T3" fmla="*/ 553679 h 2174"/>
              <a:gd name="T4" fmla="*/ 767518 w 2174"/>
              <a:gd name="T5" fmla="*/ 547919 h 2174"/>
              <a:gd name="T6" fmla="*/ 774718 w 2174"/>
              <a:gd name="T7" fmla="*/ 535679 h 2174"/>
              <a:gd name="T8" fmla="*/ 782278 w 2174"/>
              <a:gd name="T9" fmla="*/ 75240 h 2174"/>
              <a:gd name="T10" fmla="*/ 759958 w 2174"/>
              <a:gd name="T11" fmla="*/ 22320 h 2174"/>
              <a:gd name="T12" fmla="*/ 707038 w 2174"/>
              <a:gd name="T13" fmla="*/ 0 h 2174"/>
              <a:gd name="T14" fmla="*/ 263519 w 2174"/>
              <a:gd name="T15" fmla="*/ 1800 h 2174"/>
              <a:gd name="T16" fmla="*/ 252719 w 2174"/>
              <a:gd name="T17" fmla="*/ 4680 h 2174"/>
              <a:gd name="T18" fmla="*/ 203399 w 2174"/>
              <a:gd name="T19" fmla="*/ 75240 h 2174"/>
              <a:gd name="T20" fmla="*/ 202679 w 2174"/>
              <a:gd name="T21" fmla="*/ 219599 h 2174"/>
              <a:gd name="T22" fmla="*/ 201959 w 2174"/>
              <a:gd name="T23" fmla="*/ 223199 h 2174"/>
              <a:gd name="T24" fmla="*/ 140760 w 2174"/>
              <a:gd name="T25" fmla="*/ 272519 h 2174"/>
              <a:gd name="T26" fmla="*/ 101520 w 2174"/>
              <a:gd name="T27" fmla="*/ 254519 h 2174"/>
              <a:gd name="T28" fmla="*/ 97560 w 2174"/>
              <a:gd name="T29" fmla="*/ 250559 h 2174"/>
              <a:gd name="T30" fmla="*/ 56520 w 2174"/>
              <a:gd name="T31" fmla="*/ 233639 h 2174"/>
              <a:gd name="T32" fmla="*/ 41760 w 2174"/>
              <a:gd name="T33" fmla="*/ 235799 h 2174"/>
              <a:gd name="T34" fmla="*/ 0 w 2174"/>
              <a:gd name="T35" fmla="*/ 290159 h 2174"/>
              <a:gd name="T36" fmla="*/ 41760 w 2174"/>
              <a:gd name="T37" fmla="*/ 343439 h 2174"/>
              <a:gd name="T38" fmla="*/ 56520 w 2174"/>
              <a:gd name="T39" fmla="*/ 345599 h 2174"/>
              <a:gd name="T40" fmla="*/ 97920 w 2174"/>
              <a:gd name="T41" fmla="*/ 327959 h 2174"/>
              <a:gd name="T42" fmla="*/ 101880 w 2174"/>
              <a:gd name="T43" fmla="*/ 323999 h 2174"/>
              <a:gd name="T44" fmla="*/ 141480 w 2174"/>
              <a:gd name="T45" fmla="*/ 306359 h 2174"/>
              <a:gd name="T46" fmla="*/ 202679 w 2174"/>
              <a:gd name="T47" fmla="*/ 359639 h 2174"/>
              <a:gd name="T48" fmla="*/ 203399 w 2174"/>
              <a:gd name="T49" fmla="*/ 368279 h 2174"/>
              <a:gd name="T50" fmla="*/ 203399 w 2174"/>
              <a:gd name="T51" fmla="*/ 503639 h 2174"/>
              <a:gd name="T52" fmla="*/ 207719 w 2174"/>
              <a:gd name="T53" fmla="*/ 528119 h 2174"/>
              <a:gd name="T54" fmla="*/ 210959 w 2174"/>
              <a:gd name="T55" fmla="*/ 536039 h 2174"/>
              <a:gd name="T56" fmla="*/ 219239 w 2174"/>
              <a:gd name="T57" fmla="*/ 548999 h 2174"/>
              <a:gd name="T58" fmla="*/ 222839 w 2174"/>
              <a:gd name="T59" fmla="*/ 553679 h 2174"/>
              <a:gd name="T60" fmla="*/ 278639 w 2174"/>
              <a:gd name="T61" fmla="*/ 578879 h 2174"/>
              <a:gd name="T62" fmla="*/ 422639 w 2174"/>
              <a:gd name="T63" fmla="*/ 579599 h 2174"/>
              <a:gd name="T64" fmla="*/ 424079 w 2174"/>
              <a:gd name="T65" fmla="*/ 579959 h 2174"/>
              <a:gd name="T66" fmla="*/ 426239 w 2174"/>
              <a:gd name="T67" fmla="*/ 580319 h 2174"/>
              <a:gd name="T68" fmla="*/ 474839 w 2174"/>
              <a:gd name="T69" fmla="*/ 628558 h 2174"/>
              <a:gd name="T70" fmla="*/ 475559 w 2174"/>
              <a:gd name="T71" fmla="*/ 641878 h 2174"/>
              <a:gd name="T72" fmla="*/ 457919 w 2174"/>
              <a:gd name="T73" fmla="*/ 681118 h 2174"/>
              <a:gd name="T74" fmla="*/ 453959 w 2174"/>
              <a:gd name="T75" fmla="*/ 685078 h 2174"/>
              <a:gd name="T76" fmla="*/ 437039 w 2174"/>
              <a:gd name="T77" fmla="*/ 726118 h 2174"/>
              <a:gd name="T78" fmla="*/ 438839 w 2174"/>
              <a:gd name="T79" fmla="*/ 740518 h 2174"/>
              <a:gd name="T80" fmla="*/ 493559 w 2174"/>
              <a:gd name="T81" fmla="*/ 782278 h 2174"/>
              <a:gd name="T82" fmla="*/ 546839 w 2174"/>
              <a:gd name="T83" fmla="*/ 740518 h 2174"/>
              <a:gd name="T84" fmla="*/ 548639 w 2174"/>
              <a:gd name="T85" fmla="*/ 725758 h 2174"/>
              <a:gd name="T86" fmla="*/ 531359 w 2174"/>
              <a:gd name="T87" fmla="*/ 684718 h 2174"/>
              <a:gd name="T88" fmla="*/ 527399 w 2174"/>
              <a:gd name="T89" fmla="*/ 680758 h 2174"/>
              <a:gd name="T90" fmla="*/ 510119 w 2174"/>
              <a:gd name="T91" fmla="*/ 641158 h 2174"/>
              <a:gd name="T92" fmla="*/ 563039 w 2174"/>
              <a:gd name="T93" fmla="*/ 579599 h 217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174" h="2174">
                <a:moveTo>
                  <a:pt x="1587" y="1608"/>
                </a:moveTo>
                <a:lnTo>
                  <a:pt x="1588" y="1608"/>
                </a:lnTo>
                <a:lnTo>
                  <a:pt x="1964" y="1608"/>
                </a:lnTo>
                <a:cubicBezTo>
                  <a:pt x="2022" y="1608"/>
                  <a:pt x="2079" y="1583"/>
                  <a:pt x="2118" y="1540"/>
                </a:cubicBezTo>
                <a:lnTo>
                  <a:pt x="2120" y="1538"/>
                </a:lnTo>
                <a:cubicBezTo>
                  <a:pt x="2122" y="1534"/>
                  <a:pt x="2126" y="1530"/>
                  <a:pt x="2129" y="1525"/>
                </a:cubicBezTo>
                <a:lnTo>
                  <a:pt x="2132" y="1522"/>
                </a:lnTo>
                <a:cubicBezTo>
                  <a:pt x="2140" y="1512"/>
                  <a:pt x="2146" y="1500"/>
                  <a:pt x="2152" y="1489"/>
                </a:cubicBezTo>
                <a:lnTo>
                  <a:pt x="2152" y="1488"/>
                </a:lnTo>
                <a:cubicBezTo>
                  <a:pt x="2166" y="1460"/>
                  <a:pt x="2173" y="1430"/>
                  <a:pt x="2173" y="1399"/>
                </a:cubicBezTo>
                <a:lnTo>
                  <a:pt x="2173" y="209"/>
                </a:lnTo>
                <a:cubicBezTo>
                  <a:pt x="2173" y="154"/>
                  <a:pt x="2151" y="101"/>
                  <a:pt x="2111" y="62"/>
                </a:cubicBezTo>
                <a:cubicBezTo>
                  <a:pt x="2109" y="59"/>
                  <a:pt x="2107" y="57"/>
                  <a:pt x="2104" y="55"/>
                </a:cubicBezTo>
                <a:cubicBezTo>
                  <a:pt x="2066" y="20"/>
                  <a:pt x="2016" y="0"/>
                  <a:pt x="1964" y="0"/>
                </a:cubicBezTo>
                <a:lnTo>
                  <a:pt x="774" y="0"/>
                </a:lnTo>
                <a:cubicBezTo>
                  <a:pt x="760" y="0"/>
                  <a:pt x="746" y="2"/>
                  <a:pt x="732" y="5"/>
                </a:cubicBezTo>
                <a:cubicBezTo>
                  <a:pt x="722" y="7"/>
                  <a:pt x="712" y="9"/>
                  <a:pt x="702" y="13"/>
                </a:cubicBezTo>
                <a:cubicBezTo>
                  <a:pt x="696" y="15"/>
                  <a:pt x="690" y="18"/>
                  <a:pt x="684" y="21"/>
                </a:cubicBezTo>
                <a:cubicBezTo>
                  <a:pt x="612" y="56"/>
                  <a:pt x="565" y="130"/>
                  <a:pt x="565" y="209"/>
                </a:cubicBezTo>
                <a:lnTo>
                  <a:pt x="565" y="586"/>
                </a:lnTo>
                <a:cubicBezTo>
                  <a:pt x="565" y="594"/>
                  <a:pt x="564" y="602"/>
                  <a:pt x="563" y="610"/>
                </a:cubicBezTo>
                <a:lnTo>
                  <a:pt x="561" y="620"/>
                </a:lnTo>
                <a:cubicBezTo>
                  <a:pt x="555" y="652"/>
                  <a:pt x="525" y="757"/>
                  <a:pt x="393" y="757"/>
                </a:cubicBezTo>
                <a:lnTo>
                  <a:pt x="392" y="757"/>
                </a:lnTo>
                <a:lnTo>
                  <a:pt x="391" y="757"/>
                </a:lnTo>
                <a:cubicBezTo>
                  <a:pt x="351" y="752"/>
                  <a:pt x="314" y="736"/>
                  <a:pt x="283" y="708"/>
                </a:cubicBezTo>
                <a:lnTo>
                  <a:pt x="282" y="707"/>
                </a:lnTo>
                <a:cubicBezTo>
                  <a:pt x="279" y="704"/>
                  <a:pt x="275" y="701"/>
                  <a:pt x="272" y="697"/>
                </a:cubicBezTo>
                <a:lnTo>
                  <a:pt x="271" y="696"/>
                </a:lnTo>
                <a:cubicBezTo>
                  <a:pt x="245" y="673"/>
                  <a:pt x="205" y="647"/>
                  <a:pt x="157" y="649"/>
                </a:cubicBezTo>
                <a:cubicBezTo>
                  <a:pt x="143" y="649"/>
                  <a:pt x="130" y="651"/>
                  <a:pt x="116" y="655"/>
                </a:cubicBezTo>
                <a:cubicBezTo>
                  <a:pt x="49" y="672"/>
                  <a:pt x="1" y="733"/>
                  <a:pt x="0" y="803"/>
                </a:cubicBezTo>
                <a:lnTo>
                  <a:pt x="0" y="804"/>
                </a:lnTo>
                <a:lnTo>
                  <a:pt x="0" y="806"/>
                </a:lnTo>
                <a:cubicBezTo>
                  <a:pt x="1" y="875"/>
                  <a:pt x="49" y="936"/>
                  <a:pt x="116" y="954"/>
                </a:cubicBezTo>
                <a:cubicBezTo>
                  <a:pt x="130" y="958"/>
                  <a:pt x="143" y="960"/>
                  <a:pt x="157" y="960"/>
                </a:cubicBezTo>
                <a:cubicBezTo>
                  <a:pt x="206" y="962"/>
                  <a:pt x="246" y="935"/>
                  <a:pt x="272" y="911"/>
                </a:cubicBezTo>
                <a:cubicBezTo>
                  <a:pt x="276" y="908"/>
                  <a:pt x="279" y="904"/>
                  <a:pt x="282" y="901"/>
                </a:cubicBezTo>
                <a:lnTo>
                  <a:pt x="283" y="900"/>
                </a:lnTo>
                <a:cubicBezTo>
                  <a:pt x="314" y="872"/>
                  <a:pt x="351" y="856"/>
                  <a:pt x="391" y="852"/>
                </a:cubicBezTo>
                <a:lnTo>
                  <a:pt x="392" y="851"/>
                </a:lnTo>
                <a:lnTo>
                  <a:pt x="393" y="851"/>
                </a:lnTo>
                <a:cubicBezTo>
                  <a:pt x="525" y="852"/>
                  <a:pt x="555" y="957"/>
                  <a:pt x="561" y="988"/>
                </a:cubicBezTo>
                <a:lnTo>
                  <a:pt x="563" y="999"/>
                </a:lnTo>
                <a:cubicBezTo>
                  <a:pt x="564" y="1006"/>
                  <a:pt x="565" y="1015"/>
                  <a:pt x="565" y="1023"/>
                </a:cubicBezTo>
                <a:lnTo>
                  <a:pt x="565" y="1024"/>
                </a:lnTo>
                <a:lnTo>
                  <a:pt x="565" y="1399"/>
                </a:lnTo>
                <a:cubicBezTo>
                  <a:pt x="565" y="1415"/>
                  <a:pt x="567" y="1431"/>
                  <a:pt x="571" y="1446"/>
                </a:cubicBezTo>
                <a:cubicBezTo>
                  <a:pt x="573" y="1453"/>
                  <a:pt x="575" y="1461"/>
                  <a:pt x="577" y="1467"/>
                </a:cubicBezTo>
                <a:cubicBezTo>
                  <a:pt x="580" y="1475"/>
                  <a:pt x="583" y="1483"/>
                  <a:pt x="586" y="1489"/>
                </a:cubicBezTo>
                <a:cubicBezTo>
                  <a:pt x="591" y="1500"/>
                  <a:pt x="597" y="1510"/>
                  <a:pt x="605" y="1521"/>
                </a:cubicBezTo>
                <a:cubicBezTo>
                  <a:pt x="606" y="1522"/>
                  <a:pt x="607" y="1524"/>
                  <a:pt x="609" y="1525"/>
                </a:cubicBezTo>
                <a:cubicBezTo>
                  <a:pt x="612" y="1530"/>
                  <a:pt x="616" y="1534"/>
                  <a:pt x="619" y="1538"/>
                </a:cubicBezTo>
                <a:cubicBezTo>
                  <a:pt x="621" y="1541"/>
                  <a:pt x="624" y="1544"/>
                  <a:pt x="627" y="1546"/>
                </a:cubicBezTo>
                <a:cubicBezTo>
                  <a:pt x="666" y="1586"/>
                  <a:pt x="719" y="1608"/>
                  <a:pt x="774" y="1608"/>
                </a:cubicBezTo>
                <a:lnTo>
                  <a:pt x="1151" y="1608"/>
                </a:lnTo>
                <a:cubicBezTo>
                  <a:pt x="1159" y="1608"/>
                  <a:pt x="1167" y="1609"/>
                  <a:pt x="1174" y="1610"/>
                </a:cubicBezTo>
                <a:lnTo>
                  <a:pt x="1178" y="1611"/>
                </a:lnTo>
                <a:lnTo>
                  <a:pt x="1184" y="1612"/>
                </a:lnTo>
                <a:lnTo>
                  <a:pt x="1185" y="1612"/>
                </a:lnTo>
                <a:cubicBezTo>
                  <a:pt x="1214" y="1618"/>
                  <a:pt x="1302" y="1643"/>
                  <a:pt x="1319" y="1746"/>
                </a:cubicBezTo>
                <a:cubicBezTo>
                  <a:pt x="1321" y="1757"/>
                  <a:pt x="1322" y="1768"/>
                  <a:pt x="1322" y="1781"/>
                </a:cubicBezTo>
                <a:lnTo>
                  <a:pt x="1321" y="1783"/>
                </a:lnTo>
                <a:cubicBezTo>
                  <a:pt x="1317" y="1823"/>
                  <a:pt x="1301" y="1860"/>
                  <a:pt x="1273" y="1891"/>
                </a:cubicBezTo>
                <a:lnTo>
                  <a:pt x="1272" y="1892"/>
                </a:lnTo>
                <a:cubicBezTo>
                  <a:pt x="1269" y="1895"/>
                  <a:pt x="1266" y="1898"/>
                  <a:pt x="1262" y="1903"/>
                </a:cubicBezTo>
                <a:lnTo>
                  <a:pt x="1261" y="1903"/>
                </a:lnTo>
                <a:cubicBezTo>
                  <a:pt x="1238" y="1929"/>
                  <a:pt x="1211" y="1968"/>
                  <a:pt x="1214" y="2016"/>
                </a:cubicBezTo>
                <a:lnTo>
                  <a:pt x="1214" y="2017"/>
                </a:lnTo>
                <a:cubicBezTo>
                  <a:pt x="1214" y="2029"/>
                  <a:pt x="1215" y="2043"/>
                  <a:pt x="1219" y="2057"/>
                </a:cubicBezTo>
                <a:cubicBezTo>
                  <a:pt x="1238" y="2124"/>
                  <a:pt x="1298" y="2171"/>
                  <a:pt x="1367" y="2173"/>
                </a:cubicBezTo>
                <a:lnTo>
                  <a:pt x="1370" y="2173"/>
                </a:lnTo>
                <a:lnTo>
                  <a:pt x="1371" y="2173"/>
                </a:lnTo>
                <a:cubicBezTo>
                  <a:pt x="1440" y="2171"/>
                  <a:pt x="1501" y="2124"/>
                  <a:pt x="1519" y="2057"/>
                </a:cubicBezTo>
                <a:cubicBezTo>
                  <a:pt x="1523" y="2043"/>
                  <a:pt x="1524" y="2029"/>
                  <a:pt x="1524" y="2017"/>
                </a:cubicBezTo>
                <a:lnTo>
                  <a:pt x="1524" y="2016"/>
                </a:lnTo>
                <a:cubicBezTo>
                  <a:pt x="1527" y="1968"/>
                  <a:pt x="1500" y="1928"/>
                  <a:pt x="1477" y="1903"/>
                </a:cubicBezTo>
                <a:lnTo>
                  <a:pt x="1476" y="1902"/>
                </a:lnTo>
                <a:cubicBezTo>
                  <a:pt x="1472" y="1898"/>
                  <a:pt x="1469" y="1895"/>
                  <a:pt x="1466" y="1892"/>
                </a:cubicBezTo>
                <a:lnTo>
                  <a:pt x="1465" y="1891"/>
                </a:lnTo>
                <a:cubicBezTo>
                  <a:pt x="1438" y="1860"/>
                  <a:pt x="1421" y="1823"/>
                  <a:pt x="1417" y="1783"/>
                </a:cubicBezTo>
                <a:lnTo>
                  <a:pt x="1417" y="1781"/>
                </a:lnTo>
                <a:cubicBezTo>
                  <a:pt x="1417" y="1649"/>
                  <a:pt x="1521" y="1618"/>
                  <a:pt x="1553" y="1612"/>
                </a:cubicBezTo>
                <a:lnTo>
                  <a:pt x="1564" y="1610"/>
                </a:lnTo>
                <a:cubicBezTo>
                  <a:pt x="1571" y="1609"/>
                  <a:pt x="1580" y="1608"/>
                  <a:pt x="1587" y="1608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4" name="Freeform 450">
            <a:extLst>
              <a:ext uri="{FF2B5EF4-FFF2-40B4-BE49-F238E27FC236}">
                <a16:creationId xmlns:a16="http://schemas.microsoft.com/office/drawing/2014/main" id="{D610B1BC-230D-CF4D-90F2-F33F75D0CB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3759" y="2014336"/>
            <a:ext cx="1002460" cy="1002482"/>
          </a:xfrm>
          <a:custGeom>
            <a:avLst/>
            <a:gdLst>
              <a:gd name="T0" fmla="*/ 210312 w 1609"/>
              <a:gd name="T1" fmla="*/ 577997 h 1608"/>
              <a:gd name="T2" fmla="*/ 217874 w 1609"/>
              <a:gd name="T3" fmla="*/ 577276 h 1608"/>
              <a:gd name="T4" fmla="*/ 242002 w 1609"/>
              <a:gd name="T5" fmla="*/ 499801 h 1608"/>
              <a:gd name="T6" fmla="*/ 217154 w 1609"/>
              <a:gd name="T7" fmla="*/ 444668 h 1608"/>
              <a:gd name="T8" fmla="*/ 279455 w 1609"/>
              <a:gd name="T9" fmla="*/ 375121 h 1608"/>
              <a:gd name="T10" fmla="*/ 286297 w 1609"/>
              <a:gd name="T11" fmla="*/ 374401 h 1608"/>
              <a:gd name="T12" fmla="*/ 287018 w 1609"/>
              <a:gd name="T13" fmla="*/ 374401 h 1608"/>
              <a:gd name="T14" fmla="*/ 288098 w 1609"/>
              <a:gd name="T15" fmla="*/ 374401 h 1608"/>
              <a:gd name="T16" fmla="*/ 296021 w 1609"/>
              <a:gd name="T17" fmla="*/ 375121 h 1608"/>
              <a:gd name="T18" fmla="*/ 357602 w 1609"/>
              <a:gd name="T19" fmla="*/ 444668 h 1608"/>
              <a:gd name="T20" fmla="*/ 332753 w 1609"/>
              <a:gd name="T21" fmla="*/ 499801 h 1608"/>
              <a:gd name="T22" fmla="*/ 356881 w 1609"/>
              <a:gd name="T23" fmla="*/ 577276 h 1608"/>
              <a:gd name="T24" fmla="*/ 365164 w 1609"/>
              <a:gd name="T25" fmla="*/ 578357 h 1608"/>
              <a:gd name="T26" fmla="*/ 414141 w 1609"/>
              <a:gd name="T27" fmla="*/ 577997 h 1608"/>
              <a:gd name="T28" fmla="*/ 571874 w 1609"/>
              <a:gd name="T29" fmla="*/ 536196 h 1608"/>
              <a:gd name="T30" fmla="*/ 577636 w 1609"/>
              <a:gd name="T31" fmla="*/ 518900 h 1608"/>
              <a:gd name="T32" fmla="*/ 579077 w 1609"/>
              <a:gd name="T33" fmla="*/ 358545 h 1608"/>
              <a:gd name="T34" fmla="*/ 578717 w 1609"/>
              <a:gd name="T35" fmla="*/ 356383 h 1608"/>
              <a:gd name="T36" fmla="*/ 577997 w 1609"/>
              <a:gd name="T37" fmla="*/ 353500 h 1608"/>
              <a:gd name="T38" fmla="*/ 576916 w 1609"/>
              <a:gd name="T39" fmla="*/ 350618 h 1608"/>
              <a:gd name="T40" fmla="*/ 575836 w 1609"/>
              <a:gd name="T41" fmla="*/ 347735 h 1608"/>
              <a:gd name="T42" fmla="*/ 574395 w 1609"/>
              <a:gd name="T43" fmla="*/ 344852 h 1608"/>
              <a:gd name="T44" fmla="*/ 572595 w 1609"/>
              <a:gd name="T45" fmla="*/ 341609 h 1608"/>
              <a:gd name="T46" fmla="*/ 570434 w 1609"/>
              <a:gd name="T47" fmla="*/ 338366 h 1608"/>
              <a:gd name="T48" fmla="*/ 567913 w 1609"/>
              <a:gd name="T49" fmla="*/ 335123 h 1608"/>
              <a:gd name="T50" fmla="*/ 565392 w 1609"/>
              <a:gd name="T51" fmla="*/ 332240 h 1608"/>
              <a:gd name="T52" fmla="*/ 562151 w 1609"/>
              <a:gd name="T53" fmla="*/ 329357 h 1608"/>
              <a:gd name="T54" fmla="*/ 558190 w 1609"/>
              <a:gd name="T55" fmla="*/ 327195 h 1608"/>
              <a:gd name="T56" fmla="*/ 554228 w 1609"/>
              <a:gd name="T57" fmla="*/ 325033 h 1608"/>
              <a:gd name="T58" fmla="*/ 549547 w 1609"/>
              <a:gd name="T59" fmla="*/ 322871 h 1608"/>
              <a:gd name="T60" fmla="*/ 544145 w 1609"/>
              <a:gd name="T61" fmla="*/ 321430 h 1608"/>
              <a:gd name="T62" fmla="*/ 538383 w 1609"/>
              <a:gd name="T63" fmla="*/ 320709 h 1608"/>
              <a:gd name="T64" fmla="*/ 501651 w 1609"/>
              <a:gd name="T65" fmla="*/ 334042 h 1608"/>
              <a:gd name="T66" fmla="*/ 496969 w 1609"/>
              <a:gd name="T67" fmla="*/ 338366 h 1608"/>
              <a:gd name="T68" fmla="*/ 428186 w 1609"/>
              <a:gd name="T69" fmla="*/ 356744 h 1608"/>
              <a:gd name="T70" fmla="*/ 376328 w 1609"/>
              <a:gd name="T71" fmla="*/ 292241 h 1608"/>
              <a:gd name="T72" fmla="*/ 375968 w 1609"/>
              <a:gd name="T73" fmla="*/ 289359 h 1608"/>
              <a:gd name="T74" fmla="*/ 376688 w 1609"/>
              <a:gd name="T75" fmla="*/ 281791 h 1608"/>
              <a:gd name="T76" fmla="*/ 446552 w 1609"/>
              <a:gd name="T77" fmla="*/ 219451 h 1608"/>
              <a:gd name="T78" fmla="*/ 501651 w 1609"/>
              <a:gd name="T79" fmla="*/ 244315 h 1608"/>
              <a:gd name="T80" fmla="*/ 579077 w 1609"/>
              <a:gd name="T81" fmla="*/ 220532 h 1608"/>
              <a:gd name="T82" fmla="*/ 559630 w 1609"/>
              <a:gd name="T83" fmla="*/ 24504 h 1608"/>
              <a:gd name="T84" fmla="*/ 503811 w 1609"/>
              <a:gd name="T85" fmla="*/ 0 h 1608"/>
              <a:gd name="T86" fmla="*/ 42855 w 1609"/>
              <a:gd name="T87" fmla="*/ 7207 h 1608"/>
              <a:gd name="T88" fmla="*/ 29890 w 1609"/>
              <a:gd name="T89" fmla="*/ 15495 h 1608"/>
              <a:gd name="T90" fmla="*/ 0 w 1609"/>
              <a:gd name="T91" fmla="*/ 75313 h 1608"/>
              <a:gd name="T92" fmla="*/ 0 w 1609"/>
              <a:gd name="T93" fmla="*/ 210803 h 1608"/>
              <a:gd name="T94" fmla="*/ 0 w 1609"/>
              <a:gd name="T95" fmla="*/ 212244 h 1608"/>
              <a:gd name="T96" fmla="*/ 0 w 1609"/>
              <a:gd name="T97" fmla="*/ 366833 h 1608"/>
              <a:gd name="T98" fmla="*/ 0 w 1609"/>
              <a:gd name="T99" fmla="*/ 481424 h 1608"/>
              <a:gd name="T100" fmla="*/ 22328 w 1609"/>
              <a:gd name="T101" fmla="*/ 557096 h 1608"/>
              <a:gd name="T102" fmla="*/ 29890 w 1609"/>
              <a:gd name="T103" fmla="*/ 563583 h 1608"/>
              <a:gd name="T104" fmla="*/ 42855 w 1609"/>
              <a:gd name="T105" fmla="*/ 571871 h 1608"/>
              <a:gd name="T106" fmla="*/ 58700 w 1609"/>
              <a:gd name="T107" fmla="*/ 576916 h 1608"/>
              <a:gd name="T108" fmla="*/ 209231 w 1609"/>
              <a:gd name="T109" fmla="*/ 577997 h 160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609" h="1608">
                <a:moveTo>
                  <a:pt x="581" y="1604"/>
                </a:moveTo>
                <a:lnTo>
                  <a:pt x="581" y="1604"/>
                </a:lnTo>
                <a:cubicBezTo>
                  <a:pt x="582" y="1604"/>
                  <a:pt x="583" y="1604"/>
                  <a:pt x="584" y="1604"/>
                </a:cubicBezTo>
                <a:cubicBezTo>
                  <a:pt x="589" y="1604"/>
                  <a:pt x="592" y="1604"/>
                  <a:pt x="597" y="1603"/>
                </a:cubicBezTo>
                <a:lnTo>
                  <a:pt x="605" y="1602"/>
                </a:lnTo>
                <a:cubicBezTo>
                  <a:pt x="637" y="1596"/>
                  <a:pt x="711" y="1571"/>
                  <a:pt x="711" y="1472"/>
                </a:cubicBezTo>
                <a:cubicBezTo>
                  <a:pt x="707" y="1440"/>
                  <a:pt x="695" y="1411"/>
                  <a:pt x="672" y="1387"/>
                </a:cubicBezTo>
                <a:cubicBezTo>
                  <a:pt x="669" y="1384"/>
                  <a:pt x="666" y="1379"/>
                  <a:pt x="662" y="1375"/>
                </a:cubicBezTo>
                <a:lnTo>
                  <a:pt x="661" y="1375"/>
                </a:lnTo>
                <a:cubicBezTo>
                  <a:pt x="633" y="1344"/>
                  <a:pt x="601" y="1294"/>
                  <a:pt x="603" y="1234"/>
                </a:cubicBezTo>
                <a:cubicBezTo>
                  <a:pt x="603" y="1217"/>
                  <a:pt x="605" y="1200"/>
                  <a:pt x="610" y="1184"/>
                </a:cubicBezTo>
                <a:cubicBezTo>
                  <a:pt x="630" y="1106"/>
                  <a:pt x="697" y="1050"/>
                  <a:pt x="776" y="1041"/>
                </a:cubicBezTo>
                <a:lnTo>
                  <a:pt x="776" y="1039"/>
                </a:lnTo>
                <a:lnTo>
                  <a:pt x="779" y="1039"/>
                </a:lnTo>
                <a:lnTo>
                  <a:pt x="795" y="1039"/>
                </a:lnTo>
                <a:lnTo>
                  <a:pt x="796" y="1039"/>
                </a:lnTo>
                <a:lnTo>
                  <a:pt x="797" y="1039"/>
                </a:lnTo>
                <a:cubicBezTo>
                  <a:pt x="798" y="1039"/>
                  <a:pt x="798" y="1039"/>
                  <a:pt x="798" y="1039"/>
                </a:cubicBezTo>
                <a:lnTo>
                  <a:pt x="799" y="1039"/>
                </a:lnTo>
                <a:lnTo>
                  <a:pt x="800" y="1039"/>
                </a:lnTo>
                <a:lnTo>
                  <a:pt x="801" y="1039"/>
                </a:lnTo>
                <a:lnTo>
                  <a:pt x="822" y="1039"/>
                </a:lnTo>
                <a:lnTo>
                  <a:pt x="822" y="1041"/>
                </a:lnTo>
                <a:cubicBezTo>
                  <a:pt x="900" y="1050"/>
                  <a:pt x="966" y="1106"/>
                  <a:pt x="986" y="1184"/>
                </a:cubicBezTo>
                <a:cubicBezTo>
                  <a:pt x="991" y="1200"/>
                  <a:pt x="993" y="1217"/>
                  <a:pt x="993" y="1234"/>
                </a:cubicBezTo>
                <a:cubicBezTo>
                  <a:pt x="996" y="1294"/>
                  <a:pt x="964" y="1344"/>
                  <a:pt x="936" y="1374"/>
                </a:cubicBezTo>
                <a:lnTo>
                  <a:pt x="936" y="1375"/>
                </a:lnTo>
                <a:cubicBezTo>
                  <a:pt x="931" y="1379"/>
                  <a:pt x="928" y="1383"/>
                  <a:pt x="924" y="1387"/>
                </a:cubicBezTo>
                <a:cubicBezTo>
                  <a:pt x="902" y="1411"/>
                  <a:pt x="889" y="1440"/>
                  <a:pt x="885" y="1472"/>
                </a:cubicBezTo>
                <a:cubicBezTo>
                  <a:pt x="886" y="1571"/>
                  <a:pt x="959" y="1596"/>
                  <a:pt x="991" y="1602"/>
                </a:cubicBezTo>
                <a:lnTo>
                  <a:pt x="1000" y="1603"/>
                </a:lnTo>
                <a:cubicBezTo>
                  <a:pt x="1005" y="1604"/>
                  <a:pt x="1009" y="1604"/>
                  <a:pt x="1014" y="1605"/>
                </a:cubicBezTo>
                <a:cubicBezTo>
                  <a:pt x="1015" y="1604"/>
                  <a:pt x="1017" y="1604"/>
                  <a:pt x="1018" y="1604"/>
                </a:cubicBezTo>
                <a:lnTo>
                  <a:pt x="1019" y="1604"/>
                </a:lnTo>
                <a:lnTo>
                  <a:pt x="1150" y="1604"/>
                </a:lnTo>
                <a:lnTo>
                  <a:pt x="1150" y="1607"/>
                </a:lnTo>
                <a:lnTo>
                  <a:pt x="1399" y="1607"/>
                </a:lnTo>
                <a:cubicBezTo>
                  <a:pt x="1479" y="1607"/>
                  <a:pt x="1553" y="1560"/>
                  <a:pt x="1588" y="1488"/>
                </a:cubicBezTo>
                <a:cubicBezTo>
                  <a:pt x="1591" y="1482"/>
                  <a:pt x="1593" y="1476"/>
                  <a:pt x="1595" y="1470"/>
                </a:cubicBezTo>
                <a:cubicBezTo>
                  <a:pt x="1599" y="1460"/>
                  <a:pt x="1602" y="1450"/>
                  <a:pt x="1604" y="1440"/>
                </a:cubicBezTo>
                <a:cubicBezTo>
                  <a:pt x="1607" y="1426"/>
                  <a:pt x="1608" y="1412"/>
                  <a:pt x="1608" y="1398"/>
                </a:cubicBezTo>
                <a:lnTo>
                  <a:pt x="1608" y="997"/>
                </a:lnTo>
                <a:lnTo>
                  <a:pt x="1608" y="995"/>
                </a:lnTo>
                <a:cubicBezTo>
                  <a:pt x="1608" y="993"/>
                  <a:pt x="1607" y="992"/>
                  <a:pt x="1607" y="990"/>
                </a:cubicBezTo>
                <a:lnTo>
                  <a:pt x="1607" y="989"/>
                </a:lnTo>
                <a:cubicBezTo>
                  <a:pt x="1606" y="987"/>
                  <a:pt x="1605" y="985"/>
                  <a:pt x="1605" y="984"/>
                </a:cubicBezTo>
                <a:cubicBezTo>
                  <a:pt x="1605" y="983"/>
                  <a:pt x="1605" y="982"/>
                  <a:pt x="1605" y="981"/>
                </a:cubicBezTo>
                <a:cubicBezTo>
                  <a:pt x="1604" y="980"/>
                  <a:pt x="1603" y="978"/>
                  <a:pt x="1603" y="976"/>
                </a:cubicBezTo>
                <a:cubicBezTo>
                  <a:pt x="1603" y="975"/>
                  <a:pt x="1602" y="974"/>
                  <a:pt x="1602" y="973"/>
                </a:cubicBezTo>
                <a:cubicBezTo>
                  <a:pt x="1602" y="972"/>
                  <a:pt x="1600" y="970"/>
                  <a:pt x="1600" y="968"/>
                </a:cubicBezTo>
                <a:cubicBezTo>
                  <a:pt x="1600" y="967"/>
                  <a:pt x="1599" y="966"/>
                  <a:pt x="1599" y="965"/>
                </a:cubicBezTo>
                <a:cubicBezTo>
                  <a:pt x="1598" y="963"/>
                  <a:pt x="1597" y="961"/>
                  <a:pt x="1596" y="960"/>
                </a:cubicBezTo>
                <a:cubicBezTo>
                  <a:pt x="1595" y="959"/>
                  <a:pt x="1595" y="957"/>
                  <a:pt x="1595" y="957"/>
                </a:cubicBezTo>
                <a:cubicBezTo>
                  <a:pt x="1594" y="955"/>
                  <a:pt x="1593" y="953"/>
                  <a:pt x="1592" y="951"/>
                </a:cubicBezTo>
                <a:cubicBezTo>
                  <a:pt x="1591" y="950"/>
                  <a:pt x="1591" y="949"/>
                  <a:pt x="1590" y="948"/>
                </a:cubicBezTo>
                <a:cubicBezTo>
                  <a:pt x="1589" y="946"/>
                  <a:pt x="1588" y="944"/>
                  <a:pt x="1586" y="943"/>
                </a:cubicBezTo>
                <a:cubicBezTo>
                  <a:pt x="1586" y="941"/>
                  <a:pt x="1585" y="940"/>
                  <a:pt x="1584" y="939"/>
                </a:cubicBezTo>
                <a:cubicBezTo>
                  <a:pt x="1583" y="937"/>
                  <a:pt x="1581" y="936"/>
                  <a:pt x="1580" y="934"/>
                </a:cubicBezTo>
                <a:cubicBezTo>
                  <a:pt x="1579" y="933"/>
                  <a:pt x="1578" y="932"/>
                  <a:pt x="1577" y="930"/>
                </a:cubicBezTo>
                <a:cubicBezTo>
                  <a:pt x="1576" y="928"/>
                  <a:pt x="1575" y="927"/>
                  <a:pt x="1573" y="926"/>
                </a:cubicBezTo>
                <a:cubicBezTo>
                  <a:pt x="1572" y="925"/>
                  <a:pt x="1571" y="924"/>
                  <a:pt x="1570" y="922"/>
                </a:cubicBezTo>
                <a:cubicBezTo>
                  <a:pt x="1568" y="921"/>
                  <a:pt x="1567" y="919"/>
                  <a:pt x="1565" y="918"/>
                </a:cubicBezTo>
                <a:cubicBezTo>
                  <a:pt x="1564" y="917"/>
                  <a:pt x="1562" y="916"/>
                  <a:pt x="1561" y="914"/>
                </a:cubicBezTo>
                <a:cubicBezTo>
                  <a:pt x="1559" y="913"/>
                  <a:pt x="1557" y="912"/>
                  <a:pt x="1556" y="911"/>
                </a:cubicBezTo>
                <a:cubicBezTo>
                  <a:pt x="1554" y="910"/>
                  <a:pt x="1552" y="908"/>
                  <a:pt x="1550" y="908"/>
                </a:cubicBezTo>
                <a:cubicBezTo>
                  <a:pt x="1548" y="907"/>
                  <a:pt x="1547" y="905"/>
                  <a:pt x="1545" y="905"/>
                </a:cubicBezTo>
                <a:cubicBezTo>
                  <a:pt x="1543" y="903"/>
                  <a:pt x="1541" y="902"/>
                  <a:pt x="1539" y="902"/>
                </a:cubicBezTo>
                <a:cubicBezTo>
                  <a:pt x="1537" y="900"/>
                  <a:pt x="1534" y="900"/>
                  <a:pt x="1532" y="899"/>
                </a:cubicBezTo>
                <a:cubicBezTo>
                  <a:pt x="1530" y="898"/>
                  <a:pt x="1528" y="897"/>
                  <a:pt x="1526" y="896"/>
                </a:cubicBezTo>
                <a:cubicBezTo>
                  <a:pt x="1523" y="896"/>
                  <a:pt x="1521" y="895"/>
                  <a:pt x="1518" y="894"/>
                </a:cubicBezTo>
                <a:cubicBezTo>
                  <a:pt x="1516" y="894"/>
                  <a:pt x="1514" y="893"/>
                  <a:pt x="1511" y="892"/>
                </a:cubicBezTo>
                <a:cubicBezTo>
                  <a:pt x="1508" y="892"/>
                  <a:pt x="1505" y="891"/>
                  <a:pt x="1501" y="891"/>
                </a:cubicBezTo>
                <a:cubicBezTo>
                  <a:pt x="1499" y="891"/>
                  <a:pt x="1498" y="890"/>
                  <a:pt x="1495" y="890"/>
                </a:cubicBezTo>
                <a:cubicBezTo>
                  <a:pt x="1490" y="889"/>
                  <a:pt x="1484" y="889"/>
                  <a:pt x="1477" y="889"/>
                </a:cubicBezTo>
                <a:cubicBezTo>
                  <a:pt x="1446" y="892"/>
                  <a:pt x="1418" y="906"/>
                  <a:pt x="1393" y="927"/>
                </a:cubicBezTo>
                <a:cubicBezTo>
                  <a:pt x="1389" y="931"/>
                  <a:pt x="1385" y="935"/>
                  <a:pt x="1381" y="939"/>
                </a:cubicBezTo>
                <a:lnTo>
                  <a:pt x="1380" y="939"/>
                </a:lnTo>
                <a:cubicBezTo>
                  <a:pt x="1350" y="967"/>
                  <a:pt x="1300" y="1000"/>
                  <a:pt x="1240" y="997"/>
                </a:cubicBezTo>
                <a:cubicBezTo>
                  <a:pt x="1223" y="997"/>
                  <a:pt x="1206" y="995"/>
                  <a:pt x="1189" y="990"/>
                </a:cubicBezTo>
                <a:cubicBezTo>
                  <a:pt x="1112" y="970"/>
                  <a:pt x="1055" y="903"/>
                  <a:pt x="1046" y="824"/>
                </a:cubicBezTo>
                <a:lnTo>
                  <a:pt x="1046" y="817"/>
                </a:lnTo>
                <a:cubicBezTo>
                  <a:pt x="1045" y="815"/>
                  <a:pt x="1045" y="813"/>
                  <a:pt x="1045" y="811"/>
                </a:cubicBezTo>
                <a:lnTo>
                  <a:pt x="1044" y="805"/>
                </a:lnTo>
                <a:cubicBezTo>
                  <a:pt x="1044" y="804"/>
                  <a:pt x="1044" y="804"/>
                  <a:pt x="1044" y="803"/>
                </a:cubicBezTo>
                <a:cubicBezTo>
                  <a:pt x="1044" y="803"/>
                  <a:pt x="1044" y="802"/>
                  <a:pt x="1044" y="801"/>
                </a:cubicBezTo>
                <a:lnTo>
                  <a:pt x="1045" y="782"/>
                </a:lnTo>
                <a:lnTo>
                  <a:pt x="1046" y="782"/>
                </a:lnTo>
                <a:cubicBezTo>
                  <a:pt x="1055" y="703"/>
                  <a:pt x="1112" y="637"/>
                  <a:pt x="1189" y="616"/>
                </a:cubicBezTo>
                <a:cubicBezTo>
                  <a:pt x="1206" y="612"/>
                  <a:pt x="1223" y="609"/>
                  <a:pt x="1240" y="609"/>
                </a:cubicBezTo>
                <a:cubicBezTo>
                  <a:pt x="1300" y="606"/>
                  <a:pt x="1350" y="639"/>
                  <a:pt x="1381" y="667"/>
                </a:cubicBezTo>
                <a:lnTo>
                  <a:pt x="1382" y="668"/>
                </a:lnTo>
                <a:cubicBezTo>
                  <a:pt x="1386" y="672"/>
                  <a:pt x="1389" y="675"/>
                  <a:pt x="1393" y="678"/>
                </a:cubicBezTo>
                <a:cubicBezTo>
                  <a:pt x="1418" y="701"/>
                  <a:pt x="1446" y="714"/>
                  <a:pt x="1477" y="717"/>
                </a:cubicBezTo>
                <a:cubicBezTo>
                  <a:pt x="1577" y="716"/>
                  <a:pt x="1602" y="643"/>
                  <a:pt x="1608" y="612"/>
                </a:cubicBezTo>
                <a:lnTo>
                  <a:pt x="1608" y="609"/>
                </a:lnTo>
                <a:lnTo>
                  <a:pt x="1608" y="209"/>
                </a:lnTo>
                <a:cubicBezTo>
                  <a:pt x="1608" y="157"/>
                  <a:pt x="1589" y="107"/>
                  <a:pt x="1554" y="68"/>
                </a:cubicBezTo>
                <a:cubicBezTo>
                  <a:pt x="1551" y="66"/>
                  <a:pt x="1549" y="63"/>
                  <a:pt x="1547" y="61"/>
                </a:cubicBezTo>
                <a:cubicBezTo>
                  <a:pt x="1508" y="22"/>
                  <a:pt x="1455" y="0"/>
                  <a:pt x="1399" y="0"/>
                </a:cubicBezTo>
                <a:lnTo>
                  <a:pt x="210" y="0"/>
                </a:lnTo>
                <a:cubicBezTo>
                  <a:pt x="178" y="0"/>
                  <a:pt x="149" y="6"/>
                  <a:pt x="120" y="20"/>
                </a:cubicBezTo>
                <a:lnTo>
                  <a:pt x="119" y="20"/>
                </a:lnTo>
                <a:cubicBezTo>
                  <a:pt x="108" y="26"/>
                  <a:pt x="97" y="33"/>
                  <a:pt x="86" y="40"/>
                </a:cubicBezTo>
                <a:lnTo>
                  <a:pt x="83" y="43"/>
                </a:lnTo>
                <a:cubicBezTo>
                  <a:pt x="79" y="46"/>
                  <a:pt x="74" y="50"/>
                  <a:pt x="71" y="53"/>
                </a:cubicBezTo>
                <a:lnTo>
                  <a:pt x="69" y="54"/>
                </a:lnTo>
                <a:cubicBezTo>
                  <a:pt x="26" y="94"/>
                  <a:pt x="0" y="150"/>
                  <a:pt x="0" y="209"/>
                </a:cubicBezTo>
                <a:lnTo>
                  <a:pt x="0" y="420"/>
                </a:lnTo>
                <a:lnTo>
                  <a:pt x="0" y="584"/>
                </a:lnTo>
                <a:lnTo>
                  <a:pt x="0" y="585"/>
                </a:lnTo>
                <a:cubicBezTo>
                  <a:pt x="0" y="586"/>
                  <a:pt x="0" y="587"/>
                  <a:pt x="0" y="589"/>
                </a:cubicBezTo>
                <a:cubicBezTo>
                  <a:pt x="0" y="590"/>
                  <a:pt x="0" y="592"/>
                  <a:pt x="0" y="592"/>
                </a:cubicBezTo>
                <a:lnTo>
                  <a:pt x="0" y="1017"/>
                </a:lnTo>
                <a:lnTo>
                  <a:pt x="0" y="1018"/>
                </a:lnTo>
                <a:cubicBezTo>
                  <a:pt x="0" y="1020"/>
                  <a:pt x="0" y="1021"/>
                  <a:pt x="0" y="1022"/>
                </a:cubicBezTo>
                <a:lnTo>
                  <a:pt x="0" y="1332"/>
                </a:lnTo>
                <a:lnTo>
                  <a:pt x="0" y="1336"/>
                </a:lnTo>
                <a:lnTo>
                  <a:pt x="0" y="1398"/>
                </a:lnTo>
                <a:cubicBezTo>
                  <a:pt x="0" y="1454"/>
                  <a:pt x="23" y="1506"/>
                  <a:pt x="62" y="1546"/>
                </a:cubicBezTo>
                <a:cubicBezTo>
                  <a:pt x="65" y="1548"/>
                  <a:pt x="68" y="1551"/>
                  <a:pt x="71" y="1553"/>
                </a:cubicBezTo>
                <a:cubicBezTo>
                  <a:pt x="74" y="1557"/>
                  <a:pt x="79" y="1560"/>
                  <a:pt x="83" y="1564"/>
                </a:cubicBezTo>
                <a:cubicBezTo>
                  <a:pt x="85" y="1565"/>
                  <a:pt x="86" y="1566"/>
                  <a:pt x="89" y="1568"/>
                </a:cubicBezTo>
                <a:cubicBezTo>
                  <a:pt x="98" y="1575"/>
                  <a:pt x="109" y="1581"/>
                  <a:pt x="119" y="1587"/>
                </a:cubicBezTo>
                <a:cubicBezTo>
                  <a:pt x="126" y="1590"/>
                  <a:pt x="133" y="1593"/>
                  <a:pt x="141" y="1595"/>
                </a:cubicBezTo>
                <a:cubicBezTo>
                  <a:pt x="148" y="1598"/>
                  <a:pt x="155" y="1600"/>
                  <a:pt x="163" y="1601"/>
                </a:cubicBezTo>
                <a:cubicBezTo>
                  <a:pt x="178" y="1605"/>
                  <a:pt x="194" y="1607"/>
                  <a:pt x="210" y="1607"/>
                </a:cubicBezTo>
                <a:lnTo>
                  <a:pt x="468" y="1607"/>
                </a:lnTo>
                <a:lnTo>
                  <a:pt x="467" y="1604"/>
                </a:lnTo>
                <a:lnTo>
                  <a:pt x="581" y="16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5" name="Freeform 451">
            <a:extLst>
              <a:ext uri="{FF2B5EF4-FFF2-40B4-BE49-F238E27FC236}">
                <a16:creationId xmlns:a16="http://schemas.microsoft.com/office/drawing/2014/main" id="{63FAB392-8131-204E-9BFD-B3E2C2DEC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3759" y="2684493"/>
            <a:ext cx="1002460" cy="1708338"/>
          </a:xfrm>
          <a:custGeom>
            <a:avLst/>
            <a:gdLst>
              <a:gd name="T0" fmla="*/ 343557 w 1609"/>
              <a:gd name="T1" fmla="*/ 944978 h 2745"/>
              <a:gd name="T2" fmla="*/ 328432 w 1609"/>
              <a:gd name="T3" fmla="*/ 889582 h 2745"/>
              <a:gd name="T4" fmla="*/ 324470 w 1609"/>
              <a:gd name="T5" fmla="*/ 884905 h 2745"/>
              <a:gd name="T6" fmla="*/ 306824 w 1609"/>
              <a:gd name="T7" fmla="*/ 845337 h 2745"/>
              <a:gd name="T8" fmla="*/ 359762 w 1609"/>
              <a:gd name="T9" fmla="*/ 784185 h 2745"/>
              <a:gd name="T10" fmla="*/ 503811 w 1609"/>
              <a:gd name="T11" fmla="*/ 783105 h 2745"/>
              <a:gd name="T12" fmla="*/ 574395 w 1609"/>
              <a:gd name="T13" fmla="*/ 733824 h 2745"/>
              <a:gd name="T14" fmla="*/ 579077 w 1609"/>
              <a:gd name="T15" fmla="*/ 706486 h 2745"/>
              <a:gd name="T16" fmla="*/ 579077 w 1609"/>
              <a:gd name="T17" fmla="*/ 561519 h 2745"/>
              <a:gd name="T18" fmla="*/ 501651 w 1609"/>
              <a:gd name="T19" fmla="*/ 537418 h 2745"/>
              <a:gd name="T20" fmla="*/ 446552 w 1609"/>
              <a:gd name="T21" fmla="*/ 562239 h 2745"/>
              <a:gd name="T22" fmla="*/ 376688 w 1609"/>
              <a:gd name="T23" fmla="*/ 500367 h 2745"/>
              <a:gd name="T24" fmla="*/ 376328 w 1609"/>
              <a:gd name="T25" fmla="*/ 496770 h 2745"/>
              <a:gd name="T26" fmla="*/ 376688 w 1609"/>
              <a:gd name="T27" fmla="*/ 487417 h 2745"/>
              <a:gd name="T28" fmla="*/ 428186 w 1609"/>
              <a:gd name="T29" fmla="*/ 426985 h 2745"/>
              <a:gd name="T30" fmla="*/ 497329 w 1609"/>
              <a:gd name="T31" fmla="*/ 445330 h 2745"/>
              <a:gd name="T32" fmla="*/ 501651 w 1609"/>
              <a:gd name="T33" fmla="*/ 449287 h 2745"/>
              <a:gd name="T34" fmla="*/ 579077 w 1609"/>
              <a:gd name="T35" fmla="*/ 424467 h 2745"/>
              <a:gd name="T36" fmla="*/ 579077 w 1609"/>
              <a:gd name="T37" fmla="*/ 278781 h 2745"/>
              <a:gd name="T38" fmla="*/ 574395 w 1609"/>
              <a:gd name="T39" fmla="*/ 253241 h 2745"/>
              <a:gd name="T40" fmla="*/ 368045 w 1609"/>
              <a:gd name="T41" fmla="*/ 203960 h 2745"/>
              <a:gd name="T42" fmla="*/ 356161 w 1609"/>
              <a:gd name="T43" fmla="*/ 202521 h 2745"/>
              <a:gd name="T44" fmla="*/ 306824 w 1609"/>
              <a:gd name="T45" fmla="*/ 140650 h 2745"/>
              <a:gd name="T46" fmla="*/ 324470 w 1609"/>
              <a:gd name="T47" fmla="*/ 101440 h 2745"/>
              <a:gd name="T48" fmla="*/ 345357 w 1609"/>
              <a:gd name="T49" fmla="*/ 56835 h 2745"/>
              <a:gd name="T50" fmla="*/ 343557 w 1609"/>
              <a:gd name="T51" fmla="*/ 42087 h 2745"/>
              <a:gd name="T52" fmla="*/ 289178 w 1609"/>
              <a:gd name="T53" fmla="*/ 0 h 2745"/>
              <a:gd name="T54" fmla="*/ 233719 w 1609"/>
              <a:gd name="T55" fmla="*/ 56835 h 2745"/>
              <a:gd name="T56" fmla="*/ 251365 w 1609"/>
              <a:gd name="T57" fmla="*/ 98203 h 2745"/>
              <a:gd name="T58" fmla="*/ 272613 w 1609"/>
              <a:gd name="T59" fmla="*/ 140650 h 2745"/>
              <a:gd name="T60" fmla="*/ 223276 w 1609"/>
              <a:gd name="T61" fmla="*/ 202521 h 2745"/>
              <a:gd name="T62" fmla="*/ 211032 w 1609"/>
              <a:gd name="T63" fmla="*/ 203960 h 2745"/>
              <a:gd name="T64" fmla="*/ 58700 w 1609"/>
              <a:gd name="T65" fmla="*/ 205759 h 2745"/>
              <a:gd name="T66" fmla="*/ 42855 w 1609"/>
              <a:gd name="T67" fmla="*/ 211154 h 2745"/>
              <a:gd name="T68" fmla="*/ 29890 w 1609"/>
              <a:gd name="T69" fmla="*/ 219428 h 2745"/>
              <a:gd name="T70" fmla="*/ 22328 w 1609"/>
              <a:gd name="T71" fmla="*/ 225903 h 2745"/>
              <a:gd name="T72" fmla="*/ 0 w 1609"/>
              <a:gd name="T73" fmla="*/ 288134 h 2745"/>
              <a:gd name="T74" fmla="*/ 0 w 1609"/>
              <a:gd name="T75" fmla="*/ 708284 h 2745"/>
              <a:gd name="T76" fmla="*/ 25569 w 1609"/>
              <a:gd name="T77" fmla="*/ 764040 h 2745"/>
              <a:gd name="T78" fmla="*/ 32051 w 1609"/>
              <a:gd name="T79" fmla="*/ 769076 h 2745"/>
              <a:gd name="T80" fmla="*/ 50777 w 1609"/>
              <a:gd name="T81" fmla="*/ 779148 h 2745"/>
              <a:gd name="T82" fmla="*/ 210672 w 1609"/>
              <a:gd name="T83" fmla="*/ 783105 h 2745"/>
              <a:gd name="T84" fmla="*/ 219315 w 1609"/>
              <a:gd name="T85" fmla="*/ 784185 h 2745"/>
              <a:gd name="T86" fmla="*/ 272613 w 1609"/>
              <a:gd name="T87" fmla="*/ 846056 h 2745"/>
              <a:gd name="T88" fmla="*/ 254607 w 1609"/>
              <a:gd name="T89" fmla="*/ 885625 h 2745"/>
              <a:gd name="T90" fmla="*/ 251005 w 1609"/>
              <a:gd name="T91" fmla="*/ 889222 h 2745"/>
              <a:gd name="T92" fmla="*/ 235520 w 1609"/>
              <a:gd name="T93" fmla="*/ 944978 h 2745"/>
              <a:gd name="T94" fmla="*/ 290259 w 1609"/>
              <a:gd name="T95" fmla="*/ 987065 h 274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609" h="2745">
                <a:moveTo>
                  <a:pt x="806" y="2744"/>
                </a:moveTo>
                <a:lnTo>
                  <a:pt x="806" y="2744"/>
                </a:lnTo>
                <a:cubicBezTo>
                  <a:pt x="875" y="2742"/>
                  <a:pt x="936" y="2695"/>
                  <a:pt x="954" y="2627"/>
                </a:cubicBezTo>
                <a:cubicBezTo>
                  <a:pt x="958" y="2614"/>
                  <a:pt x="959" y="2601"/>
                  <a:pt x="959" y="2587"/>
                </a:cubicBezTo>
                <a:lnTo>
                  <a:pt x="959" y="2586"/>
                </a:lnTo>
                <a:cubicBezTo>
                  <a:pt x="962" y="2539"/>
                  <a:pt x="936" y="2499"/>
                  <a:pt x="912" y="2473"/>
                </a:cubicBezTo>
                <a:lnTo>
                  <a:pt x="912" y="2472"/>
                </a:lnTo>
                <a:cubicBezTo>
                  <a:pt x="908" y="2468"/>
                  <a:pt x="904" y="2465"/>
                  <a:pt x="901" y="2462"/>
                </a:cubicBezTo>
                <a:lnTo>
                  <a:pt x="901" y="2460"/>
                </a:lnTo>
                <a:cubicBezTo>
                  <a:pt x="873" y="2430"/>
                  <a:pt x="856" y="2393"/>
                  <a:pt x="852" y="2353"/>
                </a:cubicBezTo>
                <a:lnTo>
                  <a:pt x="852" y="2352"/>
                </a:lnTo>
                <a:lnTo>
                  <a:pt x="852" y="2350"/>
                </a:lnTo>
                <a:cubicBezTo>
                  <a:pt x="852" y="2219"/>
                  <a:pt x="957" y="2188"/>
                  <a:pt x="989" y="2182"/>
                </a:cubicBezTo>
                <a:lnTo>
                  <a:pt x="999" y="2180"/>
                </a:lnTo>
                <a:cubicBezTo>
                  <a:pt x="1006" y="2179"/>
                  <a:pt x="1015" y="2178"/>
                  <a:pt x="1022" y="2177"/>
                </a:cubicBezTo>
                <a:lnTo>
                  <a:pt x="1399" y="2177"/>
                </a:lnTo>
                <a:cubicBezTo>
                  <a:pt x="1479" y="2177"/>
                  <a:pt x="1553" y="2131"/>
                  <a:pt x="1588" y="2059"/>
                </a:cubicBezTo>
                <a:cubicBezTo>
                  <a:pt x="1591" y="2052"/>
                  <a:pt x="1593" y="2046"/>
                  <a:pt x="1595" y="2040"/>
                </a:cubicBezTo>
                <a:cubicBezTo>
                  <a:pt x="1599" y="2031"/>
                  <a:pt x="1602" y="2021"/>
                  <a:pt x="1604" y="2010"/>
                </a:cubicBezTo>
                <a:cubicBezTo>
                  <a:pt x="1607" y="1997"/>
                  <a:pt x="1608" y="1983"/>
                  <a:pt x="1608" y="1969"/>
                </a:cubicBezTo>
                <a:lnTo>
                  <a:pt x="1608" y="1964"/>
                </a:lnTo>
                <a:lnTo>
                  <a:pt x="1608" y="1568"/>
                </a:lnTo>
                <a:lnTo>
                  <a:pt x="1608" y="1563"/>
                </a:lnTo>
                <a:lnTo>
                  <a:pt x="1608" y="1561"/>
                </a:lnTo>
                <a:cubicBezTo>
                  <a:pt x="1602" y="1530"/>
                  <a:pt x="1577" y="1456"/>
                  <a:pt x="1477" y="1456"/>
                </a:cubicBezTo>
                <a:cubicBezTo>
                  <a:pt x="1446" y="1459"/>
                  <a:pt x="1418" y="1472"/>
                  <a:pt x="1393" y="1494"/>
                </a:cubicBezTo>
                <a:cubicBezTo>
                  <a:pt x="1389" y="1497"/>
                  <a:pt x="1386" y="1501"/>
                  <a:pt x="1382" y="1505"/>
                </a:cubicBezTo>
                <a:lnTo>
                  <a:pt x="1381" y="1505"/>
                </a:lnTo>
                <a:cubicBezTo>
                  <a:pt x="1350" y="1533"/>
                  <a:pt x="1300" y="1566"/>
                  <a:pt x="1240" y="1563"/>
                </a:cubicBezTo>
                <a:cubicBezTo>
                  <a:pt x="1223" y="1563"/>
                  <a:pt x="1206" y="1561"/>
                  <a:pt x="1189" y="1556"/>
                </a:cubicBezTo>
                <a:cubicBezTo>
                  <a:pt x="1112" y="1536"/>
                  <a:pt x="1055" y="1469"/>
                  <a:pt x="1046" y="1391"/>
                </a:cubicBezTo>
                <a:lnTo>
                  <a:pt x="1046" y="1388"/>
                </a:lnTo>
                <a:cubicBezTo>
                  <a:pt x="1045" y="1386"/>
                  <a:pt x="1045" y="1383"/>
                  <a:pt x="1045" y="1381"/>
                </a:cubicBezTo>
                <a:lnTo>
                  <a:pt x="1044" y="1372"/>
                </a:lnTo>
                <a:lnTo>
                  <a:pt x="1045" y="1362"/>
                </a:lnTo>
                <a:cubicBezTo>
                  <a:pt x="1045" y="1360"/>
                  <a:pt x="1045" y="1358"/>
                  <a:pt x="1046" y="1355"/>
                </a:cubicBezTo>
                <a:lnTo>
                  <a:pt x="1046" y="1352"/>
                </a:lnTo>
                <a:cubicBezTo>
                  <a:pt x="1055" y="1274"/>
                  <a:pt x="1112" y="1207"/>
                  <a:pt x="1189" y="1187"/>
                </a:cubicBezTo>
                <a:cubicBezTo>
                  <a:pt x="1206" y="1182"/>
                  <a:pt x="1223" y="1180"/>
                  <a:pt x="1240" y="1180"/>
                </a:cubicBezTo>
                <a:cubicBezTo>
                  <a:pt x="1300" y="1177"/>
                  <a:pt x="1350" y="1210"/>
                  <a:pt x="1381" y="1238"/>
                </a:cubicBezTo>
                <a:lnTo>
                  <a:pt x="1382" y="1239"/>
                </a:lnTo>
                <a:cubicBezTo>
                  <a:pt x="1386" y="1242"/>
                  <a:pt x="1389" y="1246"/>
                  <a:pt x="1393" y="1249"/>
                </a:cubicBezTo>
                <a:cubicBezTo>
                  <a:pt x="1418" y="1271"/>
                  <a:pt x="1446" y="1285"/>
                  <a:pt x="1477" y="1288"/>
                </a:cubicBezTo>
                <a:cubicBezTo>
                  <a:pt x="1577" y="1287"/>
                  <a:pt x="1602" y="1213"/>
                  <a:pt x="1608" y="1182"/>
                </a:cubicBezTo>
                <a:lnTo>
                  <a:pt x="1608" y="1180"/>
                </a:lnTo>
                <a:lnTo>
                  <a:pt x="1608" y="1176"/>
                </a:lnTo>
                <a:lnTo>
                  <a:pt x="1608" y="780"/>
                </a:lnTo>
                <a:lnTo>
                  <a:pt x="1608" y="775"/>
                </a:lnTo>
                <a:cubicBezTo>
                  <a:pt x="1608" y="761"/>
                  <a:pt x="1607" y="747"/>
                  <a:pt x="1604" y="734"/>
                </a:cubicBezTo>
                <a:cubicBezTo>
                  <a:pt x="1602" y="723"/>
                  <a:pt x="1599" y="713"/>
                  <a:pt x="1595" y="704"/>
                </a:cubicBezTo>
                <a:cubicBezTo>
                  <a:pt x="1593" y="698"/>
                  <a:pt x="1591" y="692"/>
                  <a:pt x="1588" y="685"/>
                </a:cubicBezTo>
                <a:cubicBezTo>
                  <a:pt x="1553" y="613"/>
                  <a:pt x="1479" y="567"/>
                  <a:pt x="1399" y="567"/>
                </a:cubicBezTo>
                <a:lnTo>
                  <a:pt x="1022" y="567"/>
                </a:lnTo>
                <a:cubicBezTo>
                  <a:pt x="1015" y="566"/>
                  <a:pt x="1006" y="566"/>
                  <a:pt x="999" y="564"/>
                </a:cubicBezTo>
                <a:lnTo>
                  <a:pt x="989" y="563"/>
                </a:lnTo>
                <a:cubicBezTo>
                  <a:pt x="957" y="556"/>
                  <a:pt x="852" y="525"/>
                  <a:pt x="852" y="394"/>
                </a:cubicBezTo>
                <a:lnTo>
                  <a:pt x="852" y="392"/>
                </a:lnTo>
                <a:lnTo>
                  <a:pt x="852" y="391"/>
                </a:lnTo>
                <a:cubicBezTo>
                  <a:pt x="856" y="351"/>
                  <a:pt x="873" y="315"/>
                  <a:pt x="901" y="284"/>
                </a:cubicBezTo>
                <a:lnTo>
                  <a:pt x="901" y="282"/>
                </a:lnTo>
                <a:cubicBezTo>
                  <a:pt x="904" y="280"/>
                  <a:pt x="908" y="276"/>
                  <a:pt x="912" y="272"/>
                </a:cubicBezTo>
                <a:lnTo>
                  <a:pt x="912" y="271"/>
                </a:lnTo>
                <a:cubicBezTo>
                  <a:pt x="936" y="246"/>
                  <a:pt x="962" y="205"/>
                  <a:pt x="959" y="158"/>
                </a:cubicBezTo>
                <a:lnTo>
                  <a:pt x="959" y="157"/>
                </a:lnTo>
                <a:cubicBezTo>
                  <a:pt x="959" y="144"/>
                  <a:pt x="958" y="130"/>
                  <a:pt x="954" y="117"/>
                </a:cubicBezTo>
                <a:cubicBezTo>
                  <a:pt x="936" y="50"/>
                  <a:pt x="875" y="2"/>
                  <a:pt x="806" y="0"/>
                </a:cubicBezTo>
                <a:lnTo>
                  <a:pt x="804" y="0"/>
                </a:lnTo>
                <a:lnTo>
                  <a:pt x="803" y="0"/>
                </a:lnTo>
                <a:cubicBezTo>
                  <a:pt x="733" y="2"/>
                  <a:pt x="672" y="50"/>
                  <a:pt x="654" y="117"/>
                </a:cubicBezTo>
                <a:cubicBezTo>
                  <a:pt x="651" y="130"/>
                  <a:pt x="649" y="144"/>
                  <a:pt x="649" y="157"/>
                </a:cubicBezTo>
                <a:lnTo>
                  <a:pt x="649" y="158"/>
                </a:lnTo>
                <a:cubicBezTo>
                  <a:pt x="646" y="206"/>
                  <a:pt x="674" y="246"/>
                  <a:pt x="697" y="272"/>
                </a:cubicBezTo>
                <a:lnTo>
                  <a:pt x="698" y="273"/>
                </a:lnTo>
                <a:cubicBezTo>
                  <a:pt x="701" y="276"/>
                  <a:pt x="705" y="280"/>
                  <a:pt x="707" y="282"/>
                </a:cubicBezTo>
                <a:lnTo>
                  <a:pt x="708" y="284"/>
                </a:lnTo>
                <a:cubicBezTo>
                  <a:pt x="736" y="315"/>
                  <a:pt x="752" y="351"/>
                  <a:pt x="757" y="391"/>
                </a:cubicBezTo>
                <a:lnTo>
                  <a:pt x="757" y="392"/>
                </a:lnTo>
                <a:lnTo>
                  <a:pt x="757" y="394"/>
                </a:lnTo>
                <a:cubicBezTo>
                  <a:pt x="756" y="525"/>
                  <a:pt x="652" y="556"/>
                  <a:pt x="620" y="563"/>
                </a:cubicBezTo>
                <a:lnTo>
                  <a:pt x="609" y="564"/>
                </a:lnTo>
                <a:cubicBezTo>
                  <a:pt x="602" y="566"/>
                  <a:pt x="594" y="566"/>
                  <a:pt x="586" y="567"/>
                </a:cubicBezTo>
                <a:lnTo>
                  <a:pt x="585" y="567"/>
                </a:lnTo>
                <a:lnTo>
                  <a:pt x="210" y="567"/>
                </a:lnTo>
                <a:cubicBezTo>
                  <a:pt x="194" y="567"/>
                  <a:pt x="178" y="569"/>
                  <a:pt x="163" y="572"/>
                </a:cubicBezTo>
                <a:cubicBezTo>
                  <a:pt x="155" y="574"/>
                  <a:pt x="148" y="576"/>
                  <a:pt x="141" y="579"/>
                </a:cubicBezTo>
                <a:cubicBezTo>
                  <a:pt x="133" y="581"/>
                  <a:pt x="126" y="584"/>
                  <a:pt x="119" y="587"/>
                </a:cubicBezTo>
                <a:cubicBezTo>
                  <a:pt x="109" y="592"/>
                  <a:pt x="98" y="599"/>
                  <a:pt x="89" y="606"/>
                </a:cubicBezTo>
                <a:cubicBezTo>
                  <a:pt x="86" y="607"/>
                  <a:pt x="85" y="608"/>
                  <a:pt x="83" y="610"/>
                </a:cubicBezTo>
                <a:cubicBezTo>
                  <a:pt x="79" y="613"/>
                  <a:pt x="74" y="617"/>
                  <a:pt x="71" y="620"/>
                </a:cubicBezTo>
                <a:cubicBezTo>
                  <a:pt x="68" y="622"/>
                  <a:pt x="65" y="626"/>
                  <a:pt x="62" y="628"/>
                </a:cubicBezTo>
                <a:cubicBezTo>
                  <a:pt x="23" y="668"/>
                  <a:pt x="0" y="720"/>
                  <a:pt x="0" y="775"/>
                </a:cubicBezTo>
                <a:lnTo>
                  <a:pt x="0" y="801"/>
                </a:lnTo>
                <a:lnTo>
                  <a:pt x="0" y="1935"/>
                </a:lnTo>
                <a:lnTo>
                  <a:pt x="0" y="1969"/>
                </a:lnTo>
                <a:cubicBezTo>
                  <a:pt x="0" y="2024"/>
                  <a:pt x="23" y="2076"/>
                  <a:pt x="62" y="2116"/>
                </a:cubicBezTo>
                <a:cubicBezTo>
                  <a:pt x="65" y="2119"/>
                  <a:pt x="68" y="2122"/>
                  <a:pt x="71" y="2124"/>
                </a:cubicBezTo>
                <a:cubicBezTo>
                  <a:pt x="74" y="2128"/>
                  <a:pt x="79" y="2131"/>
                  <a:pt x="83" y="2135"/>
                </a:cubicBezTo>
                <a:cubicBezTo>
                  <a:pt x="85" y="2136"/>
                  <a:pt x="86" y="2137"/>
                  <a:pt x="89" y="2138"/>
                </a:cubicBezTo>
                <a:cubicBezTo>
                  <a:pt x="98" y="2146"/>
                  <a:pt x="109" y="2152"/>
                  <a:pt x="119" y="2157"/>
                </a:cubicBezTo>
                <a:cubicBezTo>
                  <a:pt x="126" y="2160"/>
                  <a:pt x="133" y="2163"/>
                  <a:pt x="141" y="2166"/>
                </a:cubicBezTo>
                <a:cubicBezTo>
                  <a:pt x="148" y="2168"/>
                  <a:pt x="155" y="2171"/>
                  <a:pt x="163" y="2172"/>
                </a:cubicBezTo>
                <a:cubicBezTo>
                  <a:pt x="178" y="2176"/>
                  <a:pt x="194" y="2177"/>
                  <a:pt x="210" y="2177"/>
                </a:cubicBezTo>
                <a:lnTo>
                  <a:pt x="585" y="2177"/>
                </a:lnTo>
                <a:lnTo>
                  <a:pt x="586" y="2177"/>
                </a:lnTo>
                <a:cubicBezTo>
                  <a:pt x="594" y="2178"/>
                  <a:pt x="602" y="2179"/>
                  <a:pt x="609" y="2180"/>
                </a:cubicBezTo>
                <a:lnTo>
                  <a:pt x="620" y="2182"/>
                </a:lnTo>
                <a:cubicBezTo>
                  <a:pt x="652" y="2188"/>
                  <a:pt x="756" y="2219"/>
                  <a:pt x="757" y="2350"/>
                </a:cubicBezTo>
                <a:lnTo>
                  <a:pt x="757" y="2352"/>
                </a:lnTo>
                <a:lnTo>
                  <a:pt x="757" y="2353"/>
                </a:lnTo>
                <a:cubicBezTo>
                  <a:pt x="752" y="2393"/>
                  <a:pt x="736" y="2430"/>
                  <a:pt x="708" y="2460"/>
                </a:cubicBezTo>
                <a:lnTo>
                  <a:pt x="707" y="2462"/>
                </a:lnTo>
                <a:cubicBezTo>
                  <a:pt x="705" y="2465"/>
                  <a:pt x="701" y="2468"/>
                  <a:pt x="698" y="2471"/>
                </a:cubicBezTo>
                <a:lnTo>
                  <a:pt x="697" y="2472"/>
                </a:lnTo>
                <a:cubicBezTo>
                  <a:pt x="674" y="2498"/>
                  <a:pt x="646" y="2539"/>
                  <a:pt x="649" y="2586"/>
                </a:cubicBezTo>
                <a:lnTo>
                  <a:pt x="649" y="2587"/>
                </a:lnTo>
                <a:cubicBezTo>
                  <a:pt x="649" y="2601"/>
                  <a:pt x="651" y="2614"/>
                  <a:pt x="654" y="2627"/>
                </a:cubicBezTo>
                <a:cubicBezTo>
                  <a:pt x="672" y="2695"/>
                  <a:pt x="733" y="2742"/>
                  <a:pt x="803" y="2744"/>
                </a:cubicBezTo>
                <a:lnTo>
                  <a:pt x="804" y="2744"/>
                </a:lnTo>
                <a:lnTo>
                  <a:pt x="806" y="2744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6" name="Freeform 452">
            <a:extLst>
              <a:ext uri="{FF2B5EF4-FFF2-40B4-BE49-F238E27FC236}">
                <a16:creationId xmlns:a16="http://schemas.microsoft.com/office/drawing/2014/main" id="{8EC8F287-4258-E644-A7EF-C8697CF29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3759" y="4065995"/>
            <a:ext cx="1354008" cy="1002480"/>
          </a:xfrm>
          <a:custGeom>
            <a:avLst/>
            <a:gdLst>
              <a:gd name="T0" fmla="*/ 367199 w 2174"/>
              <a:gd name="T1" fmla="*/ 579077 h 1609"/>
              <a:gd name="T2" fmla="*/ 499678 w 2174"/>
              <a:gd name="T3" fmla="*/ 578717 h 1609"/>
              <a:gd name="T4" fmla="*/ 519838 w 2174"/>
              <a:gd name="T5" fmla="*/ 577636 h 1609"/>
              <a:gd name="T6" fmla="*/ 559438 w 2174"/>
              <a:gd name="T7" fmla="*/ 554228 h 1609"/>
              <a:gd name="T8" fmla="*/ 564838 w 2174"/>
              <a:gd name="T9" fmla="*/ 548106 h 1609"/>
              <a:gd name="T10" fmla="*/ 572038 w 2174"/>
              <a:gd name="T11" fmla="*/ 535862 h 1609"/>
              <a:gd name="T12" fmla="*/ 579598 w 2174"/>
              <a:gd name="T13" fmla="*/ 360122 h 1609"/>
              <a:gd name="T14" fmla="*/ 640798 w 2174"/>
              <a:gd name="T15" fmla="*/ 307184 h 1609"/>
              <a:gd name="T16" fmla="*/ 680757 w 2174"/>
              <a:gd name="T17" fmla="*/ 324830 h 1609"/>
              <a:gd name="T18" fmla="*/ 685077 w 2174"/>
              <a:gd name="T19" fmla="*/ 329152 h 1609"/>
              <a:gd name="T20" fmla="*/ 740517 w 2174"/>
              <a:gd name="T21" fmla="*/ 344277 h 1609"/>
              <a:gd name="T22" fmla="*/ 782277 w 2174"/>
              <a:gd name="T23" fmla="*/ 288458 h 1609"/>
              <a:gd name="T24" fmla="*/ 725757 w 2174"/>
              <a:gd name="T25" fmla="*/ 232999 h 1609"/>
              <a:gd name="T26" fmla="*/ 684357 w 2174"/>
              <a:gd name="T27" fmla="*/ 250645 h 1609"/>
              <a:gd name="T28" fmla="*/ 680397 w 2174"/>
              <a:gd name="T29" fmla="*/ 254246 h 1609"/>
              <a:gd name="T30" fmla="*/ 640798 w 2174"/>
              <a:gd name="T31" fmla="*/ 271892 h 1609"/>
              <a:gd name="T32" fmla="*/ 579598 w 2174"/>
              <a:gd name="T33" fmla="*/ 218954 h 1609"/>
              <a:gd name="T34" fmla="*/ 579238 w 2174"/>
              <a:gd name="T35" fmla="*/ 75626 h 1609"/>
              <a:gd name="T36" fmla="*/ 554398 w 2174"/>
              <a:gd name="T37" fmla="*/ 19807 h 1609"/>
              <a:gd name="T38" fmla="*/ 549718 w 2174"/>
              <a:gd name="T39" fmla="*/ 15485 h 1609"/>
              <a:gd name="T40" fmla="*/ 359999 w 2174"/>
              <a:gd name="T41" fmla="*/ 0 h 1609"/>
              <a:gd name="T42" fmla="*/ 321119 w 2174"/>
              <a:gd name="T43" fmla="*/ 47176 h 1609"/>
              <a:gd name="T44" fmla="*/ 339119 w 2174"/>
              <a:gd name="T45" fmla="*/ 82108 h 1609"/>
              <a:gd name="T46" fmla="*/ 357119 w 2174"/>
              <a:gd name="T47" fmla="*/ 150891 h 1609"/>
              <a:gd name="T48" fmla="*/ 290519 w 2174"/>
              <a:gd name="T49" fmla="*/ 202749 h 1609"/>
              <a:gd name="T50" fmla="*/ 289439 w 2174"/>
              <a:gd name="T51" fmla="*/ 202749 h 1609"/>
              <a:gd name="T52" fmla="*/ 282239 w 2174"/>
              <a:gd name="T53" fmla="*/ 202389 h 1609"/>
              <a:gd name="T54" fmla="*/ 220319 w 2174"/>
              <a:gd name="T55" fmla="*/ 132885 h 1609"/>
              <a:gd name="T56" fmla="*/ 240839 w 2174"/>
              <a:gd name="T57" fmla="*/ 82108 h 1609"/>
              <a:gd name="T58" fmla="*/ 259199 w 2174"/>
              <a:gd name="T59" fmla="*/ 47176 h 1609"/>
              <a:gd name="T60" fmla="*/ 258479 w 2174"/>
              <a:gd name="T61" fmla="*/ 38533 h 1609"/>
              <a:gd name="T62" fmla="*/ 257039 w 2174"/>
              <a:gd name="T63" fmla="*/ 32411 h 1609"/>
              <a:gd name="T64" fmla="*/ 255599 w 2174"/>
              <a:gd name="T65" fmla="*/ 27369 h 1609"/>
              <a:gd name="T66" fmla="*/ 253439 w 2174"/>
              <a:gd name="T67" fmla="*/ 23048 h 1609"/>
              <a:gd name="T68" fmla="*/ 251279 w 2174"/>
              <a:gd name="T69" fmla="*/ 19086 h 1609"/>
              <a:gd name="T70" fmla="*/ 248399 w 2174"/>
              <a:gd name="T71" fmla="*/ 15485 h 1609"/>
              <a:gd name="T72" fmla="*/ 245879 w 2174"/>
              <a:gd name="T73" fmla="*/ 12604 h 1609"/>
              <a:gd name="T74" fmla="*/ 242639 w 2174"/>
              <a:gd name="T75" fmla="*/ 10083 h 1609"/>
              <a:gd name="T76" fmla="*/ 239759 w 2174"/>
              <a:gd name="T77" fmla="*/ 7923 h 1609"/>
              <a:gd name="T78" fmla="*/ 236519 w 2174"/>
              <a:gd name="T79" fmla="*/ 5762 h 1609"/>
              <a:gd name="T80" fmla="*/ 233639 w 2174"/>
              <a:gd name="T81" fmla="*/ 4321 h 1609"/>
              <a:gd name="T82" fmla="*/ 230759 w 2174"/>
              <a:gd name="T83" fmla="*/ 2881 h 1609"/>
              <a:gd name="T84" fmla="*/ 227519 w 2174"/>
              <a:gd name="T85" fmla="*/ 2161 h 1609"/>
              <a:gd name="T86" fmla="*/ 224999 w 2174"/>
              <a:gd name="T87" fmla="*/ 1080 h 1609"/>
              <a:gd name="T88" fmla="*/ 222479 w 2174"/>
              <a:gd name="T89" fmla="*/ 360 h 1609"/>
              <a:gd name="T90" fmla="*/ 75960 w 2174"/>
              <a:gd name="T91" fmla="*/ 0 h 1609"/>
              <a:gd name="T92" fmla="*/ 50040 w 2174"/>
              <a:gd name="T93" fmla="*/ 4682 h 1609"/>
              <a:gd name="T94" fmla="*/ 720 w 2174"/>
              <a:gd name="T95" fmla="*/ 210672 h 1609"/>
              <a:gd name="T96" fmla="*/ 0 w 2174"/>
              <a:gd name="T97" fmla="*/ 504171 h 1609"/>
              <a:gd name="T98" fmla="*/ 7560 w 2174"/>
              <a:gd name="T99" fmla="*/ 536943 h 1609"/>
              <a:gd name="T100" fmla="*/ 15840 w 2174"/>
              <a:gd name="T101" fmla="*/ 549907 h 1609"/>
              <a:gd name="T102" fmla="*/ 59040 w 2174"/>
              <a:gd name="T103" fmla="*/ 577636 h 1609"/>
              <a:gd name="T104" fmla="*/ 211319 w 2174"/>
              <a:gd name="T105" fmla="*/ 578717 h 1609"/>
              <a:gd name="T106" fmla="*/ 213119 w 2174"/>
              <a:gd name="T107" fmla="*/ 578717 h 160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74" h="1609">
                <a:moveTo>
                  <a:pt x="1016" y="1607"/>
                </a:moveTo>
                <a:lnTo>
                  <a:pt x="1016" y="1607"/>
                </a:lnTo>
                <a:cubicBezTo>
                  <a:pt x="1017" y="1607"/>
                  <a:pt x="1019" y="1608"/>
                  <a:pt x="1019" y="1608"/>
                </a:cubicBezTo>
                <a:lnTo>
                  <a:pt x="1020" y="1608"/>
                </a:lnTo>
                <a:cubicBezTo>
                  <a:pt x="1021" y="1608"/>
                  <a:pt x="1022" y="1607"/>
                  <a:pt x="1024" y="1607"/>
                </a:cubicBezTo>
                <a:lnTo>
                  <a:pt x="1025" y="1607"/>
                </a:lnTo>
                <a:lnTo>
                  <a:pt x="1388" y="1607"/>
                </a:lnTo>
                <a:lnTo>
                  <a:pt x="1400" y="1607"/>
                </a:lnTo>
                <a:cubicBezTo>
                  <a:pt x="1412" y="1607"/>
                  <a:pt x="1425" y="1606"/>
                  <a:pt x="1438" y="1604"/>
                </a:cubicBezTo>
                <a:lnTo>
                  <a:pt x="1444" y="1604"/>
                </a:lnTo>
                <a:cubicBezTo>
                  <a:pt x="1482" y="1595"/>
                  <a:pt x="1518" y="1576"/>
                  <a:pt x="1546" y="1548"/>
                </a:cubicBezTo>
                <a:cubicBezTo>
                  <a:pt x="1549" y="1545"/>
                  <a:pt x="1552" y="1542"/>
                  <a:pt x="1554" y="1539"/>
                </a:cubicBezTo>
                <a:lnTo>
                  <a:pt x="1555" y="1538"/>
                </a:lnTo>
                <a:cubicBezTo>
                  <a:pt x="1559" y="1534"/>
                  <a:pt x="1562" y="1530"/>
                  <a:pt x="1565" y="1526"/>
                </a:cubicBezTo>
                <a:lnTo>
                  <a:pt x="1569" y="1522"/>
                </a:lnTo>
                <a:cubicBezTo>
                  <a:pt x="1576" y="1511"/>
                  <a:pt x="1582" y="1500"/>
                  <a:pt x="1589" y="1489"/>
                </a:cubicBezTo>
                <a:lnTo>
                  <a:pt x="1589" y="1488"/>
                </a:lnTo>
                <a:cubicBezTo>
                  <a:pt x="1602" y="1460"/>
                  <a:pt x="1609" y="1430"/>
                  <a:pt x="1609" y="1398"/>
                </a:cubicBezTo>
                <a:lnTo>
                  <a:pt x="1609" y="1011"/>
                </a:lnTo>
                <a:cubicBezTo>
                  <a:pt x="1609" y="1008"/>
                  <a:pt x="1609" y="1004"/>
                  <a:pt x="1610" y="1000"/>
                </a:cubicBezTo>
                <a:lnTo>
                  <a:pt x="1612" y="990"/>
                </a:lnTo>
                <a:cubicBezTo>
                  <a:pt x="1618" y="958"/>
                  <a:pt x="1648" y="853"/>
                  <a:pt x="1780" y="853"/>
                </a:cubicBezTo>
                <a:lnTo>
                  <a:pt x="1781" y="853"/>
                </a:lnTo>
                <a:cubicBezTo>
                  <a:pt x="1822" y="858"/>
                  <a:pt x="1858" y="873"/>
                  <a:pt x="1890" y="902"/>
                </a:cubicBezTo>
                <a:lnTo>
                  <a:pt x="1891" y="902"/>
                </a:lnTo>
                <a:cubicBezTo>
                  <a:pt x="1894" y="906"/>
                  <a:pt x="1897" y="909"/>
                  <a:pt x="1901" y="913"/>
                </a:cubicBezTo>
                <a:lnTo>
                  <a:pt x="1903" y="914"/>
                </a:lnTo>
                <a:cubicBezTo>
                  <a:pt x="1928" y="937"/>
                  <a:pt x="1968" y="963"/>
                  <a:pt x="2015" y="961"/>
                </a:cubicBezTo>
                <a:lnTo>
                  <a:pt x="2016" y="961"/>
                </a:lnTo>
                <a:cubicBezTo>
                  <a:pt x="2030" y="961"/>
                  <a:pt x="2043" y="959"/>
                  <a:pt x="2057" y="956"/>
                </a:cubicBezTo>
                <a:cubicBezTo>
                  <a:pt x="2124" y="937"/>
                  <a:pt x="2172" y="877"/>
                  <a:pt x="2173" y="807"/>
                </a:cubicBezTo>
                <a:lnTo>
                  <a:pt x="2173" y="804"/>
                </a:lnTo>
                <a:lnTo>
                  <a:pt x="2173" y="801"/>
                </a:lnTo>
                <a:cubicBezTo>
                  <a:pt x="2172" y="732"/>
                  <a:pt x="2124" y="671"/>
                  <a:pt x="2057" y="653"/>
                </a:cubicBezTo>
                <a:cubicBezTo>
                  <a:pt x="2043" y="649"/>
                  <a:pt x="2030" y="647"/>
                  <a:pt x="2016" y="647"/>
                </a:cubicBezTo>
                <a:lnTo>
                  <a:pt x="2015" y="647"/>
                </a:lnTo>
                <a:cubicBezTo>
                  <a:pt x="1967" y="645"/>
                  <a:pt x="1927" y="672"/>
                  <a:pt x="1901" y="695"/>
                </a:cubicBezTo>
                <a:lnTo>
                  <a:pt x="1901" y="696"/>
                </a:lnTo>
                <a:cubicBezTo>
                  <a:pt x="1897" y="699"/>
                  <a:pt x="1894" y="702"/>
                  <a:pt x="1891" y="705"/>
                </a:cubicBezTo>
                <a:lnTo>
                  <a:pt x="1890" y="706"/>
                </a:lnTo>
                <a:cubicBezTo>
                  <a:pt x="1858" y="734"/>
                  <a:pt x="1822" y="751"/>
                  <a:pt x="1781" y="755"/>
                </a:cubicBezTo>
                <a:lnTo>
                  <a:pt x="1780" y="755"/>
                </a:lnTo>
                <a:cubicBezTo>
                  <a:pt x="1648" y="755"/>
                  <a:pt x="1618" y="650"/>
                  <a:pt x="1612" y="618"/>
                </a:cubicBezTo>
                <a:lnTo>
                  <a:pt x="1611" y="614"/>
                </a:lnTo>
                <a:lnTo>
                  <a:pt x="1610" y="608"/>
                </a:lnTo>
                <a:cubicBezTo>
                  <a:pt x="1609" y="604"/>
                  <a:pt x="1609" y="601"/>
                  <a:pt x="1609" y="597"/>
                </a:cubicBezTo>
                <a:lnTo>
                  <a:pt x="1609" y="210"/>
                </a:lnTo>
                <a:cubicBezTo>
                  <a:pt x="1609" y="154"/>
                  <a:pt x="1587" y="101"/>
                  <a:pt x="1548" y="61"/>
                </a:cubicBezTo>
                <a:cubicBezTo>
                  <a:pt x="1545" y="59"/>
                  <a:pt x="1543" y="57"/>
                  <a:pt x="1540" y="55"/>
                </a:cubicBezTo>
                <a:cubicBezTo>
                  <a:pt x="1538" y="54"/>
                  <a:pt x="1537" y="52"/>
                  <a:pt x="1535" y="50"/>
                </a:cubicBezTo>
                <a:cubicBezTo>
                  <a:pt x="1532" y="48"/>
                  <a:pt x="1530" y="45"/>
                  <a:pt x="1527" y="43"/>
                </a:cubicBezTo>
                <a:cubicBezTo>
                  <a:pt x="1525" y="43"/>
                  <a:pt x="1524" y="42"/>
                  <a:pt x="1523" y="41"/>
                </a:cubicBezTo>
                <a:cubicBezTo>
                  <a:pt x="1488" y="14"/>
                  <a:pt x="1445" y="0"/>
                  <a:pt x="1400" y="0"/>
                </a:cubicBezTo>
                <a:lnTo>
                  <a:pt x="1000" y="0"/>
                </a:lnTo>
                <a:lnTo>
                  <a:pt x="997" y="1"/>
                </a:lnTo>
                <a:cubicBezTo>
                  <a:pt x="965" y="7"/>
                  <a:pt x="892" y="32"/>
                  <a:pt x="892" y="131"/>
                </a:cubicBezTo>
                <a:cubicBezTo>
                  <a:pt x="895" y="162"/>
                  <a:pt x="908" y="191"/>
                  <a:pt x="930" y="216"/>
                </a:cubicBezTo>
                <a:cubicBezTo>
                  <a:pt x="934" y="219"/>
                  <a:pt x="937" y="223"/>
                  <a:pt x="940" y="227"/>
                </a:cubicBezTo>
                <a:lnTo>
                  <a:pt x="942" y="228"/>
                </a:lnTo>
                <a:cubicBezTo>
                  <a:pt x="970" y="258"/>
                  <a:pt x="1002" y="308"/>
                  <a:pt x="999" y="369"/>
                </a:cubicBezTo>
                <a:cubicBezTo>
                  <a:pt x="999" y="385"/>
                  <a:pt x="997" y="402"/>
                  <a:pt x="992" y="419"/>
                </a:cubicBezTo>
                <a:cubicBezTo>
                  <a:pt x="972" y="496"/>
                  <a:pt x="905" y="553"/>
                  <a:pt x="827" y="562"/>
                </a:cubicBezTo>
                <a:lnTo>
                  <a:pt x="827" y="563"/>
                </a:lnTo>
                <a:lnTo>
                  <a:pt x="807" y="563"/>
                </a:lnTo>
                <a:cubicBezTo>
                  <a:pt x="806" y="563"/>
                  <a:pt x="806" y="563"/>
                  <a:pt x="805" y="563"/>
                </a:cubicBezTo>
                <a:cubicBezTo>
                  <a:pt x="805" y="563"/>
                  <a:pt x="805" y="563"/>
                  <a:pt x="804" y="563"/>
                </a:cubicBezTo>
                <a:lnTo>
                  <a:pt x="798" y="563"/>
                </a:lnTo>
                <a:cubicBezTo>
                  <a:pt x="796" y="563"/>
                  <a:pt x="794" y="563"/>
                  <a:pt x="791" y="563"/>
                </a:cubicBezTo>
                <a:lnTo>
                  <a:pt x="784" y="562"/>
                </a:lnTo>
                <a:cubicBezTo>
                  <a:pt x="706" y="553"/>
                  <a:pt x="640" y="496"/>
                  <a:pt x="619" y="419"/>
                </a:cubicBezTo>
                <a:cubicBezTo>
                  <a:pt x="614" y="402"/>
                  <a:pt x="612" y="385"/>
                  <a:pt x="612" y="369"/>
                </a:cubicBezTo>
                <a:cubicBezTo>
                  <a:pt x="609" y="309"/>
                  <a:pt x="641" y="259"/>
                  <a:pt x="669" y="228"/>
                </a:cubicBezTo>
                <a:cubicBezTo>
                  <a:pt x="674" y="223"/>
                  <a:pt x="677" y="219"/>
                  <a:pt x="681" y="216"/>
                </a:cubicBezTo>
                <a:cubicBezTo>
                  <a:pt x="703" y="191"/>
                  <a:pt x="716" y="162"/>
                  <a:pt x="720" y="131"/>
                </a:cubicBezTo>
                <a:cubicBezTo>
                  <a:pt x="720" y="124"/>
                  <a:pt x="719" y="119"/>
                  <a:pt x="718" y="113"/>
                </a:cubicBezTo>
                <a:cubicBezTo>
                  <a:pt x="718" y="111"/>
                  <a:pt x="718" y="109"/>
                  <a:pt x="718" y="107"/>
                </a:cubicBezTo>
                <a:cubicBezTo>
                  <a:pt x="717" y="103"/>
                  <a:pt x="716" y="100"/>
                  <a:pt x="716" y="97"/>
                </a:cubicBezTo>
                <a:cubicBezTo>
                  <a:pt x="716" y="95"/>
                  <a:pt x="715" y="92"/>
                  <a:pt x="714" y="90"/>
                </a:cubicBezTo>
                <a:cubicBezTo>
                  <a:pt x="714" y="87"/>
                  <a:pt x="713" y="85"/>
                  <a:pt x="712" y="83"/>
                </a:cubicBezTo>
                <a:cubicBezTo>
                  <a:pt x="712" y="80"/>
                  <a:pt x="710" y="78"/>
                  <a:pt x="710" y="76"/>
                </a:cubicBezTo>
                <a:cubicBezTo>
                  <a:pt x="709" y="74"/>
                  <a:pt x="708" y="72"/>
                  <a:pt x="707" y="69"/>
                </a:cubicBezTo>
                <a:cubicBezTo>
                  <a:pt x="706" y="68"/>
                  <a:pt x="705" y="66"/>
                  <a:pt x="704" y="64"/>
                </a:cubicBezTo>
                <a:cubicBezTo>
                  <a:pt x="703" y="62"/>
                  <a:pt x="703" y="60"/>
                  <a:pt x="701" y="58"/>
                </a:cubicBezTo>
                <a:cubicBezTo>
                  <a:pt x="700" y="56"/>
                  <a:pt x="699" y="55"/>
                  <a:pt x="698" y="53"/>
                </a:cubicBezTo>
                <a:cubicBezTo>
                  <a:pt x="696" y="51"/>
                  <a:pt x="695" y="49"/>
                  <a:pt x="694" y="48"/>
                </a:cubicBezTo>
                <a:cubicBezTo>
                  <a:pt x="693" y="46"/>
                  <a:pt x="691" y="45"/>
                  <a:pt x="690" y="43"/>
                </a:cubicBezTo>
                <a:cubicBezTo>
                  <a:pt x="689" y="42"/>
                  <a:pt x="688" y="40"/>
                  <a:pt x="687" y="39"/>
                </a:cubicBezTo>
                <a:cubicBezTo>
                  <a:pt x="685" y="38"/>
                  <a:pt x="684" y="36"/>
                  <a:pt x="683" y="35"/>
                </a:cubicBezTo>
                <a:cubicBezTo>
                  <a:pt x="681" y="34"/>
                  <a:pt x="680" y="32"/>
                  <a:pt x="679" y="31"/>
                </a:cubicBezTo>
                <a:cubicBezTo>
                  <a:pt x="677" y="30"/>
                  <a:pt x="675" y="29"/>
                  <a:pt x="674" y="28"/>
                </a:cubicBezTo>
                <a:cubicBezTo>
                  <a:pt x="673" y="27"/>
                  <a:pt x="671" y="25"/>
                  <a:pt x="670" y="24"/>
                </a:cubicBezTo>
                <a:cubicBezTo>
                  <a:pt x="669" y="23"/>
                  <a:pt x="668" y="23"/>
                  <a:pt x="666" y="22"/>
                </a:cubicBezTo>
                <a:cubicBezTo>
                  <a:pt x="664" y="21"/>
                  <a:pt x="663" y="19"/>
                  <a:pt x="661" y="19"/>
                </a:cubicBezTo>
                <a:cubicBezTo>
                  <a:pt x="660" y="18"/>
                  <a:pt x="658" y="17"/>
                  <a:pt x="657" y="16"/>
                </a:cubicBezTo>
                <a:cubicBezTo>
                  <a:pt x="656" y="16"/>
                  <a:pt x="654" y="14"/>
                  <a:pt x="652" y="14"/>
                </a:cubicBezTo>
                <a:cubicBezTo>
                  <a:pt x="651" y="13"/>
                  <a:pt x="650" y="12"/>
                  <a:pt x="649" y="12"/>
                </a:cubicBezTo>
                <a:cubicBezTo>
                  <a:pt x="647" y="11"/>
                  <a:pt x="646" y="11"/>
                  <a:pt x="644" y="9"/>
                </a:cubicBezTo>
                <a:cubicBezTo>
                  <a:pt x="642" y="9"/>
                  <a:pt x="641" y="9"/>
                  <a:pt x="641" y="8"/>
                </a:cubicBezTo>
                <a:cubicBezTo>
                  <a:pt x="639" y="8"/>
                  <a:pt x="637" y="7"/>
                  <a:pt x="635" y="6"/>
                </a:cubicBezTo>
                <a:cubicBezTo>
                  <a:pt x="635" y="6"/>
                  <a:pt x="633" y="6"/>
                  <a:pt x="632" y="6"/>
                </a:cubicBezTo>
                <a:cubicBezTo>
                  <a:pt x="631" y="5"/>
                  <a:pt x="629" y="5"/>
                  <a:pt x="627" y="4"/>
                </a:cubicBezTo>
                <a:cubicBezTo>
                  <a:pt x="627" y="4"/>
                  <a:pt x="626" y="3"/>
                  <a:pt x="625" y="3"/>
                </a:cubicBezTo>
                <a:cubicBezTo>
                  <a:pt x="623" y="3"/>
                  <a:pt x="622" y="2"/>
                  <a:pt x="620" y="2"/>
                </a:cubicBezTo>
                <a:cubicBezTo>
                  <a:pt x="619" y="1"/>
                  <a:pt x="619" y="1"/>
                  <a:pt x="618" y="1"/>
                </a:cubicBezTo>
                <a:cubicBezTo>
                  <a:pt x="617" y="1"/>
                  <a:pt x="615" y="1"/>
                  <a:pt x="614" y="0"/>
                </a:cubicBezTo>
                <a:lnTo>
                  <a:pt x="611" y="0"/>
                </a:lnTo>
                <a:lnTo>
                  <a:pt x="211" y="0"/>
                </a:lnTo>
                <a:cubicBezTo>
                  <a:pt x="197" y="0"/>
                  <a:pt x="182" y="1"/>
                  <a:pt x="169" y="5"/>
                </a:cubicBezTo>
                <a:cubicBezTo>
                  <a:pt x="159" y="6"/>
                  <a:pt x="148" y="9"/>
                  <a:pt x="139" y="13"/>
                </a:cubicBezTo>
                <a:cubicBezTo>
                  <a:pt x="132" y="15"/>
                  <a:pt x="126" y="18"/>
                  <a:pt x="120" y="21"/>
                </a:cubicBezTo>
                <a:cubicBezTo>
                  <a:pt x="48" y="56"/>
                  <a:pt x="2" y="130"/>
                  <a:pt x="2" y="210"/>
                </a:cubicBezTo>
                <a:lnTo>
                  <a:pt x="2" y="585"/>
                </a:lnTo>
                <a:cubicBezTo>
                  <a:pt x="2" y="590"/>
                  <a:pt x="1" y="594"/>
                  <a:pt x="0" y="598"/>
                </a:cubicBezTo>
                <a:lnTo>
                  <a:pt x="0" y="1009"/>
                </a:lnTo>
                <a:lnTo>
                  <a:pt x="0" y="1400"/>
                </a:lnTo>
                <a:cubicBezTo>
                  <a:pt x="0" y="1431"/>
                  <a:pt x="7" y="1461"/>
                  <a:pt x="21" y="1489"/>
                </a:cubicBezTo>
                <a:lnTo>
                  <a:pt x="21" y="1491"/>
                </a:lnTo>
                <a:cubicBezTo>
                  <a:pt x="27" y="1502"/>
                  <a:pt x="33" y="1513"/>
                  <a:pt x="41" y="1524"/>
                </a:cubicBezTo>
                <a:cubicBezTo>
                  <a:pt x="42" y="1525"/>
                  <a:pt x="43" y="1526"/>
                  <a:pt x="44" y="1527"/>
                </a:cubicBezTo>
                <a:cubicBezTo>
                  <a:pt x="47" y="1531"/>
                  <a:pt x="50" y="1535"/>
                  <a:pt x="54" y="1539"/>
                </a:cubicBezTo>
                <a:lnTo>
                  <a:pt x="55" y="1541"/>
                </a:lnTo>
                <a:cubicBezTo>
                  <a:pt x="84" y="1573"/>
                  <a:pt x="123" y="1595"/>
                  <a:pt x="164" y="1604"/>
                </a:cubicBezTo>
                <a:lnTo>
                  <a:pt x="172" y="1604"/>
                </a:lnTo>
                <a:cubicBezTo>
                  <a:pt x="185" y="1606"/>
                  <a:pt x="197" y="1607"/>
                  <a:pt x="211" y="1607"/>
                </a:cubicBezTo>
                <a:lnTo>
                  <a:pt x="587" y="1607"/>
                </a:lnTo>
                <a:cubicBezTo>
                  <a:pt x="588" y="1607"/>
                  <a:pt x="589" y="1607"/>
                  <a:pt x="590" y="1608"/>
                </a:cubicBezTo>
                <a:cubicBezTo>
                  <a:pt x="590" y="1607"/>
                  <a:pt x="592" y="1607"/>
                  <a:pt x="592" y="1607"/>
                </a:cubicBezTo>
                <a:lnTo>
                  <a:pt x="1016" y="1607"/>
                </a:ln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7" name="Freeform 453">
            <a:extLst>
              <a:ext uri="{FF2B5EF4-FFF2-40B4-BE49-F238E27FC236}">
                <a16:creationId xmlns:a16="http://schemas.microsoft.com/office/drawing/2014/main" id="{5FFCD6F2-B50F-6648-8962-57531C71E5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0938" y="3714440"/>
            <a:ext cx="1002460" cy="1354035"/>
          </a:xfrm>
          <a:custGeom>
            <a:avLst/>
            <a:gdLst>
              <a:gd name="T0" fmla="*/ 556749 w 1609"/>
              <a:gd name="T1" fmla="*/ 760317 h 2174"/>
              <a:gd name="T2" fmla="*/ 559630 w 1609"/>
              <a:gd name="T3" fmla="*/ 757797 h 2174"/>
              <a:gd name="T4" fmla="*/ 579077 w 1609"/>
              <a:gd name="T5" fmla="*/ 707037 h 2174"/>
              <a:gd name="T6" fmla="*/ 578717 w 1609"/>
              <a:gd name="T7" fmla="*/ 561958 h 2174"/>
              <a:gd name="T8" fmla="*/ 578717 w 1609"/>
              <a:gd name="T9" fmla="*/ 425518 h 2174"/>
              <a:gd name="T10" fmla="*/ 578717 w 1609"/>
              <a:gd name="T11" fmla="*/ 424438 h 2174"/>
              <a:gd name="T12" fmla="*/ 579077 w 1609"/>
              <a:gd name="T13" fmla="*/ 279359 h 2174"/>
              <a:gd name="T14" fmla="*/ 577636 w 1609"/>
              <a:gd name="T15" fmla="*/ 263879 h 2174"/>
              <a:gd name="T16" fmla="*/ 571514 w 1609"/>
              <a:gd name="T17" fmla="*/ 246599 h 2174"/>
              <a:gd name="T18" fmla="*/ 502731 w 1609"/>
              <a:gd name="T19" fmla="*/ 203759 h 2174"/>
              <a:gd name="T20" fmla="*/ 368045 w 1609"/>
              <a:gd name="T21" fmla="*/ 203759 h 2174"/>
              <a:gd name="T22" fmla="*/ 355801 w 1609"/>
              <a:gd name="T23" fmla="*/ 202319 h 2174"/>
              <a:gd name="T24" fmla="*/ 306464 w 1609"/>
              <a:gd name="T25" fmla="*/ 141119 h 2174"/>
              <a:gd name="T26" fmla="*/ 324110 w 1609"/>
              <a:gd name="T27" fmla="*/ 101880 h 2174"/>
              <a:gd name="T28" fmla="*/ 328072 w 1609"/>
              <a:gd name="T29" fmla="*/ 97560 h 2174"/>
              <a:gd name="T30" fmla="*/ 345357 w 1609"/>
              <a:gd name="T31" fmla="*/ 56880 h 2174"/>
              <a:gd name="T32" fmla="*/ 343197 w 1609"/>
              <a:gd name="T33" fmla="*/ 41760 h 2174"/>
              <a:gd name="T34" fmla="*/ 289538 w 1609"/>
              <a:gd name="T35" fmla="*/ 0 h 2174"/>
              <a:gd name="T36" fmla="*/ 288818 w 1609"/>
              <a:gd name="T37" fmla="*/ 0 h 2174"/>
              <a:gd name="T38" fmla="*/ 288458 w 1609"/>
              <a:gd name="T39" fmla="*/ 0 h 2174"/>
              <a:gd name="T40" fmla="*/ 233359 w 1609"/>
              <a:gd name="T41" fmla="*/ 56520 h 2174"/>
              <a:gd name="T42" fmla="*/ 250645 w 1609"/>
              <a:gd name="T43" fmla="*/ 97560 h 2174"/>
              <a:gd name="T44" fmla="*/ 254246 w 1609"/>
              <a:gd name="T45" fmla="*/ 101520 h 2174"/>
              <a:gd name="T46" fmla="*/ 271892 w 1609"/>
              <a:gd name="T47" fmla="*/ 140759 h 2174"/>
              <a:gd name="T48" fmla="*/ 222916 w 1609"/>
              <a:gd name="T49" fmla="*/ 202319 h 2174"/>
              <a:gd name="T50" fmla="*/ 218954 w 1609"/>
              <a:gd name="T51" fmla="*/ 203039 h 2174"/>
              <a:gd name="T52" fmla="*/ 212472 w 1609"/>
              <a:gd name="T53" fmla="*/ 203759 h 2174"/>
              <a:gd name="T54" fmla="*/ 210312 w 1609"/>
              <a:gd name="T55" fmla="*/ 203759 h 2174"/>
              <a:gd name="T56" fmla="*/ 58340 w 1609"/>
              <a:gd name="T57" fmla="*/ 205919 h 2174"/>
              <a:gd name="T58" fmla="*/ 50777 w 1609"/>
              <a:gd name="T59" fmla="*/ 208079 h 2174"/>
              <a:gd name="T60" fmla="*/ 31691 w 1609"/>
              <a:gd name="T61" fmla="*/ 217799 h 2174"/>
              <a:gd name="T62" fmla="*/ 29890 w 1609"/>
              <a:gd name="T63" fmla="*/ 219599 h 2174"/>
              <a:gd name="T64" fmla="*/ 22328 w 1609"/>
              <a:gd name="T65" fmla="*/ 225719 h 2174"/>
              <a:gd name="T66" fmla="*/ 360 w 1609"/>
              <a:gd name="T67" fmla="*/ 414358 h 2174"/>
              <a:gd name="T68" fmla="*/ 0 w 1609"/>
              <a:gd name="T69" fmla="*/ 415798 h 2174"/>
              <a:gd name="T70" fmla="*/ 1080 w 1609"/>
              <a:gd name="T71" fmla="*/ 422998 h 2174"/>
              <a:gd name="T72" fmla="*/ 47896 w 1609"/>
              <a:gd name="T73" fmla="*/ 461518 h 2174"/>
              <a:gd name="T74" fmla="*/ 82468 w 1609"/>
              <a:gd name="T75" fmla="*/ 443518 h 2174"/>
              <a:gd name="T76" fmla="*/ 133605 w 1609"/>
              <a:gd name="T77" fmla="*/ 422638 h 2174"/>
              <a:gd name="T78" fmla="*/ 151612 w 1609"/>
              <a:gd name="T79" fmla="*/ 424798 h 2174"/>
              <a:gd name="T80" fmla="*/ 203829 w 1609"/>
              <a:gd name="T81" fmla="*/ 485638 h 2174"/>
              <a:gd name="T82" fmla="*/ 203829 w 1609"/>
              <a:gd name="T83" fmla="*/ 491758 h 2174"/>
              <a:gd name="T84" fmla="*/ 203829 w 1609"/>
              <a:gd name="T85" fmla="*/ 492478 h 2174"/>
              <a:gd name="T86" fmla="*/ 203829 w 1609"/>
              <a:gd name="T87" fmla="*/ 493198 h 2174"/>
              <a:gd name="T88" fmla="*/ 203829 w 1609"/>
              <a:gd name="T89" fmla="*/ 501118 h 2174"/>
              <a:gd name="T90" fmla="*/ 151612 w 1609"/>
              <a:gd name="T91" fmla="*/ 560518 h 2174"/>
              <a:gd name="T92" fmla="*/ 133605 w 1609"/>
              <a:gd name="T93" fmla="*/ 563038 h 2174"/>
              <a:gd name="T94" fmla="*/ 82828 w 1609"/>
              <a:gd name="T95" fmla="*/ 542158 h 2174"/>
              <a:gd name="T96" fmla="*/ 47896 w 1609"/>
              <a:gd name="T97" fmla="*/ 524158 h 2174"/>
              <a:gd name="T98" fmla="*/ 360 w 1609"/>
              <a:gd name="T99" fmla="*/ 565198 h 2174"/>
              <a:gd name="T100" fmla="*/ 0 w 1609"/>
              <a:gd name="T101" fmla="*/ 570598 h 2174"/>
              <a:gd name="T102" fmla="*/ 360 w 1609"/>
              <a:gd name="T103" fmla="*/ 572038 h 2174"/>
              <a:gd name="T104" fmla="*/ 24848 w 1609"/>
              <a:gd name="T105" fmla="*/ 762837 h 2174"/>
              <a:gd name="T106" fmla="*/ 29890 w 1609"/>
              <a:gd name="T107" fmla="*/ 766797 h 2174"/>
              <a:gd name="T108" fmla="*/ 42855 w 1609"/>
              <a:gd name="T109" fmla="*/ 775077 h 2174"/>
              <a:gd name="T110" fmla="*/ 75266 w 1609"/>
              <a:gd name="T111" fmla="*/ 782277 h 2174"/>
              <a:gd name="T112" fmla="*/ 550267 w 1609"/>
              <a:gd name="T113" fmla="*/ 766077 h 217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609" h="2174">
                <a:moveTo>
                  <a:pt x="1528" y="2128"/>
                </a:moveTo>
                <a:lnTo>
                  <a:pt x="1528" y="2128"/>
                </a:lnTo>
                <a:cubicBezTo>
                  <a:pt x="1534" y="2123"/>
                  <a:pt x="1541" y="2118"/>
                  <a:pt x="1546" y="2112"/>
                </a:cubicBezTo>
                <a:cubicBezTo>
                  <a:pt x="1549" y="2110"/>
                  <a:pt x="1551" y="2107"/>
                  <a:pt x="1554" y="2105"/>
                </a:cubicBezTo>
                <a:cubicBezTo>
                  <a:pt x="1583" y="2071"/>
                  <a:pt x="1602" y="2030"/>
                  <a:pt x="1607" y="1986"/>
                </a:cubicBezTo>
                <a:cubicBezTo>
                  <a:pt x="1607" y="1979"/>
                  <a:pt x="1608" y="1972"/>
                  <a:pt x="1608" y="1964"/>
                </a:cubicBezTo>
                <a:lnTo>
                  <a:pt x="1608" y="1564"/>
                </a:lnTo>
                <a:lnTo>
                  <a:pt x="1607" y="1563"/>
                </a:lnTo>
                <a:lnTo>
                  <a:pt x="1607" y="1561"/>
                </a:lnTo>
                <a:cubicBezTo>
                  <a:pt x="1607" y="1560"/>
                  <a:pt x="1607" y="1559"/>
                  <a:pt x="1607" y="1558"/>
                </a:cubicBezTo>
                <a:lnTo>
                  <a:pt x="1607" y="1182"/>
                </a:lnTo>
                <a:cubicBezTo>
                  <a:pt x="1607" y="1181"/>
                  <a:pt x="1607" y="1180"/>
                  <a:pt x="1607" y="1179"/>
                </a:cubicBezTo>
                <a:lnTo>
                  <a:pt x="1608" y="1176"/>
                </a:lnTo>
                <a:lnTo>
                  <a:pt x="1608" y="776"/>
                </a:lnTo>
                <a:cubicBezTo>
                  <a:pt x="1608" y="761"/>
                  <a:pt x="1606" y="747"/>
                  <a:pt x="1604" y="733"/>
                </a:cubicBezTo>
                <a:cubicBezTo>
                  <a:pt x="1601" y="724"/>
                  <a:pt x="1599" y="713"/>
                  <a:pt x="1595" y="703"/>
                </a:cubicBezTo>
                <a:cubicBezTo>
                  <a:pt x="1593" y="697"/>
                  <a:pt x="1590" y="691"/>
                  <a:pt x="1587" y="685"/>
                </a:cubicBezTo>
                <a:cubicBezTo>
                  <a:pt x="1552" y="613"/>
                  <a:pt x="1478" y="566"/>
                  <a:pt x="1399" y="566"/>
                </a:cubicBezTo>
                <a:lnTo>
                  <a:pt x="1396" y="566"/>
                </a:lnTo>
                <a:lnTo>
                  <a:pt x="1022" y="566"/>
                </a:lnTo>
                <a:cubicBezTo>
                  <a:pt x="1014" y="566"/>
                  <a:pt x="1006" y="565"/>
                  <a:pt x="998" y="564"/>
                </a:cubicBezTo>
                <a:lnTo>
                  <a:pt x="988" y="562"/>
                </a:lnTo>
                <a:cubicBezTo>
                  <a:pt x="956" y="556"/>
                  <a:pt x="851" y="525"/>
                  <a:pt x="851" y="393"/>
                </a:cubicBezTo>
                <a:lnTo>
                  <a:pt x="851" y="392"/>
                </a:lnTo>
                <a:lnTo>
                  <a:pt x="851" y="391"/>
                </a:lnTo>
                <a:cubicBezTo>
                  <a:pt x="856" y="351"/>
                  <a:pt x="872" y="314"/>
                  <a:pt x="900" y="283"/>
                </a:cubicBezTo>
                <a:lnTo>
                  <a:pt x="901" y="282"/>
                </a:lnTo>
                <a:cubicBezTo>
                  <a:pt x="904" y="279"/>
                  <a:pt x="908" y="275"/>
                  <a:pt x="911" y="271"/>
                </a:cubicBezTo>
                <a:lnTo>
                  <a:pt x="912" y="271"/>
                </a:lnTo>
                <a:cubicBezTo>
                  <a:pt x="935" y="245"/>
                  <a:pt x="962" y="205"/>
                  <a:pt x="959" y="158"/>
                </a:cubicBezTo>
                <a:lnTo>
                  <a:pt x="959" y="157"/>
                </a:lnTo>
                <a:cubicBezTo>
                  <a:pt x="959" y="143"/>
                  <a:pt x="957" y="129"/>
                  <a:pt x="953" y="116"/>
                </a:cubicBezTo>
                <a:cubicBezTo>
                  <a:pt x="936" y="49"/>
                  <a:pt x="875" y="1"/>
                  <a:pt x="805" y="0"/>
                </a:cubicBezTo>
                <a:lnTo>
                  <a:pt x="804" y="0"/>
                </a:lnTo>
                <a:lnTo>
                  <a:pt x="802" y="0"/>
                </a:lnTo>
                <a:lnTo>
                  <a:pt x="801" y="0"/>
                </a:lnTo>
                <a:cubicBezTo>
                  <a:pt x="732" y="1"/>
                  <a:pt x="671" y="49"/>
                  <a:pt x="653" y="116"/>
                </a:cubicBezTo>
                <a:cubicBezTo>
                  <a:pt x="649" y="129"/>
                  <a:pt x="648" y="143"/>
                  <a:pt x="648" y="157"/>
                </a:cubicBezTo>
                <a:lnTo>
                  <a:pt x="648" y="158"/>
                </a:lnTo>
                <a:cubicBezTo>
                  <a:pt x="645" y="205"/>
                  <a:pt x="673" y="246"/>
                  <a:pt x="696" y="271"/>
                </a:cubicBezTo>
                <a:lnTo>
                  <a:pt x="696" y="272"/>
                </a:lnTo>
                <a:cubicBezTo>
                  <a:pt x="700" y="276"/>
                  <a:pt x="703" y="279"/>
                  <a:pt x="706" y="282"/>
                </a:cubicBezTo>
                <a:lnTo>
                  <a:pt x="707" y="283"/>
                </a:lnTo>
                <a:cubicBezTo>
                  <a:pt x="735" y="314"/>
                  <a:pt x="751" y="351"/>
                  <a:pt x="755" y="391"/>
                </a:cubicBezTo>
                <a:lnTo>
                  <a:pt x="756" y="393"/>
                </a:lnTo>
                <a:cubicBezTo>
                  <a:pt x="755" y="525"/>
                  <a:pt x="651" y="556"/>
                  <a:pt x="619" y="562"/>
                </a:cubicBezTo>
                <a:lnTo>
                  <a:pt x="608" y="564"/>
                </a:lnTo>
                <a:cubicBezTo>
                  <a:pt x="603" y="564"/>
                  <a:pt x="597" y="565"/>
                  <a:pt x="593" y="566"/>
                </a:cubicBezTo>
                <a:cubicBezTo>
                  <a:pt x="591" y="566"/>
                  <a:pt x="591" y="566"/>
                  <a:pt x="590" y="566"/>
                </a:cubicBezTo>
                <a:cubicBezTo>
                  <a:pt x="589" y="566"/>
                  <a:pt x="587" y="566"/>
                  <a:pt x="585" y="566"/>
                </a:cubicBezTo>
                <a:lnTo>
                  <a:pt x="584" y="566"/>
                </a:lnTo>
                <a:lnTo>
                  <a:pt x="209" y="566"/>
                </a:lnTo>
                <a:cubicBezTo>
                  <a:pt x="193" y="566"/>
                  <a:pt x="177" y="568"/>
                  <a:pt x="162" y="572"/>
                </a:cubicBezTo>
                <a:cubicBezTo>
                  <a:pt x="155" y="574"/>
                  <a:pt x="148" y="575"/>
                  <a:pt x="141" y="578"/>
                </a:cubicBezTo>
                <a:cubicBezTo>
                  <a:pt x="133" y="580"/>
                  <a:pt x="126" y="583"/>
                  <a:pt x="119" y="587"/>
                </a:cubicBezTo>
                <a:cubicBezTo>
                  <a:pt x="108" y="592"/>
                  <a:pt x="98" y="598"/>
                  <a:pt x="88" y="605"/>
                </a:cubicBezTo>
                <a:cubicBezTo>
                  <a:pt x="86" y="607"/>
                  <a:pt x="85" y="608"/>
                  <a:pt x="83" y="610"/>
                </a:cubicBezTo>
                <a:cubicBezTo>
                  <a:pt x="78" y="613"/>
                  <a:pt x="74" y="616"/>
                  <a:pt x="70" y="620"/>
                </a:cubicBezTo>
                <a:cubicBezTo>
                  <a:pt x="67" y="622"/>
                  <a:pt x="64" y="625"/>
                  <a:pt x="62" y="627"/>
                </a:cubicBezTo>
                <a:cubicBezTo>
                  <a:pt x="22" y="667"/>
                  <a:pt x="1" y="720"/>
                  <a:pt x="1" y="776"/>
                </a:cubicBezTo>
                <a:lnTo>
                  <a:pt x="1" y="1151"/>
                </a:lnTo>
                <a:cubicBezTo>
                  <a:pt x="0" y="1153"/>
                  <a:pt x="0" y="1153"/>
                  <a:pt x="0" y="1155"/>
                </a:cubicBezTo>
                <a:cubicBezTo>
                  <a:pt x="1" y="1159"/>
                  <a:pt x="1" y="1163"/>
                  <a:pt x="1" y="1167"/>
                </a:cubicBezTo>
                <a:lnTo>
                  <a:pt x="3" y="1175"/>
                </a:lnTo>
                <a:cubicBezTo>
                  <a:pt x="9" y="1207"/>
                  <a:pt x="34" y="1281"/>
                  <a:pt x="133" y="1282"/>
                </a:cubicBezTo>
                <a:cubicBezTo>
                  <a:pt x="165" y="1278"/>
                  <a:pt x="193" y="1265"/>
                  <a:pt x="218" y="1243"/>
                </a:cubicBezTo>
                <a:cubicBezTo>
                  <a:pt x="222" y="1240"/>
                  <a:pt x="225" y="1236"/>
                  <a:pt x="229" y="1232"/>
                </a:cubicBezTo>
                <a:lnTo>
                  <a:pt x="230" y="1232"/>
                </a:lnTo>
                <a:cubicBezTo>
                  <a:pt x="261" y="1203"/>
                  <a:pt x="311" y="1170"/>
                  <a:pt x="371" y="1174"/>
                </a:cubicBezTo>
                <a:cubicBezTo>
                  <a:pt x="388" y="1174"/>
                  <a:pt x="404" y="1176"/>
                  <a:pt x="421" y="1180"/>
                </a:cubicBezTo>
                <a:cubicBezTo>
                  <a:pt x="499" y="1201"/>
                  <a:pt x="555" y="1268"/>
                  <a:pt x="565" y="1346"/>
                </a:cubicBezTo>
                <a:lnTo>
                  <a:pt x="566" y="1349"/>
                </a:lnTo>
                <a:lnTo>
                  <a:pt x="566" y="1366"/>
                </a:lnTo>
                <a:lnTo>
                  <a:pt x="566" y="1367"/>
                </a:lnTo>
                <a:lnTo>
                  <a:pt x="566" y="1368"/>
                </a:lnTo>
                <a:cubicBezTo>
                  <a:pt x="566" y="1368"/>
                  <a:pt x="566" y="1368"/>
                  <a:pt x="566" y="1369"/>
                </a:cubicBezTo>
                <a:lnTo>
                  <a:pt x="566" y="1370"/>
                </a:lnTo>
                <a:cubicBezTo>
                  <a:pt x="566" y="1370"/>
                  <a:pt x="566" y="1371"/>
                  <a:pt x="566" y="1372"/>
                </a:cubicBezTo>
                <a:lnTo>
                  <a:pt x="566" y="1392"/>
                </a:lnTo>
                <a:lnTo>
                  <a:pt x="565" y="1392"/>
                </a:lnTo>
                <a:cubicBezTo>
                  <a:pt x="555" y="1470"/>
                  <a:pt x="499" y="1536"/>
                  <a:pt x="421" y="1557"/>
                </a:cubicBezTo>
                <a:cubicBezTo>
                  <a:pt x="404" y="1561"/>
                  <a:pt x="388" y="1564"/>
                  <a:pt x="371" y="1564"/>
                </a:cubicBezTo>
                <a:cubicBezTo>
                  <a:pt x="311" y="1567"/>
                  <a:pt x="261" y="1534"/>
                  <a:pt x="230" y="1506"/>
                </a:cubicBezTo>
                <a:cubicBezTo>
                  <a:pt x="226" y="1502"/>
                  <a:pt x="222" y="1498"/>
                  <a:pt x="218" y="1495"/>
                </a:cubicBezTo>
                <a:cubicBezTo>
                  <a:pt x="193" y="1473"/>
                  <a:pt x="165" y="1460"/>
                  <a:pt x="133" y="1456"/>
                </a:cubicBezTo>
                <a:cubicBezTo>
                  <a:pt x="34" y="1457"/>
                  <a:pt x="9" y="1530"/>
                  <a:pt x="3" y="1562"/>
                </a:cubicBezTo>
                <a:lnTo>
                  <a:pt x="1" y="1570"/>
                </a:lnTo>
                <a:cubicBezTo>
                  <a:pt x="1" y="1575"/>
                  <a:pt x="1" y="1580"/>
                  <a:pt x="0" y="1584"/>
                </a:cubicBezTo>
                <a:lnTo>
                  <a:pt x="0" y="1585"/>
                </a:lnTo>
                <a:cubicBezTo>
                  <a:pt x="0" y="1586"/>
                  <a:pt x="0" y="1587"/>
                  <a:pt x="1" y="1588"/>
                </a:cubicBezTo>
                <a:lnTo>
                  <a:pt x="1" y="1589"/>
                </a:lnTo>
                <a:lnTo>
                  <a:pt x="1" y="1964"/>
                </a:lnTo>
                <a:cubicBezTo>
                  <a:pt x="1" y="2023"/>
                  <a:pt x="25" y="2079"/>
                  <a:pt x="69" y="2119"/>
                </a:cubicBezTo>
                <a:lnTo>
                  <a:pt x="70" y="2120"/>
                </a:lnTo>
                <a:cubicBezTo>
                  <a:pt x="74" y="2123"/>
                  <a:pt x="78" y="2127"/>
                  <a:pt x="83" y="2130"/>
                </a:cubicBezTo>
                <a:lnTo>
                  <a:pt x="86" y="2133"/>
                </a:lnTo>
                <a:cubicBezTo>
                  <a:pt x="97" y="2140"/>
                  <a:pt x="108" y="2147"/>
                  <a:pt x="119" y="2153"/>
                </a:cubicBezTo>
                <a:lnTo>
                  <a:pt x="120" y="2153"/>
                </a:lnTo>
                <a:cubicBezTo>
                  <a:pt x="148" y="2167"/>
                  <a:pt x="178" y="2173"/>
                  <a:pt x="209" y="2173"/>
                </a:cubicBezTo>
                <a:lnTo>
                  <a:pt x="1399" y="2173"/>
                </a:lnTo>
                <a:cubicBezTo>
                  <a:pt x="1446" y="2173"/>
                  <a:pt x="1491" y="2157"/>
                  <a:pt x="1528" y="2128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04A8C7-4029-984D-B981-7A9A13EA366D}"/>
              </a:ext>
            </a:extLst>
          </p:cNvPr>
          <p:cNvSpPr txBox="1"/>
          <p:nvPr/>
        </p:nvSpPr>
        <p:spPr>
          <a:xfrm>
            <a:off x="571462" y="224021"/>
            <a:ext cx="5539017" cy="70788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sz="4000" b="1" spc="-180" dirty="0">
                <a:solidFill>
                  <a:schemeClr val="tx2"/>
                </a:solidFill>
                <a:latin typeface="Raleway" panose="020B0503030101060003" pitchFamily="34" charset="77"/>
              </a:rPr>
              <a:t>Feature Planning Today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55958C-8FB2-A24A-BFA4-DC1377286F1C}"/>
              </a:ext>
            </a:extLst>
          </p:cNvPr>
          <p:cNvSpPr txBox="1"/>
          <p:nvPr/>
        </p:nvSpPr>
        <p:spPr>
          <a:xfrm>
            <a:off x="830700" y="904651"/>
            <a:ext cx="3844322" cy="3231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1500" spc="-5" dirty="0">
                <a:latin typeface="Raleway Light" panose="020B0403030101060003" pitchFamily="34" charset="77"/>
              </a:rPr>
              <a:t>HW Product encapsulate its own features.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341722-B79D-E417-CF06-77BC99826A86}"/>
              </a:ext>
            </a:extLst>
          </p:cNvPr>
          <p:cNvSpPr txBox="1"/>
          <p:nvPr/>
        </p:nvSpPr>
        <p:spPr>
          <a:xfrm>
            <a:off x="4100195" y="5297236"/>
            <a:ext cx="1569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Product A HW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10F18-5603-FB84-B654-D71628DB6D0B}"/>
              </a:ext>
            </a:extLst>
          </p:cNvPr>
          <p:cNvSpPr txBox="1"/>
          <p:nvPr/>
        </p:nvSpPr>
        <p:spPr>
          <a:xfrm>
            <a:off x="7115909" y="2261357"/>
            <a:ext cx="3955039" cy="61555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400" b="1" spc="-20" dirty="0">
                <a:solidFill>
                  <a:schemeClr val="accent2"/>
                </a:solidFill>
                <a:latin typeface="Raleway" panose="020B0503030101060003" pitchFamily="34" charset="77"/>
              </a:rPr>
              <a:t>SW Features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5C56709-71F0-24A7-F890-F2014DAD7A02}"/>
              </a:ext>
            </a:extLst>
          </p:cNvPr>
          <p:cNvSpPr txBox="1"/>
          <p:nvPr/>
        </p:nvSpPr>
        <p:spPr>
          <a:xfrm>
            <a:off x="7115910" y="2847710"/>
            <a:ext cx="3955039" cy="13747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spc="-20" dirty="0">
                <a:latin typeface="Raleway Light" panose="020B0403030101060003" pitchFamily="34" charset="77"/>
              </a:rPr>
              <a:t>Suppliers have a lot of control over their features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spc="-20" dirty="0">
                <a:latin typeface="Raleway Light" panose="020B0403030101060003" pitchFamily="34" charset="77"/>
              </a:rPr>
              <a:t>HW/SW Value.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spc="-20" dirty="0">
                <a:latin typeface="Raleway Light" panose="020B0403030101060003" pitchFamily="34" charset="77"/>
              </a:rPr>
              <a:t>Differentiation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spc="-20" dirty="0">
                <a:latin typeface="Raleway Light" panose="020B0403030101060003" pitchFamily="34" charset="77"/>
              </a:rPr>
              <a:t>SW/HW costs  80/20% </a:t>
            </a:r>
          </a:p>
        </p:txBody>
      </p:sp>
      <p:sp>
        <p:nvSpPr>
          <p:cNvPr id="39" name="Line 3">
            <a:extLst>
              <a:ext uri="{FF2B5EF4-FFF2-40B4-BE49-F238E27FC236}">
                <a16:creationId xmlns:a16="http://schemas.microsoft.com/office/drawing/2014/main" id="{9965E524-17AA-98B2-076F-30561AFCA3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69279" y="2563332"/>
            <a:ext cx="1255747" cy="5801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0" name="Freeform 4">
            <a:extLst>
              <a:ext uri="{FF2B5EF4-FFF2-40B4-BE49-F238E27FC236}">
                <a16:creationId xmlns:a16="http://schemas.microsoft.com/office/drawing/2014/main" id="{1D10A800-0A28-35E9-B5BC-0DE9236C06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3621" y="2385704"/>
            <a:ext cx="362809" cy="362980"/>
          </a:xfrm>
          <a:custGeom>
            <a:avLst/>
            <a:gdLst>
              <a:gd name="T0" fmla="*/ 413 w 414"/>
              <a:gd name="T1" fmla="*/ 206 h 413"/>
              <a:gd name="T2" fmla="*/ 413 w 414"/>
              <a:gd name="T3" fmla="*/ 206 h 413"/>
              <a:gd name="T4" fmla="*/ 207 w 414"/>
              <a:gd name="T5" fmla="*/ 412 h 413"/>
              <a:gd name="T6" fmla="*/ 207 w 414"/>
              <a:gd name="T7" fmla="*/ 412 h 413"/>
              <a:gd name="T8" fmla="*/ 0 w 414"/>
              <a:gd name="T9" fmla="*/ 206 h 413"/>
              <a:gd name="T10" fmla="*/ 0 w 414"/>
              <a:gd name="T11" fmla="*/ 206 h 413"/>
              <a:gd name="T12" fmla="*/ 207 w 414"/>
              <a:gd name="T13" fmla="*/ 0 h 413"/>
              <a:gd name="T14" fmla="*/ 207 w 414"/>
              <a:gd name="T15" fmla="*/ 0 h 413"/>
              <a:gd name="T16" fmla="*/ 413 w 414"/>
              <a:gd name="T17" fmla="*/ 206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4" h="413">
                <a:moveTo>
                  <a:pt x="413" y="206"/>
                </a:moveTo>
                <a:lnTo>
                  <a:pt x="413" y="206"/>
                </a:lnTo>
                <a:cubicBezTo>
                  <a:pt x="413" y="320"/>
                  <a:pt x="320" y="412"/>
                  <a:pt x="207" y="412"/>
                </a:cubicBezTo>
                <a:lnTo>
                  <a:pt x="207" y="412"/>
                </a:lnTo>
                <a:cubicBezTo>
                  <a:pt x="93" y="412"/>
                  <a:pt x="0" y="320"/>
                  <a:pt x="0" y="206"/>
                </a:cubicBezTo>
                <a:lnTo>
                  <a:pt x="0" y="206"/>
                </a:lnTo>
                <a:cubicBezTo>
                  <a:pt x="0" y="92"/>
                  <a:pt x="93" y="0"/>
                  <a:pt x="207" y="0"/>
                </a:cubicBezTo>
                <a:lnTo>
                  <a:pt x="207" y="0"/>
                </a:lnTo>
                <a:cubicBezTo>
                  <a:pt x="320" y="0"/>
                  <a:pt x="413" y="92"/>
                  <a:pt x="413" y="206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  <p:sp>
        <p:nvSpPr>
          <p:cNvPr id="42" name="Freeform 444">
            <a:extLst>
              <a:ext uri="{FF2B5EF4-FFF2-40B4-BE49-F238E27FC236}">
                <a16:creationId xmlns:a16="http://schemas.microsoft.com/office/drawing/2014/main" id="{98CDA8E0-8502-96A8-0F38-86B9530F5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4721" y="1600990"/>
            <a:ext cx="2430625" cy="4226900"/>
          </a:xfrm>
          <a:custGeom>
            <a:avLst/>
            <a:gdLst>
              <a:gd name="T0" fmla="*/ 1329686 w 3902"/>
              <a:gd name="T1" fmla="*/ 2442803 h 6786"/>
              <a:gd name="T2" fmla="*/ 74892 w 3902"/>
              <a:gd name="T3" fmla="*/ 2442803 h 6786"/>
              <a:gd name="T4" fmla="*/ 74892 w 3902"/>
              <a:gd name="T5" fmla="*/ 2442803 h 6786"/>
              <a:gd name="T6" fmla="*/ 0 w 3902"/>
              <a:gd name="T7" fmla="*/ 2368277 h 6786"/>
              <a:gd name="T8" fmla="*/ 0 w 3902"/>
              <a:gd name="T9" fmla="*/ 74526 h 6786"/>
              <a:gd name="T10" fmla="*/ 0 w 3902"/>
              <a:gd name="T11" fmla="*/ 74526 h 6786"/>
              <a:gd name="T12" fmla="*/ 74892 w 3902"/>
              <a:gd name="T13" fmla="*/ 0 h 6786"/>
              <a:gd name="T14" fmla="*/ 1329686 w 3902"/>
              <a:gd name="T15" fmla="*/ 0 h 6786"/>
              <a:gd name="T16" fmla="*/ 1329686 w 3902"/>
              <a:gd name="T17" fmla="*/ 0 h 6786"/>
              <a:gd name="T18" fmla="*/ 1404578 w 3902"/>
              <a:gd name="T19" fmla="*/ 74526 h 6786"/>
              <a:gd name="T20" fmla="*/ 1404578 w 3902"/>
              <a:gd name="T21" fmla="*/ 2368277 h 6786"/>
              <a:gd name="T22" fmla="*/ 1404578 w 3902"/>
              <a:gd name="T23" fmla="*/ 2368277 h 6786"/>
              <a:gd name="T24" fmla="*/ 1329686 w 3902"/>
              <a:gd name="T25" fmla="*/ 2442803 h 678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902" h="6786">
                <a:moveTo>
                  <a:pt x="3693" y="6785"/>
                </a:moveTo>
                <a:lnTo>
                  <a:pt x="208" y="6785"/>
                </a:lnTo>
                <a:cubicBezTo>
                  <a:pt x="94" y="6785"/>
                  <a:pt x="0" y="6692"/>
                  <a:pt x="0" y="6578"/>
                </a:cubicBezTo>
                <a:lnTo>
                  <a:pt x="0" y="207"/>
                </a:lnTo>
                <a:cubicBezTo>
                  <a:pt x="0" y="93"/>
                  <a:pt x="94" y="0"/>
                  <a:pt x="208" y="0"/>
                </a:cubicBezTo>
                <a:lnTo>
                  <a:pt x="3693" y="0"/>
                </a:lnTo>
                <a:cubicBezTo>
                  <a:pt x="3807" y="0"/>
                  <a:pt x="3901" y="93"/>
                  <a:pt x="3901" y="207"/>
                </a:cubicBezTo>
                <a:lnTo>
                  <a:pt x="3901" y="6578"/>
                </a:lnTo>
                <a:cubicBezTo>
                  <a:pt x="3901" y="6692"/>
                  <a:pt x="3807" y="6785"/>
                  <a:pt x="3693" y="6785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</a:t>
            </a:r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43" name="Freeform 445">
            <a:extLst>
              <a:ext uri="{FF2B5EF4-FFF2-40B4-BE49-F238E27FC236}">
                <a16:creationId xmlns:a16="http://schemas.microsoft.com/office/drawing/2014/main" id="{A97D18C1-E17C-A41D-4B42-4963BB443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8138" y="1951167"/>
            <a:ext cx="2125766" cy="3163995"/>
          </a:xfrm>
          <a:custGeom>
            <a:avLst/>
            <a:gdLst>
              <a:gd name="T0" fmla="*/ 1126901 w 3415"/>
              <a:gd name="T1" fmla="*/ 1828440 h 5080"/>
              <a:gd name="T2" fmla="*/ 84554 w 3415"/>
              <a:gd name="T3" fmla="*/ 1828440 h 5080"/>
              <a:gd name="T4" fmla="*/ 84554 w 3415"/>
              <a:gd name="T5" fmla="*/ 1828440 h 5080"/>
              <a:gd name="T6" fmla="*/ 0 w 3415"/>
              <a:gd name="T7" fmla="*/ 1743840 h 5080"/>
              <a:gd name="T8" fmla="*/ 0 w 3415"/>
              <a:gd name="T9" fmla="*/ 108360 h 5080"/>
              <a:gd name="T10" fmla="*/ 0 w 3415"/>
              <a:gd name="T11" fmla="*/ 108360 h 5080"/>
              <a:gd name="T12" fmla="*/ 108301 w 3415"/>
              <a:gd name="T13" fmla="*/ 0 h 5080"/>
              <a:gd name="T14" fmla="*/ 1120065 w 3415"/>
              <a:gd name="T15" fmla="*/ 0 h 5080"/>
              <a:gd name="T16" fmla="*/ 1120065 w 3415"/>
              <a:gd name="T17" fmla="*/ 0 h 5080"/>
              <a:gd name="T18" fmla="*/ 1228365 w 3415"/>
              <a:gd name="T19" fmla="*/ 108360 h 5080"/>
              <a:gd name="T20" fmla="*/ 1228365 w 3415"/>
              <a:gd name="T21" fmla="*/ 1726560 h 5080"/>
              <a:gd name="T22" fmla="*/ 1228365 w 3415"/>
              <a:gd name="T23" fmla="*/ 1726560 h 5080"/>
              <a:gd name="T24" fmla="*/ 1126901 w 3415"/>
              <a:gd name="T25" fmla="*/ 1828440 h 508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415" h="5080">
                <a:moveTo>
                  <a:pt x="3132" y="5079"/>
                </a:moveTo>
                <a:lnTo>
                  <a:pt x="235" y="5079"/>
                </a:lnTo>
                <a:cubicBezTo>
                  <a:pt x="106" y="5079"/>
                  <a:pt x="0" y="4973"/>
                  <a:pt x="0" y="4844"/>
                </a:cubicBezTo>
                <a:lnTo>
                  <a:pt x="0" y="301"/>
                </a:lnTo>
                <a:cubicBezTo>
                  <a:pt x="0" y="136"/>
                  <a:pt x="135" y="0"/>
                  <a:pt x="301" y="0"/>
                </a:cubicBezTo>
                <a:lnTo>
                  <a:pt x="3113" y="0"/>
                </a:lnTo>
                <a:cubicBezTo>
                  <a:pt x="3279" y="0"/>
                  <a:pt x="3414" y="136"/>
                  <a:pt x="3414" y="301"/>
                </a:cubicBezTo>
                <a:lnTo>
                  <a:pt x="3414" y="4796"/>
                </a:lnTo>
                <a:cubicBezTo>
                  <a:pt x="3414" y="4952"/>
                  <a:pt x="3287" y="5079"/>
                  <a:pt x="3132" y="5079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44" name="Freeform 448">
            <a:extLst>
              <a:ext uri="{FF2B5EF4-FFF2-40B4-BE49-F238E27FC236}">
                <a16:creationId xmlns:a16="http://schemas.microsoft.com/office/drawing/2014/main" id="{C8B281FC-C69E-9DED-84B6-87CE4D5C7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5176" y="3026611"/>
            <a:ext cx="1354010" cy="1002482"/>
          </a:xfrm>
          <a:custGeom>
            <a:avLst/>
            <a:gdLst>
              <a:gd name="T0" fmla="*/ 560159 w 2174"/>
              <a:gd name="T1" fmla="*/ 427372 h 1608"/>
              <a:gd name="T2" fmla="*/ 542159 w 2174"/>
              <a:gd name="T3" fmla="*/ 496198 h 1608"/>
              <a:gd name="T4" fmla="*/ 537839 w 2174"/>
              <a:gd name="T5" fmla="*/ 500522 h 1608"/>
              <a:gd name="T6" fmla="*/ 565199 w 2174"/>
              <a:gd name="T7" fmla="*/ 578717 h 1608"/>
              <a:gd name="T8" fmla="*/ 570239 w 2174"/>
              <a:gd name="T9" fmla="*/ 579078 h 1608"/>
              <a:gd name="T10" fmla="*/ 707038 w 2174"/>
              <a:gd name="T11" fmla="*/ 578717 h 1608"/>
              <a:gd name="T12" fmla="*/ 766438 w 2174"/>
              <a:gd name="T13" fmla="*/ 549169 h 1608"/>
              <a:gd name="T14" fmla="*/ 774718 w 2174"/>
              <a:gd name="T15" fmla="*/ 535836 h 1608"/>
              <a:gd name="T16" fmla="*/ 782278 w 2174"/>
              <a:gd name="T17" fmla="*/ 75313 h 1608"/>
              <a:gd name="T18" fmla="*/ 757438 w 2174"/>
              <a:gd name="T19" fmla="*/ 19819 h 1608"/>
              <a:gd name="T20" fmla="*/ 561599 w 2174"/>
              <a:gd name="T21" fmla="*/ 360 h 1608"/>
              <a:gd name="T22" fmla="*/ 537839 w 2174"/>
              <a:gd name="T23" fmla="*/ 77835 h 1608"/>
              <a:gd name="T24" fmla="*/ 562679 w 2174"/>
              <a:gd name="T25" fmla="*/ 132608 h 1608"/>
              <a:gd name="T26" fmla="*/ 500759 w 2174"/>
              <a:gd name="T27" fmla="*/ 202155 h 1608"/>
              <a:gd name="T28" fmla="*/ 492839 w 2174"/>
              <a:gd name="T29" fmla="*/ 202875 h 1608"/>
              <a:gd name="T30" fmla="*/ 490319 w 2174"/>
              <a:gd name="T31" fmla="*/ 202875 h 1608"/>
              <a:gd name="T32" fmla="*/ 425879 w 2174"/>
              <a:gd name="T33" fmla="*/ 150625 h 1608"/>
              <a:gd name="T34" fmla="*/ 443879 w 2174"/>
              <a:gd name="T35" fmla="*/ 82159 h 1608"/>
              <a:gd name="T36" fmla="*/ 448199 w 2174"/>
              <a:gd name="T37" fmla="*/ 77835 h 1608"/>
              <a:gd name="T38" fmla="*/ 461519 w 2174"/>
              <a:gd name="T39" fmla="*/ 40719 h 1608"/>
              <a:gd name="T40" fmla="*/ 460799 w 2174"/>
              <a:gd name="T41" fmla="*/ 35314 h 1608"/>
              <a:gd name="T42" fmla="*/ 459359 w 2174"/>
              <a:gd name="T43" fmla="*/ 29909 h 1608"/>
              <a:gd name="T44" fmla="*/ 457559 w 2174"/>
              <a:gd name="T45" fmla="*/ 25224 h 1608"/>
              <a:gd name="T46" fmla="*/ 455399 w 2174"/>
              <a:gd name="T47" fmla="*/ 21260 h 1608"/>
              <a:gd name="T48" fmla="*/ 452879 w 2174"/>
              <a:gd name="T49" fmla="*/ 17297 h 1608"/>
              <a:gd name="T50" fmla="*/ 449999 w 2174"/>
              <a:gd name="T51" fmla="*/ 14054 h 1608"/>
              <a:gd name="T52" fmla="*/ 447119 w 2174"/>
              <a:gd name="T53" fmla="*/ 11171 h 1608"/>
              <a:gd name="T54" fmla="*/ 443879 w 2174"/>
              <a:gd name="T55" fmla="*/ 8648 h 1608"/>
              <a:gd name="T56" fmla="*/ 440999 w 2174"/>
              <a:gd name="T57" fmla="*/ 6847 h 1608"/>
              <a:gd name="T58" fmla="*/ 437759 w 2174"/>
              <a:gd name="T59" fmla="*/ 5045 h 1608"/>
              <a:gd name="T60" fmla="*/ 434519 w 2174"/>
              <a:gd name="T61" fmla="*/ 3603 h 1608"/>
              <a:gd name="T62" fmla="*/ 431639 w 2174"/>
              <a:gd name="T63" fmla="*/ 2522 h 1608"/>
              <a:gd name="T64" fmla="*/ 428759 w 2174"/>
              <a:gd name="T65" fmla="*/ 1441 h 1608"/>
              <a:gd name="T66" fmla="*/ 426239 w 2174"/>
              <a:gd name="T67" fmla="*/ 721 h 1608"/>
              <a:gd name="T68" fmla="*/ 422999 w 2174"/>
              <a:gd name="T69" fmla="*/ 0 h 1608"/>
              <a:gd name="T70" fmla="*/ 263519 w 2174"/>
              <a:gd name="T71" fmla="*/ 1802 h 1608"/>
              <a:gd name="T72" fmla="*/ 246239 w 2174"/>
              <a:gd name="T73" fmla="*/ 7567 h 1608"/>
              <a:gd name="T74" fmla="*/ 202679 w 2174"/>
              <a:gd name="T75" fmla="*/ 219451 h 1608"/>
              <a:gd name="T76" fmla="*/ 141480 w 2174"/>
              <a:gd name="T77" fmla="*/ 272422 h 1608"/>
              <a:gd name="T78" fmla="*/ 101880 w 2174"/>
              <a:gd name="T79" fmla="*/ 254765 h 1608"/>
              <a:gd name="T80" fmla="*/ 97560 w 2174"/>
              <a:gd name="T81" fmla="*/ 250441 h 1608"/>
              <a:gd name="T82" fmla="*/ 56520 w 2174"/>
              <a:gd name="T83" fmla="*/ 233505 h 1608"/>
              <a:gd name="T84" fmla="*/ 0 w 2174"/>
              <a:gd name="T85" fmla="*/ 289719 h 1608"/>
              <a:gd name="T86" fmla="*/ 41760 w 2174"/>
              <a:gd name="T87" fmla="*/ 343771 h 1608"/>
              <a:gd name="T88" fmla="*/ 97920 w 2174"/>
              <a:gd name="T89" fmla="*/ 327916 h 1608"/>
              <a:gd name="T90" fmla="*/ 101880 w 2174"/>
              <a:gd name="T91" fmla="*/ 323952 h 1608"/>
              <a:gd name="T92" fmla="*/ 141480 w 2174"/>
              <a:gd name="T93" fmla="*/ 306655 h 1608"/>
              <a:gd name="T94" fmla="*/ 202679 w 2174"/>
              <a:gd name="T95" fmla="*/ 359266 h 1608"/>
              <a:gd name="T96" fmla="*/ 203399 w 2174"/>
              <a:gd name="T97" fmla="*/ 503765 h 1608"/>
              <a:gd name="T98" fmla="*/ 207719 w 2174"/>
              <a:gd name="T99" fmla="*/ 528269 h 1608"/>
              <a:gd name="T100" fmla="*/ 217799 w 2174"/>
              <a:gd name="T101" fmla="*/ 547367 h 1608"/>
              <a:gd name="T102" fmla="*/ 222839 w 2174"/>
              <a:gd name="T103" fmla="*/ 553853 h 1608"/>
              <a:gd name="T104" fmla="*/ 278639 w 2174"/>
              <a:gd name="T105" fmla="*/ 578717 h 1608"/>
              <a:gd name="T106" fmla="*/ 415439 w 2174"/>
              <a:gd name="T107" fmla="*/ 579078 h 1608"/>
              <a:gd name="T108" fmla="*/ 422639 w 2174"/>
              <a:gd name="T109" fmla="*/ 577997 h 1608"/>
              <a:gd name="T110" fmla="*/ 447119 w 2174"/>
              <a:gd name="T111" fmla="*/ 500522 h 1608"/>
              <a:gd name="T112" fmla="*/ 422279 w 2174"/>
              <a:gd name="T113" fmla="*/ 445389 h 1608"/>
              <a:gd name="T114" fmla="*/ 484199 w 2174"/>
              <a:gd name="T115" fmla="*/ 375842 h 1608"/>
              <a:gd name="T116" fmla="*/ 491039 w 2174"/>
              <a:gd name="T117" fmla="*/ 375121 h 1608"/>
              <a:gd name="T118" fmla="*/ 492119 w 2174"/>
              <a:gd name="T119" fmla="*/ 375121 h 1608"/>
              <a:gd name="T120" fmla="*/ 492839 w 2174"/>
              <a:gd name="T121" fmla="*/ 375121 h 160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74" h="1608">
                <a:moveTo>
                  <a:pt x="1391" y="1041"/>
                </a:moveTo>
                <a:lnTo>
                  <a:pt x="1391" y="1043"/>
                </a:lnTo>
                <a:cubicBezTo>
                  <a:pt x="1469" y="1052"/>
                  <a:pt x="1535" y="1109"/>
                  <a:pt x="1556" y="1186"/>
                </a:cubicBezTo>
                <a:cubicBezTo>
                  <a:pt x="1560" y="1203"/>
                  <a:pt x="1563" y="1219"/>
                  <a:pt x="1563" y="1236"/>
                </a:cubicBezTo>
                <a:cubicBezTo>
                  <a:pt x="1566" y="1296"/>
                  <a:pt x="1533" y="1346"/>
                  <a:pt x="1506" y="1377"/>
                </a:cubicBezTo>
                <a:lnTo>
                  <a:pt x="1505" y="1377"/>
                </a:lnTo>
                <a:cubicBezTo>
                  <a:pt x="1501" y="1381"/>
                  <a:pt x="1497" y="1386"/>
                  <a:pt x="1494" y="1389"/>
                </a:cubicBezTo>
                <a:cubicBezTo>
                  <a:pt x="1472" y="1414"/>
                  <a:pt x="1459" y="1443"/>
                  <a:pt x="1455" y="1474"/>
                </a:cubicBezTo>
                <a:cubicBezTo>
                  <a:pt x="1456" y="1573"/>
                  <a:pt x="1529" y="1598"/>
                  <a:pt x="1561" y="1604"/>
                </a:cubicBezTo>
                <a:lnTo>
                  <a:pt x="1570" y="1606"/>
                </a:lnTo>
                <a:cubicBezTo>
                  <a:pt x="1574" y="1606"/>
                  <a:pt x="1579" y="1606"/>
                  <a:pt x="1583" y="1607"/>
                </a:cubicBezTo>
                <a:lnTo>
                  <a:pt x="1584" y="1607"/>
                </a:lnTo>
                <a:cubicBezTo>
                  <a:pt x="1585" y="1607"/>
                  <a:pt x="1586" y="1607"/>
                  <a:pt x="1587" y="1607"/>
                </a:cubicBezTo>
                <a:lnTo>
                  <a:pt x="1588" y="1606"/>
                </a:lnTo>
                <a:lnTo>
                  <a:pt x="1964" y="1606"/>
                </a:lnTo>
                <a:cubicBezTo>
                  <a:pt x="2022" y="1606"/>
                  <a:pt x="2079" y="1582"/>
                  <a:pt x="2118" y="1539"/>
                </a:cubicBezTo>
                <a:lnTo>
                  <a:pt x="2120" y="1537"/>
                </a:lnTo>
                <a:cubicBezTo>
                  <a:pt x="2122" y="1533"/>
                  <a:pt x="2126" y="1529"/>
                  <a:pt x="2129" y="1524"/>
                </a:cubicBezTo>
                <a:lnTo>
                  <a:pt x="2132" y="1521"/>
                </a:lnTo>
                <a:cubicBezTo>
                  <a:pt x="2140" y="1511"/>
                  <a:pt x="2146" y="1500"/>
                  <a:pt x="2152" y="1488"/>
                </a:cubicBezTo>
                <a:lnTo>
                  <a:pt x="2152" y="1487"/>
                </a:lnTo>
                <a:cubicBezTo>
                  <a:pt x="2166" y="1459"/>
                  <a:pt x="2173" y="1429"/>
                  <a:pt x="2173" y="1398"/>
                </a:cubicBezTo>
                <a:lnTo>
                  <a:pt x="2173" y="209"/>
                </a:lnTo>
                <a:cubicBezTo>
                  <a:pt x="2173" y="154"/>
                  <a:pt x="2151" y="101"/>
                  <a:pt x="2111" y="62"/>
                </a:cubicBezTo>
                <a:cubicBezTo>
                  <a:pt x="2109" y="60"/>
                  <a:pt x="2107" y="57"/>
                  <a:pt x="2104" y="55"/>
                </a:cubicBezTo>
                <a:cubicBezTo>
                  <a:pt x="2066" y="20"/>
                  <a:pt x="2016" y="0"/>
                  <a:pt x="1964" y="0"/>
                </a:cubicBezTo>
                <a:lnTo>
                  <a:pt x="1563" y="0"/>
                </a:lnTo>
                <a:lnTo>
                  <a:pt x="1560" y="1"/>
                </a:lnTo>
                <a:cubicBezTo>
                  <a:pt x="1529" y="7"/>
                  <a:pt x="1456" y="32"/>
                  <a:pt x="1455" y="131"/>
                </a:cubicBezTo>
                <a:cubicBezTo>
                  <a:pt x="1459" y="163"/>
                  <a:pt x="1472" y="191"/>
                  <a:pt x="1494" y="216"/>
                </a:cubicBezTo>
                <a:cubicBezTo>
                  <a:pt x="1497" y="219"/>
                  <a:pt x="1501" y="223"/>
                  <a:pt x="1504" y="227"/>
                </a:cubicBezTo>
                <a:lnTo>
                  <a:pt x="1505" y="228"/>
                </a:lnTo>
                <a:cubicBezTo>
                  <a:pt x="1533" y="259"/>
                  <a:pt x="1566" y="307"/>
                  <a:pt x="1563" y="368"/>
                </a:cubicBezTo>
                <a:cubicBezTo>
                  <a:pt x="1563" y="385"/>
                  <a:pt x="1560" y="401"/>
                  <a:pt x="1556" y="418"/>
                </a:cubicBezTo>
                <a:cubicBezTo>
                  <a:pt x="1535" y="495"/>
                  <a:pt x="1469" y="552"/>
                  <a:pt x="1391" y="561"/>
                </a:cubicBezTo>
                <a:lnTo>
                  <a:pt x="1391" y="563"/>
                </a:lnTo>
                <a:lnTo>
                  <a:pt x="1371" y="563"/>
                </a:lnTo>
                <a:cubicBezTo>
                  <a:pt x="1370" y="563"/>
                  <a:pt x="1370" y="563"/>
                  <a:pt x="1369" y="563"/>
                </a:cubicBezTo>
                <a:cubicBezTo>
                  <a:pt x="1368" y="563"/>
                  <a:pt x="1368" y="563"/>
                  <a:pt x="1368" y="563"/>
                </a:cubicBezTo>
                <a:lnTo>
                  <a:pt x="1362" y="563"/>
                </a:lnTo>
                <a:cubicBezTo>
                  <a:pt x="1359" y="563"/>
                  <a:pt x="1357" y="563"/>
                  <a:pt x="1355" y="562"/>
                </a:cubicBezTo>
                <a:lnTo>
                  <a:pt x="1348" y="561"/>
                </a:lnTo>
                <a:cubicBezTo>
                  <a:pt x="1270" y="552"/>
                  <a:pt x="1203" y="495"/>
                  <a:pt x="1183" y="418"/>
                </a:cubicBezTo>
                <a:cubicBezTo>
                  <a:pt x="1178" y="401"/>
                  <a:pt x="1176" y="385"/>
                  <a:pt x="1175" y="368"/>
                </a:cubicBezTo>
                <a:cubicBezTo>
                  <a:pt x="1173" y="307"/>
                  <a:pt x="1205" y="259"/>
                  <a:pt x="1233" y="228"/>
                </a:cubicBezTo>
                <a:cubicBezTo>
                  <a:pt x="1238" y="224"/>
                  <a:pt x="1241" y="219"/>
                  <a:pt x="1245" y="216"/>
                </a:cubicBezTo>
                <a:cubicBezTo>
                  <a:pt x="1267" y="191"/>
                  <a:pt x="1280" y="163"/>
                  <a:pt x="1283" y="131"/>
                </a:cubicBezTo>
                <a:cubicBezTo>
                  <a:pt x="1283" y="125"/>
                  <a:pt x="1283" y="119"/>
                  <a:pt x="1282" y="113"/>
                </a:cubicBezTo>
                <a:cubicBezTo>
                  <a:pt x="1282" y="111"/>
                  <a:pt x="1282" y="109"/>
                  <a:pt x="1282" y="107"/>
                </a:cubicBezTo>
                <a:cubicBezTo>
                  <a:pt x="1281" y="104"/>
                  <a:pt x="1280" y="101"/>
                  <a:pt x="1280" y="98"/>
                </a:cubicBezTo>
                <a:cubicBezTo>
                  <a:pt x="1279" y="94"/>
                  <a:pt x="1278" y="93"/>
                  <a:pt x="1278" y="90"/>
                </a:cubicBezTo>
                <a:cubicBezTo>
                  <a:pt x="1277" y="88"/>
                  <a:pt x="1277" y="85"/>
                  <a:pt x="1276" y="83"/>
                </a:cubicBezTo>
                <a:cubicBezTo>
                  <a:pt x="1275" y="81"/>
                  <a:pt x="1274" y="78"/>
                  <a:pt x="1273" y="76"/>
                </a:cubicBezTo>
                <a:cubicBezTo>
                  <a:pt x="1272" y="74"/>
                  <a:pt x="1272" y="72"/>
                  <a:pt x="1271" y="70"/>
                </a:cubicBezTo>
                <a:cubicBezTo>
                  <a:pt x="1270" y="68"/>
                  <a:pt x="1269" y="66"/>
                  <a:pt x="1267" y="64"/>
                </a:cubicBezTo>
                <a:cubicBezTo>
                  <a:pt x="1267" y="62"/>
                  <a:pt x="1266" y="60"/>
                  <a:pt x="1265" y="59"/>
                </a:cubicBezTo>
                <a:cubicBezTo>
                  <a:pt x="1264" y="57"/>
                  <a:pt x="1263" y="55"/>
                  <a:pt x="1261" y="53"/>
                </a:cubicBezTo>
                <a:cubicBezTo>
                  <a:pt x="1260" y="52"/>
                  <a:pt x="1259" y="50"/>
                  <a:pt x="1258" y="48"/>
                </a:cubicBezTo>
                <a:cubicBezTo>
                  <a:pt x="1256" y="46"/>
                  <a:pt x="1255" y="45"/>
                  <a:pt x="1254" y="44"/>
                </a:cubicBezTo>
                <a:cubicBezTo>
                  <a:pt x="1253" y="42"/>
                  <a:pt x="1252" y="41"/>
                  <a:pt x="1250" y="39"/>
                </a:cubicBezTo>
                <a:cubicBezTo>
                  <a:pt x="1249" y="38"/>
                  <a:pt x="1247" y="36"/>
                  <a:pt x="1246" y="35"/>
                </a:cubicBezTo>
                <a:cubicBezTo>
                  <a:pt x="1245" y="34"/>
                  <a:pt x="1244" y="33"/>
                  <a:pt x="1242" y="31"/>
                </a:cubicBezTo>
                <a:cubicBezTo>
                  <a:pt x="1241" y="30"/>
                  <a:pt x="1239" y="29"/>
                  <a:pt x="1238" y="29"/>
                </a:cubicBezTo>
                <a:cubicBezTo>
                  <a:pt x="1236" y="27"/>
                  <a:pt x="1235" y="25"/>
                  <a:pt x="1233" y="24"/>
                </a:cubicBezTo>
                <a:cubicBezTo>
                  <a:pt x="1232" y="24"/>
                  <a:pt x="1231" y="23"/>
                  <a:pt x="1230" y="22"/>
                </a:cubicBezTo>
                <a:cubicBezTo>
                  <a:pt x="1228" y="21"/>
                  <a:pt x="1226" y="20"/>
                  <a:pt x="1225" y="19"/>
                </a:cubicBezTo>
                <a:cubicBezTo>
                  <a:pt x="1224" y="18"/>
                  <a:pt x="1222" y="18"/>
                  <a:pt x="1221" y="17"/>
                </a:cubicBezTo>
                <a:cubicBezTo>
                  <a:pt x="1219" y="15"/>
                  <a:pt x="1217" y="15"/>
                  <a:pt x="1216" y="14"/>
                </a:cubicBezTo>
                <a:cubicBezTo>
                  <a:pt x="1215" y="13"/>
                  <a:pt x="1214" y="13"/>
                  <a:pt x="1213" y="13"/>
                </a:cubicBezTo>
                <a:cubicBezTo>
                  <a:pt x="1211" y="11"/>
                  <a:pt x="1209" y="11"/>
                  <a:pt x="1207" y="10"/>
                </a:cubicBezTo>
                <a:cubicBezTo>
                  <a:pt x="1207" y="9"/>
                  <a:pt x="1205" y="9"/>
                  <a:pt x="1204" y="9"/>
                </a:cubicBezTo>
                <a:cubicBezTo>
                  <a:pt x="1202" y="8"/>
                  <a:pt x="1201" y="7"/>
                  <a:pt x="1199" y="7"/>
                </a:cubicBezTo>
                <a:cubicBezTo>
                  <a:pt x="1198" y="7"/>
                  <a:pt x="1197" y="6"/>
                  <a:pt x="1196" y="6"/>
                </a:cubicBezTo>
                <a:cubicBezTo>
                  <a:pt x="1194" y="5"/>
                  <a:pt x="1193" y="5"/>
                  <a:pt x="1191" y="4"/>
                </a:cubicBezTo>
                <a:cubicBezTo>
                  <a:pt x="1191" y="4"/>
                  <a:pt x="1189" y="4"/>
                  <a:pt x="1189" y="3"/>
                </a:cubicBezTo>
                <a:cubicBezTo>
                  <a:pt x="1187" y="3"/>
                  <a:pt x="1186" y="3"/>
                  <a:pt x="1184" y="2"/>
                </a:cubicBezTo>
                <a:cubicBezTo>
                  <a:pt x="1183" y="2"/>
                  <a:pt x="1183" y="2"/>
                  <a:pt x="1182" y="2"/>
                </a:cubicBezTo>
                <a:cubicBezTo>
                  <a:pt x="1180" y="2"/>
                  <a:pt x="1179" y="1"/>
                  <a:pt x="1178" y="1"/>
                </a:cubicBezTo>
                <a:lnTo>
                  <a:pt x="1175" y="0"/>
                </a:lnTo>
                <a:lnTo>
                  <a:pt x="774" y="0"/>
                </a:lnTo>
                <a:cubicBezTo>
                  <a:pt x="760" y="0"/>
                  <a:pt x="746" y="2"/>
                  <a:pt x="732" y="5"/>
                </a:cubicBezTo>
                <a:cubicBezTo>
                  <a:pt x="722" y="7"/>
                  <a:pt x="712" y="9"/>
                  <a:pt x="702" y="13"/>
                </a:cubicBezTo>
                <a:cubicBezTo>
                  <a:pt x="696" y="15"/>
                  <a:pt x="690" y="18"/>
                  <a:pt x="684" y="21"/>
                </a:cubicBezTo>
                <a:cubicBezTo>
                  <a:pt x="612" y="56"/>
                  <a:pt x="565" y="130"/>
                  <a:pt x="565" y="209"/>
                </a:cubicBezTo>
                <a:lnTo>
                  <a:pt x="565" y="585"/>
                </a:lnTo>
                <a:cubicBezTo>
                  <a:pt x="565" y="593"/>
                  <a:pt x="564" y="601"/>
                  <a:pt x="563" y="609"/>
                </a:cubicBezTo>
                <a:lnTo>
                  <a:pt x="561" y="619"/>
                </a:lnTo>
                <a:cubicBezTo>
                  <a:pt x="555" y="651"/>
                  <a:pt x="525" y="756"/>
                  <a:pt x="393" y="756"/>
                </a:cubicBezTo>
                <a:lnTo>
                  <a:pt x="392" y="756"/>
                </a:lnTo>
                <a:lnTo>
                  <a:pt x="391" y="756"/>
                </a:lnTo>
                <a:cubicBezTo>
                  <a:pt x="351" y="752"/>
                  <a:pt x="314" y="735"/>
                  <a:pt x="283" y="707"/>
                </a:cubicBezTo>
                <a:lnTo>
                  <a:pt x="282" y="706"/>
                </a:lnTo>
                <a:cubicBezTo>
                  <a:pt x="279" y="703"/>
                  <a:pt x="275" y="700"/>
                  <a:pt x="272" y="696"/>
                </a:cubicBezTo>
                <a:lnTo>
                  <a:pt x="271" y="695"/>
                </a:lnTo>
                <a:cubicBezTo>
                  <a:pt x="245" y="672"/>
                  <a:pt x="205" y="646"/>
                  <a:pt x="157" y="648"/>
                </a:cubicBezTo>
                <a:cubicBezTo>
                  <a:pt x="143" y="648"/>
                  <a:pt x="130" y="650"/>
                  <a:pt x="116" y="654"/>
                </a:cubicBezTo>
                <a:cubicBezTo>
                  <a:pt x="49" y="672"/>
                  <a:pt x="1" y="732"/>
                  <a:pt x="0" y="802"/>
                </a:cubicBezTo>
                <a:lnTo>
                  <a:pt x="0" y="804"/>
                </a:lnTo>
                <a:lnTo>
                  <a:pt x="0" y="805"/>
                </a:lnTo>
                <a:cubicBezTo>
                  <a:pt x="1" y="874"/>
                  <a:pt x="49" y="935"/>
                  <a:pt x="116" y="954"/>
                </a:cubicBezTo>
                <a:cubicBezTo>
                  <a:pt x="130" y="956"/>
                  <a:pt x="143" y="958"/>
                  <a:pt x="157" y="958"/>
                </a:cubicBezTo>
                <a:lnTo>
                  <a:pt x="157" y="959"/>
                </a:lnTo>
                <a:cubicBezTo>
                  <a:pt x="206" y="961"/>
                  <a:pt x="246" y="934"/>
                  <a:pt x="272" y="910"/>
                </a:cubicBezTo>
                <a:cubicBezTo>
                  <a:pt x="276" y="906"/>
                  <a:pt x="279" y="903"/>
                  <a:pt x="282" y="900"/>
                </a:cubicBezTo>
                <a:lnTo>
                  <a:pt x="283" y="899"/>
                </a:lnTo>
                <a:cubicBezTo>
                  <a:pt x="314" y="871"/>
                  <a:pt x="351" y="855"/>
                  <a:pt x="391" y="851"/>
                </a:cubicBezTo>
                <a:lnTo>
                  <a:pt x="392" y="851"/>
                </a:lnTo>
                <a:lnTo>
                  <a:pt x="393" y="851"/>
                </a:lnTo>
                <a:cubicBezTo>
                  <a:pt x="525" y="851"/>
                  <a:pt x="555" y="956"/>
                  <a:pt x="561" y="988"/>
                </a:cubicBezTo>
                <a:lnTo>
                  <a:pt x="563" y="997"/>
                </a:lnTo>
                <a:cubicBezTo>
                  <a:pt x="564" y="1005"/>
                  <a:pt x="565" y="1014"/>
                  <a:pt x="565" y="1022"/>
                </a:cubicBezTo>
                <a:lnTo>
                  <a:pt x="565" y="1023"/>
                </a:lnTo>
                <a:lnTo>
                  <a:pt x="565" y="1398"/>
                </a:lnTo>
                <a:cubicBezTo>
                  <a:pt x="565" y="1414"/>
                  <a:pt x="567" y="1430"/>
                  <a:pt x="571" y="1445"/>
                </a:cubicBezTo>
                <a:cubicBezTo>
                  <a:pt x="573" y="1452"/>
                  <a:pt x="575" y="1460"/>
                  <a:pt x="577" y="1466"/>
                </a:cubicBezTo>
                <a:cubicBezTo>
                  <a:pt x="580" y="1474"/>
                  <a:pt x="583" y="1481"/>
                  <a:pt x="586" y="1488"/>
                </a:cubicBezTo>
                <a:cubicBezTo>
                  <a:pt x="591" y="1499"/>
                  <a:pt x="597" y="1509"/>
                  <a:pt x="605" y="1519"/>
                </a:cubicBezTo>
                <a:cubicBezTo>
                  <a:pt x="606" y="1521"/>
                  <a:pt x="607" y="1523"/>
                  <a:pt x="609" y="1524"/>
                </a:cubicBezTo>
                <a:cubicBezTo>
                  <a:pt x="612" y="1529"/>
                  <a:pt x="616" y="1533"/>
                  <a:pt x="619" y="1537"/>
                </a:cubicBezTo>
                <a:cubicBezTo>
                  <a:pt x="621" y="1540"/>
                  <a:pt x="624" y="1543"/>
                  <a:pt x="627" y="1545"/>
                </a:cubicBezTo>
                <a:cubicBezTo>
                  <a:pt x="666" y="1585"/>
                  <a:pt x="719" y="1606"/>
                  <a:pt x="774" y="1606"/>
                </a:cubicBezTo>
                <a:lnTo>
                  <a:pt x="1151" y="1607"/>
                </a:lnTo>
                <a:cubicBezTo>
                  <a:pt x="1151" y="1607"/>
                  <a:pt x="1152" y="1607"/>
                  <a:pt x="1154" y="1607"/>
                </a:cubicBezTo>
                <a:cubicBezTo>
                  <a:pt x="1158" y="1606"/>
                  <a:pt x="1162" y="1606"/>
                  <a:pt x="1166" y="1606"/>
                </a:cubicBezTo>
                <a:lnTo>
                  <a:pt x="1174" y="1604"/>
                </a:lnTo>
                <a:cubicBezTo>
                  <a:pt x="1207" y="1598"/>
                  <a:pt x="1280" y="1573"/>
                  <a:pt x="1280" y="1474"/>
                </a:cubicBezTo>
                <a:cubicBezTo>
                  <a:pt x="1277" y="1443"/>
                  <a:pt x="1264" y="1414"/>
                  <a:pt x="1242" y="1389"/>
                </a:cubicBezTo>
                <a:cubicBezTo>
                  <a:pt x="1239" y="1386"/>
                  <a:pt x="1235" y="1382"/>
                  <a:pt x="1231" y="1378"/>
                </a:cubicBezTo>
                <a:lnTo>
                  <a:pt x="1231" y="1377"/>
                </a:lnTo>
                <a:cubicBezTo>
                  <a:pt x="1203" y="1346"/>
                  <a:pt x="1170" y="1296"/>
                  <a:pt x="1173" y="1236"/>
                </a:cubicBezTo>
                <a:cubicBezTo>
                  <a:pt x="1173" y="1219"/>
                  <a:pt x="1175" y="1203"/>
                  <a:pt x="1179" y="1186"/>
                </a:cubicBezTo>
                <a:cubicBezTo>
                  <a:pt x="1200" y="1109"/>
                  <a:pt x="1267" y="1052"/>
                  <a:pt x="1345" y="1043"/>
                </a:cubicBezTo>
                <a:lnTo>
                  <a:pt x="1345" y="1042"/>
                </a:lnTo>
                <a:lnTo>
                  <a:pt x="1348" y="1042"/>
                </a:lnTo>
                <a:lnTo>
                  <a:pt x="1348" y="1041"/>
                </a:lnTo>
                <a:lnTo>
                  <a:pt x="1364" y="1041"/>
                </a:lnTo>
                <a:lnTo>
                  <a:pt x="1365" y="1041"/>
                </a:lnTo>
                <a:lnTo>
                  <a:pt x="1366" y="1041"/>
                </a:lnTo>
                <a:lnTo>
                  <a:pt x="1367" y="1041"/>
                </a:lnTo>
                <a:cubicBezTo>
                  <a:pt x="1367" y="1041"/>
                  <a:pt x="1367" y="1041"/>
                  <a:pt x="1368" y="1041"/>
                </a:cubicBezTo>
                <a:lnTo>
                  <a:pt x="1369" y="1041"/>
                </a:lnTo>
                <a:cubicBezTo>
                  <a:pt x="1370" y="1041"/>
                  <a:pt x="1370" y="1041"/>
                  <a:pt x="1371" y="1041"/>
                </a:cubicBezTo>
                <a:lnTo>
                  <a:pt x="1391" y="1041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45" name="Freeform 449">
            <a:extLst>
              <a:ext uri="{FF2B5EF4-FFF2-40B4-BE49-F238E27FC236}">
                <a16:creationId xmlns:a16="http://schemas.microsoft.com/office/drawing/2014/main" id="{56F86EC3-ABE8-05F2-A0ED-A017F8D3E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5982" y="2008843"/>
            <a:ext cx="1354010" cy="1354037"/>
          </a:xfrm>
          <a:custGeom>
            <a:avLst/>
            <a:gdLst>
              <a:gd name="T0" fmla="*/ 707038 w 2174"/>
              <a:gd name="T1" fmla="*/ 578879 h 2174"/>
              <a:gd name="T2" fmla="*/ 763198 w 2174"/>
              <a:gd name="T3" fmla="*/ 553679 h 2174"/>
              <a:gd name="T4" fmla="*/ 767518 w 2174"/>
              <a:gd name="T5" fmla="*/ 547919 h 2174"/>
              <a:gd name="T6" fmla="*/ 774718 w 2174"/>
              <a:gd name="T7" fmla="*/ 535679 h 2174"/>
              <a:gd name="T8" fmla="*/ 782278 w 2174"/>
              <a:gd name="T9" fmla="*/ 75240 h 2174"/>
              <a:gd name="T10" fmla="*/ 759958 w 2174"/>
              <a:gd name="T11" fmla="*/ 22320 h 2174"/>
              <a:gd name="T12" fmla="*/ 707038 w 2174"/>
              <a:gd name="T13" fmla="*/ 0 h 2174"/>
              <a:gd name="T14" fmla="*/ 263519 w 2174"/>
              <a:gd name="T15" fmla="*/ 1800 h 2174"/>
              <a:gd name="T16" fmla="*/ 252719 w 2174"/>
              <a:gd name="T17" fmla="*/ 4680 h 2174"/>
              <a:gd name="T18" fmla="*/ 203399 w 2174"/>
              <a:gd name="T19" fmla="*/ 75240 h 2174"/>
              <a:gd name="T20" fmla="*/ 202679 w 2174"/>
              <a:gd name="T21" fmla="*/ 219599 h 2174"/>
              <a:gd name="T22" fmla="*/ 201959 w 2174"/>
              <a:gd name="T23" fmla="*/ 223199 h 2174"/>
              <a:gd name="T24" fmla="*/ 140760 w 2174"/>
              <a:gd name="T25" fmla="*/ 272519 h 2174"/>
              <a:gd name="T26" fmla="*/ 101520 w 2174"/>
              <a:gd name="T27" fmla="*/ 254519 h 2174"/>
              <a:gd name="T28" fmla="*/ 97560 w 2174"/>
              <a:gd name="T29" fmla="*/ 250559 h 2174"/>
              <a:gd name="T30" fmla="*/ 56520 w 2174"/>
              <a:gd name="T31" fmla="*/ 233639 h 2174"/>
              <a:gd name="T32" fmla="*/ 41760 w 2174"/>
              <a:gd name="T33" fmla="*/ 235799 h 2174"/>
              <a:gd name="T34" fmla="*/ 0 w 2174"/>
              <a:gd name="T35" fmla="*/ 290159 h 2174"/>
              <a:gd name="T36" fmla="*/ 41760 w 2174"/>
              <a:gd name="T37" fmla="*/ 343439 h 2174"/>
              <a:gd name="T38" fmla="*/ 56520 w 2174"/>
              <a:gd name="T39" fmla="*/ 345599 h 2174"/>
              <a:gd name="T40" fmla="*/ 97920 w 2174"/>
              <a:gd name="T41" fmla="*/ 327959 h 2174"/>
              <a:gd name="T42" fmla="*/ 101880 w 2174"/>
              <a:gd name="T43" fmla="*/ 323999 h 2174"/>
              <a:gd name="T44" fmla="*/ 141480 w 2174"/>
              <a:gd name="T45" fmla="*/ 306359 h 2174"/>
              <a:gd name="T46" fmla="*/ 202679 w 2174"/>
              <a:gd name="T47" fmla="*/ 359639 h 2174"/>
              <a:gd name="T48" fmla="*/ 203399 w 2174"/>
              <a:gd name="T49" fmla="*/ 368279 h 2174"/>
              <a:gd name="T50" fmla="*/ 203399 w 2174"/>
              <a:gd name="T51" fmla="*/ 503639 h 2174"/>
              <a:gd name="T52" fmla="*/ 207719 w 2174"/>
              <a:gd name="T53" fmla="*/ 528119 h 2174"/>
              <a:gd name="T54" fmla="*/ 210959 w 2174"/>
              <a:gd name="T55" fmla="*/ 536039 h 2174"/>
              <a:gd name="T56" fmla="*/ 219239 w 2174"/>
              <a:gd name="T57" fmla="*/ 548999 h 2174"/>
              <a:gd name="T58" fmla="*/ 222839 w 2174"/>
              <a:gd name="T59" fmla="*/ 553679 h 2174"/>
              <a:gd name="T60" fmla="*/ 278639 w 2174"/>
              <a:gd name="T61" fmla="*/ 578879 h 2174"/>
              <a:gd name="T62" fmla="*/ 422639 w 2174"/>
              <a:gd name="T63" fmla="*/ 579599 h 2174"/>
              <a:gd name="T64" fmla="*/ 424079 w 2174"/>
              <a:gd name="T65" fmla="*/ 579959 h 2174"/>
              <a:gd name="T66" fmla="*/ 426239 w 2174"/>
              <a:gd name="T67" fmla="*/ 580319 h 2174"/>
              <a:gd name="T68" fmla="*/ 474839 w 2174"/>
              <a:gd name="T69" fmla="*/ 628558 h 2174"/>
              <a:gd name="T70" fmla="*/ 475559 w 2174"/>
              <a:gd name="T71" fmla="*/ 641878 h 2174"/>
              <a:gd name="T72" fmla="*/ 457919 w 2174"/>
              <a:gd name="T73" fmla="*/ 681118 h 2174"/>
              <a:gd name="T74" fmla="*/ 453959 w 2174"/>
              <a:gd name="T75" fmla="*/ 685078 h 2174"/>
              <a:gd name="T76" fmla="*/ 437039 w 2174"/>
              <a:gd name="T77" fmla="*/ 726118 h 2174"/>
              <a:gd name="T78" fmla="*/ 438839 w 2174"/>
              <a:gd name="T79" fmla="*/ 740518 h 2174"/>
              <a:gd name="T80" fmla="*/ 493559 w 2174"/>
              <a:gd name="T81" fmla="*/ 782278 h 2174"/>
              <a:gd name="T82" fmla="*/ 546839 w 2174"/>
              <a:gd name="T83" fmla="*/ 740518 h 2174"/>
              <a:gd name="T84" fmla="*/ 548639 w 2174"/>
              <a:gd name="T85" fmla="*/ 725758 h 2174"/>
              <a:gd name="T86" fmla="*/ 531359 w 2174"/>
              <a:gd name="T87" fmla="*/ 684718 h 2174"/>
              <a:gd name="T88" fmla="*/ 527399 w 2174"/>
              <a:gd name="T89" fmla="*/ 680758 h 2174"/>
              <a:gd name="T90" fmla="*/ 510119 w 2174"/>
              <a:gd name="T91" fmla="*/ 641158 h 2174"/>
              <a:gd name="T92" fmla="*/ 563039 w 2174"/>
              <a:gd name="T93" fmla="*/ 579599 h 217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174" h="2174">
                <a:moveTo>
                  <a:pt x="1587" y="1608"/>
                </a:moveTo>
                <a:lnTo>
                  <a:pt x="1588" y="1608"/>
                </a:lnTo>
                <a:lnTo>
                  <a:pt x="1964" y="1608"/>
                </a:lnTo>
                <a:cubicBezTo>
                  <a:pt x="2022" y="1608"/>
                  <a:pt x="2079" y="1583"/>
                  <a:pt x="2118" y="1540"/>
                </a:cubicBezTo>
                <a:lnTo>
                  <a:pt x="2120" y="1538"/>
                </a:lnTo>
                <a:cubicBezTo>
                  <a:pt x="2122" y="1534"/>
                  <a:pt x="2126" y="1530"/>
                  <a:pt x="2129" y="1525"/>
                </a:cubicBezTo>
                <a:lnTo>
                  <a:pt x="2132" y="1522"/>
                </a:lnTo>
                <a:cubicBezTo>
                  <a:pt x="2140" y="1512"/>
                  <a:pt x="2146" y="1500"/>
                  <a:pt x="2152" y="1489"/>
                </a:cubicBezTo>
                <a:lnTo>
                  <a:pt x="2152" y="1488"/>
                </a:lnTo>
                <a:cubicBezTo>
                  <a:pt x="2166" y="1460"/>
                  <a:pt x="2173" y="1430"/>
                  <a:pt x="2173" y="1399"/>
                </a:cubicBezTo>
                <a:lnTo>
                  <a:pt x="2173" y="209"/>
                </a:lnTo>
                <a:cubicBezTo>
                  <a:pt x="2173" y="154"/>
                  <a:pt x="2151" y="101"/>
                  <a:pt x="2111" y="62"/>
                </a:cubicBezTo>
                <a:cubicBezTo>
                  <a:pt x="2109" y="59"/>
                  <a:pt x="2107" y="57"/>
                  <a:pt x="2104" y="55"/>
                </a:cubicBezTo>
                <a:cubicBezTo>
                  <a:pt x="2066" y="20"/>
                  <a:pt x="2016" y="0"/>
                  <a:pt x="1964" y="0"/>
                </a:cubicBezTo>
                <a:lnTo>
                  <a:pt x="774" y="0"/>
                </a:lnTo>
                <a:cubicBezTo>
                  <a:pt x="760" y="0"/>
                  <a:pt x="746" y="2"/>
                  <a:pt x="732" y="5"/>
                </a:cubicBezTo>
                <a:cubicBezTo>
                  <a:pt x="722" y="7"/>
                  <a:pt x="712" y="9"/>
                  <a:pt x="702" y="13"/>
                </a:cubicBezTo>
                <a:cubicBezTo>
                  <a:pt x="696" y="15"/>
                  <a:pt x="690" y="18"/>
                  <a:pt x="684" y="21"/>
                </a:cubicBezTo>
                <a:cubicBezTo>
                  <a:pt x="612" y="56"/>
                  <a:pt x="565" y="130"/>
                  <a:pt x="565" y="209"/>
                </a:cubicBezTo>
                <a:lnTo>
                  <a:pt x="565" y="586"/>
                </a:lnTo>
                <a:cubicBezTo>
                  <a:pt x="565" y="594"/>
                  <a:pt x="564" y="602"/>
                  <a:pt x="563" y="610"/>
                </a:cubicBezTo>
                <a:lnTo>
                  <a:pt x="561" y="620"/>
                </a:lnTo>
                <a:cubicBezTo>
                  <a:pt x="555" y="652"/>
                  <a:pt x="525" y="757"/>
                  <a:pt x="393" y="757"/>
                </a:cubicBezTo>
                <a:lnTo>
                  <a:pt x="392" y="757"/>
                </a:lnTo>
                <a:lnTo>
                  <a:pt x="391" y="757"/>
                </a:lnTo>
                <a:cubicBezTo>
                  <a:pt x="351" y="752"/>
                  <a:pt x="314" y="736"/>
                  <a:pt x="283" y="708"/>
                </a:cubicBezTo>
                <a:lnTo>
                  <a:pt x="282" y="707"/>
                </a:lnTo>
                <a:cubicBezTo>
                  <a:pt x="279" y="704"/>
                  <a:pt x="275" y="701"/>
                  <a:pt x="272" y="697"/>
                </a:cubicBezTo>
                <a:lnTo>
                  <a:pt x="271" y="696"/>
                </a:lnTo>
                <a:cubicBezTo>
                  <a:pt x="245" y="673"/>
                  <a:pt x="205" y="647"/>
                  <a:pt x="157" y="649"/>
                </a:cubicBezTo>
                <a:cubicBezTo>
                  <a:pt x="143" y="649"/>
                  <a:pt x="130" y="651"/>
                  <a:pt x="116" y="655"/>
                </a:cubicBezTo>
                <a:cubicBezTo>
                  <a:pt x="49" y="672"/>
                  <a:pt x="1" y="733"/>
                  <a:pt x="0" y="803"/>
                </a:cubicBezTo>
                <a:lnTo>
                  <a:pt x="0" y="804"/>
                </a:lnTo>
                <a:lnTo>
                  <a:pt x="0" y="806"/>
                </a:lnTo>
                <a:cubicBezTo>
                  <a:pt x="1" y="875"/>
                  <a:pt x="49" y="936"/>
                  <a:pt x="116" y="954"/>
                </a:cubicBezTo>
                <a:cubicBezTo>
                  <a:pt x="130" y="958"/>
                  <a:pt x="143" y="960"/>
                  <a:pt x="157" y="960"/>
                </a:cubicBezTo>
                <a:cubicBezTo>
                  <a:pt x="206" y="962"/>
                  <a:pt x="246" y="935"/>
                  <a:pt x="272" y="911"/>
                </a:cubicBezTo>
                <a:cubicBezTo>
                  <a:pt x="276" y="908"/>
                  <a:pt x="279" y="904"/>
                  <a:pt x="282" y="901"/>
                </a:cubicBezTo>
                <a:lnTo>
                  <a:pt x="283" y="900"/>
                </a:lnTo>
                <a:cubicBezTo>
                  <a:pt x="314" y="872"/>
                  <a:pt x="351" y="856"/>
                  <a:pt x="391" y="852"/>
                </a:cubicBezTo>
                <a:lnTo>
                  <a:pt x="392" y="851"/>
                </a:lnTo>
                <a:lnTo>
                  <a:pt x="393" y="851"/>
                </a:lnTo>
                <a:cubicBezTo>
                  <a:pt x="525" y="852"/>
                  <a:pt x="555" y="957"/>
                  <a:pt x="561" y="988"/>
                </a:cubicBezTo>
                <a:lnTo>
                  <a:pt x="563" y="999"/>
                </a:lnTo>
                <a:cubicBezTo>
                  <a:pt x="564" y="1006"/>
                  <a:pt x="565" y="1015"/>
                  <a:pt x="565" y="1023"/>
                </a:cubicBezTo>
                <a:lnTo>
                  <a:pt x="565" y="1024"/>
                </a:lnTo>
                <a:lnTo>
                  <a:pt x="565" y="1399"/>
                </a:lnTo>
                <a:cubicBezTo>
                  <a:pt x="565" y="1415"/>
                  <a:pt x="567" y="1431"/>
                  <a:pt x="571" y="1446"/>
                </a:cubicBezTo>
                <a:cubicBezTo>
                  <a:pt x="573" y="1453"/>
                  <a:pt x="575" y="1461"/>
                  <a:pt x="577" y="1467"/>
                </a:cubicBezTo>
                <a:cubicBezTo>
                  <a:pt x="580" y="1475"/>
                  <a:pt x="583" y="1483"/>
                  <a:pt x="586" y="1489"/>
                </a:cubicBezTo>
                <a:cubicBezTo>
                  <a:pt x="591" y="1500"/>
                  <a:pt x="597" y="1510"/>
                  <a:pt x="605" y="1521"/>
                </a:cubicBezTo>
                <a:cubicBezTo>
                  <a:pt x="606" y="1522"/>
                  <a:pt x="607" y="1524"/>
                  <a:pt x="609" y="1525"/>
                </a:cubicBezTo>
                <a:cubicBezTo>
                  <a:pt x="612" y="1530"/>
                  <a:pt x="616" y="1534"/>
                  <a:pt x="619" y="1538"/>
                </a:cubicBezTo>
                <a:cubicBezTo>
                  <a:pt x="621" y="1541"/>
                  <a:pt x="624" y="1544"/>
                  <a:pt x="627" y="1546"/>
                </a:cubicBezTo>
                <a:cubicBezTo>
                  <a:pt x="666" y="1586"/>
                  <a:pt x="719" y="1608"/>
                  <a:pt x="774" y="1608"/>
                </a:cubicBezTo>
                <a:lnTo>
                  <a:pt x="1151" y="1608"/>
                </a:lnTo>
                <a:cubicBezTo>
                  <a:pt x="1159" y="1608"/>
                  <a:pt x="1167" y="1609"/>
                  <a:pt x="1174" y="1610"/>
                </a:cubicBezTo>
                <a:lnTo>
                  <a:pt x="1178" y="1611"/>
                </a:lnTo>
                <a:lnTo>
                  <a:pt x="1184" y="1612"/>
                </a:lnTo>
                <a:lnTo>
                  <a:pt x="1185" y="1612"/>
                </a:lnTo>
                <a:cubicBezTo>
                  <a:pt x="1214" y="1618"/>
                  <a:pt x="1302" y="1643"/>
                  <a:pt x="1319" y="1746"/>
                </a:cubicBezTo>
                <a:cubicBezTo>
                  <a:pt x="1321" y="1757"/>
                  <a:pt x="1322" y="1768"/>
                  <a:pt x="1322" y="1781"/>
                </a:cubicBezTo>
                <a:lnTo>
                  <a:pt x="1321" y="1783"/>
                </a:lnTo>
                <a:cubicBezTo>
                  <a:pt x="1317" y="1823"/>
                  <a:pt x="1301" y="1860"/>
                  <a:pt x="1273" y="1891"/>
                </a:cubicBezTo>
                <a:lnTo>
                  <a:pt x="1272" y="1892"/>
                </a:lnTo>
                <a:cubicBezTo>
                  <a:pt x="1269" y="1895"/>
                  <a:pt x="1266" y="1898"/>
                  <a:pt x="1262" y="1903"/>
                </a:cubicBezTo>
                <a:lnTo>
                  <a:pt x="1261" y="1903"/>
                </a:lnTo>
                <a:cubicBezTo>
                  <a:pt x="1238" y="1929"/>
                  <a:pt x="1211" y="1968"/>
                  <a:pt x="1214" y="2016"/>
                </a:cubicBezTo>
                <a:lnTo>
                  <a:pt x="1214" y="2017"/>
                </a:lnTo>
                <a:cubicBezTo>
                  <a:pt x="1214" y="2029"/>
                  <a:pt x="1215" y="2043"/>
                  <a:pt x="1219" y="2057"/>
                </a:cubicBezTo>
                <a:cubicBezTo>
                  <a:pt x="1238" y="2124"/>
                  <a:pt x="1298" y="2171"/>
                  <a:pt x="1367" y="2173"/>
                </a:cubicBezTo>
                <a:lnTo>
                  <a:pt x="1370" y="2173"/>
                </a:lnTo>
                <a:lnTo>
                  <a:pt x="1371" y="2173"/>
                </a:lnTo>
                <a:cubicBezTo>
                  <a:pt x="1440" y="2171"/>
                  <a:pt x="1501" y="2124"/>
                  <a:pt x="1519" y="2057"/>
                </a:cubicBezTo>
                <a:cubicBezTo>
                  <a:pt x="1523" y="2043"/>
                  <a:pt x="1524" y="2029"/>
                  <a:pt x="1524" y="2017"/>
                </a:cubicBezTo>
                <a:lnTo>
                  <a:pt x="1524" y="2016"/>
                </a:lnTo>
                <a:cubicBezTo>
                  <a:pt x="1527" y="1968"/>
                  <a:pt x="1500" y="1928"/>
                  <a:pt x="1477" y="1903"/>
                </a:cubicBezTo>
                <a:lnTo>
                  <a:pt x="1476" y="1902"/>
                </a:lnTo>
                <a:cubicBezTo>
                  <a:pt x="1472" y="1898"/>
                  <a:pt x="1469" y="1895"/>
                  <a:pt x="1466" y="1892"/>
                </a:cubicBezTo>
                <a:lnTo>
                  <a:pt x="1465" y="1891"/>
                </a:lnTo>
                <a:cubicBezTo>
                  <a:pt x="1438" y="1860"/>
                  <a:pt x="1421" y="1823"/>
                  <a:pt x="1417" y="1783"/>
                </a:cubicBezTo>
                <a:lnTo>
                  <a:pt x="1417" y="1781"/>
                </a:lnTo>
                <a:cubicBezTo>
                  <a:pt x="1417" y="1649"/>
                  <a:pt x="1521" y="1618"/>
                  <a:pt x="1553" y="1612"/>
                </a:cubicBezTo>
                <a:lnTo>
                  <a:pt x="1564" y="1610"/>
                </a:lnTo>
                <a:cubicBezTo>
                  <a:pt x="1571" y="1609"/>
                  <a:pt x="1580" y="1608"/>
                  <a:pt x="1587" y="1608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46" name="Freeform 450">
            <a:extLst>
              <a:ext uri="{FF2B5EF4-FFF2-40B4-BE49-F238E27FC236}">
                <a16:creationId xmlns:a16="http://schemas.microsoft.com/office/drawing/2014/main" id="{4775729D-8437-80C1-A96F-B86A0EC08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6962" y="2005678"/>
            <a:ext cx="1002460" cy="1002482"/>
          </a:xfrm>
          <a:custGeom>
            <a:avLst/>
            <a:gdLst>
              <a:gd name="T0" fmla="*/ 210312 w 1609"/>
              <a:gd name="T1" fmla="*/ 577997 h 1608"/>
              <a:gd name="T2" fmla="*/ 217874 w 1609"/>
              <a:gd name="T3" fmla="*/ 577276 h 1608"/>
              <a:gd name="T4" fmla="*/ 242002 w 1609"/>
              <a:gd name="T5" fmla="*/ 499801 h 1608"/>
              <a:gd name="T6" fmla="*/ 217154 w 1609"/>
              <a:gd name="T7" fmla="*/ 444668 h 1608"/>
              <a:gd name="T8" fmla="*/ 279455 w 1609"/>
              <a:gd name="T9" fmla="*/ 375121 h 1608"/>
              <a:gd name="T10" fmla="*/ 286297 w 1609"/>
              <a:gd name="T11" fmla="*/ 374401 h 1608"/>
              <a:gd name="T12" fmla="*/ 287018 w 1609"/>
              <a:gd name="T13" fmla="*/ 374401 h 1608"/>
              <a:gd name="T14" fmla="*/ 288098 w 1609"/>
              <a:gd name="T15" fmla="*/ 374401 h 1608"/>
              <a:gd name="T16" fmla="*/ 296021 w 1609"/>
              <a:gd name="T17" fmla="*/ 375121 h 1608"/>
              <a:gd name="T18" fmla="*/ 357602 w 1609"/>
              <a:gd name="T19" fmla="*/ 444668 h 1608"/>
              <a:gd name="T20" fmla="*/ 332753 w 1609"/>
              <a:gd name="T21" fmla="*/ 499801 h 1608"/>
              <a:gd name="T22" fmla="*/ 356881 w 1609"/>
              <a:gd name="T23" fmla="*/ 577276 h 1608"/>
              <a:gd name="T24" fmla="*/ 365164 w 1609"/>
              <a:gd name="T25" fmla="*/ 578357 h 1608"/>
              <a:gd name="T26" fmla="*/ 414141 w 1609"/>
              <a:gd name="T27" fmla="*/ 577997 h 1608"/>
              <a:gd name="T28" fmla="*/ 571874 w 1609"/>
              <a:gd name="T29" fmla="*/ 536196 h 1608"/>
              <a:gd name="T30" fmla="*/ 577636 w 1609"/>
              <a:gd name="T31" fmla="*/ 518900 h 1608"/>
              <a:gd name="T32" fmla="*/ 579077 w 1609"/>
              <a:gd name="T33" fmla="*/ 358545 h 1608"/>
              <a:gd name="T34" fmla="*/ 578717 w 1609"/>
              <a:gd name="T35" fmla="*/ 356383 h 1608"/>
              <a:gd name="T36" fmla="*/ 577997 w 1609"/>
              <a:gd name="T37" fmla="*/ 353500 h 1608"/>
              <a:gd name="T38" fmla="*/ 576916 w 1609"/>
              <a:gd name="T39" fmla="*/ 350618 h 1608"/>
              <a:gd name="T40" fmla="*/ 575836 w 1609"/>
              <a:gd name="T41" fmla="*/ 347735 h 1608"/>
              <a:gd name="T42" fmla="*/ 574395 w 1609"/>
              <a:gd name="T43" fmla="*/ 344852 h 1608"/>
              <a:gd name="T44" fmla="*/ 572595 w 1609"/>
              <a:gd name="T45" fmla="*/ 341609 h 1608"/>
              <a:gd name="T46" fmla="*/ 570434 w 1609"/>
              <a:gd name="T47" fmla="*/ 338366 h 1608"/>
              <a:gd name="T48" fmla="*/ 567913 w 1609"/>
              <a:gd name="T49" fmla="*/ 335123 h 1608"/>
              <a:gd name="T50" fmla="*/ 565392 w 1609"/>
              <a:gd name="T51" fmla="*/ 332240 h 1608"/>
              <a:gd name="T52" fmla="*/ 562151 w 1609"/>
              <a:gd name="T53" fmla="*/ 329357 h 1608"/>
              <a:gd name="T54" fmla="*/ 558190 w 1609"/>
              <a:gd name="T55" fmla="*/ 327195 h 1608"/>
              <a:gd name="T56" fmla="*/ 554228 w 1609"/>
              <a:gd name="T57" fmla="*/ 325033 h 1608"/>
              <a:gd name="T58" fmla="*/ 549547 w 1609"/>
              <a:gd name="T59" fmla="*/ 322871 h 1608"/>
              <a:gd name="T60" fmla="*/ 544145 w 1609"/>
              <a:gd name="T61" fmla="*/ 321430 h 1608"/>
              <a:gd name="T62" fmla="*/ 538383 w 1609"/>
              <a:gd name="T63" fmla="*/ 320709 h 1608"/>
              <a:gd name="T64" fmla="*/ 501651 w 1609"/>
              <a:gd name="T65" fmla="*/ 334042 h 1608"/>
              <a:gd name="T66" fmla="*/ 496969 w 1609"/>
              <a:gd name="T67" fmla="*/ 338366 h 1608"/>
              <a:gd name="T68" fmla="*/ 428186 w 1609"/>
              <a:gd name="T69" fmla="*/ 356744 h 1608"/>
              <a:gd name="T70" fmla="*/ 376328 w 1609"/>
              <a:gd name="T71" fmla="*/ 292241 h 1608"/>
              <a:gd name="T72" fmla="*/ 375968 w 1609"/>
              <a:gd name="T73" fmla="*/ 289359 h 1608"/>
              <a:gd name="T74" fmla="*/ 376688 w 1609"/>
              <a:gd name="T75" fmla="*/ 281791 h 1608"/>
              <a:gd name="T76" fmla="*/ 446552 w 1609"/>
              <a:gd name="T77" fmla="*/ 219451 h 1608"/>
              <a:gd name="T78" fmla="*/ 501651 w 1609"/>
              <a:gd name="T79" fmla="*/ 244315 h 1608"/>
              <a:gd name="T80" fmla="*/ 579077 w 1609"/>
              <a:gd name="T81" fmla="*/ 220532 h 1608"/>
              <a:gd name="T82" fmla="*/ 559630 w 1609"/>
              <a:gd name="T83" fmla="*/ 24504 h 1608"/>
              <a:gd name="T84" fmla="*/ 503811 w 1609"/>
              <a:gd name="T85" fmla="*/ 0 h 1608"/>
              <a:gd name="T86" fmla="*/ 42855 w 1609"/>
              <a:gd name="T87" fmla="*/ 7207 h 1608"/>
              <a:gd name="T88" fmla="*/ 29890 w 1609"/>
              <a:gd name="T89" fmla="*/ 15495 h 1608"/>
              <a:gd name="T90" fmla="*/ 0 w 1609"/>
              <a:gd name="T91" fmla="*/ 75313 h 1608"/>
              <a:gd name="T92" fmla="*/ 0 w 1609"/>
              <a:gd name="T93" fmla="*/ 210803 h 1608"/>
              <a:gd name="T94" fmla="*/ 0 w 1609"/>
              <a:gd name="T95" fmla="*/ 212244 h 1608"/>
              <a:gd name="T96" fmla="*/ 0 w 1609"/>
              <a:gd name="T97" fmla="*/ 366833 h 1608"/>
              <a:gd name="T98" fmla="*/ 0 w 1609"/>
              <a:gd name="T99" fmla="*/ 481424 h 1608"/>
              <a:gd name="T100" fmla="*/ 22328 w 1609"/>
              <a:gd name="T101" fmla="*/ 557096 h 1608"/>
              <a:gd name="T102" fmla="*/ 29890 w 1609"/>
              <a:gd name="T103" fmla="*/ 563583 h 1608"/>
              <a:gd name="T104" fmla="*/ 42855 w 1609"/>
              <a:gd name="T105" fmla="*/ 571871 h 1608"/>
              <a:gd name="T106" fmla="*/ 58700 w 1609"/>
              <a:gd name="T107" fmla="*/ 576916 h 1608"/>
              <a:gd name="T108" fmla="*/ 209231 w 1609"/>
              <a:gd name="T109" fmla="*/ 577997 h 160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609" h="1608">
                <a:moveTo>
                  <a:pt x="581" y="1604"/>
                </a:moveTo>
                <a:lnTo>
                  <a:pt x="581" y="1604"/>
                </a:lnTo>
                <a:cubicBezTo>
                  <a:pt x="582" y="1604"/>
                  <a:pt x="583" y="1604"/>
                  <a:pt x="584" y="1604"/>
                </a:cubicBezTo>
                <a:cubicBezTo>
                  <a:pt x="589" y="1604"/>
                  <a:pt x="592" y="1604"/>
                  <a:pt x="597" y="1603"/>
                </a:cubicBezTo>
                <a:lnTo>
                  <a:pt x="605" y="1602"/>
                </a:lnTo>
                <a:cubicBezTo>
                  <a:pt x="637" y="1596"/>
                  <a:pt x="711" y="1571"/>
                  <a:pt x="711" y="1472"/>
                </a:cubicBezTo>
                <a:cubicBezTo>
                  <a:pt x="707" y="1440"/>
                  <a:pt x="695" y="1411"/>
                  <a:pt x="672" y="1387"/>
                </a:cubicBezTo>
                <a:cubicBezTo>
                  <a:pt x="669" y="1384"/>
                  <a:pt x="666" y="1379"/>
                  <a:pt x="662" y="1375"/>
                </a:cubicBezTo>
                <a:lnTo>
                  <a:pt x="661" y="1375"/>
                </a:lnTo>
                <a:cubicBezTo>
                  <a:pt x="633" y="1344"/>
                  <a:pt x="601" y="1294"/>
                  <a:pt x="603" y="1234"/>
                </a:cubicBezTo>
                <a:cubicBezTo>
                  <a:pt x="603" y="1217"/>
                  <a:pt x="605" y="1200"/>
                  <a:pt x="610" y="1184"/>
                </a:cubicBezTo>
                <a:cubicBezTo>
                  <a:pt x="630" y="1106"/>
                  <a:pt x="697" y="1050"/>
                  <a:pt x="776" y="1041"/>
                </a:cubicBezTo>
                <a:lnTo>
                  <a:pt x="776" y="1039"/>
                </a:lnTo>
                <a:lnTo>
                  <a:pt x="779" y="1039"/>
                </a:lnTo>
                <a:lnTo>
                  <a:pt x="795" y="1039"/>
                </a:lnTo>
                <a:lnTo>
                  <a:pt x="796" y="1039"/>
                </a:lnTo>
                <a:lnTo>
                  <a:pt x="797" y="1039"/>
                </a:lnTo>
                <a:cubicBezTo>
                  <a:pt x="798" y="1039"/>
                  <a:pt x="798" y="1039"/>
                  <a:pt x="798" y="1039"/>
                </a:cubicBezTo>
                <a:lnTo>
                  <a:pt x="799" y="1039"/>
                </a:lnTo>
                <a:lnTo>
                  <a:pt x="800" y="1039"/>
                </a:lnTo>
                <a:lnTo>
                  <a:pt x="801" y="1039"/>
                </a:lnTo>
                <a:lnTo>
                  <a:pt x="822" y="1039"/>
                </a:lnTo>
                <a:lnTo>
                  <a:pt x="822" y="1041"/>
                </a:lnTo>
                <a:cubicBezTo>
                  <a:pt x="900" y="1050"/>
                  <a:pt x="966" y="1106"/>
                  <a:pt x="986" y="1184"/>
                </a:cubicBezTo>
                <a:cubicBezTo>
                  <a:pt x="991" y="1200"/>
                  <a:pt x="993" y="1217"/>
                  <a:pt x="993" y="1234"/>
                </a:cubicBezTo>
                <a:cubicBezTo>
                  <a:pt x="996" y="1294"/>
                  <a:pt x="964" y="1344"/>
                  <a:pt x="936" y="1374"/>
                </a:cubicBezTo>
                <a:lnTo>
                  <a:pt x="936" y="1375"/>
                </a:lnTo>
                <a:cubicBezTo>
                  <a:pt x="931" y="1379"/>
                  <a:pt x="928" y="1383"/>
                  <a:pt x="924" y="1387"/>
                </a:cubicBezTo>
                <a:cubicBezTo>
                  <a:pt x="902" y="1411"/>
                  <a:pt x="889" y="1440"/>
                  <a:pt x="885" y="1472"/>
                </a:cubicBezTo>
                <a:cubicBezTo>
                  <a:pt x="886" y="1571"/>
                  <a:pt x="959" y="1596"/>
                  <a:pt x="991" y="1602"/>
                </a:cubicBezTo>
                <a:lnTo>
                  <a:pt x="1000" y="1603"/>
                </a:lnTo>
                <a:cubicBezTo>
                  <a:pt x="1005" y="1604"/>
                  <a:pt x="1009" y="1604"/>
                  <a:pt x="1014" y="1605"/>
                </a:cubicBezTo>
                <a:cubicBezTo>
                  <a:pt x="1015" y="1604"/>
                  <a:pt x="1017" y="1604"/>
                  <a:pt x="1018" y="1604"/>
                </a:cubicBezTo>
                <a:lnTo>
                  <a:pt x="1019" y="1604"/>
                </a:lnTo>
                <a:lnTo>
                  <a:pt x="1150" y="1604"/>
                </a:lnTo>
                <a:lnTo>
                  <a:pt x="1150" y="1607"/>
                </a:lnTo>
                <a:lnTo>
                  <a:pt x="1399" y="1607"/>
                </a:lnTo>
                <a:cubicBezTo>
                  <a:pt x="1479" y="1607"/>
                  <a:pt x="1553" y="1560"/>
                  <a:pt x="1588" y="1488"/>
                </a:cubicBezTo>
                <a:cubicBezTo>
                  <a:pt x="1591" y="1482"/>
                  <a:pt x="1593" y="1476"/>
                  <a:pt x="1595" y="1470"/>
                </a:cubicBezTo>
                <a:cubicBezTo>
                  <a:pt x="1599" y="1460"/>
                  <a:pt x="1602" y="1450"/>
                  <a:pt x="1604" y="1440"/>
                </a:cubicBezTo>
                <a:cubicBezTo>
                  <a:pt x="1607" y="1426"/>
                  <a:pt x="1608" y="1412"/>
                  <a:pt x="1608" y="1398"/>
                </a:cubicBezTo>
                <a:lnTo>
                  <a:pt x="1608" y="997"/>
                </a:lnTo>
                <a:lnTo>
                  <a:pt x="1608" y="995"/>
                </a:lnTo>
                <a:cubicBezTo>
                  <a:pt x="1608" y="993"/>
                  <a:pt x="1607" y="992"/>
                  <a:pt x="1607" y="990"/>
                </a:cubicBezTo>
                <a:lnTo>
                  <a:pt x="1607" y="989"/>
                </a:lnTo>
                <a:cubicBezTo>
                  <a:pt x="1606" y="987"/>
                  <a:pt x="1605" y="985"/>
                  <a:pt x="1605" y="984"/>
                </a:cubicBezTo>
                <a:cubicBezTo>
                  <a:pt x="1605" y="983"/>
                  <a:pt x="1605" y="982"/>
                  <a:pt x="1605" y="981"/>
                </a:cubicBezTo>
                <a:cubicBezTo>
                  <a:pt x="1604" y="980"/>
                  <a:pt x="1603" y="978"/>
                  <a:pt x="1603" y="976"/>
                </a:cubicBezTo>
                <a:cubicBezTo>
                  <a:pt x="1603" y="975"/>
                  <a:pt x="1602" y="974"/>
                  <a:pt x="1602" y="973"/>
                </a:cubicBezTo>
                <a:cubicBezTo>
                  <a:pt x="1602" y="972"/>
                  <a:pt x="1600" y="970"/>
                  <a:pt x="1600" y="968"/>
                </a:cubicBezTo>
                <a:cubicBezTo>
                  <a:pt x="1600" y="967"/>
                  <a:pt x="1599" y="966"/>
                  <a:pt x="1599" y="965"/>
                </a:cubicBezTo>
                <a:cubicBezTo>
                  <a:pt x="1598" y="963"/>
                  <a:pt x="1597" y="961"/>
                  <a:pt x="1596" y="960"/>
                </a:cubicBezTo>
                <a:cubicBezTo>
                  <a:pt x="1595" y="959"/>
                  <a:pt x="1595" y="957"/>
                  <a:pt x="1595" y="957"/>
                </a:cubicBezTo>
                <a:cubicBezTo>
                  <a:pt x="1594" y="955"/>
                  <a:pt x="1593" y="953"/>
                  <a:pt x="1592" y="951"/>
                </a:cubicBezTo>
                <a:cubicBezTo>
                  <a:pt x="1591" y="950"/>
                  <a:pt x="1591" y="949"/>
                  <a:pt x="1590" y="948"/>
                </a:cubicBezTo>
                <a:cubicBezTo>
                  <a:pt x="1589" y="946"/>
                  <a:pt x="1588" y="944"/>
                  <a:pt x="1586" y="943"/>
                </a:cubicBezTo>
                <a:cubicBezTo>
                  <a:pt x="1586" y="941"/>
                  <a:pt x="1585" y="940"/>
                  <a:pt x="1584" y="939"/>
                </a:cubicBezTo>
                <a:cubicBezTo>
                  <a:pt x="1583" y="937"/>
                  <a:pt x="1581" y="936"/>
                  <a:pt x="1580" y="934"/>
                </a:cubicBezTo>
                <a:cubicBezTo>
                  <a:pt x="1579" y="933"/>
                  <a:pt x="1578" y="932"/>
                  <a:pt x="1577" y="930"/>
                </a:cubicBezTo>
                <a:cubicBezTo>
                  <a:pt x="1576" y="928"/>
                  <a:pt x="1575" y="927"/>
                  <a:pt x="1573" y="926"/>
                </a:cubicBezTo>
                <a:cubicBezTo>
                  <a:pt x="1572" y="925"/>
                  <a:pt x="1571" y="924"/>
                  <a:pt x="1570" y="922"/>
                </a:cubicBezTo>
                <a:cubicBezTo>
                  <a:pt x="1568" y="921"/>
                  <a:pt x="1567" y="919"/>
                  <a:pt x="1565" y="918"/>
                </a:cubicBezTo>
                <a:cubicBezTo>
                  <a:pt x="1564" y="917"/>
                  <a:pt x="1562" y="916"/>
                  <a:pt x="1561" y="914"/>
                </a:cubicBezTo>
                <a:cubicBezTo>
                  <a:pt x="1559" y="913"/>
                  <a:pt x="1557" y="912"/>
                  <a:pt x="1556" y="911"/>
                </a:cubicBezTo>
                <a:cubicBezTo>
                  <a:pt x="1554" y="910"/>
                  <a:pt x="1552" y="908"/>
                  <a:pt x="1550" y="908"/>
                </a:cubicBezTo>
                <a:cubicBezTo>
                  <a:pt x="1548" y="907"/>
                  <a:pt x="1547" y="905"/>
                  <a:pt x="1545" y="905"/>
                </a:cubicBezTo>
                <a:cubicBezTo>
                  <a:pt x="1543" y="903"/>
                  <a:pt x="1541" y="902"/>
                  <a:pt x="1539" y="902"/>
                </a:cubicBezTo>
                <a:cubicBezTo>
                  <a:pt x="1537" y="900"/>
                  <a:pt x="1534" y="900"/>
                  <a:pt x="1532" y="899"/>
                </a:cubicBezTo>
                <a:cubicBezTo>
                  <a:pt x="1530" y="898"/>
                  <a:pt x="1528" y="897"/>
                  <a:pt x="1526" y="896"/>
                </a:cubicBezTo>
                <a:cubicBezTo>
                  <a:pt x="1523" y="896"/>
                  <a:pt x="1521" y="895"/>
                  <a:pt x="1518" y="894"/>
                </a:cubicBezTo>
                <a:cubicBezTo>
                  <a:pt x="1516" y="894"/>
                  <a:pt x="1514" y="893"/>
                  <a:pt x="1511" y="892"/>
                </a:cubicBezTo>
                <a:cubicBezTo>
                  <a:pt x="1508" y="892"/>
                  <a:pt x="1505" y="891"/>
                  <a:pt x="1501" y="891"/>
                </a:cubicBezTo>
                <a:cubicBezTo>
                  <a:pt x="1499" y="891"/>
                  <a:pt x="1498" y="890"/>
                  <a:pt x="1495" y="890"/>
                </a:cubicBezTo>
                <a:cubicBezTo>
                  <a:pt x="1490" y="889"/>
                  <a:pt x="1484" y="889"/>
                  <a:pt x="1477" y="889"/>
                </a:cubicBezTo>
                <a:cubicBezTo>
                  <a:pt x="1446" y="892"/>
                  <a:pt x="1418" y="906"/>
                  <a:pt x="1393" y="927"/>
                </a:cubicBezTo>
                <a:cubicBezTo>
                  <a:pt x="1389" y="931"/>
                  <a:pt x="1385" y="935"/>
                  <a:pt x="1381" y="939"/>
                </a:cubicBezTo>
                <a:lnTo>
                  <a:pt x="1380" y="939"/>
                </a:lnTo>
                <a:cubicBezTo>
                  <a:pt x="1350" y="967"/>
                  <a:pt x="1300" y="1000"/>
                  <a:pt x="1240" y="997"/>
                </a:cubicBezTo>
                <a:cubicBezTo>
                  <a:pt x="1223" y="997"/>
                  <a:pt x="1206" y="995"/>
                  <a:pt x="1189" y="990"/>
                </a:cubicBezTo>
                <a:cubicBezTo>
                  <a:pt x="1112" y="970"/>
                  <a:pt x="1055" y="903"/>
                  <a:pt x="1046" y="824"/>
                </a:cubicBezTo>
                <a:lnTo>
                  <a:pt x="1046" y="817"/>
                </a:lnTo>
                <a:cubicBezTo>
                  <a:pt x="1045" y="815"/>
                  <a:pt x="1045" y="813"/>
                  <a:pt x="1045" y="811"/>
                </a:cubicBezTo>
                <a:lnTo>
                  <a:pt x="1044" y="805"/>
                </a:lnTo>
                <a:cubicBezTo>
                  <a:pt x="1044" y="804"/>
                  <a:pt x="1044" y="804"/>
                  <a:pt x="1044" y="803"/>
                </a:cubicBezTo>
                <a:cubicBezTo>
                  <a:pt x="1044" y="803"/>
                  <a:pt x="1044" y="802"/>
                  <a:pt x="1044" y="801"/>
                </a:cubicBezTo>
                <a:lnTo>
                  <a:pt x="1045" y="782"/>
                </a:lnTo>
                <a:lnTo>
                  <a:pt x="1046" y="782"/>
                </a:lnTo>
                <a:cubicBezTo>
                  <a:pt x="1055" y="703"/>
                  <a:pt x="1112" y="637"/>
                  <a:pt x="1189" y="616"/>
                </a:cubicBezTo>
                <a:cubicBezTo>
                  <a:pt x="1206" y="612"/>
                  <a:pt x="1223" y="609"/>
                  <a:pt x="1240" y="609"/>
                </a:cubicBezTo>
                <a:cubicBezTo>
                  <a:pt x="1300" y="606"/>
                  <a:pt x="1350" y="639"/>
                  <a:pt x="1381" y="667"/>
                </a:cubicBezTo>
                <a:lnTo>
                  <a:pt x="1382" y="668"/>
                </a:lnTo>
                <a:cubicBezTo>
                  <a:pt x="1386" y="672"/>
                  <a:pt x="1389" y="675"/>
                  <a:pt x="1393" y="678"/>
                </a:cubicBezTo>
                <a:cubicBezTo>
                  <a:pt x="1418" y="701"/>
                  <a:pt x="1446" y="714"/>
                  <a:pt x="1477" y="717"/>
                </a:cubicBezTo>
                <a:cubicBezTo>
                  <a:pt x="1577" y="716"/>
                  <a:pt x="1602" y="643"/>
                  <a:pt x="1608" y="612"/>
                </a:cubicBezTo>
                <a:lnTo>
                  <a:pt x="1608" y="609"/>
                </a:lnTo>
                <a:lnTo>
                  <a:pt x="1608" y="209"/>
                </a:lnTo>
                <a:cubicBezTo>
                  <a:pt x="1608" y="157"/>
                  <a:pt x="1589" y="107"/>
                  <a:pt x="1554" y="68"/>
                </a:cubicBezTo>
                <a:cubicBezTo>
                  <a:pt x="1551" y="66"/>
                  <a:pt x="1549" y="63"/>
                  <a:pt x="1547" y="61"/>
                </a:cubicBezTo>
                <a:cubicBezTo>
                  <a:pt x="1508" y="22"/>
                  <a:pt x="1455" y="0"/>
                  <a:pt x="1399" y="0"/>
                </a:cubicBezTo>
                <a:lnTo>
                  <a:pt x="210" y="0"/>
                </a:lnTo>
                <a:cubicBezTo>
                  <a:pt x="178" y="0"/>
                  <a:pt x="149" y="6"/>
                  <a:pt x="120" y="20"/>
                </a:cubicBezTo>
                <a:lnTo>
                  <a:pt x="119" y="20"/>
                </a:lnTo>
                <a:cubicBezTo>
                  <a:pt x="108" y="26"/>
                  <a:pt x="97" y="33"/>
                  <a:pt x="86" y="40"/>
                </a:cubicBezTo>
                <a:lnTo>
                  <a:pt x="83" y="43"/>
                </a:lnTo>
                <a:cubicBezTo>
                  <a:pt x="79" y="46"/>
                  <a:pt x="74" y="50"/>
                  <a:pt x="71" y="53"/>
                </a:cubicBezTo>
                <a:lnTo>
                  <a:pt x="69" y="54"/>
                </a:lnTo>
                <a:cubicBezTo>
                  <a:pt x="26" y="94"/>
                  <a:pt x="0" y="150"/>
                  <a:pt x="0" y="209"/>
                </a:cubicBezTo>
                <a:lnTo>
                  <a:pt x="0" y="420"/>
                </a:lnTo>
                <a:lnTo>
                  <a:pt x="0" y="584"/>
                </a:lnTo>
                <a:lnTo>
                  <a:pt x="0" y="585"/>
                </a:lnTo>
                <a:cubicBezTo>
                  <a:pt x="0" y="586"/>
                  <a:pt x="0" y="587"/>
                  <a:pt x="0" y="589"/>
                </a:cubicBezTo>
                <a:cubicBezTo>
                  <a:pt x="0" y="590"/>
                  <a:pt x="0" y="592"/>
                  <a:pt x="0" y="592"/>
                </a:cubicBezTo>
                <a:lnTo>
                  <a:pt x="0" y="1017"/>
                </a:lnTo>
                <a:lnTo>
                  <a:pt x="0" y="1018"/>
                </a:lnTo>
                <a:cubicBezTo>
                  <a:pt x="0" y="1020"/>
                  <a:pt x="0" y="1021"/>
                  <a:pt x="0" y="1022"/>
                </a:cubicBezTo>
                <a:lnTo>
                  <a:pt x="0" y="1332"/>
                </a:lnTo>
                <a:lnTo>
                  <a:pt x="0" y="1336"/>
                </a:lnTo>
                <a:lnTo>
                  <a:pt x="0" y="1398"/>
                </a:lnTo>
                <a:cubicBezTo>
                  <a:pt x="0" y="1454"/>
                  <a:pt x="23" y="1506"/>
                  <a:pt x="62" y="1546"/>
                </a:cubicBezTo>
                <a:cubicBezTo>
                  <a:pt x="65" y="1548"/>
                  <a:pt x="68" y="1551"/>
                  <a:pt x="71" y="1553"/>
                </a:cubicBezTo>
                <a:cubicBezTo>
                  <a:pt x="74" y="1557"/>
                  <a:pt x="79" y="1560"/>
                  <a:pt x="83" y="1564"/>
                </a:cubicBezTo>
                <a:cubicBezTo>
                  <a:pt x="85" y="1565"/>
                  <a:pt x="86" y="1566"/>
                  <a:pt x="89" y="1568"/>
                </a:cubicBezTo>
                <a:cubicBezTo>
                  <a:pt x="98" y="1575"/>
                  <a:pt x="109" y="1581"/>
                  <a:pt x="119" y="1587"/>
                </a:cubicBezTo>
                <a:cubicBezTo>
                  <a:pt x="126" y="1590"/>
                  <a:pt x="133" y="1593"/>
                  <a:pt x="141" y="1595"/>
                </a:cubicBezTo>
                <a:cubicBezTo>
                  <a:pt x="148" y="1598"/>
                  <a:pt x="155" y="1600"/>
                  <a:pt x="163" y="1601"/>
                </a:cubicBezTo>
                <a:cubicBezTo>
                  <a:pt x="178" y="1605"/>
                  <a:pt x="194" y="1607"/>
                  <a:pt x="210" y="1607"/>
                </a:cubicBezTo>
                <a:lnTo>
                  <a:pt x="468" y="1607"/>
                </a:lnTo>
                <a:lnTo>
                  <a:pt x="467" y="1604"/>
                </a:lnTo>
                <a:lnTo>
                  <a:pt x="581" y="16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47" name="Freeform 451">
            <a:extLst>
              <a:ext uri="{FF2B5EF4-FFF2-40B4-BE49-F238E27FC236}">
                <a16:creationId xmlns:a16="http://schemas.microsoft.com/office/drawing/2014/main" id="{8E105A1F-9860-1F34-596E-CA429AA4ED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9659" y="2673683"/>
            <a:ext cx="1002460" cy="1708338"/>
          </a:xfrm>
          <a:custGeom>
            <a:avLst/>
            <a:gdLst>
              <a:gd name="T0" fmla="*/ 343557 w 1609"/>
              <a:gd name="T1" fmla="*/ 944978 h 2745"/>
              <a:gd name="T2" fmla="*/ 328432 w 1609"/>
              <a:gd name="T3" fmla="*/ 889582 h 2745"/>
              <a:gd name="T4" fmla="*/ 324470 w 1609"/>
              <a:gd name="T5" fmla="*/ 884905 h 2745"/>
              <a:gd name="T6" fmla="*/ 306824 w 1609"/>
              <a:gd name="T7" fmla="*/ 845337 h 2745"/>
              <a:gd name="T8" fmla="*/ 359762 w 1609"/>
              <a:gd name="T9" fmla="*/ 784185 h 2745"/>
              <a:gd name="T10" fmla="*/ 503811 w 1609"/>
              <a:gd name="T11" fmla="*/ 783105 h 2745"/>
              <a:gd name="T12" fmla="*/ 574395 w 1609"/>
              <a:gd name="T13" fmla="*/ 733824 h 2745"/>
              <a:gd name="T14" fmla="*/ 579077 w 1609"/>
              <a:gd name="T15" fmla="*/ 706486 h 2745"/>
              <a:gd name="T16" fmla="*/ 579077 w 1609"/>
              <a:gd name="T17" fmla="*/ 561519 h 2745"/>
              <a:gd name="T18" fmla="*/ 501651 w 1609"/>
              <a:gd name="T19" fmla="*/ 537418 h 2745"/>
              <a:gd name="T20" fmla="*/ 446552 w 1609"/>
              <a:gd name="T21" fmla="*/ 562239 h 2745"/>
              <a:gd name="T22" fmla="*/ 376688 w 1609"/>
              <a:gd name="T23" fmla="*/ 500367 h 2745"/>
              <a:gd name="T24" fmla="*/ 376328 w 1609"/>
              <a:gd name="T25" fmla="*/ 496770 h 2745"/>
              <a:gd name="T26" fmla="*/ 376688 w 1609"/>
              <a:gd name="T27" fmla="*/ 487417 h 2745"/>
              <a:gd name="T28" fmla="*/ 428186 w 1609"/>
              <a:gd name="T29" fmla="*/ 426985 h 2745"/>
              <a:gd name="T30" fmla="*/ 497329 w 1609"/>
              <a:gd name="T31" fmla="*/ 445330 h 2745"/>
              <a:gd name="T32" fmla="*/ 501651 w 1609"/>
              <a:gd name="T33" fmla="*/ 449287 h 2745"/>
              <a:gd name="T34" fmla="*/ 579077 w 1609"/>
              <a:gd name="T35" fmla="*/ 424467 h 2745"/>
              <a:gd name="T36" fmla="*/ 579077 w 1609"/>
              <a:gd name="T37" fmla="*/ 278781 h 2745"/>
              <a:gd name="T38" fmla="*/ 574395 w 1609"/>
              <a:gd name="T39" fmla="*/ 253241 h 2745"/>
              <a:gd name="T40" fmla="*/ 368045 w 1609"/>
              <a:gd name="T41" fmla="*/ 203960 h 2745"/>
              <a:gd name="T42" fmla="*/ 356161 w 1609"/>
              <a:gd name="T43" fmla="*/ 202521 h 2745"/>
              <a:gd name="T44" fmla="*/ 306824 w 1609"/>
              <a:gd name="T45" fmla="*/ 140650 h 2745"/>
              <a:gd name="T46" fmla="*/ 324470 w 1609"/>
              <a:gd name="T47" fmla="*/ 101440 h 2745"/>
              <a:gd name="T48" fmla="*/ 345357 w 1609"/>
              <a:gd name="T49" fmla="*/ 56835 h 2745"/>
              <a:gd name="T50" fmla="*/ 343557 w 1609"/>
              <a:gd name="T51" fmla="*/ 42087 h 2745"/>
              <a:gd name="T52" fmla="*/ 289178 w 1609"/>
              <a:gd name="T53" fmla="*/ 0 h 2745"/>
              <a:gd name="T54" fmla="*/ 233719 w 1609"/>
              <a:gd name="T55" fmla="*/ 56835 h 2745"/>
              <a:gd name="T56" fmla="*/ 251365 w 1609"/>
              <a:gd name="T57" fmla="*/ 98203 h 2745"/>
              <a:gd name="T58" fmla="*/ 272613 w 1609"/>
              <a:gd name="T59" fmla="*/ 140650 h 2745"/>
              <a:gd name="T60" fmla="*/ 223276 w 1609"/>
              <a:gd name="T61" fmla="*/ 202521 h 2745"/>
              <a:gd name="T62" fmla="*/ 211032 w 1609"/>
              <a:gd name="T63" fmla="*/ 203960 h 2745"/>
              <a:gd name="T64" fmla="*/ 58700 w 1609"/>
              <a:gd name="T65" fmla="*/ 205759 h 2745"/>
              <a:gd name="T66" fmla="*/ 42855 w 1609"/>
              <a:gd name="T67" fmla="*/ 211154 h 2745"/>
              <a:gd name="T68" fmla="*/ 29890 w 1609"/>
              <a:gd name="T69" fmla="*/ 219428 h 2745"/>
              <a:gd name="T70" fmla="*/ 22328 w 1609"/>
              <a:gd name="T71" fmla="*/ 225903 h 2745"/>
              <a:gd name="T72" fmla="*/ 0 w 1609"/>
              <a:gd name="T73" fmla="*/ 288134 h 2745"/>
              <a:gd name="T74" fmla="*/ 0 w 1609"/>
              <a:gd name="T75" fmla="*/ 708284 h 2745"/>
              <a:gd name="T76" fmla="*/ 25569 w 1609"/>
              <a:gd name="T77" fmla="*/ 764040 h 2745"/>
              <a:gd name="T78" fmla="*/ 32051 w 1609"/>
              <a:gd name="T79" fmla="*/ 769076 h 2745"/>
              <a:gd name="T80" fmla="*/ 50777 w 1609"/>
              <a:gd name="T81" fmla="*/ 779148 h 2745"/>
              <a:gd name="T82" fmla="*/ 210672 w 1609"/>
              <a:gd name="T83" fmla="*/ 783105 h 2745"/>
              <a:gd name="T84" fmla="*/ 219315 w 1609"/>
              <a:gd name="T85" fmla="*/ 784185 h 2745"/>
              <a:gd name="T86" fmla="*/ 272613 w 1609"/>
              <a:gd name="T87" fmla="*/ 846056 h 2745"/>
              <a:gd name="T88" fmla="*/ 254607 w 1609"/>
              <a:gd name="T89" fmla="*/ 885625 h 2745"/>
              <a:gd name="T90" fmla="*/ 251005 w 1609"/>
              <a:gd name="T91" fmla="*/ 889222 h 2745"/>
              <a:gd name="T92" fmla="*/ 235520 w 1609"/>
              <a:gd name="T93" fmla="*/ 944978 h 2745"/>
              <a:gd name="T94" fmla="*/ 290259 w 1609"/>
              <a:gd name="T95" fmla="*/ 987065 h 274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609" h="2745">
                <a:moveTo>
                  <a:pt x="806" y="2744"/>
                </a:moveTo>
                <a:lnTo>
                  <a:pt x="806" y="2744"/>
                </a:lnTo>
                <a:cubicBezTo>
                  <a:pt x="875" y="2742"/>
                  <a:pt x="936" y="2695"/>
                  <a:pt x="954" y="2627"/>
                </a:cubicBezTo>
                <a:cubicBezTo>
                  <a:pt x="958" y="2614"/>
                  <a:pt x="959" y="2601"/>
                  <a:pt x="959" y="2587"/>
                </a:cubicBezTo>
                <a:lnTo>
                  <a:pt x="959" y="2586"/>
                </a:lnTo>
                <a:cubicBezTo>
                  <a:pt x="962" y="2539"/>
                  <a:pt x="936" y="2499"/>
                  <a:pt x="912" y="2473"/>
                </a:cubicBezTo>
                <a:lnTo>
                  <a:pt x="912" y="2472"/>
                </a:lnTo>
                <a:cubicBezTo>
                  <a:pt x="908" y="2468"/>
                  <a:pt x="904" y="2465"/>
                  <a:pt x="901" y="2462"/>
                </a:cubicBezTo>
                <a:lnTo>
                  <a:pt x="901" y="2460"/>
                </a:lnTo>
                <a:cubicBezTo>
                  <a:pt x="873" y="2430"/>
                  <a:pt x="856" y="2393"/>
                  <a:pt x="852" y="2353"/>
                </a:cubicBezTo>
                <a:lnTo>
                  <a:pt x="852" y="2352"/>
                </a:lnTo>
                <a:lnTo>
                  <a:pt x="852" y="2350"/>
                </a:lnTo>
                <a:cubicBezTo>
                  <a:pt x="852" y="2219"/>
                  <a:pt x="957" y="2188"/>
                  <a:pt x="989" y="2182"/>
                </a:cubicBezTo>
                <a:lnTo>
                  <a:pt x="999" y="2180"/>
                </a:lnTo>
                <a:cubicBezTo>
                  <a:pt x="1006" y="2179"/>
                  <a:pt x="1015" y="2178"/>
                  <a:pt x="1022" y="2177"/>
                </a:cubicBezTo>
                <a:lnTo>
                  <a:pt x="1399" y="2177"/>
                </a:lnTo>
                <a:cubicBezTo>
                  <a:pt x="1479" y="2177"/>
                  <a:pt x="1553" y="2131"/>
                  <a:pt x="1588" y="2059"/>
                </a:cubicBezTo>
                <a:cubicBezTo>
                  <a:pt x="1591" y="2052"/>
                  <a:pt x="1593" y="2046"/>
                  <a:pt x="1595" y="2040"/>
                </a:cubicBezTo>
                <a:cubicBezTo>
                  <a:pt x="1599" y="2031"/>
                  <a:pt x="1602" y="2021"/>
                  <a:pt x="1604" y="2010"/>
                </a:cubicBezTo>
                <a:cubicBezTo>
                  <a:pt x="1607" y="1997"/>
                  <a:pt x="1608" y="1983"/>
                  <a:pt x="1608" y="1969"/>
                </a:cubicBezTo>
                <a:lnTo>
                  <a:pt x="1608" y="1964"/>
                </a:lnTo>
                <a:lnTo>
                  <a:pt x="1608" y="1568"/>
                </a:lnTo>
                <a:lnTo>
                  <a:pt x="1608" y="1563"/>
                </a:lnTo>
                <a:lnTo>
                  <a:pt x="1608" y="1561"/>
                </a:lnTo>
                <a:cubicBezTo>
                  <a:pt x="1602" y="1530"/>
                  <a:pt x="1577" y="1456"/>
                  <a:pt x="1477" y="1456"/>
                </a:cubicBezTo>
                <a:cubicBezTo>
                  <a:pt x="1446" y="1459"/>
                  <a:pt x="1418" y="1472"/>
                  <a:pt x="1393" y="1494"/>
                </a:cubicBezTo>
                <a:cubicBezTo>
                  <a:pt x="1389" y="1497"/>
                  <a:pt x="1386" y="1501"/>
                  <a:pt x="1382" y="1505"/>
                </a:cubicBezTo>
                <a:lnTo>
                  <a:pt x="1381" y="1505"/>
                </a:lnTo>
                <a:cubicBezTo>
                  <a:pt x="1350" y="1533"/>
                  <a:pt x="1300" y="1566"/>
                  <a:pt x="1240" y="1563"/>
                </a:cubicBezTo>
                <a:cubicBezTo>
                  <a:pt x="1223" y="1563"/>
                  <a:pt x="1206" y="1561"/>
                  <a:pt x="1189" y="1556"/>
                </a:cubicBezTo>
                <a:cubicBezTo>
                  <a:pt x="1112" y="1536"/>
                  <a:pt x="1055" y="1469"/>
                  <a:pt x="1046" y="1391"/>
                </a:cubicBezTo>
                <a:lnTo>
                  <a:pt x="1046" y="1388"/>
                </a:lnTo>
                <a:cubicBezTo>
                  <a:pt x="1045" y="1386"/>
                  <a:pt x="1045" y="1383"/>
                  <a:pt x="1045" y="1381"/>
                </a:cubicBezTo>
                <a:lnTo>
                  <a:pt x="1044" y="1372"/>
                </a:lnTo>
                <a:lnTo>
                  <a:pt x="1045" y="1362"/>
                </a:lnTo>
                <a:cubicBezTo>
                  <a:pt x="1045" y="1360"/>
                  <a:pt x="1045" y="1358"/>
                  <a:pt x="1046" y="1355"/>
                </a:cubicBezTo>
                <a:lnTo>
                  <a:pt x="1046" y="1352"/>
                </a:lnTo>
                <a:cubicBezTo>
                  <a:pt x="1055" y="1274"/>
                  <a:pt x="1112" y="1207"/>
                  <a:pt x="1189" y="1187"/>
                </a:cubicBezTo>
                <a:cubicBezTo>
                  <a:pt x="1206" y="1182"/>
                  <a:pt x="1223" y="1180"/>
                  <a:pt x="1240" y="1180"/>
                </a:cubicBezTo>
                <a:cubicBezTo>
                  <a:pt x="1300" y="1177"/>
                  <a:pt x="1350" y="1210"/>
                  <a:pt x="1381" y="1238"/>
                </a:cubicBezTo>
                <a:lnTo>
                  <a:pt x="1382" y="1239"/>
                </a:lnTo>
                <a:cubicBezTo>
                  <a:pt x="1386" y="1242"/>
                  <a:pt x="1389" y="1246"/>
                  <a:pt x="1393" y="1249"/>
                </a:cubicBezTo>
                <a:cubicBezTo>
                  <a:pt x="1418" y="1271"/>
                  <a:pt x="1446" y="1285"/>
                  <a:pt x="1477" y="1288"/>
                </a:cubicBezTo>
                <a:cubicBezTo>
                  <a:pt x="1577" y="1287"/>
                  <a:pt x="1602" y="1213"/>
                  <a:pt x="1608" y="1182"/>
                </a:cubicBezTo>
                <a:lnTo>
                  <a:pt x="1608" y="1180"/>
                </a:lnTo>
                <a:lnTo>
                  <a:pt x="1608" y="1176"/>
                </a:lnTo>
                <a:lnTo>
                  <a:pt x="1608" y="780"/>
                </a:lnTo>
                <a:lnTo>
                  <a:pt x="1608" y="775"/>
                </a:lnTo>
                <a:cubicBezTo>
                  <a:pt x="1608" y="761"/>
                  <a:pt x="1607" y="747"/>
                  <a:pt x="1604" y="734"/>
                </a:cubicBezTo>
                <a:cubicBezTo>
                  <a:pt x="1602" y="723"/>
                  <a:pt x="1599" y="713"/>
                  <a:pt x="1595" y="704"/>
                </a:cubicBezTo>
                <a:cubicBezTo>
                  <a:pt x="1593" y="698"/>
                  <a:pt x="1591" y="692"/>
                  <a:pt x="1588" y="685"/>
                </a:cubicBezTo>
                <a:cubicBezTo>
                  <a:pt x="1553" y="613"/>
                  <a:pt x="1479" y="567"/>
                  <a:pt x="1399" y="567"/>
                </a:cubicBezTo>
                <a:lnTo>
                  <a:pt x="1022" y="567"/>
                </a:lnTo>
                <a:cubicBezTo>
                  <a:pt x="1015" y="566"/>
                  <a:pt x="1006" y="566"/>
                  <a:pt x="999" y="564"/>
                </a:cubicBezTo>
                <a:lnTo>
                  <a:pt x="989" y="563"/>
                </a:lnTo>
                <a:cubicBezTo>
                  <a:pt x="957" y="556"/>
                  <a:pt x="852" y="525"/>
                  <a:pt x="852" y="394"/>
                </a:cubicBezTo>
                <a:lnTo>
                  <a:pt x="852" y="392"/>
                </a:lnTo>
                <a:lnTo>
                  <a:pt x="852" y="391"/>
                </a:lnTo>
                <a:cubicBezTo>
                  <a:pt x="856" y="351"/>
                  <a:pt x="873" y="315"/>
                  <a:pt x="901" y="284"/>
                </a:cubicBezTo>
                <a:lnTo>
                  <a:pt x="901" y="282"/>
                </a:lnTo>
                <a:cubicBezTo>
                  <a:pt x="904" y="280"/>
                  <a:pt x="908" y="276"/>
                  <a:pt x="912" y="272"/>
                </a:cubicBezTo>
                <a:lnTo>
                  <a:pt x="912" y="271"/>
                </a:lnTo>
                <a:cubicBezTo>
                  <a:pt x="936" y="246"/>
                  <a:pt x="962" y="205"/>
                  <a:pt x="959" y="158"/>
                </a:cubicBezTo>
                <a:lnTo>
                  <a:pt x="959" y="157"/>
                </a:lnTo>
                <a:cubicBezTo>
                  <a:pt x="959" y="144"/>
                  <a:pt x="958" y="130"/>
                  <a:pt x="954" y="117"/>
                </a:cubicBezTo>
                <a:cubicBezTo>
                  <a:pt x="936" y="50"/>
                  <a:pt x="875" y="2"/>
                  <a:pt x="806" y="0"/>
                </a:cubicBezTo>
                <a:lnTo>
                  <a:pt x="804" y="0"/>
                </a:lnTo>
                <a:lnTo>
                  <a:pt x="803" y="0"/>
                </a:lnTo>
                <a:cubicBezTo>
                  <a:pt x="733" y="2"/>
                  <a:pt x="672" y="50"/>
                  <a:pt x="654" y="117"/>
                </a:cubicBezTo>
                <a:cubicBezTo>
                  <a:pt x="651" y="130"/>
                  <a:pt x="649" y="144"/>
                  <a:pt x="649" y="157"/>
                </a:cubicBezTo>
                <a:lnTo>
                  <a:pt x="649" y="158"/>
                </a:lnTo>
                <a:cubicBezTo>
                  <a:pt x="646" y="206"/>
                  <a:pt x="674" y="246"/>
                  <a:pt x="697" y="272"/>
                </a:cubicBezTo>
                <a:lnTo>
                  <a:pt x="698" y="273"/>
                </a:lnTo>
                <a:cubicBezTo>
                  <a:pt x="701" y="276"/>
                  <a:pt x="705" y="280"/>
                  <a:pt x="707" y="282"/>
                </a:cubicBezTo>
                <a:lnTo>
                  <a:pt x="708" y="284"/>
                </a:lnTo>
                <a:cubicBezTo>
                  <a:pt x="736" y="315"/>
                  <a:pt x="752" y="351"/>
                  <a:pt x="757" y="391"/>
                </a:cubicBezTo>
                <a:lnTo>
                  <a:pt x="757" y="392"/>
                </a:lnTo>
                <a:lnTo>
                  <a:pt x="757" y="394"/>
                </a:lnTo>
                <a:cubicBezTo>
                  <a:pt x="756" y="525"/>
                  <a:pt x="652" y="556"/>
                  <a:pt x="620" y="563"/>
                </a:cubicBezTo>
                <a:lnTo>
                  <a:pt x="609" y="564"/>
                </a:lnTo>
                <a:cubicBezTo>
                  <a:pt x="602" y="566"/>
                  <a:pt x="594" y="566"/>
                  <a:pt x="586" y="567"/>
                </a:cubicBezTo>
                <a:lnTo>
                  <a:pt x="585" y="567"/>
                </a:lnTo>
                <a:lnTo>
                  <a:pt x="210" y="567"/>
                </a:lnTo>
                <a:cubicBezTo>
                  <a:pt x="194" y="567"/>
                  <a:pt x="178" y="569"/>
                  <a:pt x="163" y="572"/>
                </a:cubicBezTo>
                <a:cubicBezTo>
                  <a:pt x="155" y="574"/>
                  <a:pt x="148" y="576"/>
                  <a:pt x="141" y="579"/>
                </a:cubicBezTo>
                <a:cubicBezTo>
                  <a:pt x="133" y="581"/>
                  <a:pt x="126" y="584"/>
                  <a:pt x="119" y="587"/>
                </a:cubicBezTo>
                <a:cubicBezTo>
                  <a:pt x="109" y="592"/>
                  <a:pt x="98" y="599"/>
                  <a:pt x="89" y="606"/>
                </a:cubicBezTo>
                <a:cubicBezTo>
                  <a:pt x="86" y="607"/>
                  <a:pt x="85" y="608"/>
                  <a:pt x="83" y="610"/>
                </a:cubicBezTo>
                <a:cubicBezTo>
                  <a:pt x="79" y="613"/>
                  <a:pt x="74" y="617"/>
                  <a:pt x="71" y="620"/>
                </a:cubicBezTo>
                <a:cubicBezTo>
                  <a:pt x="68" y="622"/>
                  <a:pt x="65" y="626"/>
                  <a:pt x="62" y="628"/>
                </a:cubicBezTo>
                <a:cubicBezTo>
                  <a:pt x="23" y="668"/>
                  <a:pt x="0" y="720"/>
                  <a:pt x="0" y="775"/>
                </a:cubicBezTo>
                <a:lnTo>
                  <a:pt x="0" y="801"/>
                </a:lnTo>
                <a:lnTo>
                  <a:pt x="0" y="1935"/>
                </a:lnTo>
                <a:lnTo>
                  <a:pt x="0" y="1969"/>
                </a:lnTo>
                <a:cubicBezTo>
                  <a:pt x="0" y="2024"/>
                  <a:pt x="23" y="2076"/>
                  <a:pt x="62" y="2116"/>
                </a:cubicBezTo>
                <a:cubicBezTo>
                  <a:pt x="65" y="2119"/>
                  <a:pt x="68" y="2122"/>
                  <a:pt x="71" y="2124"/>
                </a:cubicBezTo>
                <a:cubicBezTo>
                  <a:pt x="74" y="2128"/>
                  <a:pt x="79" y="2131"/>
                  <a:pt x="83" y="2135"/>
                </a:cubicBezTo>
                <a:cubicBezTo>
                  <a:pt x="85" y="2136"/>
                  <a:pt x="86" y="2137"/>
                  <a:pt x="89" y="2138"/>
                </a:cubicBezTo>
                <a:cubicBezTo>
                  <a:pt x="98" y="2146"/>
                  <a:pt x="109" y="2152"/>
                  <a:pt x="119" y="2157"/>
                </a:cubicBezTo>
                <a:cubicBezTo>
                  <a:pt x="126" y="2160"/>
                  <a:pt x="133" y="2163"/>
                  <a:pt x="141" y="2166"/>
                </a:cubicBezTo>
                <a:cubicBezTo>
                  <a:pt x="148" y="2168"/>
                  <a:pt x="155" y="2171"/>
                  <a:pt x="163" y="2172"/>
                </a:cubicBezTo>
                <a:cubicBezTo>
                  <a:pt x="178" y="2176"/>
                  <a:pt x="194" y="2177"/>
                  <a:pt x="210" y="2177"/>
                </a:cubicBezTo>
                <a:lnTo>
                  <a:pt x="585" y="2177"/>
                </a:lnTo>
                <a:lnTo>
                  <a:pt x="586" y="2177"/>
                </a:lnTo>
                <a:cubicBezTo>
                  <a:pt x="594" y="2178"/>
                  <a:pt x="602" y="2179"/>
                  <a:pt x="609" y="2180"/>
                </a:cubicBezTo>
                <a:lnTo>
                  <a:pt x="620" y="2182"/>
                </a:lnTo>
                <a:cubicBezTo>
                  <a:pt x="652" y="2188"/>
                  <a:pt x="756" y="2219"/>
                  <a:pt x="757" y="2350"/>
                </a:cubicBezTo>
                <a:lnTo>
                  <a:pt x="757" y="2352"/>
                </a:lnTo>
                <a:lnTo>
                  <a:pt x="757" y="2353"/>
                </a:lnTo>
                <a:cubicBezTo>
                  <a:pt x="752" y="2393"/>
                  <a:pt x="736" y="2430"/>
                  <a:pt x="708" y="2460"/>
                </a:cubicBezTo>
                <a:lnTo>
                  <a:pt x="707" y="2462"/>
                </a:lnTo>
                <a:cubicBezTo>
                  <a:pt x="705" y="2465"/>
                  <a:pt x="701" y="2468"/>
                  <a:pt x="698" y="2471"/>
                </a:cubicBezTo>
                <a:lnTo>
                  <a:pt x="697" y="2472"/>
                </a:lnTo>
                <a:cubicBezTo>
                  <a:pt x="674" y="2498"/>
                  <a:pt x="646" y="2539"/>
                  <a:pt x="649" y="2586"/>
                </a:cubicBezTo>
                <a:lnTo>
                  <a:pt x="649" y="2587"/>
                </a:lnTo>
                <a:cubicBezTo>
                  <a:pt x="649" y="2601"/>
                  <a:pt x="651" y="2614"/>
                  <a:pt x="654" y="2627"/>
                </a:cubicBezTo>
                <a:cubicBezTo>
                  <a:pt x="672" y="2695"/>
                  <a:pt x="733" y="2742"/>
                  <a:pt x="803" y="2744"/>
                </a:cubicBezTo>
                <a:lnTo>
                  <a:pt x="804" y="2744"/>
                </a:lnTo>
                <a:lnTo>
                  <a:pt x="806" y="2744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48" name="Freeform 452">
            <a:extLst>
              <a:ext uri="{FF2B5EF4-FFF2-40B4-BE49-F238E27FC236}">
                <a16:creationId xmlns:a16="http://schemas.microsoft.com/office/drawing/2014/main" id="{360F9E74-C110-4848-D941-5CD0E60DB3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4694" y="4065995"/>
            <a:ext cx="1354008" cy="1002480"/>
          </a:xfrm>
          <a:custGeom>
            <a:avLst/>
            <a:gdLst>
              <a:gd name="T0" fmla="*/ 367199 w 2174"/>
              <a:gd name="T1" fmla="*/ 579077 h 1609"/>
              <a:gd name="T2" fmla="*/ 499678 w 2174"/>
              <a:gd name="T3" fmla="*/ 578717 h 1609"/>
              <a:gd name="T4" fmla="*/ 519838 w 2174"/>
              <a:gd name="T5" fmla="*/ 577636 h 1609"/>
              <a:gd name="T6" fmla="*/ 559438 w 2174"/>
              <a:gd name="T7" fmla="*/ 554228 h 1609"/>
              <a:gd name="T8" fmla="*/ 564838 w 2174"/>
              <a:gd name="T9" fmla="*/ 548106 h 1609"/>
              <a:gd name="T10" fmla="*/ 572038 w 2174"/>
              <a:gd name="T11" fmla="*/ 535862 h 1609"/>
              <a:gd name="T12" fmla="*/ 579598 w 2174"/>
              <a:gd name="T13" fmla="*/ 360122 h 1609"/>
              <a:gd name="T14" fmla="*/ 640798 w 2174"/>
              <a:gd name="T15" fmla="*/ 307184 h 1609"/>
              <a:gd name="T16" fmla="*/ 680757 w 2174"/>
              <a:gd name="T17" fmla="*/ 324830 h 1609"/>
              <a:gd name="T18" fmla="*/ 685077 w 2174"/>
              <a:gd name="T19" fmla="*/ 329152 h 1609"/>
              <a:gd name="T20" fmla="*/ 740517 w 2174"/>
              <a:gd name="T21" fmla="*/ 344277 h 1609"/>
              <a:gd name="T22" fmla="*/ 782277 w 2174"/>
              <a:gd name="T23" fmla="*/ 288458 h 1609"/>
              <a:gd name="T24" fmla="*/ 725757 w 2174"/>
              <a:gd name="T25" fmla="*/ 232999 h 1609"/>
              <a:gd name="T26" fmla="*/ 684357 w 2174"/>
              <a:gd name="T27" fmla="*/ 250645 h 1609"/>
              <a:gd name="T28" fmla="*/ 680397 w 2174"/>
              <a:gd name="T29" fmla="*/ 254246 h 1609"/>
              <a:gd name="T30" fmla="*/ 640798 w 2174"/>
              <a:gd name="T31" fmla="*/ 271892 h 1609"/>
              <a:gd name="T32" fmla="*/ 579598 w 2174"/>
              <a:gd name="T33" fmla="*/ 218954 h 1609"/>
              <a:gd name="T34" fmla="*/ 579238 w 2174"/>
              <a:gd name="T35" fmla="*/ 75626 h 1609"/>
              <a:gd name="T36" fmla="*/ 554398 w 2174"/>
              <a:gd name="T37" fmla="*/ 19807 h 1609"/>
              <a:gd name="T38" fmla="*/ 549718 w 2174"/>
              <a:gd name="T39" fmla="*/ 15485 h 1609"/>
              <a:gd name="T40" fmla="*/ 359999 w 2174"/>
              <a:gd name="T41" fmla="*/ 0 h 1609"/>
              <a:gd name="T42" fmla="*/ 321119 w 2174"/>
              <a:gd name="T43" fmla="*/ 47176 h 1609"/>
              <a:gd name="T44" fmla="*/ 339119 w 2174"/>
              <a:gd name="T45" fmla="*/ 82108 h 1609"/>
              <a:gd name="T46" fmla="*/ 357119 w 2174"/>
              <a:gd name="T47" fmla="*/ 150891 h 1609"/>
              <a:gd name="T48" fmla="*/ 290519 w 2174"/>
              <a:gd name="T49" fmla="*/ 202749 h 1609"/>
              <a:gd name="T50" fmla="*/ 289439 w 2174"/>
              <a:gd name="T51" fmla="*/ 202749 h 1609"/>
              <a:gd name="T52" fmla="*/ 282239 w 2174"/>
              <a:gd name="T53" fmla="*/ 202389 h 1609"/>
              <a:gd name="T54" fmla="*/ 220319 w 2174"/>
              <a:gd name="T55" fmla="*/ 132885 h 1609"/>
              <a:gd name="T56" fmla="*/ 240839 w 2174"/>
              <a:gd name="T57" fmla="*/ 82108 h 1609"/>
              <a:gd name="T58" fmla="*/ 259199 w 2174"/>
              <a:gd name="T59" fmla="*/ 47176 h 1609"/>
              <a:gd name="T60" fmla="*/ 258479 w 2174"/>
              <a:gd name="T61" fmla="*/ 38533 h 1609"/>
              <a:gd name="T62" fmla="*/ 257039 w 2174"/>
              <a:gd name="T63" fmla="*/ 32411 h 1609"/>
              <a:gd name="T64" fmla="*/ 255599 w 2174"/>
              <a:gd name="T65" fmla="*/ 27369 h 1609"/>
              <a:gd name="T66" fmla="*/ 253439 w 2174"/>
              <a:gd name="T67" fmla="*/ 23048 h 1609"/>
              <a:gd name="T68" fmla="*/ 251279 w 2174"/>
              <a:gd name="T69" fmla="*/ 19086 h 1609"/>
              <a:gd name="T70" fmla="*/ 248399 w 2174"/>
              <a:gd name="T71" fmla="*/ 15485 h 1609"/>
              <a:gd name="T72" fmla="*/ 245879 w 2174"/>
              <a:gd name="T73" fmla="*/ 12604 h 1609"/>
              <a:gd name="T74" fmla="*/ 242639 w 2174"/>
              <a:gd name="T75" fmla="*/ 10083 h 1609"/>
              <a:gd name="T76" fmla="*/ 239759 w 2174"/>
              <a:gd name="T77" fmla="*/ 7923 h 1609"/>
              <a:gd name="T78" fmla="*/ 236519 w 2174"/>
              <a:gd name="T79" fmla="*/ 5762 h 1609"/>
              <a:gd name="T80" fmla="*/ 233639 w 2174"/>
              <a:gd name="T81" fmla="*/ 4321 h 1609"/>
              <a:gd name="T82" fmla="*/ 230759 w 2174"/>
              <a:gd name="T83" fmla="*/ 2881 h 1609"/>
              <a:gd name="T84" fmla="*/ 227519 w 2174"/>
              <a:gd name="T85" fmla="*/ 2161 h 1609"/>
              <a:gd name="T86" fmla="*/ 224999 w 2174"/>
              <a:gd name="T87" fmla="*/ 1080 h 1609"/>
              <a:gd name="T88" fmla="*/ 222479 w 2174"/>
              <a:gd name="T89" fmla="*/ 360 h 1609"/>
              <a:gd name="T90" fmla="*/ 75960 w 2174"/>
              <a:gd name="T91" fmla="*/ 0 h 1609"/>
              <a:gd name="T92" fmla="*/ 50040 w 2174"/>
              <a:gd name="T93" fmla="*/ 4682 h 1609"/>
              <a:gd name="T94" fmla="*/ 720 w 2174"/>
              <a:gd name="T95" fmla="*/ 210672 h 1609"/>
              <a:gd name="T96" fmla="*/ 0 w 2174"/>
              <a:gd name="T97" fmla="*/ 504171 h 1609"/>
              <a:gd name="T98" fmla="*/ 7560 w 2174"/>
              <a:gd name="T99" fmla="*/ 536943 h 1609"/>
              <a:gd name="T100" fmla="*/ 15840 w 2174"/>
              <a:gd name="T101" fmla="*/ 549907 h 1609"/>
              <a:gd name="T102" fmla="*/ 59040 w 2174"/>
              <a:gd name="T103" fmla="*/ 577636 h 1609"/>
              <a:gd name="T104" fmla="*/ 211319 w 2174"/>
              <a:gd name="T105" fmla="*/ 578717 h 1609"/>
              <a:gd name="T106" fmla="*/ 213119 w 2174"/>
              <a:gd name="T107" fmla="*/ 578717 h 160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74" h="1609">
                <a:moveTo>
                  <a:pt x="1016" y="1607"/>
                </a:moveTo>
                <a:lnTo>
                  <a:pt x="1016" y="1607"/>
                </a:lnTo>
                <a:cubicBezTo>
                  <a:pt x="1017" y="1607"/>
                  <a:pt x="1019" y="1608"/>
                  <a:pt x="1019" y="1608"/>
                </a:cubicBezTo>
                <a:lnTo>
                  <a:pt x="1020" y="1608"/>
                </a:lnTo>
                <a:cubicBezTo>
                  <a:pt x="1021" y="1608"/>
                  <a:pt x="1022" y="1607"/>
                  <a:pt x="1024" y="1607"/>
                </a:cubicBezTo>
                <a:lnTo>
                  <a:pt x="1025" y="1607"/>
                </a:lnTo>
                <a:lnTo>
                  <a:pt x="1388" y="1607"/>
                </a:lnTo>
                <a:lnTo>
                  <a:pt x="1400" y="1607"/>
                </a:lnTo>
                <a:cubicBezTo>
                  <a:pt x="1412" y="1607"/>
                  <a:pt x="1425" y="1606"/>
                  <a:pt x="1438" y="1604"/>
                </a:cubicBezTo>
                <a:lnTo>
                  <a:pt x="1444" y="1604"/>
                </a:lnTo>
                <a:cubicBezTo>
                  <a:pt x="1482" y="1595"/>
                  <a:pt x="1518" y="1576"/>
                  <a:pt x="1546" y="1548"/>
                </a:cubicBezTo>
                <a:cubicBezTo>
                  <a:pt x="1549" y="1545"/>
                  <a:pt x="1552" y="1542"/>
                  <a:pt x="1554" y="1539"/>
                </a:cubicBezTo>
                <a:lnTo>
                  <a:pt x="1555" y="1538"/>
                </a:lnTo>
                <a:cubicBezTo>
                  <a:pt x="1559" y="1534"/>
                  <a:pt x="1562" y="1530"/>
                  <a:pt x="1565" y="1526"/>
                </a:cubicBezTo>
                <a:lnTo>
                  <a:pt x="1569" y="1522"/>
                </a:lnTo>
                <a:cubicBezTo>
                  <a:pt x="1576" y="1511"/>
                  <a:pt x="1582" y="1500"/>
                  <a:pt x="1589" y="1489"/>
                </a:cubicBezTo>
                <a:lnTo>
                  <a:pt x="1589" y="1488"/>
                </a:lnTo>
                <a:cubicBezTo>
                  <a:pt x="1602" y="1460"/>
                  <a:pt x="1609" y="1430"/>
                  <a:pt x="1609" y="1398"/>
                </a:cubicBezTo>
                <a:lnTo>
                  <a:pt x="1609" y="1011"/>
                </a:lnTo>
                <a:cubicBezTo>
                  <a:pt x="1609" y="1008"/>
                  <a:pt x="1609" y="1004"/>
                  <a:pt x="1610" y="1000"/>
                </a:cubicBezTo>
                <a:lnTo>
                  <a:pt x="1612" y="990"/>
                </a:lnTo>
                <a:cubicBezTo>
                  <a:pt x="1618" y="958"/>
                  <a:pt x="1648" y="853"/>
                  <a:pt x="1780" y="853"/>
                </a:cubicBezTo>
                <a:lnTo>
                  <a:pt x="1781" y="853"/>
                </a:lnTo>
                <a:cubicBezTo>
                  <a:pt x="1822" y="858"/>
                  <a:pt x="1858" y="873"/>
                  <a:pt x="1890" y="902"/>
                </a:cubicBezTo>
                <a:lnTo>
                  <a:pt x="1891" y="902"/>
                </a:lnTo>
                <a:cubicBezTo>
                  <a:pt x="1894" y="906"/>
                  <a:pt x="1897" y="909"/>
                  <a:pt x="1901" y="913"/>
                </a:cubicBezTo>
                <a:lnTo>
                  <a:pt x="1903" y="914"/>
                </a:lnTo>
                <a:cubicBezTo>
                  <a:pt x="1928" y="937"/>
                  <a:pt x="1968" y="963"/>
                  <a:pt x="2015" y="961"/>
                </a:cubicBezTo>
                <a:lnTo>
                  <a:pt x="2016" y="961"/>
                </a:lnTo>
                <a:cubicBezTo>
                  <a:pt x="2030" y="961"/>
                  <a:pt x="2043" y="959"/>
                  <a:pt x="2057" y="956"/>
                </a:cubicBezTo>
                <a:cubicBezTo>
                  <a:pt x="2124" y="937"/>
                  <a:pt x="2172" y="877"/>
                  <a:pt x="2173" y="807"/>
                </a:cubicBezTo>
                <a:lnTo>
                  <a:pt x="2173" y="804"/>
                </a:lnTo>
                <a:lnTo>
                  <a:pt x="2173" y="801"/>
                </a:lnTo>
                <a:cubicBezTo>
                  <a:pt x="2172" y="732"/>
                  <a:pt x="2124" y="671"/>
                  <a:pt x="2057" y="653"/>
                </a:cubicBezTo>
                <a:cubicBezTo>
                  <a:pt x="2043" y="649"/>
                  <a:pt x="2030" y="647"/>
                  <a:pt x="2016" y="647"/>
                </a:cubicBezTo>
                <a:lnTo>
                  <a:pt x="2015" y="647"/>
                </a:lnTo>
                <a:cubicBezTo>
                  <a:pt x="1967" y="645"/>
                  <a:pt x="1927" y="672"/>
                  <a:pt x="1901" y="695"/>
                </a:cubicBezTo>
                <a:lnTo>
                  <a:pt x="1901" y="696"/>
                </a:lnTo>
                <a:cubicBezTo>
                  <a:pt x="1897" y="699"/>
                  <a:pt x="1894" y="702"/>
                  <a:pt x="1891" y="705"/>
                </a:cubicBezTo>
                <a:lnTo>
                  <a:pt x="1890" y="706"/>
                </a:lnTo>
                <a:cubicBezTo>
                  <a:pt x="1858" y="734"/>
                  <a:pt x="1822" y="751"/>
                  <a:pt x="1781" y="755"/>
                </a:cubicBezTo>
                <a:lnTo>
                  <a:pt x="1780" y="755"/>
                </a:lnTo>
                <a:cubicBezTo>
                  <a:pt x="1648" y="755"/>
                  <a:pt x="1618" y="650"/>
                  <a:pt x="1612" y="618"/>
                </a:cubicBezTo>
                <a:lnTo>
                  <a:pt x="1611" y="614"/>
                </a:lnTo>
                <a:lnTo>
                  <a:pt x="1610" y="608"/>
                </a:lnTo>
                <a:cubicBezTo>
                  <a:pt x="1609" y="604"/>
                  <a:pt x="1609" y="601"/>
                  <a:pt x="1609" y="597"/>
                </a:cubicBezTo>
                <a:lnTo>
                  <a:pt x="1609" y="210"/>
                </a:lnTo>
                <a:cubicBezTo>
                  <a:pt x="1609" y="154"/>
                  <a:pt x="1587" y="101"/>
                  <a:pt x="1548" y="61"/>
                </a:cubicBezTo>
                <a:cubicBezTo>
                  <a:pt x="1545" y="59"/>
                  <a:pt x="1543" y="57"/>
                  <a:pt x="1540" y="55"/>
                </a:cubicBezTo>
                <a:cubicBezTo>
                  <a:pt x="1538" y="54"/>
                  <a:pt x="1537" y="52"/>
                  <a:pt x="1535" y="50"/>
                </a:cubicBezTo>
                <a:cubicBezTo>
                  <a:pt x="1532" y="48"/>
                  <a:pt x="1530" y="45"/>
                  <a:pt x="1527" y="43"/>
                </a:cubicBezTo>
                <a:cubicBezTo>
                  <a:pt x="1525" y="43"/>
                  <a:pt x="1524" y="42"/>
                  <a:pt x="1523" y="41"/>
                </a:cubicBezTo>
                <a:cubicBezTo>
                  <a:pt x="1488" y="14"/>
                  <a:pt x="1445" y="0"/>
                  <a:pt x="1400" y="0"/>
                </a:cubicBezTo>
                <a:lnTo>
                  <a:pt x="1000" y="0"/>
                </a:lnTo>
                <a:lnTo>
                  <a:pt x="997" y="1"/>
                </a:lnTo>
                <a:cubicBezTo>
                  <a:pt x="965" y="7"/>
                  <a:pt x="892" y="32"/>
                  <a:pt x="892" y="131"/>
                </a:cubicBezTo>
                <a:cubicBezTo>
                  <a:pt x="895" y="162"/>
                  <a:pt x="908" y="191"/>
                  <a:pt x="930" y="216"/>
                </a:cubicBezTo>
                <a:cubicBezTo>
                  <a:pt x="934" y="219"/>
                  <a:pt x="937" y="223"/>
                  <a:pt x="940" y="227"/>
                </a:cubicBezTo>
                <a:lnTo>
                  <a:pt x="942" y="228"/>
                </a:lnTo>
                <a:cubicBezTo>
                  <a:pt x="970" y="258"/>
                  <a:pt x="1002" y="308"/>
                  <a:pt x="999" y="369"/>
                </a:cubicBezTo>
                <a:cubicBezTo>
                  <a:pt x="999" y="385"/>
                  <a:pt x="997" y="402"/>
                  <a:pt x="992" y="419"/>
                </a:cubicBezTo>
                <a:cubicBezTo>
                  <a:pt x="972" y="496"/>
                  <a:pt x="905" y="553"/>
                  <a:pt x="827" y="562"/>
                </a:cubicBezTo>
                <a:lnTo>
                  <a:pt x="827" y="563"/>
                </a:lnTo>
                <a:lnTo>
                  <a:pt x="807" y="563"/>
                </a:lnTo>
                <a:cubicBezTo>
                  <a:pt x="806" y="563"/>
                  <a:pt x="806" y="563"/>
                  <a:pt x="805" y="563"/>
                </a:cubicBezTo>
                <a:cubicBezTo>
                  <a:pt x="805" y="563"/>
                  <a:pt x="805" y="563"/>
                  <a:pt x="804" y="563"/>
                </a:cubicBezTo>
                <a:lnTo>
                  <a:pt x="798" y="563"/>
                </a:lnTo>
                <a:cubicBezTo>
                  <a:pt x="796" y="563"/>
                  <a:pt x="794" y="563"/>
                  <a:pt x="791" y="563"/>
                </a:cubicBezTo>
                <a:lnTo>
                  <a:pt x="784" y="562"/>
                </a:lnTo>
                <a:cubicBezTo>
                  <a:pt x="706" y="553"/>
                  <a:pt x="640" y="496"/>
                  <a:pt x="619" y="419"/>
                </a:cubicBezTo>
                <a:cubicBezTo>
                  <a:pt x="614" y="402"/>
                  <a:pt x="612" y="385"/>
                  <a:pt x="612" y="369"/>
                </a:cubicBezTo>
                <a:cubicBezTo>
                  <a:pt x="609" y="309"/>
                  <a:pt x="641" y="259"/>
                  <a:pt x="669" y="228"/>
                </a:cubicBezTo>
                <a:cubicBezTo>
                  <a:pt x="674" y="223"/>
                  <a:pt x="677" y="219"/>
                  <a:pt x="681" y="216"/>
                </a:cubicBezTo>
                <a:cubicBezTo>
                  <a:pt x="703" y="191"/>
                  <a:pt x="716" y="162"/>
                  <a:pt x="720" y="131"/>
                </a:cubicBezTo>
                <a:cubicBezTo>
                  <a:pt x="720" y="124"/>
                  <a:pt x="719" y="119"/>
                  <a:pt x="718" y="113"/>
                </a:cubicBezTo>
                <a:cubicBezTo>
                  <a:pt x="718" y="111"/>
                  <a:pt x="718" y="109"/>
                  <a:pt x="718" y="107"/>
                </a:cubicBezTo>
                <a:cubicBezTo>
                  <a:pt x="717" y="103"/>
                  <a:pt x="716" y="100"/>
                  <a:pt x="716" y="97"/>
                </a:cubicBezTo>
                <a:cubicBezTo>
                  <a:pt x="716" y="95"/>
                  <a:pt x="715" y="92"/>
                  <a:pt x="714" y="90"/>
                </a:cubicBezTo>
                <a:cubicBezTo>
                  <a:pt x="714" y="87"/>
                  <a:pt x="713" y="85"/>
                  <a:pt x="712" y="83"/>
                </a:cubicBezTo>
                <a:cubicBezTo>
                  <a:pt x="712" y="80"/>
                  <a:pt x="710" y="78"/>
                  <a:pt x="710" y="76"/>
                </a:cubicBezTo>
                <a:cubicBezTo>
                  <a:pt x="709" y="74"/>
                  <a:pt x="708" y="72"/>
                  <a:pt x="707" y="69"/>
                </a:cubicBezTo>
                <a:cubicBezTo>
                  <a:pt x="706" y="68"/>
                  <a:pt x="705" y="66"/>
                  <a:pt x="704" y="64"/>
                </a:cubicBezTo>
                <a:cubicBezTo>
                  <a:pt x="703" y="62"/>
                  <a:pt x="703" y="60"/>
                  <a:pt x="701" y="58"/>
                </a:cubicBezTo>
                <a:cubicBezTo>
                  <a:pt x="700" y="56"/>
                  <a:pt x="699" y="55"/>
                  <a:pt x="698" y="53"/>
                </a:cubicBezTo>
                <a:cubicBezTo>
                  <a:pt x="696" y="51"/>
                  <a:pt x="695" y="49"/>
                  <a:pt x="694" y="48"/>
                </a:cubicBezTo>
                <a:cubicBezTo>
                  <a:pt x="693" y="46"/>
                  <a:pt x="691" y="45"/>
                  <a:pt x="690" y="43"/>
                </a:cubicBezTo>
                <a:cubicBezTo>
                  <a:pt x="689" y="42"/>
                  <a:pt x="688" y="40"/>
                  <a:pt x="687" y="39"/>
                </a:cubicBezTo>
                <a:cubicBezTo>
                  <a:pt x="685" y="38"/>
                  <a:pt x="684" y="36"/>
                  <a:pt x="683" y="35"/>
                </a:cubicBezTo>
                <a:cubicBezTo>
                  <a:pt x="681" y="34"/>
                  <a:pt x="680" y="32"/>
                  <a:pt x="679" y="31"/>
                </a:cubicBezTo>
                <a:cubicBezTo>
                  <a:pt x="677" y="30"/>
                  <a:pt x="675" y="29"/>
                  <a:pt x="674" y="28"/>
                </a:cubicBezTo>
                <a:cubicBezTo>
                  <a:pt x="673" y="27"/>
                  <a:pt x="671" y="25"/>
                  <a:pt x="670" y="24"/>
                </a:cubicBezTo>
                <a:cubicBezTo>
                  <a:pt x="669" y="23"/>
                  <a:pt x="668" y="23"/>
                  <a:pt x="666" y="22"/>
                </a:cubicBezTo>
                <a:cubicBezTo>
                  <a:pt x="664" y="21"/>
                  <a:pt x="663" y="19"/>
                  <a:pt x="661" y="19"/>
                </a:cubicBezTo>
                <a:cubicBezTo>
                  <a:pt x="660" y="18"/>
                  <a:pt x="658" y="17"/>
                  <a:pt x="657" y="16"/>
                </a:cubicBezTo>
                <a:cubicBezTo>
                  <a:pt x="656" y="16"/>
                  <a:pt x="654" y="14"/>
                  <a:pt x="652" y="14"/>
                </a:cubicBezTo>
                <a:cubicBezTo>
                  <a:pt x="651" y="13"/>
                  <a:pt x="650" y="12"/>
                  <a:pt x="649" y="12"/>
                </a:cubicBezTo>
                <a:cubicBezTo>
                  <a:pt x="647" y="11"/>
                  <a:pt x="646" y="11"/>
                  <a:pt x="644" y="9"/>
                </a:cubicBezTo>
                <a:cubicBezTo>
                  <a:pt x="642" y="9"/>
                  <a:pt x="641" y="9"/>
                  <a:pt x="641" y="8"/>
                </a:cubicBezTo>
                <a:cubicBezTo>
                  <a:pt x="639" y="8"/>
                  <a:pt x="637" y="7"/>
                  <a:pt x="635" y="6"/>
                </a:cubicBezTo>
                <a:cubicBezTo>
                  <a:pt x="635" y="6"/>
                  <a:pt x="633" y="6"/>
                  <a:pt x="632" y="6"/>
                </a:cubicBezTo>
                <a:cubicBezTo>
                  <a:pt x="631" y="5"/>
                  <a:pt x="629" y="5"/>
                  <a:pt x="627" y="4"/>
                </a:cubicBezTo>
                <a:cubicBezTo>
                  <a:pt x="627" y="4"/>
                  <a:pt x="626" y="3"/>
                  <a:pt x="625" y="3"/>
                </a:cubicBezTo>
                <a:cubicBezTo>
                  <a:pt x="623" y="3"/>
                  <a:pt x="622" y="2"/>
                  <a:pt x="620" y="2"/>
                </a:cubicBezTo>
                <a:cubicBezTo>
                  <a:pt x="619" y="1"/>
                  <a:pt x="619" y="1"/>
                  <a:pt x="618" y="1"/>
                </a:cubicBezTo>
                <a:cubicBezTo>
                  <a:pt x="617" y="1"/>
                  <a:pt x="615" y="1"/>
                  <a:pt x="614" y="0"/>
                </a:cubicBezTo>
                <a:lnTo>
                  <a:pt x="611" y="0"/>
                </a:lnTo>
                <a:lnTo>
                  <a:pt x="211" y="0"/>
                </a:lnTo>
                <a:cubicBezTo>
                  <a:pt x="197" y="0"/>
                  <a:pt x="182" y="1"/>
                  <a:pt x="169" y="5"/>
                </a:cubicBezTo>
                <a:cubicBezTo>
                  <a:pt x="159" y="6"/>
                  <a:pt x="148" y="9"/>
                  <a:pt x="139" y="13"/>
                </a:cubicBezTo>
                <a:cubicBezTo>
                  <a:pt x="132" y="15"/>
                  <a:pt x="126" y="18"/>
                  <a:pt x="120" y="21"/>
                </a:cubicBezTo>
                <a:cubicBezTo>
                  <a:pt x="48" y="56"/>
                  <a:pt x="2" y="130"/>
                  <a:pt x="2" y="210"/>
                </a:cubicBezTo>
                <a:lnTo>
                  <a:pt x="2" y="585"/>
                </a:lnTo>
                <a:cubicBezTo>
                  <a:pt x="2" y="590"/>
                  <a:pt x="1" y="594"/>
                  <a:pt x="0" y="598"/>
                </a:cubicBezTo>
                <a:lnTo>
                  <a:pt x="0" y="1009"/>
                </a:lnTo>
                <a:lnTo>
                  <a:pt x="0" y="1400"/>
                </a:lnTo>
                <a:cubicBezTo>
                  <a:pt x="0" y="1431"/>
                  <a:pt x="7" y="1461"/>
                  <a:pt x="21" y="1489"/>
                </a:cubicBezTo>
                <a:lnTo>
                  <a:pt x="21" y="1491"/>
                </a:lnTo>
                <a:cubicBezTo>
                  <a:pt x="27" y="1502"/>
                  <a:pt x="33" y="1513"/>
                  <a:pt x="41" y="1524"/>
                </a:cubicBezTo>
                <a:cubicBezTo>
                  <a:pt x="42" y="1525"/>
                  <a:pt x="43" y="1526"/>
                  <a:pt x="44" y="1527"/>
                </a:cubicBezTo>
                <a:cubicBezTo>
                  <a:pt x="47" y="1531"/>
                  <a:pt x="50" y="1535"/>
                  <a:pt x="54" y="1539"/>
                </a:cubicBezTo>
                <a:lnTo>
                  <a:pt x="55" y="1541"/>
                </a:lnTo>
                <a:cubicBezTo>
                  <a:pt x="84" y="1573"/>
                  <a:pt x="123" y="1595"/>
                  <a:pt x="164" y="1604"/>
                </a:cubicBezTo>
                <a:lnTo>
                  <a:pt x="172" y="1604"/>
                </a:lnTo>
                <a:cubicBezTo>
                  <a:pt x="185" y="1606"/>
                  <a:pt x="197" y="1607"/>
                  <a:pt x="211" y="1607"/>
                </a:cubicBezTo>
                <a:lnTo>
                  <a:pt x="587" y="1607"/>
                </a:lnTo>
                <a:cubicBezTo>
                  <a:pt x="588" y="1607"/>
                  <a:pt x="589" y="1607"/>
                  <a:pt x="590" y="1608"/>
                </a:cubicBezTo>
                <a:cubicBezTo>
                  <a:pt x="590" y="1607"/>
                  <a:pt x="592" y="1607"/>
                  <a:pt x="592" y="1607"/>
                </a:cubicBezTo>
                <a:lnTo>
                  <a:pt x="1016" y="1607"/>
                </a:ln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49" name="Freeform 453">
            <a:extLst>
              <a:ext uri="{FF2B5EF4-FFF2-40B4-BE49-F238E27FC236}">
                <a16:creationId xmlns:a16="http://schemas.microsoft.com/office/drawing/2014/main" id="{FE5B55F5-7BCB-A397-23FC-5EC4F49136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5351" y="3714439"/>
            <a:ext cx="1002460" cy="1354035"/>
          </a:xfrm>
          <a:custGeom>
            <a:avLst/>
            <a:gdLst>
              <a:gd name="T0" fmla="*/ 556749 w 1609"/>
              <a:gd name="T1" fmla="*/ 760317 h 2174"/>
              <a:gd name="T2" fmla="*/ 559630 w 1609"/>
              <a:gd name="T3" fmla="*/ 757797 h 2174"/>
              <a:gd name="T4" fmla="*/ 579077 w 1609"/>
              <a:gd name="T5" fmla="*/ 707037 h 2174"/>
              <a:gd name="T6" fmla="*/ 578717 w 1609"/>
              <a:gd name="T7" fmla="*/ 561958 h 2174"/>
              <a:gd name="T8" fmla="*/ 578717 w 1609"/>
              <a:gd name="T9" fmla="*/ 425518 h 2174"/>
              <a:gd name="T10" fmla="*/ 578717 w 1609"/>
              <a:gd name="T11" fmla="*/ 424438 h 2174"/>
              <a:gd name="T12" fmla="*/ 579077 w 1609"/>
              <a:gd name="T13" fmla="*/ 279359 h 2174"/>
              <a:gd name="T14" fmla="*/ 577636 w 1609"/>
              <a:gd name="T15" fmla="*/ 263879 h 2174"/>
              <a:gd name="T16" fmla="*/ 571514 w 1609"/>
              <a:gd name="T17" fmla="*/ 246599 h 2174"/>
              <a:gd name="T18" fmla="*/ 502731 w 1609"/>
              <a:gd name="T19" fmla="*/ 203759 h 2174"/>
              <a:gd name="T20" fmla="*/ 368045 w 1609"/>
              <a:gd name="T21" fmla="*/ 203759 h 2174"/>
              <a:gd name="T22" fmla="*/ 355801 w 1609"/>
              <a:gd name="T23" fmla="*/ 202319 h 2174"/>
              <a:gd name="T24" fmla="*/ 306464 w 1609"/>
              <a:gd name="T25" fmla="*/ 141119 h 2174"/>
              <a:gd name="T26" fmla="*/ 324110 w 1609"/>
              <a:gd name="T27" fmla="*/ 101880 h 2174"/>
              <a:gd name="T28" fmla="*/ 328072 w 1609"/>
              <a:gd name="T29" fmla="*/ 97560 h 2174"/>
              <a:gd name="T30" fmla="*/ 345357 w 1609"/>
              <a:gd name="T31" fmla="*/ 56880 h 2174"/>
              <a:gd name="T32" fmla="*/ 343197 w 1609"/>
              <a:gd name="T33" fmla="*/ 41760 h 2174"/>
              <a:gd name="T34" fmla="*/ 289538 w 1609"/>
              <a:gd name="T35" fmla="*/ 0 h 2174"/>
              <a:gd name="T36" fmla="*/ 288818 w 1609"/>
              <a:gd name="T37" fmla="*/ 0 h 2174"/>
              <a:gd name="T38" fmla="*/ 288458 w 1609"/>
              <a:gd name="T39" fmla="*/ 0 h 2174"/>
              <a:gd name="T40" fmla="*/ 233359 w 1609"/>
              <a:gd name="T41" fmla="*/ 56520 h 2174"/>
              <a:gd name="T42" fmla="*/ 250645 w 1609"/>
              <a:gd name="T43" fmla="*/ 97560 h 2174"/>
              <a:gd name="T44" fmla="*/ 254246 w 1609"/>
              <a:gd name="T45" fmla="*/ 101520 h 2174"/>
              <a:gd name="T46" fmla="*/ 271892 w 1609"/>
              <a:gd name="T47" fmla="*/ 140759 h 2174"/>
              <a:gd name="T48" fmla="*/ 222916 w 1609"/>
              <a:gd name="T49" fmla="*/ 202319 h 2174"/>
              <a:gd name="T50" fmla="*/ 218954 w 1609"/>
              <a:gd name="T51" fmla="*/ 203039 h 2174"/>
              <a:gd name="T52" fmla="*/ 212472 w 1609"/>
              <a:gd name="T53" fmla="*/ 203759 h 2174"/>
              <a:gd name="T54" fmla="*/ 210312 w 1609"/>
              <a:gd name="T55" fmla="*/ 203759 h 2174"/>
              <a:gd name="T56" fmla="*/ 58340 w 1609"/>
              <a:gd name="T57" fmla="*/ 205919 h 2174"/>
              <a:gd name="T58" fmla="*/ 50777 w 1609"/>
              <a:gd name="T59" fmla="*/ 208079 h 2174"/>
              <a:gd name="T60" fmla="*/ 31691 w 1609"/>
              <a:gd name="T61" fmla="*/ 217799 h 2174"/>
              <a:gd name="T62" fmla="*/ 29890 w 1609"/>
              <a:gd name="T63" fmla="*/ 219599 h 2174"/>
              <a:gd name="T64" fmla="*/ 22328 w 1609"/>
              <a:gd name="T65" fmla="*/ 225719 h 2174"/>
              <a:gd name="T66" fmla="*/ 360 w 1609"/>
              <a:gd name="T67" fmla="*/ 414358 h 2174"/>
              <a:gd name="T68" fmla="*/ 0 w 1609"/>
              <a:gd name="T69" fmla="*/ 415798 h 2174"/>
              <a:gd name="T70" fmla="*/ 1080 w 1609"/>
              <a:gd name="T71" fmla="*/ 422998 h 2174"/>
              <a:gd name="T72" fmla="*/ 47896 w 1609"/>
              <a:gd name="T73" fmla="*/ 461518 h 2174"/>
              <a:gd name="T74" fmla="*/ 82468 w 1609"/>
              <a:gd name="T75" fmla="*/ 443518 h 2174"/>
              <a:gd name="T76" fmla="*/ 133605 w 1609"/>
              <a:gd name="T77" fmla="*/ 422638 h 2174"/>
              <a:gd name="T78" fmla="*/ 151612 w 1609"/>
              <a:gd name="T79" fmla="*/ 424798 h 2174"/>
              <a:gd name="T80" fmla="*/ 203829 w 1609"/>
              <a:gd name="T81" fmla="*/ 485638 h 2174"/>
              <a:gd name="T82" fmla="*/ 203829 w 1609"/>
              <a:gd name="T83" fmla="*/ 491758 h 2174"/>
              <a:gd name="T84" fmla="*/ 203829 w 1609"/>
              <a:gd name="T85" fmla="*/ 492478 h 2174"/>
              <a:gd name="T86" fmla="*/ 203829 w 1609"/>
              <a:gd name="T87" fmla="*/ 493198 h 2174"/>
              <a:gd name="T88" fmla="*/ 203829 w 1609"/>
              <a:gd name="T89" fmla="*/ 501118 h 2174"/>
              <a:gd name="T90" fmla="*/ 151612 w 1609"/>
              <a:gd name="T91" fmla="*/ 560518 h 2174"/>
              <a:gd name="T92" fmla="*/ 133605 w 1609"/>
              <a:gd name="T93" fmla="*/ 563038 h 2174"/>
              <a:gd name="T94" fmla="*/ 82828 w 1609"/>
              <a:gd name="T95" fmla="*/ 542158 h 2174"/>
              <a:gd name="T96" fmla="*/ 47896 w 1609"/>
              <a:gd name="T97" fmla="*/ 524158 h 2174"/>
              <a:gd name="T98" fmla="*/ 360 w 1609"/>
              <a:gd name="T99" fmla="*/ 565198 h 2174"/>
              <a:gd name="T100" fmla="*/ 0 w 1609"/>
              <a:gd name="T101" fmla="*/ 570598 h 2174"/>
              <a:gd name="T102" fmla="*/ 360 w 1609"/>
              <a:gd name="T103" fmla="*/ 572038 h 2174"/>
              <a:gd name="T104" fmla="*/ 24848 w 1609"/>
              <a:gd name="T105" fmla="*/ 762837 h 2174"/>
              <a:gd name="T106" fmla="*/ 29890 w 1609"/>
              <a:gd name="T107" fmla="*/ 766797 h 2174"/>
              <a:gd name="T108" fmla="*/ 42855 w 1609"/>
              <a:gd name="T109" fmla="*/ 775077 h 2174"/>
              <a:gd name="T110" fmla="*/ 75266 w 1609"/>
              <a:gd name="T111" fmla="*/ 782277 h 2174"/>
              <a:gd name="T112" fmla="*/ 550267 w 1609"/>
              <a:gd name="T113" fmla="*/ 766077 h 217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609" h="2174">
                <a:moveTo>
                  <a:pt x="1528" y="2128"/>
                </a:moveTo>
                <a:lnTo>
                  <a:pt x="1528" y="2128"/>
                </a:lnTo>
                <a:cubicBezTo>
                  <a:pt x="1534" y="2123"/>
                  <a:pt x="1541" y="2118"/>
                  <a:pt x="1546" y="2112"/>
                </a:cubicBezTo>
                <a:cubicBezTo>
                  <a:pt x="1549" y="2110"/>
                  <a:pt x="1551" y="2107"/>
                  <a:pt x="1554" y="2105"/>
                </a:cubicBezTo>
                <a:cubicBezTo>
                  <a:pt x="1583" y="2071"/>
                  <a:pt x="1602" y="2030"/>
                  <a:pt x="1607" y="1986"/>
                </a:cubicBezTo>
                <a:cubicBezTo>
                  <a:pt x="1607" y="1979"/>
                  <a:pt x="1608" y="1972"/>
                  <a:pt x="1608" y="1964"/>
                </a:cubicBezTo>
                <a:lnTo>
                  <a:pt x="1608" y="1564"/>
                </a:lnTo>
                <a:lnTo>
                  <a:pt x="1607" y="1563"/>
                </a:lnTo>
                <a:lnTo>
                  <a:pt x="1607" y="1561"/>
                </a:lnTo>
                <a:cubicBezTo>
                  <a:pt x="1607" y="1560"/>
                  <a:pt x="1607" y="1559"/>
                  <a:pt x="1607" y="1558"/>
                </a:cubicBezTo>
                <a:lnTo>
                  <a:pt x="1607" y="1182"/>
                </a:lnTo>
                <a:cubicBezTo>
                  <a:pt x="1607" y="1181"/>
                  <a:pt x="1607" y="1180"/>
                  <a:pt x="1607" y="1179"/>
                </a:cubicBezTo>
                <a:lnTo>
                  <a:pt x="1608" y="1176"/>
                </a:lnTo>
                <a:lnTo>
                  <a:pt x="1608" y="776"/>
                </a:lnTo>
                <a:cubicBezTo>
                  <a:pt x="1608" y="761"/>
                  <a:pt x="1606" y="747"/>
                  <a:pt x="1604" y="733"/>
                </a:cubicBezTo>
                <a:cubicBezTo>
                  <a:pt x="1601" y="724"/>
                  <a:pt x="1599" y="713"/>
                  <a:pt x="1595" y="703"/>
                </a:cubicBezTo>
                <a:cubicBezTo>
                  <a:pt x="1593" y="697"/>
                  <a:pt x="1590" y="691"/>
                  <a:pt x="1587" y="685"/>
                </a:cubicBezTo>
                <a:cubicBezTo>
                  <a:pt x="1552" y="613"/>
                  <a:pt x="1478" y="566"/>
                  <a:pt x="1399" y="566"/>
                </a:cubicBezTo>
                <a:lnTo>
                  <a:pt x="1396" y="566"/>
                </a:lnTo>
                <a:lnTo>
                  <a:pt x="1022" y="566"/>
                </a:lnTo>
                <a:cubicBezTo>
                  <a:pt x="1014" y="566"/>
                  <a:pt x="1006" y="565"/>
                  <a:pt x="998" y="564"/>
                </a:cubicBezTo>
                <a:lnTo>
                  <a:pt x="988" y="562"/>
                </a:lnTo>
                <a:cubicBezTo>
                  <a:pt x="956" y="556"/>
                  <a:pt x="851" y="525"/>
                  <a:pt x="851" y="393"/>
                </a:cubicBezTo>
                <a:lnTo>
                  <a:pt x="851" y="392"/>
                </a:lnTo>
                <a:lnTo>
                  <a:pt x="851" y="391"/>
                </a:lnTo>
                <a:cubicBezTo>
                  <a:pt x="856" y="351"/>
                  <a:pt x="872" y="314"/>
                  <a:pt x="900" y="283"/>
                </a:cubicBezTo>
                <a:lnTo>
                  <a:pt x="901" y="282"/>
                </a:lnTo>
                <a:cubicBezTo>
                  <a:pt x="904" y="279"/>
                  <a:pt x="908" y="275"/>
                  <a:pt x="911" y="271"/>
                </a:cubicBezTo>
                <a:lnTo>
                  <a:pt x="912" y="271"/>
                </a:lnTo>
                <a:cubicBezTo>
                  <a:pt x="935" y="245"/>
                  <a:pt x="962" y="205"/>
                  <a:pt x="959" y="158"/>
                </a:cubicBezTo>
                <a:lnTo>
                  <a:pt x="959" y="157"/>
                </a:lnTo>
                <a:cubicBezTo>
                  <a:pt x="959" y="143"/>
                  <a:pt x="957" y="129"/>
                  <a:pt x="953" y="116"/>
                </a:cubicBezTo>
                <a:cubicBezTo>
                  <a:pt x="936" y="49"/>
                  <a:pt x="875" y="1"/>
                  <a:pt x="805" y="0"/>
                </a:cubicBezTo>
                <a:lnTo>
                  <a:pt x="804" y="0"/>
                </a:lnTo>
                <a:lnTo>
                  <a:pt x="802" y="0"/>
                </a:lnTo>
                <a:lnTo>
                  <a:pt x="801" y="0"/>
                </a:lnTo>
                <a:cubicBezTo>
                  <a:pt x="732" y="1"/>
                  <a:pt x="671" y="49"/>
                  <a:pt x="653" y="116"/>
                </a:cubicBezTo>
                <a:cubicBezTo>
                  <a:pt x="649" y="129"/>
                  <a:pt x="648" y="143"/>
                  <a:pt x="648" y="157"/>
                </a:cubicBezTo>
                <a:lnTo>
                  <a:pt x="648" y="158"/>
                </a:lnTo>
                <a:cubicBezTo>
                  <a:pt x="645" y="205"/>
                  <a:pt x="673" y="246"/>
                  <a:pt x="696" y="271"/>
                </a:cubicBezTo>
                <a:lnTo>
                  <a:pt x="696" y="272"/>
                </a:lnTo>
                <a:cubicBezTo>
                  <a:pt x="700" y="276"/>
                  <a:pt x="703" y="279"/>
                  <a:pt x="706" y="282"/>
                </a:cubicBezTo>
                <a:lnTo>
                  <a:pt x="707" y="283"/>
                </a:lnTo>
                <a:cubicBezTo>
                  <a:pt x="735" y="314"/>
                  <a:pt x="751" y="351"/>
                  <a:pt x="755" y="391"/>
                </a:cubicBezTo>
                <a:lnTo>
                  <a:pt x="756" y="393"/>
                </a:lnTo>
                <a:cubicBezTo>
                  <a:pt x="755" y="525"/>
                  <a:pt x="651" y="556"/>
                  <a:pt x="619" y="562"/>
                </a:cubicBezTo>
                <a:lnTo>
                  <a:pt x="608" y="564"/>
                </a:lnTo>
                <a:cubicBezTo>
                  <a:pt x="603" y="564"/>
                  <a:pt x="597" y="565"/>
                  <a:pt x="593" y="566"/>
                </a:cubicBezTo>
                <a:cubicBezTo>
                  <a:pt x="591" y="566"/>
                  <a:pt x="591" y="566"/>
                  <a:pt x="590" y="566"/>
                </a:cubicBezTo>
                <a:cubicBezTo>
                  <a:pt x="589" y="566"/>
                  <a:pt x="587" y="566"/>
                  <a:pt x="585" y="566"/>
                </a:cubicBezTo>
                <a:lnTo>
                  <a:pt x="584" y="566"/>
                </a:lnTo>
                <a:lnTo>
                  <a:pt x="209" y="566"/>
                </a:lnTo>
                <a:cubicBezTo>
                  <a:pt x="193" y="566"/>
                  <a:pt x="177" y="568"/>
                  <a:pt x="162" y="572"/>
                </a:cubicBezTo>
                <a:cubicBezTo>
                  <a:pt x="155" y="574"/>
                  <a:pt x="148" y="575"/>
                  <a:pt x="141" y="578"/>
                </a:cubicBezTo>
                <a:cubicBezTo>
                  <a:pt x="133" y="580"/>
                  <a:pt x="126" y="583"/>
                  <a:pt x="119" y="587"/>
                </a:cubicBezTo>
                <a:cubicBezTo>
                  <a:pt x="108" y="592"/>
                  <a:pt x="98" y="598"/>
                  <a:pt x="88" y="605"/>
                </a:cubicBezTo>
                <a:cubicBezTo>
                  <a:pt x="86" y="607"/>
                  <a:pt x="85" y="608"/>
                  <a:pt x="83" y="610"/>
                </a:cubicBezTo>
                <a:cubicBezTo>
                  <a:pt x="78" y="613"/>
                  <a:pt x="74" y="616"/>
                  <a:pt x="70" y="620"/>
                </a:cubicBezTo>
                <a:cubicBezTo>
                  <a:pt x="67" y="622"/>
                  <a:pt x="64" y="625"/>
                  <a:pt x="62" y="627"/>
                </a:cubicBezTo>
                <a:cubicBezTo>
                  <a:pt x="22" y="667"/>
                  <a:pt x="1" y="720"/>
                  <a:pt x="1" y="776"/>
                </a:cubicBezTo>
                <a:lnTo>
                  <a:pt x="1" y="1151"/>
                </a:lnTo>
                <a:cubicBezTo>
                  <a:pt x="0" y="1153"/>
                  <a:pt x="0" y="1153"/>
                  <a:pt x="0" y="1155"/>
                </a:cubicBezTo>
                <a:cubicBezTo>
                  <a:pt x="1" y="1159"/>
                  <a:pt x="1" y="1163"/>
                  <a:pt x="1" y="1167"/>
                </a:cubicBezTo>
                <a:lnTo>
                  <a:pt x="3" y="1175"/>
                </a:lnTo>
                <a:cubicBezTo>
                  <a:pt x="9" y="1207"/>
                  <a:pt x="34" y="1281"/>
                  <a:pt x="133" y="1282"/>
                </a:cubicBezTo>
                <a:cubicBezTo>
                  <a:pt x="165" y="1278"/>
                  <a:pt x="193" y="1265"/>
                  <a:pt x="218" y="1243"/>
                </a:cubicBezTo>
                <a:cubicBezTo>
                  <a:pt x="222" y="1240"/>
                  <a:pt x="225" y="1236"/>
                  <a:pt x="229" y="1232"/>
                </a:cubicBezTo>
                <a:lnTo>
                  <a:pt x="230" y="1232"/>
                </a:lnTo>
                <a:cubicBezTo>
                  <a:pt x="261" y="1203"/>
                  <a:pt x="311" y="1170"/>
                  <a:pt x="371" y="1174"/>
                </a:cubicBezTo>
                <a:cubicBezTo>
                  <a:pt x="388" y="1174"/>
                  <a:pt x="404" y="1176"/>
                  <a:pt x="421" y="1180"/>
                </a:cubicBezTo>
                <a:cubicBezTo>
                  <a:pt x="499" y="1201"/>
                  <a:pt x="555" y="1268"/>
                  <a:pt x="565" y="1346"/>
                </a:cubicBezTo>
                <a:lnTo>
                  <a:pt x="566" y="1349"/>
                </a:lnTo>
                <a:lnTo>
                  <a:pt x="566" y="1366"/>
                </a:lnTo>
                <a:lnTo>
                  <a:pt x="566" y="1367"/>
                </a:lnTo>
                <a:lnTo>
                  <a:pt x="566" y="1368"/>
                </a:lnTo>
                <a:cubicBezTo>
                  <a:pt x="566" y="1368"/>
                  <a:pt x="566" y="1368"/>
                  <a:pt x="566" y="1369"/>
                </a:cubicBezTo>
                <a:lnTo>
                  <a:pt x="566" y="1370"/>
                </a:lnTo>
                <a:cubicBezTo>
                  <a:pt x="566" y="1370"/>
                  <a:pt x="566" y="1371"/>
                  <a:pt x="566" y="1372"/>
                </a:cubicBezTo>
                <a:lnTo>
                  <a:pt x="566" y="1392"/>
                </a:lnTo>
                <a:lnTo>
                  <a:pt x="565" y="1392"/>
                </a:lnTo>
                <a:cubicBezTo>
                  <a:pt x="555" y="1470"/>
                  <a:pt x="499" y="1536"/>
                  <a:pt x="421" y="1557"/>
                </a:cubicBezTo>
                <a:cubicBezTo>
                  <a:pt x="404" y="1561"/>
                  <a:pt x="388" y="1564"/>
                  <a:pt x="371" y="1564"/>
                </a:cubicBezTo>
                <a:cubicBezTo>
                  <a:pt x="311" y="1567"/>
                  <a:pt x="261" y="1534"/>
                  <a:pt x="230" y="1506"/>
                </a:cubicBezTo>
                <a:cubicBezTo>
                  <a:pt x="226" y="1502"/>
                  <a:pt x="222" y="1498"/>
                  <a:pt x="218" y="1495"/>
                </a:cubicBezTo>
                <a:cubicBezTo>
                  <a:pt x="193" y="1473"/>
                  <a:pt x="165" y="1460"/>
                  <a:pt x="133" y="1456"/>
                </a:cubicBezTo>
                <a:cubicBezTo>
                  <a:pt x="34" y="1457"/>
                  <a:pt x="9" y="1530"/>
                  <a:pt x="3" y="1562"/>
                </a:cubicBezTo>
                <a:lnTo>
                  <a:pt x="1" y="1570"/>
                </a:lnTo>
                <a:cubicBezTo>
                  <a:pt x="1" y="1575"/>
                  <a:pt x="1" y="1580"/>
                  <a:pt x="0" y="1584"/>
                </a:cubicBezTo>
                <a:lnTo>
                  <a:pt x="0" y="1585"/>
                </a:lnTo>
                <a:cubicBezTo>
                  <a:pt x="0" y="1586"/>
                  <a:pt x="0" y="1587"/>
                  <a:pt x="1" y="1588"/>
                </a:cubicBezTo>
                <a:lnTo>
                  <a:pt x="1" y="1589"/>
                </a:lnTo>
                <a:lnTo>
                  <a:pt x="1" y="1964"/>
                </a:lnTo>
                <a:cubicBezTo>
                  <a:pt x="1" y="2023"/>
                  <a:pt x="25" y="2079"/>
                  <a:pt x="69" y="2119"/>
                </a:cubicBezTo>
                <a:lnTo>
                  <a:pt x="70" y="2120"/>
                </a:lnTo>
                <a:cubicBezTo>
                  <a:pt x="74" y="2123"/>
                  <a:pt x="78" y="2127"/>
                  <a:pt x="83" y="2130"/>
                </a:cubicBezTo>
                <a:lnTo>
                  <a:pt x="86" y="2133"/>
                </a:lnTo>
                <a:cubicBezTo>
                  <a:pt x="97" y="2140"/>
                  <a:pt x="108" y="2147"/>
                  <a:pt x="119" y="2153"/>
                </a:cubicBezTo>
                <a:lnTo>
                  <a:pt x="120" y="2153"/>
                </a:lnTo>
                <a:cubicBezTo>
                  <a:pt x="148" y="2167"/>
                  <a:pt x="178" y="2173"/>
                  <a:pt x="209" y="2173"/>
                </a:cubicBezTo>
                <a:lnTo>
                  <a:pt x="1399" y="2173"/>
                </a:lnTo>
                <a:cubicBezTo>
                  <a:pt x="1446" y="2173"/>
                  <a:pt x="1491" y="2157"/>
                  <a:pt x="1528" y="2128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E9AB303-14B0-29F2-CDC5-62EB81E88B14}"/>
              </a:ext>
            </a:extLst>
          </p:cNvPr>
          <p:cNvSpPr txBox="1"/>
          <p:nvPr/>
        </p:nvSpPr>
        <p:spPr>
          <a:xfrm>
            <a:off x="1482116" y="5303670"/>
            <a:ext cx="1572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Product B HW</a:t>
            </a:r>
          </a:p>
        </p:txBody>
      </p:sp>
      <p:sp>
        <p:nvSpPr>
          <p:cNvPr id="41" name="Line 3">
            <a:extLst>
              <a:ext uri="{FF2B5EF4-FFF2-40B4-BE49-F238E27FC236}">
                <a16:creationId xmlns:a16="http://schemas.microsoft.com/office/drawing/2014/main" id="{AE6A0E54-D295-53B4-3D25-5CBC1C0CBB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64209" y="2673682"/>
            <a:ext cx="3769933" cy="879433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6532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697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EE4466-2A39-E7A0-32D8-FE48222533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444">
            <a:extLst>
              <a:ext uri="{FF2B5EF4-FFF2-40B4-BE49-F238E27FC236}">
                <a16:creationId xmlns:a16="http://schemas.microsoft.com/office/drawing/2014/main" id="{1EA436B9-866F-0940-05E2-5D4DD77F66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881" y="1600989"/>
            <a:ext cx="7878022" cy="4226900"/>
          </a:xfrm>
          <a:custGeom>
            <a:avLst/>
            <a:gdLst>
              <a:gd name="T0" fmla="*/ 1329686 w 3902"/>
              <a:gd name="T1" fmla="*/ 2442803 h 6786"/>
              <a:gd name="T2" fmla="*/ 74892 w 3902"/>
              <a:gd name="T3" fmla="*/ 2442803 h 6786"/>
              <a:gd name="T4" fmla="*/ 74892 w 3902"/>
              <a:gd name="T5" fmla="*/ 2442803 h 6786"/>
              <a:gd name="T6" fmla="*/ 0 w 3902"/>
              <a:gd name="T7" fmla="*/ 2368277 h 6786"/>
              <a:gd name="T8" fmla="*/ 0 w 3902"/>
              <a:gd name="T9" fmla="*/ 74526 h 6786"/>
              <a:gd name="T10" fmla="*/ 0 w 3902"/>
              <a:gd name="T11" fmla="*/ 74526 h 6786"/>
              <a:gd name="T12" fmla="*/ 74892 w 3902"/>
              <a:gd name="T13" fmla="*/ 0 h 6786"/>
              <a:gd name="T14" fmla="*/ 1329686 w 3902"/>
              <a:gd name="T15" fmla="*/ 0 h 6786"/>
              <a:gd name="T16" fmla="*/ 1329686 w 3902"/>
              <a:gd name="T17" fmla="*/ 0 h 6786"/>
              <a:gd name="T18" fmla="*/ 1404578 w 3902"/>
              <a:gd name="T19" fmla="*/ 74526 h 6786"/>
              <a:gd name="T20" fmla="*/ 1404578 w 3902"/>
              <a:gd name="T21" fmla="*/ 2368277 h 6786"/>
              <a:gd name="T22" fmla="*/ 1404578 w 3902"/>
              <a:gd name="T23" fmla="*/ 2368277 h 6786"/>
              <a:gd name="T24" fmla="*/ 1329686 w 3902"/>
              <a:gd name="T25" fmla="*/ 2442803 h 678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902" h="6786">
                <a:moveTo>
                  <a:pt x="3693" y="6785"/>
                </a:moveTo>
                <a:lnTo>
                  <a:pt x="208" y="6785"/>
                </a:lnTo>
                <a:cubicBezTo>
                  <a:pt x="94" y="6785"/>
                  <a:pt x="0" y="6692"/>
                  <a:pt x="0" y="6578"/>
                </a:cubicBezTo>
                <a:lnTo>
                  <a:pt x="0" y="207"/>
                </a:lnTo>
                <a:cubicBezTo>
                  <a:pt x="0" y="93"/>
                  <a:pt x="94" y="0"/>
                  <a:pt x="208" y="0"/>
                </a:cubicBezTo>
                <a:lnTo>
                  <a:pt x="3693" y="0"/>
                </a:lnTo>
                <a:cubicBezTo>
                  <a:pt x="3807" y="0"/>
                  <a:pt x="3901" y="93"/>
                  <a:pt x="3901" y="207"/>
                </a:cubicBezTo>
                <a:lnTo>
                  <a:pt x="3901" y="6578"/>
                </a:lnTo>
                <a:cubicBezTo>
                  <a:pt x="3901" y="6692"/>
                  <a:pt x="3807" y="6785"/>
                  <a:pt x="3693" y="6785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</a:t>
            </a:r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19" name="Freeform 445">
            <a:extLst>
              <a:ext uri="{FF2B5EF4-FFF2-40B4-BE49-F238E27FC236}">
                <a16:creationId xmlns:a16="http://schemas.microsoft.com/office/drawing/2014/main" id="{A6E2D4A3-4D58-77F8-6B54-619B4647E7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1996" y="1969665"/>
            <a:ext cx="2125766" cy="3163995"/>
          </a:xfrm>
          <a:custGeom>
            <a:avLst/>
            <a:gdLst>
              <a:gd name="T0" fmla="*/ 1126901 w 3415"/>
              <a:gd name="T1" fmla="*/ 1828440 h 5080"/>
              <a:gd name="T2" fmla="*/ 84554 w 3415"/>
              <a:gd name="T3" fmla="*/ 1828440 h 5080"/>
              <a:gd name="T4" fmla="*/ 84554 w 3415"/>
              <a:gd name="T5" fmla="*/ 1828440 h 5080"/>
              <a:gd name="T6" fmla="*/ 0 w 3415"/>
              <a:gd name="T7" fmla="*/ 1743840 h 5080"/>
              <a:gd name="T8" fmla="*/ 0 w 3415"/>
              <a:gd name="T9" fmla="*/ 108360 h 5080"/>
              <a:gd name="T10" fmla="*/ 0 w 3415"/>
              <a:gd name="T11" fmla="*/ 108360 h 5080"/>
              <a:gd name="T12" fmla="*/ 108301 w 3415"/>
              <a:gd name="T13" fmla="*/ 0 h 5080"/>
              <a:gd name="T14" fmla="*/ 1120065 w 3415"/>
              <a:gd name="T15" fmla="*/ 0 h 5080"/>
              <a:gd name="T16" fmla="*/ 1120065 w 3415"/>
              <a:gd name="T17" fmla="*/ 0 h 5080"/>
              <a:gd name="T18" fmla="*/ 1228365 w 3415"/>
              <a:gd name="T19" fmla="*/ 108360 h 5080"/>
              <a:gd name="T20" fmla="*/ 1228365 w 3415"/>
              <a:gd name="T21" fmla="*/ 1726560 h 5080"/>
              <a:gd name="T22" fmla="*/ 1228365 w 3415"/>
              <a:gd name="T23" fmla="*/ 1726560 h 5080"/>
              <a:gd name="T24" fmla="*/ 1126901 w 3415"/>
              <a:gd name="T25" fmla="*/ 1828440 h 508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415" h="5080">
                <a:moveTo>
                  <a:pt x="3132" y="5079"/>
                </a:moveTo>
                <a:lnTo>
                  <a:pt x="235" y="5079"/>
                </a:lnTo>
                <a:cubicBezTo>
                  <a:pt x="106" y="5079"/>
                  <a:pt x="0" y="4973"/>
                  <a:pt x="0" y="4844"/>
                </a:cubicBezTo>
                <a:lnTo>
                  <a:pt x="0" y="301"/>
                </a:lnTo>
                <a:cubicBezTo>
                  <a:pt x="0" y="136"/>
                  <a:pt x="135" y="0"/>
                  <a:pt x="301" y="0"/>
                </a:cubicBezTo>
                <a:lnTo>
                  <a:pt x="3113" y="0"/>
                </a:lnTo>
                <a:cubicBezTo>
                  <a:pt x="3279" y="0"/>
                  <a:pt x="3414" y="136"/>
                  <a:pt x="3414" y="301"/>
                </a:cubicBezTo>
                <a:lnTo>
                  <a:pt x="3414" y="4796"/>
                </a:lnTo>
                <a:cubicBezTo>
                  <a:pt x="3414" y="4952"/>
                  <a:pt x="3287" y="5079"/>
                  <a:pt x="3132" y="5079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2" name="Freeform 448">
            <a:extLst>
              <a:ext uri="{FF2B5EF4-FFF2-40B4-BE49-F238E27FC236}">
                <a16:creationId xmlns:a16="http://schemas.microsoft.com/office/drawing/2014/main" id="{AF514DD5-EA2C-D24A-BB06-11EF6AF0BB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4311" y="3060034"/>
            <a:ext cx="1354010" cy="1002482"/>
          </a:xfrm>
          <a:custGeom>
            <a:avLst/>
            <a:gdLst>
              <a:gd name="T0" fmla="*/ 560159 w 2174"/>
              <a:gd name="T1" fmla="*/ 427372 h 1608"/>
              <a:gd name="T2" fmla="*/ 542159 w 2174"/>
              <a:gd name="T3" fmla="*/ 496198 h 1608"/>
              <a:gd name="T4" fmla="*/ 537839 w 2174"/>
              <a:gd name="T5" fmla="*/ 500522 h 1608"/>
              <a:gd name="T6" fmla="*/ 565199 w 2174"/>
              <a:gd name="T7" fmla="*/ 578717 h 1608"/>
              <a:gd name="T8" fmla="*/ 570239 w 2174"/>
              <a:gd name="T9" fmla="*/ 579078 h 1608"/>
              <a:gd name="T10" fmla="*/ 707038 w 2174"/>
              <a:gd name="T11" fmla="*/ 578717 h 1608"/>
              <a:gd name="T12" fmla="*/ 766438 w 2174"/>
              <a:gd name="T13" fmla="*/ 549169 h 1608"/>
              <a:gd name="T14" fmla="*/ 774718 w 2174"/>
              <a:gd name="T15" fmla="*/ 535836 h 1608"/>
              <a:gd name="T16" fmla="*/ 782278 w 2174"/>
              <a:gd name="T17" fmla="*/ 75313 h 1608"/>
              <a:gd name="T18" fmla="*/ 757438 w 2174"/>
              <a:gd name="T19" fmla="*/ 19819 h 1608"/>
              <a:gd name="T20" fmla="*/ 561599 w 2174"/>
              <a:gd name="T21" fmla="*/ 360 h 1608"/>
              <a:gd name="T22" fmla="*/ 537839 w 2174"/>
              <a:gd name="T23" fmla="*/ 77835 h 1608"/>
              <a:gd name="T24" fmla="*/ 562679 w 2174"/>
              <a:gd name="T25" fmla="*/ 132608 h 1608"/>
              <a:gd name="T26" fmla="*/ 500759 w 2174"/>
              <a:gd name="T27" fmla="*/ 202155 h 1608"/>
              <a:gd name="T28" fmla="*/ 492839 w 2174"/>
              <a:gd name="T29" fmla="*/ 202875 h 1608"/>
              <a:gd name="T30" fmla="*/ 490319 w 2174"/>
              <a:gd name="T31" fmla="*/ 202875 h 1608"/>
              <a:gd name="T32" fmla="*/ 425879 w 2174"/>
              <a:gd name="T33" fmla="*/ 150625 h 1608"/>
              <a:gd name="T34" fmla="*/ 443879 w 2174"/>
              <a:gd name="T35" fmla="*/ 82159 h 1608"/>
              <a:gd name="T36" fmla="*/ 448199 w 2174"/>
              <a:gd name="T37" fmla="*/ 77835 h 1608"/>
              <a:gd name="T38" fmla="*/ 461519 w 2174"/>
              <a:gd name="T39" fmla="*/ 40719 h 1608"/>
              <a:gd name="T40" fmla="*/ 460799 w 2174"/>
              <a:gd name="T41" fmla="*/ 35314 h 1608"/>
              <a:gd name="T42" fmla="*/ 459359 w 2174"/>
              <a:gd name="T43" fmla="*/ 29909 h 1608"/>
              <a:gd name="T44" fmla="*/ 457559 w 2174"/>
              <a:gd name="T45" fmla="*/ 25224 h 1608"/>
              <a:gd name="T46" fmla="*/ 455399 w 2174"/>
              <a:gd name="T47" fmla="*/ 21260 h 1608"/>
              <a:gd name="T48" fmla="*/ 452879 w 2174"/>
              <a:gd name="T49" fmla="*/ 17297 h 1608"/>
              <a:gd name="T50" fmla="*/ 449999 w 2174"/>
              <a:gd name="T51" fmla="*/ 14054 h 1608"/>
              <a:gd name="T52" fmla="*/ 447119 w 2174"/>
              <a:gd name="T53" fmla="*/ 11171 h 1608"/>
              <a:gd name="T54" fmla="*/ 443879 w 2174"/>
              <a:gd name="T55" fmla="*/ 8648 h 1608"/>
              <a:gd name="T56" fmla="*/ 440999 w 2174"/>
              <a:gd name="T57" fmla="*/ 6847 h 1608"/>
              <a:gd name="T58" fmla="*/ 437759 w 2174"/>
              <a:gd name="T59" fmla="*/ 5045 h 1608"/>
              <a:gd name="T60" fmla="*/ 434519 w 2174"/>
              <a:gd name="T61" fmla="*/ 3603 h 1608"/>
              <a:gd name="T62" fmla="*/ 431639 w 2174"/>
              <a:gd name="T63" fmla="*/ 2522 h 1608"/>
              <a:gd name="T64" fmla="*/ 428759 w 2174"/>
              <a:gd name="T65" fmla="*/ 1441 h 1608"/>
              <a:gd name="T66" fmla="*/ 426239 w 2174"/>
              <a:gd name="T67" fmla="*/ 721 h 1608"/>
              <a:gd name="T68" fmla="*/ 422999 w 2174"/>
              <a:gd name="T69" fmla="*/ 0 h 1608"/>
              <a:gd name="T70" fmla="*/ 263519 w 2174"/>
              <a:gd name="T71" fmla="*/ 1802 h 1608"/>
              <a:gd name="T72" fmla="*/ 246239 w 2174"/>
              <a:gd name="T73" fmla="*/ 7567 h 1608"/>
              <a:gd name="T74" fmla="*/ 202679 w 2174"/>
              <a:gd name="T75" fmla="*/ 219451 h 1608"/>
              <a:gd name="T76" fmla="*/ 141480 w 2174"/>
              <a:gd name="T77" fmla="*/ 272422 h 1608"/>
              <a:gd name="T78" fmla="*/ 101880 w 2174"/>
              <a:gd name="T79" fmla="*/ 254765 h 1608"/>
              <a:gd name="T80" fmla="*/ 97560 w 2174"/>
              <a:gd name="T81" fmla="*/ 250441 h 1608"/>
              <a:gd name="T82" fmla="*/ 56520 w 2174"/>
              <a:gd name="T83" fmla="*/ 233505 h 1608"/>
              <a:gd name="T84" fmla="*/ 0 w 2174"/>
              <a:gd name="T85" fmla="*/ 289719 h 1608"/>
              <a:gd name="T86" fmla="*/ 41760 w 2174"/>
              <a:gd name="T87" fmla="*/ 343771 h 1608"/>
              <a:gd name="T88" fmla="*/ 97920 w 2174"/>
              <a:gd name="T89" fmla="*/ 327916 h 1608"/>
              <a:gd name="T90" fmla="*/ 101880 w 2174"/>
              <a:gd name="T91" fmla="*/ 323952 h 1608"/>
              <a:gd name="T92" fmla="*/ 141480 w 2174"/>
              <a:gd name="T93" fmla="*/ 306655 h 1608"/>
              <a:gd name="T94" fmla="*/ 202679 w 2174"/>
              <a:gd name="T95" fmla="*/ 359266 h 1608"/>
              <a:gd name="T96" fmla="*/ 203399 w 2174"/>
              <a:gd name="T97" fmla="*/ 503765 h 1608"/>
              <a:gd name="T98" fmla="*/ 207719 w 2174"/>
              <a:gd name="T99" fmla="*/ 528269 h 1608"/>
              <a:gd name="T100" fmla="*/ 217799 w 2174"/>
              <a:gd name="T101" fmla="*/ 547367 h 1608"/>
              <a:gd name="T102" fmla="*/ 222839 w 2174"/>
              <a:gd name="T103" fmla="*/ 553853 h 1608"/>
              <a:gd name="T104" fmla="*/ 278639 w 2174"/>
              <a:gd name="T105" fmla="*/ 578717 h 1608"/>
              <a:gd name="T106" fmla="*/ 415439 w 2174"/>
              <a:gd name="T107" fmla="*/ 579078 h 1608"/>
              <a:gd name="T108" fmla="*/ 422639 w 2174"/>
              <a:gd name="T109" fmla="*/ 577997 h 1608"/>
              <a:gd name="T110" fmla="*/ 447119 w 2174"/>
              <a:gd name="T111" fmla="*/ 500522 h 1608"/>
              <a:gd name="T112" fmla="*/ 422279 w 2174"/>
              <a:gd name="T113" fmla="*/ 445389 h 1608"/>
              <a:gd name="T114" fmla="*/ 484199 w 2174"/>
              <a:gd name="T115" fmla="*/ 375842 h 1608"/>
              <a:gd name="T116" fmla="*/ 491039 w 2174"/>
              <a:gd name="T117" fmla="*/ 375121 h 1608"/>
              <a:gd name="T118" fmla="*/ 492119 w 2174"/>
              <a:gd name="T119" fmla="*/ 375121 h 1608"/>
              <a:gd name="T120" fmla="*/ 492839 w 2174"/>
              <a:gd name="T121" fmla="*/ 375121 h 160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74" h="1608">
                <a:moveTo>
                  <a:pt x="1391" y="1041"/>
                </a:moveTo>
                <a:lnTo>
                  <a:pt x="1391" y="1043"/>
                </a:lnTo>
                <a:cubicBezTo>
                  <a:pt x="1469" y="1052"/>
                  <a:pt x="1535" y="1109"/>
                  <a:pt x="1556" y="1186"/>
                </a:cubicBezTo>
                <a:cubicBezTo>
                  <a:pt x="1560" y="1203"/>
                  <a:pt x="1563" y="1219"/>
                  <a:pt x="1563" y="1236"/>
                </a:cubicBezTo>
                <a:cubicBezTo>
                  <a:pt x="1566" y="1296"/>
                  <a:pt x="1533" y="1346"/>
                  <a:pt x="1506" y="1377"/>
                </a:cubicBezTo>
                <a:lnTo>
                  <a:pt x="1505" y="1377"/>
                </a:lnTo>
                <a:cubicBezTo>
                  <a:pt x="1501" y="1381"/>
                  <a:pt x="1497" y="1386"/>
                  <a:pt x="1494" y="1389"/>
                </a:cubicBezTo>
                <a:cubicBezTo>
                  <a:pt x="1472" y="1414"/>
                  <a:pt x="1459" y="1443"/>
                  <a:pt x="1455" y="1474"/>
                </a:cubicBezTo>
                <a:cubicBezTo>
                  <a:pt x="1456" y="1573"/>
                  <a:pt x="1529" y="1598"/>
                  <a:pt x="1561" y="1604"/>
                </a:cubicBezTo>
                <a:lnTo>
                  <a:pt x="1570" y="1606"/>
                </a:lnTo>
                <a:cubicBezTo>
                  <a:pt x="1574" y="1606"/>
                  <a:pt x="1579" y="1606"/>
                  <a:pt x="1583" y="1607"/>
                </a:cubicBezTo>
                <a:lnTo>
                  <a:pt x="1584" y="1607"/>
                </a:lnTo>
                <a:cubicBezTo>
                  <a:pt x="1585" y="1607"/>
                  <a:pt x="1586" y="1607"/>
                  <a:pt x="1587" y="1607"/>
                </a:cubicBezTo>
                <a:lnTo>
                  <a:pt x="1588" y="1606"/>
                </a:lnTo>
                <a:lnTo>
                  <a:pt x="1964" y="1606"/>
                </a:lnTo>
                <a:cubicBezTo>
                  <a:pt x="2022" y="1606"/>
                  <a:pt x="2079" y="1582"/>
                  <a:pt x="2118" y="1539"/>
                </a:cubicBezTo>
                <a:lnTo>
                  <a:pt x="2120" y="1537"/>
                </a:lnTo>
                <a:cubicBezTo>
                  <a:pt x="2122" y="1533"/>
                  <a:pt x="2126" y="1529"/>
                  <a:pt x="2129" y="1524"/>
                </a:cubicBezTo>
                <a:lnTo>
                  <a:pt x="2132" y="1521"/>
                </a:lnTo>
                <a:cubicBezTo>
                  <a:pt x="2140" y="1511"/>
                  <a:pt x="2146" y="1500"/>
                  <a:pt x="2152" y="1488"/>
                </a:cubicBezTo>
                <a:lnTo>
                  <a:pt x="2152" y="1487"/>
                </a:lnTo>
                <a:cubicBezTo>
                  <a:pt x="2166" y="1459"/>
                  <a:pt x="2173" y="1429"/>
                  <a:pt x="2173" y="1398"/>
                </a:cubicBezTo>
                <a:lnTo>
                  <a:pt x="2173" y="209"/>
                </a:lnTo>
                <a:cubicBezTo>
                  <a:pt x="2173" y="154"/>
                  <a:pt x="2151" y="101"/>
                  <a:pt x="2111" y="62"/>
                </a:cubicBezTo>
                <a:cubicBezTo>
                  <a:pt x="2109" y="60"/>
                  <a:pt x="2107" y="57"/>
                  <a:pt x="2104" y="55"/>
                </a:cubicBezTo>
                <a:cubicBezTo>
                  <a:pt x="2066" y="20"/>
                  <a:pt x="2016" y="0"/>
                  <a:pt x="1964" y="0"/>
                </a:cubicBezTo>
                <a:lnTo>
                  <a:pt x="1563" y="0"/>
                </a:lnTo>
                <a:lnTo>
                  <a:pt x="1560" y="1"/>
                </a:lnTo>
                <a:cubicBezTo>
                  <a:pt x="1529" y="7"/>
                  <a:pt x="1456" y="32"/>
                  <a:pt x="1455" y="131"/>
                </a:cubicBezTo>
                <a:cubicBezTo>
                  <a:pt x="1459" y="163"/>
                  <a:pt x="1472" y="191"/>
                  <a:pt x="1494" y="216"/>
                </a:cubicBezTo>
                <a:cubicBezTo>
                  <a:pt x="1497" y="219"/>
                  <a:pt x="1501" y="223"/>
                  <a:pt x="1504" y="227"/>
                </a:cubicBezTo>
                <a:lnTo>
                  <a:pt x="1505" y="228"/>
                </a:lnTo>
                <a:cubicBezTo>
                  <a:pt x="1533" y="259"/>
                  <a:pt x="1566" y="307"/>
                  <a:pt x="1563" y="368"/>
                </a:cubicBezTo>
                <a:cubicBezTo>
                  <a:pt x="1563" y="385"/>
                  <a:pt x="1560" y="401"/>
                  <a:pt x="1556" y="418"/>
                </a:cubicBezTo>
                <a:cubicBezTo>
                  <a:pt x="1535" y="495"/>
                  <a:pt x="1469" y="552"/>
                  <a:pt x="1391" y="561"/>
                </a:cubicBezTo>
                <a:lnTo>
                  <a:pt x="1391" y="563"/>
                </a:lnTo>
                <a:lnTo>
                  <a:pt x="1371" y="563"/>
                </a:lnTo>
                <a:cubicBezTo>
                  <a:pt x="1370" y="563"/>
                  <a:pt x="1370" y="563"/>
                  <a:pt x="1369" y="563"/>
                </a:cubicBezTo>
                <a:cubicBezTo>
                  <a:pt x="1368" y="563"/>
                  <a:pt x="1368" y="563"/>
                  <a:pt x="1368" y="563"/>
                </a:cubicBezTo>
                <a:lnTo>
                  <a:pt x="1362" y="563"/>
                </a:lnTo>
                <a:cubicBezTo>
                  <a:pt x="1359" y="563"/>
                  <a:pt x="1357" y="563"/>
                  <a:pt x="1355" y="562"/>
                </a:cubicBezTo>
                <a:lnTo>
                  <a:pt x="1348" y="561"/>
                </a:lnTo>
                <a:cubicBezTo>
                  <a:pt x="1270" y="552"/>
                  <a:pt x="1203" y="495"/>
                  <a:pt x="1183" y="418"/>
                </a:cubicBezTo>
                <a:cubicBezTo>
                  <a:pt x="1178" y="401"/>
                  <a:pt x="1176" y="385"/>
                  <a:pt x="1175" y="368"/>
                </a:cubicBezTo>
                <a:cubicBezTo>
                  <a:pt x="1173" y="307"/>
                  <a:pt x="1205" y="259"/>
                  <a:pt x="1233" y="228"/>
                </a:cubicBezTo>
                <a:cubicBezTo>
                  <a:pt x="1238" y="224"/>
                  <a:pt x="1241" y="219"/>
                  <a:pt x="1245" y="216"/>
                </a:cubicBezTo>
                <a:cubicBezTo>
                  <a:pt x="1267" y="191"/>
                  <a:pt x="1280" y="163"/>
                  <a:pt x="1283" y="131"/>
                </a:cubicBezTo>
                <a:cubicBezTo>
                  <a:pt x="1283" y="125"/>
                  <a:pt x="1283" y="119"/>
                  <a:pt x="1282" y="113"/>
                </a:cubicBezTo>
                <a:cubicBezTo>
                  <a:pt x="1282" y="111"/>
                  <a:pt x="1282" y="109"/>
                  <a:pt x="1282" y="107"/>
                </a:cubicBezTo>
                <a:cubicBezTo>
                  <a:pt x="1281" y="104"/>
                  <a:pt x="1280" y="101"/>
                  <a:pt x="1280" y="98"/>
                </a:cubicBezTo>
                <a:cubicBezTo>
                  <a:pt x="1279" y="94"/>
                  <a:pt x="1278" y="93"/>
                  <a:pt x="1278" y="90"/>
                </a:cubicBezTo>
                <a:cubicBezTo>
                  <a:pt x="1277" y="88"/>
                  <a:pt x="1277" y="85"/>
                  <a:pt x="1276" y="83"/>
                </a:cubicBezTo>
                <a:cubicBezTo>
                  <a:pt x="1275" y="81"/>
                  <a:pt x="1274" y="78"/>
                  <a:pt x="1273" y="76"/>
                </a:cubicBezTo>
                <a:cubicBezTo>
                  <a:pt x="1272" y="74"/>
                  <a:pt x="1272" y="72"/>
                  <a:pt x="1271" y="70"/>
                </a:cubicBezTo>
                <a:cubicBezTo>
                  <a:pt x="1270" y="68"/>
                  <a:pt x="1269" y="66"/>
                  <a:pt x="1267" y="64"/>
                </a:cubicBezTo>
                <a:cubicBezTo>
                  <a:pt x="1267" y="62"/>
                  <a:pt x="1266" y="60"/>
                  <a:pt x="1265" y="59"/>
                </a:cubicBezTo>
                <a:cubicBezTo>
                  <a:pt x="1264" y="57"/>
                  <a:pt x="1263" y="55"/>
                  <a:pt x="1261" y="53"/>
                </a:cubicBezTo>
                <a:cubicBezTo>
                  <a:pt x="1260" y="52"/>
                  <a:pt x="1259" y="50"/>
                  <a:pt x="1258" y="48"/>
                </a:cubicBezTo>
                <a:cubicBezTo>
                  <a:pt x="1256" y="46"/>
                  <a:pt x="1255" y="45"/>
                  <a:pt x="1254" y="44"/>
                </a:cubicBezTo>
                <a:cubicBezTo>
                  <a:pt x="1253" y="42"/>
                  <a:pt x="1252" y="41"/>
                  <a:pt x="1250" y="39"/>
                </a:cubicBezTo>
                <a:cubicBezTo>
                  <a:pt x="1249" y="38"/>
                  <a:pt x="1247" y="36"/>
                  <a:pt x="1246" y="35"/>
                </a:cubicBezTo>
                <a:cubicBezTo>
                  <a:pt x="1245" y="34"/>
                  <a:pt x="1244" y="33"/>
                  <a:pt x="1242" y="31"/>
                </a:cubicBezTo>
                <a:cubicBezTo>
                  <a:pt x="1241" y="30"/>
                  <a:pt x="1239" y="29"/>
                  <a:pt x="1238" y="29"/>
                </a:cubicBezTo>
                <a:cubicBezTo>
                  <a:pt x="1236" y="27"/>
                  <a:pt x="1235" y="25"/>
                  <a:pt x="1233" y="24"/>
                </a:cubicBezTo>
                <a:cubicBezTo>
                  <a:pt x="1232" y="24"/>
                  <a:pt x="1231" y="23"/>
                  <a:pt x="1230" y="22"/>
                </a:cubicBezTo>
                <a:cubicBezTo>
                  <a:pt x="1228" y="21"/>
                  <a:pt x="1226" y="20"/>
                  <a:pt x="1225" y="19"/>
                </a:cubicBezTo>
                <a:cubicBezTo>
                  <a:pt x="1224" y="18"/>
                  <a:pt x="1222" y="18"/>
                  <a:pt x="1221" y="17"/>
                </a:cubicBezTo>
                <a:cubicBezTo>
                  <a:pt x="1219" y="15"/>
                  <a:pt x="1217" y="15"/>
                  <a:pt x="1216" y="14"/>
                </a:cubicBezTo>
                <a:cubicBezTo>
                  <a:pt x="1215" y="13"/>
                  <a:pt x="1214" y="13"/>
                  <a:pt x="1213" y="13"/>
                </a:cubicBezTo>
                <a:cubicBezTo>
                  <a:pt x="1211" y="11"/>
                  <a:pt x="1209" y="11"/>
                  <a:pt x="1207" y="10"/>
                </a:cubicBezTo>
                <a:cubicBezTo>
                  <a:pt x="1207" y="9"/>
                  <a:pt x="1205" y="9"/>
                  <a:pt x="1204" y="9"/>
                </a:cubicBezTo>
                <a:cubicBezTo>
                  <a:pt x="1202" y="8"/>
                  <a:pt x="1201" y="7"/>
                  <a:pt x="1199" y="7"/>
                </a:cubicBezTo>
                <a:cubicBezTo>
                  <a:pt x="1198" y="7"/>
                  <a:pt x="1197" y="6"/>
                  <a:pt x="1196" y="6"/>
                </a:cubicBezTo>
                <a:cubicBezTo>
                  <a:pt x="1194" y="5"/>
                  <a:pt x="1193" y="5"/>
                  <a:pt x="1191" y="4"/>
                </a:cubicBezTo>
                <a:cubicBezTo>
                  <a:pt x="1191" y="4"/>
                  <a:pt x="1189" y="4"/>
                  <a:pt x="1189" y="3"/>
                </a:cubicBezTo>
                <a:cubicBezTo>
                  <a:pt x="1187" y="3"/>
                  <a:pt x="1186" y="3"/>
                  <a:pt x="1184" y="2"/>
                </a:cubicBezTo>
                <a:cubicBezTo>
                  <a:pt x="1183" y="2"/>
                  <a:pt x="1183" y="2"/>
                  <a:pt x="1182" y="2"/>
                </a:cubicBezTo>
                <a:cubicBezTo>
                  <a:pt x="1180" y="2"/>
                  <a:pt x="1179" y="1"/>
                  <a:pt x="1178" y="1"/>
                </a:cubicBezTo>
                <a:lnTo>
                  <a:pt x="1175" y="0"/>
                </a:lnTo>
                <a:lnTo>
                  <a:pt x="774" y="0"/>
                </a:lnTo>
                <a:cubicBezTo>
                  <a:pt x="760" y="0"/>
                  <a:pt x="746" y="2"/>
                  <a:pt x="732" y="5"/>
                </a:cubicBezTo>
                <a:cubicBezTo>
                  <a:pt x="722" y="7"/>
                  <a:pt x="712" y="9"/>
                  <a:pt x="702" y="13"/>
                </a:cubicBezTo>
                <a:cubicBezTo>
                  <a:pt x="696" y="15"/>
                  <a:pt x="690" y="18"/>
                  <a:pt x="684" y="21"/>
                </a:cubicBezTo>
                <a:cubicBezTo>
                  <a:pt x="612" y="56"/>
                  <a:pt x="565" y="130"/>
                  <a:pt x="565" y="209"/>
                </a:cubicBezTo>
                <a:lnTo>
                  <a:pt x="565" y="585"/>
                </a:lnTo>
                <a:cubicBezTo>
                  <a:pt x="565" y="593"/>
                  <a:pt x="564" y="601"/>
                  <a:pt x="563" y="609"/>
                </a:cubicBezTo>
                <a:lnTo>
                  <a:pt x="561" y="619"/>
                </a:lnTo>
                <a:cubicBezTo>
                  <a:pt x="555" y="651"/>
                  <a:pt x="525" y="756"/>
                  <a:pt x="393" y="756"/>
                </a:cubicBezTo>
                <a:lnTo>
                  <a:pt x="392" y="756"/>
                </a:lnTo>
                <a:lnTo>
                  <a:pt x="391" y="756"/>
                </a:lnTo>
                <a:cubicBezTo>
                  <a:pt x="351" y="752"/>
                  <a:pt x="314" y="735"/>
                  <a:pt x="283" y="707"/>
                </a:cubicBezTo>
                <a:lnTo>
                  <a:pt x="282" y="706"/>
                </a:lnTo>
                <a:cubicBezTo>
                  <a:pt x="279" y="703"/>
                  <a:pt x="275" y="700"/>
                  <a:pt x="272" y="696"/>
                </a:cubicBezTo>
                <a:lnTo>
                  <a:pt x="271" y="695"/>
                </a:lnTo>
                <a:cubicBezTo>
                  <a:pt x="245" y="672"/>
                  <a:pt x="205" y="646"/>
                  <a:pt x="157" y="648"/>
                </a:cubicBezTo>
                <a:cubicBezTo>
                  <a:pt x="143" y="648"/>
                  <a:pt x="130" y="650"/>
                  <a:pt x="116" y="654"/>
                </a:cubicBezTo>
                <a:cubicBezTo>
                  <a:pt x="49" y="672"/>
                  <a:pt x="1" y="732"/>
                  <a:pt x="0" y="802"/>
                </a:cubicBezTo>
                <a:lnTo>
                  <a:pt x="0" y="804"/>
                </a:lnTo>
                <a:lnTo>
                  <a:pt x="0" y="805"/>
                </a:lnTo>
                <a:cubicBezTo>
                  <a:pt x="1" y="874"/>
                  <a:pt x="49" y="935"/>
                  <a:pt x="116" y="954"/>
                </a:cubicBezTo>
                <a:cubicBezTo>
                  <a:pt x="130" y="956"/>
                  <a:pt x="143" y="958"/>
                  <a:pt x="157" y="958"/>
                </a:cubicBezTo>
                <a:lnTo>
                  <a:pt x="157" y="959"/>
                </a:lnTo>
                <a:cubicBezTo>
                  <a:pt x="206" y="961"/>
                  <a:pt x="246" y="934"/>
                  <a:pt x="272" y="910"/>
                </a:cubicBezTo>
                <a:cubicBezTo>
                  <a:pt x="276" y="906"/>
                  <a:pt x="279" y="903"/>
                  <a:pt x="282" y="900"/>
                </a:cubicBezTo>
                <a:lnTo>
                  <a:pt x="283" y="899"/>
                </a:lnTo>
                <a:cubicBezTo>
                  <a:pt x="314" y="871"/>
                  <a:pt x="351" y="855"/>
                  <a:pt x="391" y="851"/>
                </a:cubicBezTo>
                <a:lnTo>
                  <a:pt x="392" y="851"/>
                </a:lnTo>
                <a:lnTo>
                  <a:pt x="393" y="851"/>
                </a:lnTo>
                <a:cubicBezTo>
                  <a:pt x="525" y="851"/>
                  <a:pt x="555" y="956"/>
                  <a:pt x="561" y="988"/>
                </a:cubicBezTo>
                <a:lnTo>
                  <a:pt x="563" y="997"/>
                </a:lnTo>
                <a:cubicBezTo>
                  <a:pt x="564" y="1005"/>
                  <a:pt x="565" y="1014"/>
                  <a:pt x="565" y="1022"/>
                </a:cubicBezTo>
                <a:lnTo>
                  <a:pt x="565" y="1023"/>
                </a:lnTo>
                <a:lnTo>
                  <a:pt x="565" y="1398"/>
                </a:lnTo>
                <a:cubicBezTo>
                  <a:pt x="565" y="1414"/>
                  <a:pt x="567" y="1430"/>
                  <a:pt x="571" y="1445"/>
                </a:cubicBezTo>
                <a:cubicBezTo>
                  <a:pt x="573" y="1452"/>
                  <a:pt x="575" y="1460"/>
                  <a:pt x="577" y="1466"/>
                </a:cubicBezTo>
                <a:cubicBezTo>
                  <a:pt x="580" y="1474"/>
                  <a:pt x="583" y="1481"/>
                  <a:pt x="586" y="1488"/>
                </a:cubicBezTo>
                <a:cubicBezTo>
                  <a:pt x="591" y="1499"/>
                  <a:pt x="597" y="1509"/>
                  <a:pt x="605" y="1519"/>
                </a:cubicBezTo>
                <a:cubicBezTo>
                  <a:pt x="606" y="1521"/>
                  <a:pt x="607" y="1523"/>
                  <a:pt x="609" y="1524"/>
                </a:cubicBezTo>
                <a:cubicBezTo>
                  <a:pt x="612" y="1529"/>
                  <a:pt x="616" y="1533"/>
                  <a:pt x="619" y="1537"/>
                </a:cubicBezTo>
                <a:cubicBezTo>
                  <a:pt x="621" y="1540"/>
                  <a:pt x="624" y="1543"/>
                  <a:pt x="627" y="1545"/>
                </a:cubicBezTo>
                <a:cubicBezTo>
                  <a:pt x="666" y="1585"/>
                  <a:pt x="719" y="1606"/>
                  <a:pt x="774" y="1606"/>
                </a:cubicBezTo>
                <a:lnTo>
                  <a:pt x="1151" y="1607"/>
                </a:lnTo>
                <a:cubicBezTo>
                  <a:pt x="1151" y="1607"/>
                  <a:pt x="1152" y="1607"/>
                  <a:pt x="1154" y="1607"/>
                </a:cubicBezTo>
                <a:cubicBezTo>
                  <a:pt x="1158" y="1606"/>
                  <a:pt x="1162" y="1606"/>
                  <a:pt x="1166" y="1606"/>
                </a:cubicBezTo>
                <a:lnTo>
                  <a:pt x="1174" y="1604"/>
                </a:lnTo>
                <a:cubicBezTo>
                  <a:pt x="1207" y="1598"/>
                  <a:pt x="1280" y="1573"/>
                  <a:pt x="1280" y="1474"/>
                </a:cubicBezTo>
                <a:cubicBezTo>
                  <a:pt x="1277" y="1443"/>
                  <a:pt x="1264" y="1414"/>
                  <a:pt x="1242" y="1389"/>
                </a:cubicBezTo>
                <a:cubicBezTo>
                  <a:pt x="1239" y="1386"/>
                  <a:pt x="1235" y="1382"/>
                  <a:pt x="1231" y="1378"/>
                </a:cubicBezTo>
                <a:lnTo>
                  <a:pt x="1231" y="1377"/>
                </a:lnTo>
                <a:cubicBezTo>
                  <a:pt x="1203" y="1346"/>
                  <a:pt x="1170" y="1296"/>
                  <a:pt x="1173" y="1236"/>
                </a:cubicBezTo>
                <a:cubicBezTo>
                  <a:pt x="1173" y="1219"/>
                  <a:pt x="1175" y="1203"/>
                  <a:pt x="1179" y="1186"/>
                </a:cubicBezTo>
                <a:cubicBezTo>
                  <a:pt x="1200" y="1109"/>
                  <a:pt x="1267" y="1052"/>
                  <a:pt x="1345" y="1043"/>
                </a:cubicBezTo>
                <a:lnTo>
                  <a:pt x="1345" y="1042"/>
                </a:lnTo>
                <a:lnTo>
                  <a:pt x="1348" y="1042"/>
                </a:lnTo>
                <a:lnTo>
                  <a:pt x="1348" y="1041"/>
                </a:lnTo>
                <a:lnTo>
                  <a:pt x="1364" y="1041"/>
                </a:lnTo>
                <a:lnTo>
                  <a:pt x="1365" y="1041"/>
                </a:lnTo>
                <a:lnTo>
                  <a:pt x="1366" y="1041"/>
                </a:lnTo>
                <a:lnTo>
                  <a:pt x="1367" y="1041"/>
                </a:lnTo>
                <a:cubicBezTo>
                  <a:pt x="1367" y="1041"/>
                  <a:pt x="1367" y="1041"/>
                  <a:pt x="1368" y="1041"/>
                </a:cubicBezTo>
                <a:lnTo>
                  <a:pt x="1369" y="1041"/>
                </a:lnTo>
                <a:cubicBezTo>
                  <a:pt x="1370" y="1041"/>
                  <a:pt x="1370" y="1041"/>
                  <a:pt x="1371" y="1041"/>
                </a:cubicBezTo>
                <a:lnTo>
                  <a:pt x="1391" y="1041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3" name="Freeform 449">
            <a:extLst>
              <a:ext uri="{FF2B5EF4-FFF2-40B4-BE49-F238E27FC236}">
                <a16:creationId xmlns:a16="http://schemas.microsoft.com/office/drawing/2014/main" id="{0A876C8C-707D-17BC-EF52-003E9C947A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4311" y="2027341"/>
            <a:ext cx="1354010" cy="1354037"/>
          </a:xfrm>
          <a:custGeom>
            <a:avLst/>
            <a:gdLst>
              <a:gd name="T0" fmla="*/ 707038 w 2174"/>
              <a:gd name="T1" fmla="*/ 578879 h 2174"/>
              <a:gd name="T2" fmla="*/ 763198 w 2174"/>
              <a:gd name="T3" fmla="*/ 553679 h 2174"/>
              <a:gd name="T4" fmla="*/ 767518 w 2174"/>
              <a:gd name="T5" fmla="*/ 547919 h 2174"/>
              <a:gd name="T6" fmla="*/ 774718 w 2174"/>
              <a:gd name="T7" fmla="*/ 535679 h 2174"/>
              <a:gd name="T8" fmla="*/ 782278 w 2174"/>
              <a:gd name="T9" fmla="*/ 75240 h 2174"/>
              <a:gd name="T10" fmla="*/ 759958 w 2174"/>
              <a:gd name="T11" fmla="*/ 22320 h 2174"/>
              <a:gd name="T12" fmla="*/ 707038 w 2174"/>
              <a:gd name="T13" fmla="*/ 0 h 2174"/>
              <a:gd name="T14" fmla="*/ 263519 w 2174"/>
              <a:gd name="T15" fmla="*/ 1800 h 2174"/>
              <a:gd name="T16" fmla="*/ 252719 w 2174"/>
              <a:gd name="T17" fmla="*/ 4680 h 2174"/>
              <a:gd name="T18" fmla="*/ 203399 w 2174"/>
              <a:gd name="T19" fmla="*/ 75240 h 2174"/>
              <a:gd name="T20" fmla="*/ 202679 w 2174"/>
              <a:gd name="T21" fmla="*/ 219599 h 2174"/>
              <a:gd name="T22" fmla="*/ 201959 w 2174"/>
              <a:gd name="T23" fmla="*/ 223199 h 2174"/>
              <a:gd name="T24" fmla="*/ 140760 w 2174"/>
              <a:gd name="T25" fmla="*/ 272519 h 2174"/>
              <a:gd name="T26" fmla="*/ 101520 w 2174"/>
              <a:gd name="T27" fmla="*/ 254519 h 2174"/>
              <a:gd name="T28" fmla="*/ 97560 w 2174"/>
              <a:gd name="T29" fmla="*/ 250559 h 2174"/>
              <a:gd name="T30" fmla="*/ 56520 w 2174"/>
              <a:gd name="T31" fmla="*/ 233639 h 2174"/>
              <a:gd name="T32" fmla="*/ 41760 w 2174"/>
              <a:gd name="T33" fmla="*/ 235799 h 2174"/>
              <a:gd name="T34" fmla="*/ 0 w 2174"/>
              <a:gd name="T35" fmla="*/ 290159 h 2174"/>
              <a:gd name="T36" fmla="*/ 41760 w 2174"/>
              <a:gd name="T37" fmla="*/ 343439 h 2174"/>
              <a:gd name="T38" fmla="*/ 56520 w 2174"/>
              <a:gd name="T39" fmla="*/ 345599 h 2174"/>
              <a:gd name="T40" fmla="*/ 97920 w 2174"/>
              <a:gd name="T41" fmla="*/ 327959 h 2174"/>
              <a:gd name="T42" fmla="*/ 101880 w 2174"/>
              <a:gd name="T43" fmla="*/ 323999 h 2174"/>
              <a:gd name="T44" fmla="*/ 141480 w 2174"/>
              <a:gd name="T45" fmla="*/ 306359 h 2174"/>
              <a:gd name="T46" fmla="*/ 202679 w 2174"/>
              <a:gd name="T47" fmla="*/ 359639 h 2174"/>
              <a:gd name="T48" fmla="*/ 203399 w 2174"/>
              <a:gd name="T49" fmla="*/ 368279 h 2174"/>
              <a:gd name="T50" fmla="*/ 203399 w 2174"/>
              <a:gd name="T51" fmla="*/ 503639 h 2174"/>
              <a:gd name="T52" fmla="*/ 207719 w 2174"/>
              <a:gd name="T53" fmla="*/ 528119 h 2174"/>
              <a:gd name="T54" fmla="*/ 210959 w 2174"/>
              <a:gd name="T55" fmla="*/ 536039 h 2174"/>
              <a:gd name="T56" fmla="*/ 219239 w 2174"/>
              <a:gd name="T57" fmla="*/ 548999 h 2174"/>
              <a:gd name="T58" fmla="*/ 222839 w 2174"/>
              <a:gd name="T59" fmla="*/ 553679 h 2174"/>
              <a:gd name="T60" fmla="*/ 278639 w 2174"/>
              <a:gd name="T61" fmla="*/ 578879 h 2174"/>
              <a:gd name="T62" fmla="*/ 422639 w 2174"/>
              <a:gd name="T63" fmla="*/ 579599 h 2174"/>
              <a:gd name="T64" fmla="*/ 424079 w 2174"/>
              <a:gd name="T65" fmla="*/ 579959 h 2174"/>
              <a:gd name="T66" fmla="*/ 426239 w 2174"/>
              <a:gd name="T67" fmla="*/ 580319 h 2174"/>
              <a:gd name="T68" fmla="*/ 474839 w 2174"/>
              <a:gd name="T69" fmla="*/ 628558 h 2174"/>
              <a:gd name="T70" fmla="*/ 475559 w 2174"/>
              <a:gd name="T71" fmla="*/ 641878 h 2174"/>
              <a:gd name="T72" fmla="*/ 457919 w 2174"/>
              <a:gd name="T73" fmla="*/ 681118 h 2174"/>
              <a:gd name="T74" fmla="*/ 453959 w 2174"/>
              <a:gd name="T75" fmla="*/ 685078 h 2174"/>
              <a:gd name="T76" fmla="*/ 437039 w 2174"/>
              <a:gd name="T77" fmla="*/ 726118 h 2174"/>
              <a:gd name="T78" fmla="*/ 438839 w 2174"/>
              <a:gd name="T79" fmla="*/ 740518 h 2174"/>
              <a:gd name="T80" fmla="*/ 493559 w 2174"/>
              <a:gd name="T81" fmla="*/ 782278 h 2174"/>
              <a:gd name="T82" fmla="*/ 546839 w 2174"/>
              <a:gd name="T83" fmla="*/ 740518 h 2174"/>
              <a:gd name="T84" fmla="*/ 548639 w 2174"/>
              <a:gd name="T85" fmla="*/ 725758 h 2174"/>
              <a:gd name="T86" fmla="*/ 531359 w 2174"/>
              <a:gd name="T87" fmla="*/ 684718 h 2174"/>
              <a:gd name="T88" fmla="*/ 527399 w 2174"/>
              <a:gd name="T89" fmla="*/ 680758 h 2174"/>
              <a:gd name="T90" fmla="*/ 510119 w 2174"/>
              <a:gd name="T91" fmla="*/ 641158 h 2174"/>
              <a:gd name="T92" fmla="*/ 563039 w 2174"/>
              <a:gd name="T93" fmla="*/ 579599 h 217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174" h="2174">
                <a:moveTo>
                  <a:pt x="1587" y="1608"/>
                </a:moveTo>
                <a:lnTo>
                  <a:pt x="1588" y="1608"/>
                </a:lnTo>
                <a:lnTo>
                  <a:pt x="1964" y="1608"/>
                </a:lnTo>
                <a:cubicBezTo>
                  <a:pt x="2022" y="1608"/>
                  <a:pt x="2079" y="1583"/>
                  <a:pt x="2118" y="1540"/>
                </a:cubicBezTo>
                <a:lnTo>
                  <a:pt x="2120" y="1538"/>
                </a:lnTo>
                <a:cubicBezTo>
                  <a:pt x="2122" y="1534"/>
                  <a:pt x="2126" y="1530"/>
                  <a:pt x="2129" y="1525"/>
                </a:cubicBezTo>
                <a:lnTo>
                  <a:pt x="2132" y="1522"/>
                </a:lnTo>
                <a:cubicBezTo>
                  <a:pt x="2140" y="1512"/>
                  <a:pt x="2146" y="1500"/>
                  <a:pt x="2152" y="1489"/>
                </a:cubicBezTo>
                <a:lnTo>
                  <a:pt x="2152" y="1488"/>
                </a:lnTo>
                <a:cubicBezTo>
                  <a:pt x="2166" y="1460"/>
                  <a:pt x="2173" y="1430"/>
                  <a:pt x="2173" y="1399"/>
                </a:cubicBezTo>
                <a:lnTo>
                  <a:pt x="2173" y="209"/>
                </a:lnTo>
                <a:cubicBezTo>
                  <a:pt x="2173" y="154"/>
                  <a:pt x="2151" y="101"/>
                  <a:pt x="2111" y="62"/>
                </a:cubicBezTo>
                <a:cubicBezTo>
                  <a:pt x="2109" y="59"/>
                  <a:pt x="2107" y="57"/>
                  <a:pt x="2104" y="55"/>
                </a:cubicBezTo>
                <a:cubicBezTo>
                  <a:pt x="2066" y="20"/>
                  <a:pt x="2016" y="0"/>
                  <a:pt x="1964" y="0"/>
                </a:cubicBezTo>
                <a:lnTo>
                  <a:pt x="774" y="0"/>
                </a:lnTo>
                <a:cubicBezTo>
                  <a:pt x="760" y="0"/>
                  <a:pt x="746" y="2"/>
                  <a:pt x="732" y="5"/>
                </a:cubicBezTo>
                <a:cubicBezTo>
                  <a:pt x="722" y="7"/>
                  <a:pt x="712" y="9"/>
                  <a:pt x="702" y="13"/>
                </a:cubicBezTo>
                <a:cubicBezTo>
                  <a:pt x="696" y="15"/>
                  <a:pt x="690" y="18"/>
                  <a:pt x="684" y="21"/>
                </a:cubicBezTo>
                <a:cubicBezTo>
                  <a:pt x="612" y="56"/>
                  <a:pt x="565" y="130"/>
                  <a:pt x="565" y="209"/>
                </a:cubicBezTo>
                <a:lnTo>
                  <a:pt x="565" y="586"/>
                </a:lnTo>
                <a:cubicBezTo>
                  <a:pt x="565" y="594"/>
                  <a:pt x="564" y="602"/>
                  <a:pt x="563" y="610"/>
                </a:cubicBezTo>
                <a:lnTo>
                  <a:pt x="561" y="620"/>
                </a:lnTo>
                <a:cubicBezTo>
                  <a:pt x="555" y="652"/>
                  <a:pt x="525" y="757"/>
                  <a:pt x="393" y="757"/>
                </a:cubicBezTo>
                <a:lnTo>
                  <a:pt x="392" y="757"/>
                </a:lnTo>
                <a:lnTo>
                  <a:pt x="391" y="757"/>
                </a:lnTo>
                <a:cubicBezTo>
                  <a:pt x="351" y="752"/>
                  <a:pt x="314" y="736"/>
                  <a:pt x="283" y="708"/>
                </a:cubicBezTo>
                <a:lnTo>
                  <a:pt x="282" y="707"/>
                </a:lnTo>
                <a:cubicBezTo>
                  <a:pt x="279" y="704"/>
                  <a:pt x="275" y="701"/>
                  <a:pt x="272" y="697"/>
                </a:cubicBezTo>
                <a:lnTo>
                  <a:pt x="271" y="696"/>
                </a:lnTo>
                <a:cubicBezTo>
                  <a:pt x="245" y="673"/>
                  <a:pt x="205" y="647"/>
                  <a:pt x="157" y="649"/>
                </a:cubicBezTo>
                <a:cubicBezTo>
                  <a:pt x="143" y="649"/>
                  <a:pt x="130" y="651"/>
                  <a:pt x="116" y="655"/>
                </a:cubicBezTo>
                <a:cubicBezTo>
                  <a:pt x="49" y="672"/>
                  <a:pt x="1" y="733"/>
                  <a:pt x="0" y="803"/>
                </a:cubicBezTo>
                <a:lnTo>
                  <a:pt x="0" y="804"/>
                </a:lnTo>
                <a:lnTo>
                  <a:pt x="0" y="806"/>
                </a:lnTo>
                <a:cubicBezTo>
                  <a:pt x="1" y="875"/>
                  <a:pt x="49" y="936"/>
                  <a:pt x="116" y="954"/>
                </a:cubicBezTo>
                <a:cubicBezTo>
                  <a:pt x="130" y="958"/>
                  <a:pt x="143" y="960"/>
                  <a:pt x="157" y="960"/>
                </a:cubicBezTo>
                <a:cubicBezTo>
                  <a:pt x="206" y="962"/>
                  <a:pt x="246" y="935"/>
                  <a:pt x="272" y="911"/>
                </a:cubicBezTo>
                <a:cubicBezTo>
                  <a:pt x="276" y="908"/>
                  <a:pt x="279" y="904"/>
                  <a:pt x="282" y="901"/>
                </a:cubicBezTo>
                <a:lnTo>
                  <a:pt x="283" y="900"/>
                </a:lnTo>
                <a:cubicBezTo>
                  <a:pt x="314" y="872"/>
                  <a:pt x="351" y="856"/>
                  <a:pt x="391" y="852"/>
                </a:cubicBezTo>
                <a:lnTo>
                  <a:pt x="392" y="851"/>
                </a:lnTo>
                <a:lnTo>
                  <a:pt x="393" y="851"/>
                </a:lnTo>
                <a:cubicBezTo>
                  <a:pt x="525" y="852"/>
                  <a:pt x="555" y="957"/>
                  <a:pt x="561" y="988"/>
                </a:cubicBezTo>
                <a:lnTo>
                  <a:pt x="563" y="999"/>
                </a:lnTo>
                <a:cubicBezTo>
                  <a:pt x="564" y="1006"/>
                  <a:pt x="565" y="1015"/>
                  <a:pt x="565" y="1023"/>
                </a:cubicBezTo>
                <a:lnTo>
                  <a:pt x="565" y="1024"/>
                </a:lnTo>
                <a:lnTo>
                  <a:pt x="565" y="1399"/>
                </a:lnTo>
                <a:cubicBezTo>
                  <a:pt x="565" y="1415"/>
                  <a:pt x="567" y="1431"/>
                  <a:pt x="571" y="1446"/>
                </a:cubicBezTo>
                <a:cubicBezTo>
                  <a:pt x="573" y="1453"/>
                  <a:pt x="575" y="1461"/>
                  <a:pt x="577" y="1467"/>
                </a:cubicBezTo>
                <a:cubicBezTo>
                  <a:pt x="580" y="1475"/>
                  <a:pt x="583" y="1483"/>
                  <a:pt x="586" y="1489"/>
                </a:cubicBezTo>
                <a:cubicBezTo>
                  <a:pt x="591" y="1500"/>
                  <a:pt x="597" y="1510"/>
                  <a:pt x="605" y="1521"/>
                </a:cubicBezTo>
                <a:cubicBezTo>
                  <a:pt x="606" y="1522"/>
                  <a:pt x="607" y="1524"/>
                  <a:pt x="609" y="1525"/>
                </a:cubicBezTo>
                <a:cubicBezTo>
                  <a:pt x="612" y="1530"/>
                  <a:pt x="616" y="1534"/>
                  <a:pt x="619" y="1538"/>
                </a:cubicBezTo>
                <a:cubicBezTo>
                  <a:pt x="621" y="1541"/>
                  <a:pt x="624" y="1544"/>
                  <a:pt x="627" y="1546"/>
                </a:cubicBezTo>
                <a:cubicBezTo>
                  <a:pt x="666" y="1586"/>
                  <a:pt x="719" y="1608"/>
                  <a:pt x="774" y="1608"/>
                </a:cubicBezTo>
                <a:lnTo>
                  <a:pt x="1151" y="1608"/>
                </a:lnTo>
                <a:cubicBezTo>
                  <a:pt x="1159" y="1608"/>
                  <a:pt x="1167" y="1609"/>
                  <a:pt x="1174" y="1610"/>
                </a:cubicBezTo>
                <a:lnTo>
                  <a:pt x="1178" y="1611"/>
                </a:lnTo>
                <a:lnTo>
                  <a:pt x="1184" y="1612"/>
                </a:lnTo>
                <a:lnTo>
                  <a:pt x="1185" y="1612"/>
                </a:lnTo>
                <a:cubicBezTo>
                  <a:pt x="1214" y="1618"/>
                  <a:pt x="1302" y="1643"/>
                  <a:pt x="1319" y="1746"/>
                </a:cubicBezTo>
                <a:cubicBezTo>
                  <a:pt x="1321" y="1757"/>
                  <a:pt x="1322" y="1768"/>
                  <a:pt x="1322" y="1781"/>
                </a:cubicBezTo>
                <a:lnTo>
                  <a:pt x="1321" y="1783"/>
                </a:lnTo>
                <a:cubicBezTo>
                  <a:pt x="1317" y="1823"/>
                  <a:pt x="1301" y="1860"/>
                  <a:pt x="1273" y="1891"/>
                </a:cubicBezTo>
                <a:lnTo>
                  <a:pt x="1272" y="1892"/>
                </a:lnTo>
                <a:cubicBezTo>
                  <a:pt x="1269" y="1895"/>
                  <a:pt x="1266" y="1898"/>
                  <a:pt x="1262" y="1903"/>
                </a:cubicBezTo>
                <a:lnTo>
                  <a:pt x="1261" y="1903"/>
                </a:lnTo>
                <a:cubicBezTo>
                  <a:pt x="1238" y="1929"/>
                  <a:pt x="1211" y="1968"/>
                  <a:pt x="1214" y="2016"/>
                </a:cubicBezTo>
                <a:lnTo>
                  <a:pt x="1214" y="2017"/>
                </a:lnTo>
                <a:cubicBezTo>
                  <a:pt x="1214" y="2029"/>
                  <a:pt x="1215" y="2043"/>
                  <a:pt x="1219" y="2057"/>
                </a:cubicBezTo>
                <a:cubicBezTo>
                  <a:pt x="1238" y="2124"/>
                  <a:pt x="1298" y="2171"/>
                  <a:pt x="1367" y="2173"/>
                </a:cubicBezTo>
                <a:lnTo>
                  <a:pt x="1370" y="2173"/>
                </a:lnTo>
                <a:lnTo>
                  <a:pt x="1371" y="2173"/>
                </a:lnTo>
                <a:cubicBezTo>
                  <a:pt x="1440" y="2171"/>
                  <a:pt x="1501" y="2124"/>
                  <a:pt x="1519" y="2057"/>
                </a:cubicBezTo>
                <a:cubicBezTo>
                  <a:pt x="1523" y="2043"/>
                  <a:pt x="1524" y="2029"/>
                  <a:pt x="1524" y="2017"/>
                </a:cubicBezTo>
                <a:lnTo>
                  <a:pt x="1524" y="2016"/>
                </a:lnTo>
                <a:cubicBezTo>
                  <a:pt x="1527" y="1968"/>
                  <a:pt x="1500" y="1928"/>
                  <a:pt x="1477" y="1903"/>
                </a:cubicBezTo>
                <a:lnTo>
                  <a:pt x="1476" y="1902"/>
                </a:lnTo>
                <a:cubicBezTo>
                  <a:pt x="1472" y="1898"/>
                  <a:pt x="1469" y="1895"/>
                  <a:pt x="1466" y="1892"/>
                </a:cubicBezTo>
                <a:lnTo>
                  <a:pt x="1465" y="1891"/>
                </a:lnTo>
                <a:cubicBezTo>
                  <a:pt x="1438" y="1860"/>
                  <a:pt x="1421" y="1823"/>
                  <a:pt x="1417" y="1783"/>
                </a:cubicBezTo>
                <a:lnTo>
                  <a:pt x="1417" y="1781"/>
                </a:lnTo>
                <a:cubicBezTo>
                  <a:pt x="1417" y="1649"/>
                  <a:pt x="1521" y="1618"/>
                  <a:pt x="1553" y="1612"/>
                </a:cubicBezTo>
                <a:lnTo>
                  <a:pt x="1564" y="1610"/>
                </a:lnTo>
                <a:cubicBezTo>
                  <a:pt x="1571" y="1609"/>
                  <a:pt x="1580" y="1608"/>
                  <a:pt x="1587" y="1608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4" name="Freeform 450">
            <a:extLst>
              <a:ext uri="{FF2B5EF4-FFF2-40B4-BE49-F238E27FC236}">
                <a16:creationId xmlns:a16="http://schemas.microsoft.com/office/drawing/2014/main" id="{6D5344B3-F618-BB43-CE38-15A8657848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1432" y="2032834"/>
            <a:ext cx="1002460" cy="1002482"/>
          </a:xfrm>
          <a:custGeom>
            <a:avLst/>
            <a:gdLst>
              <a:gd name="T0" fmla="*/ 210312 w 1609"/>
              <a:gd name="T1" fmla="*/ 577997 h 1608"/>
              <a:gd name="T2" fmla="*/ 217874 w 1609"/>
              <a:gd name="T3" fmla="*/ 577276 h 1608"/>
              <a:gd name="T4" fmla="*/ 242002 w 1609"/>
              <a:gd name="T5" fmla="*/ 499801 h 1608"/>
              <a:gd name="T6" fmla="*/ 217154 w 1609"/>
              <a:gd name="T7" fmla="*/ 444668 h 1608"/>
              <a:gd name="T8" fmla="*/ 279455 w 1609"/>
              <a:gd name="T9" fmla="*/ 375121 h 1608"/>
              <a:gd name="T10" fmla="*/ 286297 w 1609"/>
              <a:gd name="T11" fmla="*/ 374401 h 1608"/>
              <a:gd name="T12" fmla="*/ 287018 w 1609"/>
              <a:gd name="T13" fmla="*/ 374401 h 1608"/>
              <a:gd name="T14" fmla="*/ 288098 w 1609"/>
              <a:gd name="T15" fmla="*/ 374401 h 1608"/>
              <a:gd name="T16" fmla="*/ 296021 w 1609"/>
              <a:gd name="T17" fmla="*/ 375121 h 1608"/>
              <a:gd name="T18" fmla="*/ 357602 w 1609"/>
              <a:gd name="T19" fmla="*/ 444668 h 1608"/>
              <a:gd name="T20" fmla="*/ 332753 w 1609"/>
              <a:gd name="T21" fmla="*/ 499801 h 1608"/>
              <a:gd name="T22" fmla="*/ 356881 w 1609"/>
              <a:gd name="T23" fmla="*/ 577276 h 1608"/>
              <a:gd name="T24" fmla="*/ 365164 w 1609"/>
              <a:gd name="T25" fmla="*/ 578357 h 1608"/>
              <a:gd name="T26" fmla="*/ 414141 w 1609"/>
              <a:gd name="T27" fmla="*/ 577997 h 1608"/>
              <a:gd name="T28" fmla="*/ 571874 w 1609"/>
              <a:gd name="T29" fmla="*/ 536196 h 1608"/>
              <a:gd name="T30" fmla="*/ 577636 w 1609"/>
              <a:gd name="T31" fmla="*/ 518900 h 1608"/>
              <a:gd name="T32" fmla="*/ 579077 w 1609"/>
              <a:gd name="T33" fmla="*/ 358545 h 1608"/>
              <a:gd name="T34" fmla="*/ 578717 w 1609"/>
              <a:gd name="T35" fmla="*/ 356383 h 1608"/>
              <a:gd name="T36" fmla="*/ 577997 w 1609"/>
              <a:gd name="T37" fmla="*/ 353500 h 1608"/>
              <a:gd name="T38" fmla="*/ 576916 w 1609"/>
              <a:gd name="T39" fmla="*/ 350618 h 1608"/>
              <a:gd name="T40" fmla="*/ 575836 w 1609"/>
              <a:gd name="T41" fmla="*/ 347735 h 1608"/>
              <a:gd name="T42" fmla="*/ 574395 w 1609"/>
              <a:gd name="T43" fmla="*/ 344852 h 1608"/>
              <a:gd name="T44" fmla="*/ 572595 w 1609"/>
              <a:gd name="T45" fmla="*/ 341609 h 1608"/>
              <a:gd name="T46" fmla="*/ 570434 w 1609"/>
              <a:gd name="T47" fmla="*/ 338366 h 1608"/>
              <a:gd name="T48" fmla="*/ 567913 w 1609"/>
              <a:gd name="T49" fmla="*/ 335123 h 1608"/>
              <a:gd name="T50" fmla="*/ 565392 w 1609"/>
              <a:gd name="T51" fmla="*/ 332240 h 1608"/>
              <a:gd name="T52" fmla="*/ 562151 w 1609"/>
              <a:gd name="T53" fmla="*/ 329357 h 1608"/>
              <a:gd name="T54" fmla="*/ 558190 w 1609"/>
              <a:gd name="T55" fmla="*/ 327195 h 1608"/>
              <a:gd name="T56" fmla="*/ 554228 w 1609"/>
              <a:gd name="T57" fmla="*/ 325033 h 1608"/>
              <a:gd name="T58" fmla="*/ 549547 w 1609"/>
              <a:gd name="T59" fmla="*/ 322871 h 1608"/>
              <a:gd name="T60" fmla="*/ 544145 w 1609"/>
              <a:gd name="T61" fmla="*/ 321430 h 1608"/>
              <a:gd name="T62" fmla="*/ 538383 w 1609"/>
              <a:gd name="T63" fmla="*/ 320709 h 1608"/>
              <a:gd name="T64" fmla="*/ 501651 w 1609"/>
              <a:gd name="T65" fmla="*/ 334042 h 1608"/>
              <a:gd name="T66" fmla="*/ 496969 w 1609"/>
              <a:gd name="T67" fmla="*/ 338366 h 1608"/>
              <a:gd name="T68" fmla="*/ 428186 w 1609"/>
              <a:gd name="T69" fmla="*/ 356744 h 1608"/>
              <a:gd name="T70" fmla="*/ 376328 w 1609"/>
              <a:gd name="T71" fmla="*/ 292241 h 1608"/>
              <a:gd name="T72" fmla="*/ 375968 w 1609"/>
              <a:gd name="T73" fmla="*/ 289359 h 1608"/>
              <a:gd name="T74" fmla="*/ 376688 w 1609"/>
              <a:gd name="T75" fmla="*/ 281791 h 1608"/>
              <a:gd name="T76" fmla="*/ 446552 w 1609"/>
              <a:gd name="T77" fmla="*/ 219451 h 1608"/>
              <a:gd name="T78" fmla="*/ 501651 w 1609"/>
              <a:gd name="T79" fmla="*/ 244315 h 1608"/>
              <a:gd name="T80" fmla="*/ 579077 w 1609"/>
              <a:gd name="T81" fmla="*/ 220532 h 1608"/>
              <a:gd name="T82" fmla="*/ 559630 w 1609"/>
              <a:gd name="T83" fmla="*/ 24504 h 1608"/>
              <a:gd name="T84" fmla="*/ 503811 w 1609"/>
              <a:gd name="T85" fmla="*/ 0 h 1608"/>
              <a:gd name="T86" fmla="*/ 42855 w 1609"/>
              <a:gd name="T87" fmla="*/ 7207 h 1608"/>
              <a:gd name="T88" fmla="*/ 29890 w 1609"/>
              <a:gd name="T89" fmla="*/ 15495 h 1608"/>
              <a:gd name="T90" fmla="*/ 0 w 1609"/>
              <a:gd name="T91" fmla="*/ 75313 h 1608"/>
              <a:gd name="T92" fmla="*/ 0 w 1609"/>
              <a:gd name="T93" fmla="*/ 210803 h 1608"/>
              <a:gd name="T94" fmla="*/ 0 w 1609"/>
              <a:gd name="T95" fmla="*/ 212244 h 1608"/>
              <a:gd name="T96" fmla="*/ 0 w 1609"/>
              <a:gd name="T97" fmla="*/ 366833 h 1608"/>
              <a:gd name="T98" fmla="*/ 0 w 1609"/>
              <a:gd name="T99" fmla="*/ 481424 h 1608"/>
              <a:gd name="T100" fmla="*/ 22328 w 1609"/>
              <a:gd name="T101" fmla="*/ 557096 h 1608"/>
              <a:gd name="T102" fmla="*/ 29890 w 1609"/>
              <a:gd name="T103" fmla="*/ 563583 h 1608"/>
              <a:gd name="T104" fmla="*/ 42855 w 1609"/>
              <a:gd name="T105" fmla="*/ 571871 h 1608"/>
              <a:gd name="T106" fmla="*/ 58700 w 1609"/>
              <a:gd name="T107" fmla="*/ 576916 h 1608"/>
              <a:gd name="T108" fmla="*/ 209231 w 1609"/>
              <a:gd name="T109" fmla="*/ 577997 h 160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609" h="1608">
                <a:moveTo>
                  <a:pt x="581" y="1604"/>
                </a:moveTo>
                <a:lnTo>
                  <a:pt x="581" y="1604"/>
                </a:lnTo>
                <a:cubicBezTo>
                  <a:pt x="582" y="1604"/>
                  <a:pt x="583" y="1604"/>
                  <a:pt x="584" y="1604"/>
                </a:cubicBezTo>
                <a:cubicBezTo>
                  <a:pt x="589" y="1604"/>
                  <a:pt x="592" y="1604"/>
                  <a:pt x="597" y="1603"/>
                </a:cubicBezTo>
                <a:lnTo>
                  <a:pt x="605" y="1602"/>
                </a:lnTo>
                <a:cubicBezTo>
                  <a:pt x="637" y="1596"/>
                  <a:pt x="711" y="1571"/>
                  <a:pt x="711" y="1472"/>
                </a:cubicBezTo>
                <a:cubicBezTo>
                  <a:pt x="707" y="1440"/>
                  <a:pt x="695" y="1411"/>
                  <a:pt x="672" y="1387"/>
                </a:cubicBezTo>
                <a:cubicBezTo>
                  <a:pt x="669" y="1384"/>
                  <a:pt x="666" y="1379"/>
                  <a:pt x="662" y="1375"/>
                </a:cubicBezTo>
                <a:lnTo>
                  <a:pt x="661" y="1375"/>
                </a:lnTo>
                <a:cubicBezTo>
                  <a:pt x="633" y="1344"/>
                  <a:pt x="601" y="1294"/>
                  <a:pt x="603" y="1234"/>
                </a:cubicBezTo>
                <a:cubicBezTo>
                  <a:pt x="603" y="1217"/>
                  <a:pt x="605" y="1200"/>
                  <a:pt x="610" y="1184"/>
                </a:cubicBezTo>
                <a:cubicBezTo>
                  <a:pt x="630" y="1106"/>
                  <a:pt x="697" y="1050"/>
                  <a:pt x="776" y="1041"/>
                </a:cubicBezTo>
                <a:lnTo>
                  <a:pt x="776" y="1039"/>
                </a:lnTo>
                <a:lnTo>
                  <a:pt x="779" y="1039"/>
                </a:lnTo>
                <a:lnTo>
                  <a:pt x="795" y="1039"/>
                </a:lnTo>
                <a:lnTo>
                  <a:pt x="796" y="1039"/>
                </a:lnTo>
                <a:lnTo>
                  <a:pt x="797" y="1039"/>
                </a:lnTo>
                <a:cubicBezTo>
                  <a:pt x="798" y="1039"/>
                  <a:pt x="798" y="1039"/>
                  <a:pt x="798" y="1039"/>
                </a:cubicBezTo>
                <a:lnTo>
                  <a:pt x="799" y="1039"/>
                </a:lnTo>
                <a:lnTo>
                  <a:pt x="800" y="1039"/>
                </a:lnTo>
                <a:lnTo>
                  <a:pt x="801" y="1039"/>
                </a:lnTo>
                <a:lnTo>
                  <a:pt x="822" y="1039"/>
                </a:lnTo>
                <a:lnTo>
                  <a:pt x="822" y="1041"/>
                </a:lnTo>
                <a:cubicBezTo>
                  <a:pt x="900" y="1050"/>
                  <a:pt x="966" y="1106"/>
                  <a:pt x="986" y="1184"/>
                </a:cubicBezTo>
                <a:cubicBezTo>
                  <a:pt x="991" y="1200"/>
                  <a:pt x="993" y="1217"/>
                  <a:pt x="993" y="1234"/>
                </a:cubicBezTo>
                <a:cubicBezTo>
                  <a:pt x="996" y="1294"/>
                  <a:pt x="964" y="1344"/>
                  <a:pt x="936" y="1374"/>
                </a:cubicBezTo>
                <a:lnTo>
                  <a:pt x="936" y="1375"/>
                </a:lnTo>
                <a:cubicBezTo>
                  <a:pt x="931" y="1379"/>
                  <a:pt x="928" y="1383"/>
                  <a:pt x="924" y="1387"/>
                </a:cubicBezTo>
                <a:cubicBezTo>
                  <a:pt x="902" y="1411"/>
                  <a:pt x="889" y="1440"/>
                  <a:pt x="885" y="1472"/>
                </a:cubicBezTo>
                <a:cubicBezTo>
                  <a:pt x="886" y="1571"/>
                  <a:pt x="959" y="1596"/>
                  <a:pt x="991" y="1602"/>
                </a:cubicBezTo>
                <a:lnTo>
                  <a:pt x="1000" y="1603"/>
                </a:lnTo>
                <a:cubicBezTo>
                  <a:pt x="1005" y="1604"/>
                  <a:pt x="1009" y="1604"/>
                  <a:pt x="1014" y="1605"/>
                </a:cubicBezTo>
                <a:cubicBezTo>
                  <a:pt x="1015" y="1604"/>
                  <a:pt x="1017" y="1604"/>
                  <a:pt x="1018" y="1604"/>
                </a:cubicBezTo>
                <a:lnTo>
                  <a:pt x="1019" y="1604"/>
                </a:lnTo>
                <a:lnTo>
                  <a:pt x="1150" y="1604"/>
                </a:lnTo>
                <a:lnTo>
                  <a:pt x="1150" y="1607"/>
                </a:lnTo>
                <a:lnTo>
                  <a:pt x="1399" y="1607"/>
                </a:lnTo>
                <a:cubicBezTo>
                  <a:pt x="1479" y="1607"/>
                  <a:pt x="1553" y="1560"/>
                  <a:pt x="1588" y="1488"/>
                </a:cubicBezTo>
                <a:cubicBezTo>
                  <a:pt x="1591" y="1482"/>
                  <a:pt x="1593" y="1476"/>
                  <a:pt x="1595" y="1470"/>
                </a:cubicBezTo>
                <a:cubicBezTo>
                  <a:pt x="1599" y="1460"/>
                  <a:pt x="1602" y="1450"/>
                  <a:pt x="1604" y="1440"/>
                </a:cubicBezTo>
                <a:cubicBezTo>
                  <a:pt x="1607" y="1426"/>
                  <a:pt x="1608" y="1412"/>
                  <a:pt x="1608" y="1398"/>
                </a:cubicBezTo>
                <a:lnTo>
                  <a:pt x="1608" y="997"/>
                </a:lnTo>
                <a:lnTo>
                  <a:pt x="1608" y="995"/>
                </a:lnTo>
                <a:cubicBezTo>
                  <a:pt x="1608" y="993"/>
                  <a:pt x="1607" y="992"/>
                  <a:pt x="1607" y="990"/>
                </a:cubicBezTo>
                <a:lnTo>
                  <a:pt x="1607" y="989"/>
                </a:lnTo>
                <a:cubicBezTo>
                  <a:pt x="1606" y="987"/>
                  <a:pt x="1605" y="985"/>
                  <a:pt x="1605" y="984"/>
                </a:cubicBezTo>
                <a:cubicBezTo>
                  <a:pt x="1605" y="983"/>
                  <a:pt x="1605" y="982"/>
                  <a:pt x="1605" y="981"/>
                </a:cubicBezTo>
                <a:cubicBezTo>
                  <a:pt x="1604" y="980"/>
                  <a:pt x="1603" y="978"/>
                  <a:pt x="1603" y="976"/>
                </a:cubicBezTo>
                <a:cubicBezTo>
                  <a:pt x="1603" y="975"/>
                  <a:pt x="1602" y="974"/>
                  <a:pt x="1602" y="973"/>
                </a:cubicBezTo>
                <a:cubicBezTo>
                  <a:pt x="1602" y="972"/>
                  <a:pt x="1600" y="970"/>
                  <a:pt x="1600" y="968"/>
                </a:cubicBezTo>
                <a:cubicBezTo>
                  <a:pt x="1600" y="967"/>
                  <a:pt x="1599" y="966"/>
                  <a:pt x="1599" y="965"/>
                </a:cubicBezTo>
                <a:cubicBezTo>
                  <a:pt x="1598" y="963"/>
                  <a:pt x="1597" y="961"/>
                  <a:pt x="1596" y="960"/>
                </a:cubicBezTo>
                <a:cubicBezTo>
                  <a:pt x="1595" y="959"/>
                  <a:pt x="1595" y="957"/>
                  <a:pt x="1595" y="957"/>
                </a:cubicBezTo>
                <a:cubicBezTo>
                  <a:pt x="1594" y="955"/>
                  <a:pt x="1593" y="953"/>
                  <a:pt x="1592" y="951"/>
                </a:cubicBezTo>
                <a:cubicBezTo>
                  <a:pt x="1591" y="950"/>
                  <a:pt x="1591" y="949"/>
                  <a:pt x="1590" y="948"/>
                </a:cubicBezTo>
                <a:cubicBezTo>
                  <a:pt x="1589" y="946"/>
                  <a:pt x="1588" y="944"/>
                  <a:pt x="1586" y="943"/>
                </a:cubicBezTo>
                <a:cubicBezTo>
                  <a:pt x="1586" y="941"/>
                  <a:pt x="1585" y="940"/>
                  <a:pt x="1584" y="939"/>
                </a:cubicBezTo>
                <a:cubicBezTo>
                  <a:pt x="1583" y="937"/>
                  <a:pt x="1581" y="936"/>
                  <a:pt x="1580" y="934"/>
                </a:cubicBezTo>
                <a:cubicBezTo>
                  <a:pt x="1579" y="933"/>
                  <a:pt x="1578" y="932"/>
                  <a:pt x="1577" y="930"/>
                </a:cubicBezTo>
                <a:cubicBezTo>
                  <a:pt x="1576" y="928"/>
                  <a:pt x="1575" y="927"/>
                  <a:pt x="1573" y="926"/>
                </a:cubicBezTo>
                <a:cubicBezTo>
                  <a:pt x="1572" y="925"/>
                  <a:pt x="1571" y="924"/>
                  <a:pt x="1570" y="922"/>
                </a:cubicBezTo>
                <a:cubicBezTo>
                  <a:pt x="1568" y="921"/>
                  <a:pt x="1567" y="919"/>
                  <a:pt x="1565" y="918"/>
                </a:cubicBezTo>
                <a:cubicBezTo>
                  <a:pt x="1564" y="917"/>
                  <a:pt x="1562" y="916"/>
                  <a:pt x="1561" y="914"/>
                </a:cubicBezTo>
                <a:cubicBezTo>
                  <a:pt x="1559" y="913"/>
                  <a:pt x="1557" y="912"/>
                  <a:pt x="1556" y="911"/>
                </a:cubicBezTo>
                <a:cubicBezTo>
                  <a:pt x="1554" y="910"/>
                  <a:pt x="1552" y="908"/>
                  <a:pt x="1550" y="908"/>
                </a:cubicBezTo>
                <a:cubicBezTo>
                  <a:pt x="1548" y="907"/>
                  <a:pt x="1547" y="905"/>
                  <a:pt x="1545" y="905"/>
                </a:cubicBezTo>
                <a:cubicBezTo>
                  <a:pt x="1543" y="903"/>
                  <a:pt x="1541" y="902"/>
                  <a:pt x="1539" y="902"/>
                </a:cubicBezTo>
                <a:cubicBezTo>
                  <a:pt x="1537" y="900"/>
                  <a:pt x="1534" y="900"/>
                  <a:pt x="1532" y="899"/>
                </a:cubicBezTo>
                <a:cubicBezTo>
                  <a:pt x="1530" y="898"/>
                  <a:pt x="1528" y="897"/>
                  <a:pt x="1526" y="896"/>
                </a:cubicBezTo>
                <a:cubicBezTo>
                  <a:pt x="1523" y="896"/>
                  <a:pt x="1521" y="895"/>
                  <a:pt x="1518" y="894"/>
                </a:cubicBezTo>
                <a:cubicBezTo>
                  <a:pt x="1516" y="894"/>
                  <a:pt x="1514" y="893"/>
                  <a:pt x="1511" y="892"/>
                </a:cubicBezTo>
                <a:cubicBezTo>
                  <a:pt x="1508" y="892"/>
                  <a:pt x="1505" y="891"/>
                  <a:pt x="1501" y="891"/>
                </a:cubicBezTo>
                <a:cubicBezTo>
                  <a:pt x="1499" y="891"/>
                  <a:pt x="1498" y="890"/>
                  <a:pt x="1495" y="890"/>
                </a:cubicBezTo>
                <a:cubicBezTo>
                  <a:pt x="1490" y="889"/>
                  <a:pt x="1484" y="889"/>
                  <a:pt x="1477" y="889"/>
                </a:cubicBezTo>
                <a:cubicBezTo>
                  <a:pt x="1446" y="892"/>
                  <a:pt x="1418" y="906"/>
                  <a:pt x="1393" y="927"/>
                </a:cubicBezTo>
                <a:cubicBezTo>
                  <a:pt x="1389" y="931"/>
                  <a:pt x="1385" y="935"/>
                  <a:pt x="1381" y="939"/>
                </a:cubicBezTo>
                <a:lnTo>
                  <a:pt x="1380" y="939"/>
                </a:lnTo>
                <a:cubicBezTo>
                  <a:pt x="1350" y="967"/>
                  <a:pt x="1300" y="1000"/>
                  <a:pt x="1240" y="997"/>
                </a:cubicBezTo>
                <a:cubicBezTo>
                  <a:pt x="1223" y="997"/>
                  <a:pt x="1206" y="995"/>
                  <a:pt x="1189" y="990"/>
                </a:cubicBezTo>
                <a:cubicBezTo>
                  <a:pt x="1112" y="970"/>
                  <a:pt x="1055" y="903"/>
                  <a:pt x="1046" y="824"/>
                </a:cubicBezTo>
                <a:lnTo>
                  <a:pt x="1046" y="817"/>
                </a:lnTo>
                <a:cubicBezTo>
                  <a:pt x="1045" y="815"/>
                  <a:pt x="1045" y="813"/>
                  <a:pt x="1045" y="811"/>
                </a:cubicBezTo>
                <a:lnTo>
                  <a:pt x="1044" y="805"/>
                </a:lnTo>
                <a:cubicBezTo>
                  <a:pt x="1044" y="804"/>
                  <a:pt x="1044" y="804"/>
                  <a:pt x="1044" y="803"/>
                </a:cubicBezTo>
                <a:cubicBezTo>
                  <a:pt x="1044" y="803"/>
                  <a:pt x="1044" y="802"/>
                  <a:pt x="1044" y="801"/>
                </a:cubicBezTo>
                <a:lnTo>
                  <a:pt x="1045" y="782"/>
                </a:lnTo>
                <a:lnTo>
                  <a:pt x="1046" y="782"/>
                </a:lnTo>
                <a:cubicBezTo>
                  <a:pt x="1055" y="703"/>
                  <a:pt x="1112" y="637"/>
                  <a:pt x="1189" y="616"/>
                </a:cubicBezTo>
                <a:cubicBezTo>
                  <a:pt x="1206" y="612"/>
                  <a:pt x="1223" y="609"/>
                  <a:pt x="1240" y="609"/>
                </a:cubicBezTo>
                <a:cubicBezTo>
                  <a:pt x="1300" y="606"/>
                  <a:pt x="1350" y="639"/>
                  <a:pt x="1381" y="667"/>
                </a:cubicBezTo>
                <a:lnTo>
                  <a:pt x="1382" y="668"/>
                </a:lnTo>
                <a:cubicBezTo>
                  <a:pt x="1386" y="672"/>
                  <a:pt x="1389" y="675"/>
                  <a:pt x="1393" y="678"/>
                </a:cubicBezTo>
                <a:cubicBezTo>
                  <a:pt x="1418" y="701"/>
                  <a:pt x="1446" y="714"/>
                  <a:pt x="1477" y="717"/>
                </a:cubicBezTo>
                <a:cubicBezTo>
                  <a:pt x="1577" y="716"/>
                  <a:pt x="1602" y="643"/>
                  <a:pt x="1608" y="612"/>
                </a:cubicBezTo>
                <a:lnTo>
                  <a:pt x="1608" y="609"/>
                </a:lnTo>
                <a:lnTo>
                  <a:pt x="1608" y="209"/>
                </a:lnTo>
                <a:cubicBezTo>
                  <a:pt x="1608" y="157"/>
                  <a:pt x="1589" y="107"/>
                  <a:pt x="1554" y="68"/>
                </a:cubicBezTo>
                <a:cubicBezTo>
                  <a:pt x="1551" y="66"/>
                  <a:pt x="1549" y="63"/>
                  <a:pt x="1547" y="61"/>
                </a:cubicBezTo>
                <a:cubicBezTo>
                  <a:pt x="1508" y="22"/>
                  <a:pt x="1455" y="0"/>
                  <a:pt x="1399" y="0"/>
                </a:cubicBezTo>
                <a:lnTo>
                  <a:pt x="210" y="0"/>
                </a:lnTo>
                <a:cubicBezTo>
                  <a:pt x="178" y="0"/>
                  <a:pt x="149" y="6"/>
                  <a:pt x="120" y="20"/>
                </a:cubicBezTo>
                <a:lnTo>
                  <a:pt x="119" y="20"/>
                </a:lnTo>
                <a:cubicBezTo>
                  <a:pt x="108" y="26"/>
                  <a:pt x="97" y="33"/>
                  <a:pt x="86" y="40"/>
                </a:cubicBezTo>
                <a:lnTo>
                  <a:pt x="83" y="43"/>
                </a:lnTo>
                <a:cubicBezTo>
                  <a:pt x="79" y="46"/>
                  <a:pt x="74" y="50"/>
                  <a:pt x="71" y="53"/>
                </a:cubicBezTo>
                <a:lnTo>
                  <a:pt x="69" y="54"/>
                </a:lnTo>
                <a:cubicBezTo>
                  <a:pt x="26" y="94"/>
                  <a:pt x="0" y="150"/>
                  <a:pt x="0" y="209"/>
                </a:cubicBezTo>
                <a:lnTo>
                  <a:pt x="0" y="420"/>
                </a:lnTo>
                <a:lnTo>
                  <a:pt x="0" y="584"/>
                </a:lnTo>
                <a:lnTo>
                  <a:pt x="0" y="585"/>
                </a:lnTo>
                <a:cubicBezTo>
                  <a:pt x="0" y="586"/>
                  <a:pt x="0" y="587"/>
                  <a:pt x="0" y="589"/>
                </a:cubicBezTo>
                <a:cubicBezTo>
                  <a:pt x="0" y="590"/>
                  <a:pt x="0" y="592"/>
                  <a:pt x="0" y="592"/>
                </a:cubicBezTo>
                <a:lnTo>
                  <a:pt x="0" y="1017"/>
                </a:lnTo>
                <a:lnTo>
                  <a:pt x="0" y="1018"/>
                </a:lnTo>
                <a:cubicBezTo>
                  <a:pt x="0" y="1020"/>
                  <a:pt x="0" y="1021"/>
                  <a:pt x="0" y="1022"/>
                </a:cubicBezTo>
                <a:lnTo>
                  <a:pt x="0" y="1332"/>
                </a:lnTo>
                <a:lnTo>
                  <a:pt x="0" y="1336"/>
                </a:lnTo>
                <a:lnTo>
                  <a:pt x="0" y="1398"/>
                </a:lnTo>
                <a:cubicBezTo>
                  <a:pt x="0" y="1454"/>
                  <a:pt x="23" y="1506"/>
                  <a:pt x="62" y="1546"/>
                </a:cubicBezTo>
                <a:cubicBezTo>
                  <a:pt x="65" y="1548"/>
                  <a:pt x="68" y="1551"/>
                  <a:pt x="71" y="1553"/>
                </a:cubicBezTo>
                <a:cubicBezTo>
                  <a:pt x="74" y="1557"/>
                  <a:pt x="79" y="1560"/>
                  <a:pt x="83" y="1564"/>
                </a:cubicBezTo>
                <a:cubicBezTo>
                  <a:pt x="85" y="1565"/>
                  <a:pt x="86" y="1566"/>
                  <a:pt x="89" y="1568"/>
                </a:cubicBezTo>
                <a:cubicBezTo>
                  <a:pt x="98" y="1575"/>
                  <a:pt x="109" y="1581"/>
                  <a:pt x="119" y="1587"/>
                </a:cubicBezTo>
                <a:cubicBezTo>
                  <a:pt x="126" y="1590"/>
                  <a:pt x="133" y="1593"/>
                  <a:pt x="141" y="1595"/>
                </a:cubicBezTo>
                <a:cubicBezTo>
                  <a:pt x="148" y="1598"/>
                  <a:pt x="155" y="1600"/>
                  <a:pt x="163" y="1601"/>
                </a:cubicBezTo>
                <a:cubicBezTo>
                  <a:pt x="178" y="1605"/>
                  <a:pt x="194" y="1607"/>
                  <a:pt x="210" y="1607"/>
                </a:cubicBezTo>
                <a:lnTo>
                  <a:pt x="468" y="1607"/>
                </a:lnTo>
                <a:lnTo>
                  <a:pt x="467" y="1604"/>
                </a:lnTo>
                <a:lnTo>
                  <a:pt x="581" y="16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5" name="Freeform 451">
            <a:extLst>
              <a:ext uri="{FF2B5EF4-FFF2-40B4-BE49-F238E27FC236}">
                <a16:creationId xmlns:a16="http://schemas.microsoft.com/office/drawing/2014/main" id="{8D269BE5-8FA2-C045-E6F8-E6E443D88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1432" y="2702991"/>
            <a:ext cx="1002460" cy="1708338"/>
          </a:xfrm>
          <a:custGeom>
            <a:avLst/>
            <a:gdLst>
              <a:gd name="T0" fmla="*/ 343557 w 1609"/>
              <a:gd name="T1" fmla="*/ 944978 h 2745"/>
              <a:gd name="T2" fmla="*/ 328432 w 1609"/>
              <a:gd name="T3" fmla="*/ 889582 h 2745"/>
              <a:gd name="T4" fmla="*/ 324470 w 1609"/>
              <a:gd name="T5" fmla="*/ 884905 h 2745"/>
              <a:gd name="T6" fmla="*/ 306824 w 1609"/>
              <a:gd name="T7" fmla="*/ 845337 h 2745"/>
              <a:gd name="T8" fmla="*/ 359762 w 1609"/>
              <a:gd name="T9" fmla="*/ 784185 h 2745"/>
              <a:gd name="T10" fmla="*/ 503811 w 1609"/>
              <a:gd name="T11" fmla="*/ 783105 h 2745"/>
              <a:gd name="T12" fmla="*/ 574395 w 1609"/>
              <a:gd name="T13" fmla="*/ 733824 h 2745"/>
              <a:gd name="T14" fmla="*/ 579077 w 1609"/>
              <a:gd name="T15" fmla="*/ 706486 h 2745"/>
              <a:gd name="T16" fmla="*/ 579077 w 1609"/>
              <a:gd name="T17" fmla="*/ 561519 h 2745"/>
              <a:gd name="T18" fmla="*/ 501651 w 1609"/>
              <a:gd name="T19" fmla="*/ 537418 h 2745"/>
              <a:gd name="T20" fmla="*/ 446552 w 1609"/>
              <a:gd name="T21" fmla="*/ 562239 h 2745"/>
              <a:gd name="T22" fmla="*/ 376688 w 1609"/>
              <a:gd name="T23" fmla="*/ 500367 h 2745"/>
              <a:gd name="T24" fmla="*/ 376328 w 1609"/>
              <a:gd name="T25" fmla="*/ 496770 h 2745"/>
              <a:gd name="T26" fmla="*/ 376688 w 1609"/>
              <a:gd name="T27" fmla="*/ 487417 h 2745"/>
              <a:gd name="T28" fmla="*/ 428186 w 1609"/>
              <a:gd name="T29" fmla="*/ 426985 h 2745"/>
              <a:gd name="T30" fmla="*/ 497329 w 1609"/>
              <a:gd name="T31" fmla="*/ 445330 h 2745"/>
              <a:gd name="T32" fmla="*/ 501651 w 1609"/>
              <a:gd name="T33" fmla="*/ 449287 h 2745"/>
              <a:gd name="T34" fmla="*/ 579077 w 1609"/>
              <a:gd name="T35" fmla="*/ 424467 h 2745"/>
              <a:gd name="T36" fmla="*/ 579077 w 1609"/>
              <a:gd name="T37" fmla="*/ 278781 h 2745"/>
              <a:gd name="T38" fmla="*/ 574395 w 1609"/>
              <a:gd name="T39" fmla="*/ 253241 h 2745"/>
              <a:gd name="T40" fmla="*/ 368045 w 1609"/>
              <a:gd name="T41" fmla="*/ 203960 h 2745"/>
              <a:gd name="T42" fmla="*/ 356161 w 1609"/>
              <a:gd name="T43" fmla="*/ 202521 h 2745"/>
              <a:gd name="T44" fmla="*/ 306824 w 1609"/>
              <a:gd name="T45" fmla="*/ 140650 h 2745"/>
              <a:gd name="T46" fmla="*/ 324470 w 1609"/>
              <a:gd name="T47" fmla="*/ 101440 h 2745"/>
              <a:gd name="T48" fmla="*/ 345357 w 1609"/>
              <a:gd name="T49" fmla="*/ 56835 h 2745"/>
              <a:gd name="T50" fmla="*/ 343557 w 1609"/>
              <a:gd name="T51" fmla="*/ 42087 h 2745"/>
              <a:gd name="T52" fmla="*/ 289178 w 1609"/>
              <a:gd name="T53" fmla="*/ 0 h 2745"/>
              <a:gd name="T54" fmla="*/ 233719 w 1609"/>
              <a:gd name="T55" fmla="*/ 56835 h 2745"/>
              <a:gd name="T56" fmla="*/ 251365 w 1609"/>
              <a:gd name="T57" fmla="*/ 98203 h 2745"/>
              <a:gd name="T58" fmla="*/ 272613 w 1609"/>
              <a:gd name="T59" fmla="*/ 140650 h 2745"/>
              <a:gd name="T60" fmla="*/ 223276 w 1609"/>
              <a:gd name="T61" fmla="*/ 202521 h 2745"/>
              <a:gd name="T62" fmla="*/ 211032 w 1609"/>
              <a:gd name="T63" fmla="*/ 203960 h 2745"/>
              <a:gd name="T64" fmla="*/ 58700 w 1609"/>
              <a:gd name="T65" fmla="*/ 205759 h 2745"/>
              <a:gd name="T66" fmla="*/ 42855 w 1609"/>
              <a:gd name="T67" fmla="*/ 211154 h 2745"/>
              <a:gd name="T68" fmla="*/ 29890 w 1609"/>
              <a:gd name="T69" fmla="*/ 219428 h 2745"/>
              <a:gd name="T70" fmla="*/ 22328 w 1609"/>
              <a:gd name="T71" fmla="*/ 225903 h 2745"/>
              <a:gd name="T72" fmla="*/ 0 w 1609"/>
              <a:gd name="T73" fmla="*/ 288134 h 2745"/>
              <a:gd name="T74" fmla="*/ 0 w 1609"/>
              <a:gd name="T75" fmla="*/ 708284 h 2745"/>
              <a:gd name="T76" fmla="*/ 25569 w 1609"/>
              <a:gd name="T77" fmla="*/ 764040 h 2745"/>
              <a:gd name="T78" fmla="*/ 32051 w 1609"/>
              <a:gd name="T79" fmla="*/ 769076 h 2745"/>
              <a:gd name="T80" fmla="*/ 50777 w 1609"/>
              <a:gd name="T81" fmla="*/ 779148 h 2745"/>
              <a:gd name="T82" fmla="*/ 210672 w 1609"/>
              <a:gd name="T83" fmla="*/ 783105 h 2745"/>
              <a:gd name="T84" fmla="*/ 219315 w 1609"/>
              <a:gd name="T85" fmla="*/ 784185 h 2745"/>
              <a:gd name="T86" fmla="*/ 272613 w 1609"/>
              <a:gd name="T87" fmla="*/ 846056 h 2745"/>
              <a:gd name="T88" fmla="*/ 254607 w 1609"/>
              <a:gd name="T89" fmla="*/ 885625 h 2745"/>
              <a:gd name="T90" fmla="*/ 251005 w 1609"/>
              <a:gd name="T91" fmla="*/ 889222 h 2745"/>
              <a:gd name="T92" fmla="*/ 235520 w 1609"/>
              <a:gd name="T93" fmla="*/ 944978 h 2745"/>
              <a:gd name="T94" fmla="*/ 290259 w 1609"/>
              <a:gd name="T95" fmla="*/ 987065 h 274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609" h="2745">
                <a:moveTo>
                  <a:pt x="806" y="2744"/>
                </a:moveTo>
                <a:lnTo>
                  <a:pt x="806" y="2744"/>
                </a:lnTo>
                <a:cubicBezTo>
                  <a:pt x="875" y="2742"/>
                  <a:pt x="936" y="2695"/>
                  <a:pt x="954" y="2627"/>
                </a:cubicBezTo>
                <a:cubicBezTo>
                  <a:pt x="958" y="2614"/>
                  <a:pt x="959" y="2601"/>
                  <a:pt x="959" y="2587"/>
                </a:cubicBezTo>
                <a:lnTo>
                  <a:pt x="959" y="2586"/>
                </a:lnTo>
                <a:cubicBezTo>
                  <a:pt x="962" y="2539"/>
                  <a:pt x="936" y="2499"/>
                  <a:pt x="912" y="2473"/>
                </a:cubicBezTo>
                <a:lnTo>
                  <a:pt x="912" y="2472"/>
                </a:lnTo>
                <a:cubicBezTo>
                  <a:pt x="908" y="2468"/>
                  <a:pt x="904" y="2465"/>
                  <a:pt x="901" y="2462"/>
                </a:cubicBezTo>
                <a:lnTo>
                  <a:pt x="901" y="2460"/>
                </a:lnTo>
                <a:cubicBezTo>
                  <a:pt x="873" y="2430"/>
                  <a:pt x="856" y="2393"/>
                  <a:pt x="852" y="2353"/>
                </a:cubicBezTo>
                <a:lnTo>
                  <a:pt x="852" y="2352"/>
                </a:lnTo>
                <a:lnTo>
                  <a:pt x="852" y="2350"/>
                </a:lnTo>
                <a:cubicBezTo>
                  <a:pt x="852" y="2219"/>
                  <a:pt x="957" y="2188"/>
                  <a:pt x="989" y="2182"/>
                </a:cubicBezTo>
                <a:lnTo>
                  <a:pt x="999" y="2180"/>
                </a:lnTo>
                <a:cubicBezTo>
                  <a:pt x="1006" y="2179"/>
                  <a:pt x="1015" y="2178"/>
                  <a:pt x="1022" y="2177"/>
                </a:cubicBezTo>
                <a:lnTo>
                  <a:pt x="1399" y="2177"/>
                </a:lnTo>
                <a:cubicBezTo>
                  <a:pt x="1479" y="2177"/>
                  <a:pt x="1553" y="2131"/>
                  <a:pt x="1588" y="2059"/>
                </a:cubicBezTo>
                <a:cubicBezTo>
                  <a:pt x="1591" y="2052"/>
                  <a:pt x="1593" y="2046"/>
                  <a:pt x="1595" y="2040"/>
                </a:cubicBezTo>
                <a:cubicBezTo>
                  <a:pt x="1599" y="2031"/>
                  <a:pt x="1602" y="2021"/>
                  <a:pt x="1604" y="2010"/>
                </a:cubicBezTo>
                <a:cubicBezTo>
                  <a:pt x="1607" y="1997"/>
                  <a:pt x="1608" y="1983"/>
                  <a:pt x="1608" y="1969"/>
                </a:cubicBezTo>
                <a:lnTo>
                  <a:pt x="1608" y="1964"/>
                </a:lnTo>
                <a:lnTo>
                  <a:pt x="1608" y="1568"/>
                </a:lnTo>
                <a:lnTo>
                  <a:pt x="1608" y="1563"/>
                </a:lnTo>
                <a:lnTo>
                  <a:pt x="1608" y="1561"/>
                </a:lnTo>
                <a:cubicBezTo>
                  <a:pt x="1602" y="1530"/>
                  <a:pt x="1577" y="1456"/>
                  <a:pt x="1477" y="1456"/>
                </a:cubicBezTo>
                <a:cubicBezTo>
                  <a:pt x="1446" y="1459"/>
                  <a:pt x="1418" y="1472"/>
                  <a:pt x="1393" y="1494"/>
                </a:cubicBezTo>
                <a:cubicBezTo>
                  <a:pt x="1389" y="1497"/>
                  <a:pt x="1386" y="1501"/>
                  <a:pt x="1382" y="1505"/>
                </a:cubicBezTo>
                <a:lnTo>
                  <a:pt x="1381" y="1505"/>
                </a:lnTo>
                <a:cubicBezTo>
                  <a:pt x="1350" y="1533"/>
                  <a:pt x="1300" y="1566"/>
                  <a:pt x="1240" y="1563"/>
                </a:cubicBezTo>
                <a:cubicBezTo>
                  <a:pt x="1223" y="1563"/>
                  <a:pt x="1206" y="1561"/>
                  <a:pt x="1189" y="1556"/>
                </a:cubicBezTo>
                <a:cubicBezTo>
                  <a:pt x="1112" y="1536"/>
                  <a:pt x="1055" y="1469"/>
                  <a:pt x="1046" y="1391"/>
                </a:cubicBezTo>
                <a:lnTo>
                  <a:pt x="1046" y="1388"/>
                </a:lnTo>
                <a:cubicBezTo>
                  <a:pt x="1045" y="1386"/>
                  <a:pt x="1045" y="1383"/>
                  <a:pt x="1045" y="1381"/>
                </a:cubicBezTo>
                <a:lnTo>
                  <a:pt x="1044" y="1372"/>
                </a:lnTo>
                <a:lnTo>
                  <a:pt x="1045" y="1362"/>
                </a:lnTo>
                <a:cubicBezTo>
                  <a:pt x="1045" y="1360"/>
                  <a:pt x="1045" y="1358"/>
                  <a:pt x="1046" y="1355"/>
                </a:cubicBezTo>
                <a:lnTo>
                  <a:pt x="1046" y="1352"/>
                </a:lnTo>
                <a:cubicBezTo>
                  <a:pt x="1055" y="1274"/>
                  <a:pt x="1112" y="1207"/>
                  <a:pt x="1189" y="1187"/>
                </a:cubicBezTo>
                <a:cubicBezTo>
                  <a:pt x="1206" y="1182"/>
                  <a:pt x="1223" y="1180"/>
                  <a:pt x="1240" y="1180"/>
                </a:cubicBezTo>
                <a:cubicBezTo>
                  <a:pt x="1300" y="1177"/>
                  <a:pt x="1350" y="1210"/>
                  <a:pt x="1381" y="1238"/>
                </a:cubicBezTo>
                <a:lnTo>
                  <a:pt x="1382" y="1239"/>
                </a:lnTo>
                <a:cubicBezTo>
                  <a:pt x="1386" y="1242"/>
                  <a:pt x="1389" y="1246"/>
                  <a:pt x="1393" y="1249"/>
                </a:cubicBezTo>
                <a:cubicBezTo>
                  <a:pt x="1418" y="1271"/>
                  <a:pt x="1446" y="1285"/>
                  <a:pt x="1477" y="1288"/>
                </a:cubicBezTo>
                <a:cubicBezTo>
                  <a:pt x="1577" y="1287"/>
                  <a:pt x="1602" y="1213"/>
                  <a:pt x="1608" y="1182"/>
                </a:cubicBezTo>
                <a:lnTo>
                  <a:pt x="1608" y="1180"/>
                </a:lnTo>
                <a:lnTo>
                  <a:pt x="1608" y="1176"/>
                </a:lnTo>
                <a:lnTo>
                  <a:pt x="1608" y="780"/>
                </a:lnTo>
                <a:lnTo>
                  <a:pt x="1608" y="775"/>
                </a:lnTo>
                <a:cubicBezTo>
                  <a:pt x="1608" y="761"/>
                  <a:pt x="1607" y="747"/>
                  <a:pt x="1604" y="734"/>
                </a:cubicBezTo>
                <a:cubicBezTo>
                  <a:pt x="1602" y="723"/>
                  <a:pt x="1599" y="713"/>
                  <a:pt x="1595" y="704"/>
                </a:cubicBezTo>
                <a:cubicBezTo>
                  <a:pt x="1593" y="698"/>
                  <a:pt x="1591" y="692"/>
                  <a:pt x="1588" y="685"/>
                </a:cubicBezTo>
                <a:cubicBezTo>
                  <a:pt x="1553" y="613"/>
                  <a:pt x="1479" y="567"/>
                  <a:pt x="1399" y="567"/>
                </a:cubicBezTo>
                <a:lnTo>
                  <a:pt x="1022" y="567"/>
                </a:lnTo>
                <a:cubicBezTo>
                  <a:pt x="1015" y="566"/>
                  <a:pt x="1006" y="566"/>
                  <a:pt x="999" y="564"/>
                </a:cubicBezTo>
                <a:lnTo>
                  <a:pt x="989" y="563"/>
                </a:lnTo>
                <a:cubicBezTo>
                  <a:pt x="957" y="556"/>
                  <a:pt x="852" y="525"/>
                  <a:pt x="852" y="394"/>
                </a:cubicBezTo>
                <a:lnTo>
                  <a:pt x="852" y="392"/>
                </a:lnTo>
                <a:lnTo>
                  <a:pt x="852" y="391"/>
                </a:lnTo>
                <a:cubicBezTo>
                  <a:pt x="856" y="351"/>
                  <a:pt x="873" y="315"/>
                  <a:pt x="901" y="284"/>
                </a:cubicBezTo>
                <a:lnTo>
                  <a:pt x="901" y="282"/>
                </a:lnTo>
                <a:cubicBezTo>
                  <a:pt x="904" y="280"/>
                  <a:pt x="908" y="276"/>
                  <a:pt x="912" y="272"/>
                </a:cubicBezTo>
                <a:lnTo>
                  <a:pt x="912" y="271"/>
                </a:lnTo>
                <a:cubicBezTo>
                  <a:pt x="936" y="246"/>
                  <a:pt x="962" y="205"/>
                  <a:pt x="959" y="158"/>
                </a:cubicBezTo>
                <a:lnTo>
                  <a:pt x="959" y="157"/>
                </a:lnTo>
                <a:cubicBezTo>
                  <a:pt x="959" y="144"/>
                  <a:pt x="958" y="130"/>
                  <a:pt x="954" y="117"/>
                </a:cubicBezTo>
                <a:cubicBezTo>
                  <a:pt x="936" y="50"/>
                  <a:pt x="875" y="2"/>
                  <a:pt x="806" y="0"/>
                </a:cubicBezTo>
                <a:lnTo>
                  <a:pt x="804" y="0"/>
                </a:lnTo>
                <a:lnTo>
                  <a:pt x="803" y="0"/>
                </a:lnTo>
                <a:cubicBezTo>
                  <a:pt x="733" y="2"/>
                  <a:pt x="672" y="50"/>
                  <a:pt x="654" y="117"/>
                </a:cubicBezTo>
                <a:cubicBezTo>
                  <a:pt x="651" y="130"/>
                  <a:pt x="649" y="144"/>
                  <a:pt x="649" y="157"/>
                </a:cubicBezTo>
                <a:lnTo>
                  <a:pt x="649" y="158"/>
                </a:lnTo>
                <a:cubicBezTo>
                  <a:pt x="646" y="206"/>
                  <a:pt x="674" y="246"/>
                  <a:pt x="697" y="272"/>
                </a:cubicBezTo>
                <a:lnTo>
                  <a:pt x="698" y="273"/>
                </a:lnTo>
                <a:cubicBezTo>
                  <a:pt x="701" y="276"/>
                  <a:pt x="705" y="280"/>
                  <a:pt x="707" y="282"/>
                </a:cubicBezTo>
                <a:lnTo>
                  <a:pt x="708" y="284"/>
                </a:lnTo>
                <a:cubicBezTo>
                  <a:pt x="736" y="315"/>
                  <a:pt x="752" y="351"/>
                  <a:pt x="757" y="391"/>
                </a:cubicBezTo>
                <a:lnTo>
                  <a:pt x="757" y="392"/>
                </a:lnTo>
                <a:lnTo>
                  <a:pt x="757" y="394"/>
                </a:lnTo>
                <a:cubicBezTo>
                  <a:pt x="756" y="525"/>
                  <a:pt x="652" y="556"/>
                  <a:pt x="620" y="563"/>
                </a:cubicBezTo>
                <a:lnTo>
                  <a:pt x="609" y="564"/>
                </a:lnTo>
                <a:cubicBezTo>
                  <a:pt x="602" y="566"/>
                  <a:pt x="594" y="566"/>
                  <a:pt x="586" y="567"/>
                </a:cubicBezTo>
                <a:lnTo>
                  <a:pt x="585" y="567"/>
                </a:lnTo>
                <a:lnTo>
                  <a:pt x="210" y="567"/>
                </a:lnTo>
                <a:cubicBezTo>
                  <a:pt x="194" y="567"/>
                  <a:pt x="178" y="569"/>
                  <a:pt x="163" y="572"/>
                </a:cubicBezTo>
                <a:cubicBezTo>
                  <a:pt x="155" y="574"/>
                  <a:pt x="148" y="576"/>
                  <a:pt x="141" y="579"/>
                </a:cubicBezTo>
                <a:cubicBezTo>
                  <a:pt x="133" y="581"/>
                  <a:pt x="126" y="584"/>
                  <a:pt x="119" y="587"/>
                </a:cubicBezTo>
                <a:cubicBezTo>
                  <a:pt x="109" y="592"/>
                  <a:pt x="98" y="599"/>
                  <a:pt x="89" y="606"/>
                </a:cubicBezTo>
                <a:cubicBezTo>
                  <a:pt x="86" y="607"/>
                  <a:pt x="85" y="608"/>
                  <a:pt x="83" y="610"/>
                </a:cubicBezTo>
                <a:cubicBezTo>
                  <a:pt x="79" y="613"/>
                  <a:pt x="74" y="617"/>
                  <a:pt x="71" y="620"/>
                </a:cubicBezTo>
                <a:cubicBezTo>
                  <a:pt x="68" y="622"/>
                  <a:pt x="65" y="626"/>
                  <a:pt x="62" y="628"/>
                </a:cubicBezTo>
                <a:cubicBezTo>
                  <a:pt x="23" y="668"/>
                  <a:pt x="0" y="720"/>
                  <a:pt x="0" y="775"/>
                </a:cubicBezTo>
                <a:lnTo>
                  <a:pt x="0" y="801"/>
                </a:lnTo>
                <a:lnTo>
                  <a:pt x="0" y="1935"/>
                </a:lnTo>
                <a:lnTo>
                  <a:pt x="0" y="1969"/>
                </a:lnTo>
                <a:cubicBezTo>
                  <a:pt x="0" y="2024"/>
                  <a:pt x="23" y="2076"/>
                  <a:pt x="62" y="2116"/>
                </a:cubicBezTo>
                <a:cubicBezTo>
                  <a:pt x="65" y="2119"/>
                  <a:pt x="68" y="2122"/>
                  <a:pt x="71" y="2124"/>
                </a:cubicBezTo>
                <a:cubicBezTo>
                  <a:pt x="74" y="2128"/>
                  <a:pt x="79" y="2131"/>
                  <a:pt x="83" y="2135"/>
                </a:cubicBezTo>
                <a:cubicBezTo>
                  <a:pt x="85" y="2136"/>
                  <a:pt x="86" y="2137"/>
                  <a:pt x="89" y="2138"/>
                </a:cubicBezTo>
                <a:cubicBezTo>
                  <a:pt x="98" y="2146"/>
                  <a:pt x="109" y="2152"/>
                  <a:pt x="119" y="2157"/>
                </a:cubicBezTo>
                <a:cubicBezTo>
                  <a:pt x="126" y="2160"/>
                  <a:pt x="133" y="2163"/>
                  <a:pt x="141" y="2166"/>
                </a:cubicBezTo>
                <a:cubicBezTo>
                  <a:pt x="148" y="2168"/>
                  <a:pt x="155" y="2171"/>
                  <a:pt x="163" y="2172"/>
                </a:cubicBezTo>
                <a:cubicBezTo>
                  <a:pt x="178" y="2176"/>
                  <a:pt x="194" y="2177"/>
                  <a:pt x="210" y="2177"/>
                </a:cubicBezTo>
                <a:lnTo>
                  <a:pt x="585" y="2177"/>
                </a:lnTo>
                <a:lnTo>
                  <a:pt x="586" y="2177"/>
                </a:lnTo>
                <a:cubicBezTo>
                  <a:pt x="594" y="2178"/>
                  <a:pt x="602" y="2179"/>
                  <a:pt x="609" y="2180"/>
                </a:cubicBezTo>
                <a:lnTo>
                  <a:pt x="620" y="2182"/>
                </a:lnTo>
                <a:cubicBezTo>
                  <a:pt x="652" y="2188"/>
                  <a:pt x="756" y="2219"/>
                  <a:pt x="757" y="2350"/>
                </a:cubicBezTo>
                <a:lnTo>
                  <a:pt x="757" y="2352"/>
                </a:lnTo>
                <a:lnTo>
                  <a:pt x="757" y="2353"/>
                </a:lnTo>
                <a:cubicBezTo>
                  <a:pt x="752" y="2393"/>
                  <a:pt x="736" y="2430"/>
                  <a:pt x="708" y="2460"/>
                </a:cubicBezTo>
                <a:lnTo>
                  <a:pt x="707" y="2462"/>
                </a:lnTo>
                <a:cubicBezTo>
                  <a:pt x="705" y="2465"/>
                  <a:pt x="701" y="2468"/>
                  <a:pt x="698" y="2471"/>
                </a:cubicBezTo>
                <a:lnTo>
                  <a:pt x="697" y="2472"/>
                </a:lnTo>
                <a:cubicBezTo>
                  <a:pt x="674" y="2498"/>
                  <a:pt x="646" y="2539"/>
                  <a:pt x="649" y="2586"/>
                </a:cubicBezTo>
                <a:lnTo>
                  <a:pt x="649" y="2587"/>
                </a:lnTo>
                <a:cubicBezTo>
                  <a:pt x="649" y="2601"/>
                  <a:pt x="651" y="2614"/>
                  <a:pt x="654" y="2627"/>
                </a:cubicBezTo>
                <a:cubicBezTo>
                  <a:pt x="672" y="2695"/>
                  <a:pt x="733" y="2742"/>
                  <a:pt x="803" y="2744"/>
                </a:cubicBezTo>
                <a:lnTo>
                  <a:pt x="804" y="2744"/>
                </a:lnTo>
                <a:lnTo>
                  <a:pt x="806" y="2744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6" name="Freeform 452">
            <a:extLst>
              <a:ext uri="{FF2B5EF4-FFF2-40B4-BE49-F238E27FC236}">
                <a16:creationId xmlns:a16="http://schemas.microsoft.com/office/drawing/2014/main" id="{7228B310-977D-24FF-98CB-B8A24EBDE5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1432" y="4084493"/>
            <a:ext cx="1354008" cy="1002480"/>
          </a:xfrm>
          <a:custGeom>
            <a:avLst/>
            <a:gdLst>
              <a:gd name="T0" fmla="*/ 367199 w 2174"/>
              <a:gd name="T1" fmla="*/ 579077 h 1609"/>
              <a:gd name="T2" fmla="*/ 499678 w 2174"/>
              <a:gd name="T3" fmla="*/ 578717 h 1609"/>
              <a:gd name="T4" fmla="*/ 519838 w 2174"/>
              <a:gd name="T5" fmla="*/ 577636 h 1609"/>
              <a:gd name="T6" fmla="*/ 559438 w 2174"/>
              <a:gd name="T7" fmla="*/ 554228 h 1609"/>
              <a:gd name="T8" fmla="*/ 564838 w 2174"/>
              <a:gd name="T9" fmla="*/ 548106 h 1609"/>
              <a:gd name="T10" fmla="*/ 572038 w 2174"/>
              <a:gd name="T11" fmla="*/ 535862 h 1609"/>
              <a:gd name="T12" fmla="*/ 579598 w 2174"/>
              <a:gd name="T13" fmla="*/ 360122 h 1609"/>
              <a:gd name="T14" fmla="*/ 640798 w 2174"/>
              <a:gd name="T15" fmla="*/ 307184 h 1609"/>
              <a:gd name="T16" fmla="*/ 680757 w 2174"/>
              <a:gd name="T17" fmla="*/ 324830 h 1609"/>
              <a:gd name="T18" fmla="*/ 685077 w 2174"/>
              <a:gd name="T19" fmla="*/ 329152 h 1609"/>
              <a:gd name="T20" fmla="*/ 740517 w 2174"/>
              <a:gd name="T21" fmla="*/ 344277 h 1609"/>
              <a:gd name="T22" fmla="*/ 782277 w 2174"/>
              <a:gd name="T23" fmla="*/ 288458 h 1609"/>
              <a:gd name="T24" fmla="*/ 725757 w 2174"/>
              <a:gd name="T25" fmla="*/ 232999 h 1609"/>
              <a:gd name="T26" fmla="*/ 684357 w 2174"/>
              <a:gd name="T27" fmla="*/ 250645 h 1609"/>
              <a:gd name="T28" fmla="*/ 680397 w 2174"/>
              <a:gd name="T29" fmla="*/ 254246 h 1609"/>
              <a:gd name="T30" fmla="*/ 640798 w 2174"/>
              <a:gd name="T31" fmla="*/ 271892 h 1609"/>
              <a:gd name="T32" fmla="*/ 579598 w 2174"/>
              <a:gd name="T33" fmla="*/ 218954 h 1609"/>
              <a:gd name="T34" fmla="*/ 579238 w 2174"/>
              <a:gd name="T35" fmla="*/ 75626 h 1609"/>
              <a:gd name="T36" fmla="*/ 554398 w 2174"/>
              <a:gd name="T37" fmla="*/ 19807 h 1609"/>
              <a:gd name="T38" fmla="*/ 549718 w 2174"/>
              <a:gd name="T39" fmla="*/ 15485 h 1609"/>
              <a:gd name="T40" fmla="*/ 359999 w 2174"/>
              <a:gd name="T41" fmla="*/ 0 h 1609"/>
              <a:gd name="T42" fmla="*/ 321119 w 2174"/>
              <a:gd name="T43" fmla="*/ 47176 h 1609"/>
              <a:gd name="T44" fmla="*/ 339119 w 2174"/>
              <a:gd name="T45" fmla="*/ 82108 h 1609"/>
              <a:gd name="T46" fmla="*/ 357119 w 2174"/>
              <a:gd name="T47" fmla="*/ 150891 h 1609"/>
              <a:gd name="T48" fmla="*/ 290519 w 2174"/>
              <a:gd name="T49" fmla="*/ 202749 h 1609"/>
              <a:gd name="T50" fmla="*/ 289439 w 2174"/>
              <a:gd name="T51" fmla="*/ 202749 h 1609"/>
              <a:gd name="T52" fmla="*/ 282239 w 2174"/>
              <a:gd name="T53" fmla="*/ 202389 h 1609"/>
              <a:gd name="T54" fmla="*/ 220319 w 2174"/>
              <a:gd name="T55" fmla="*/ 132885 h 1609"/>
              <a:gd name="T56" fmla="*/ 240839 w 2174"/>
              <a:gd name="T57" fmla="*/ 82108 h 1609"/>
              <a:gd name="T58" fmla="*/ 259199 w 2174"/>
              <a:gd name="T59" fmla="*/ 47176 h 1609"/>
              <a:gd name="T60" fmla="*/ 258479 w 2174"/>
              <a:gd name="T61" fmla="*/ 38533 h 1609"/>
              <a:gd name="T62" fmla="*/ 257039 w 2174"/>
              <a:gd name="T63" fmla="*/ 32411 h 1609"/>
              <a:gd name="T64" fmla="*/ 255599 w 2174"/>
              <a:gd name="T65" fmla="*/ 27369 h 1609"/>
              <a:gd name="T66" fmla="*/ 253439 w 2174"/>
              <a:gd name="T67" fmla="*/ 23048 h 1609"/>
              <a:gd name="T68" fmla="*/ 251279 w 2174"/>
              <a:gd name="T69" fmla="*/ 19086 h 1609"/>
              <a:gd name="T70" fmla="*/ 248399 w 2174"/>
              <a:gd name="T71" fmla="*/ 15485 h 1609"/>
              <a:gd name="T72" fmla="*/ 245879 w 2174"/>
              <a:gd name="T73" fmla="*/ 12604 h 1609"/>
              <a:gd name="T74" fmla="*/ 242639 w 2174"/>
              <a:gd name="T75" fmla="*/ 10083 h 1609"/>
              <a:gd name="T76" fmla="*/ 239759 w 2174"/>
              <a:gd name="T77" fmla="*/ 7923 h 1609"/>
              <a:gd name="T78" fmla="*/ 236519 w 2174"/>
              <a:gd name="T79" fmla="*/ 5762 h 1609"/>
              <a:gd name="T80" fmla="*/ 233639 w 2174"/>
              <a:gd name="T81" fmla="*/ 4321 h 1609"/>
              <a:gd name="T82" fmla="*/ 230759 w 2174"/>
              <a:gd name="T83" fmla="*/ 2881 h 1609"/>
              <a:gd name="T84" fmla="*/ 227519 w 2174"/>
              <a:gd name="T85" fmla="*/ 2161 h 1609"/>
              <a:gd name="T86" fmla="*/ 224999 w 2174"/>
              <a:gd name="T87" fmla="*/ 1080 h 1609"/>
              <a:gd name="T88" fmla="*/ 222479 w 2174"/>
              <a:gd name="T89" fmla="*/ 360 h 1609"/>
              <a:gd name="T90" fmla="*/ 75960 w 2174"/>
              <a:gd name="T91" fmla="*/ 0 h 1609"/>
              <a:gd name="T92" fmla="*/ 50040 w 2174"/>
              <a:gd name="T93" fmla="*/ 4682 h 1609"/>
              <a:gd name="T94" fmla="*/ 720 w 2174"/>
              <a:gd name="T95" fmla="*/ 210672 h 1609"/>
              <a:gd name="T96" fmla="*/ 0 w 2174"/>
              <a:gd name="T97" fmla="*/ 504171 h 1609"/>
              <a:gd name="T98" fmla="*/ 7560 w 2174"/>
              <a:gd name="T99" fmla="*/ 536943 h 1609"/>
              <a:gd name="T100" fmla="*/ 15840 w 2174"/>
              <a:gd name="T101" fmla="*/ 549907 h 1609"/>
              <a:gd name="T102" fmla="*/ 59040 w 2174"/>
              <a:gd name="T103" fmla="*/ 577636 h 1609"/>
              <a:gd name="T104" fmla="*/ 211319 w 2174"/>
              <a:gd name="T105" fmla="*/ 578717 h 1609"/>
              <a:gd name="T106" fmla="*/ 213119 w 2174"/>
              <a:gd name="T107" fmla="*/ 578717 h 160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74" h="1609">
                <a:moveTo>
                  <a:pt x="1016" y="1607"/>
                </a:moveTo>
                <a:lnTo>
                  <a:pt x="1016" y="1607"/>
                </a:lnTo>
                <a:cubicBezTo>
                  <a:pt x="1017" y="1607"/>
                  <a:pt x="1019" y="1608"/>
                  <a:pt x="1019" y="1608"/>
                </a:cubicBezTo>
                <a:lnTo>
                  <a:pt x="1020" y="1608"/>
                </a:lnTo>
                <a:cubicBezTo>
                  <a:pt x="1021" y="1608"/>
                  <a:pt x="1022" y="1607"/>
                  <a:pt x="1024" y="1607"/>
                </a:cubicBezTo>
                <a:lnTo>
                  <a:pt x="1025" y="1607"/>
                </a:lnTo>
                <a:lnTo>
                  <a:pt x="1388" y="1607"/>
                </a:lnTo>
                <a:lnTo>
                  <a:pt x="1400" y="1607"/>
                </a:lnTo>
                <a:cubicBezTo>
                  <a:pt x="1412" y="1607"/>
                  <a:pt x="1425" y="1606"/>
                  <a:pt x="1438" y="1604"/>
                </a:cubicBezTo>
                <a:lnTo>
                  <a:pt x="1444" y="1604"/>
                </a:lnTo>
                <a:cubicBezTo>
                  <a:pt x="1482" y="1595"/>
                  <a:pt x="1518" y="1576"/>
                  <a:pt x="1546" y="1548"/>
                </a:cubicBezTo>
                <a:cubicBezTo>
                  <a:pt x="1549" y="1545"/>
                  <a:pt x="1552" y="1542"/>
                  <a:pt x="1554" y="1539"/>
                </a:cubicBezTo>
                <a:lnTo>
                  <a:pt x="1555" y="1538"/>
                </a:lnTo>
                <a:cubicBezTo>
                  <a:pt x="1559" y="1534"/>
                  <a:pt x="1562" y="1530"/>
                  <a:pt x="1565" y="1526"/>
                </a:cubicBezTo>
                <a:lnTo>
                  <a:pt x="1569" y="1522"/>
                </a:lnTo>
                <a:cubicBezTo>
                  <a:pt x="1576" y="1511"/>
                  <a:pt x="1582" y="1500"/>
                  <a:pt x="1589" y="1489"/>
                </a:cubicBezTo>
                <a:lnTo>
                  <a:pt x="1589" y="1488"/>
                </a:lnTo>
                <a:cubicBezTo>
                  <a:pt x="1602" y="1460"/>
                  <a:pt x="1609" y="1430"/>
                  <a:pt x="1609" y="1398"/>
                </a:cubicBezTo>
                <a:lnTo>
                  <a:pt x="1609" y="1011"/>
                </a:lnTo>
                <a:cubicBezTo>
                  <a:pt x="1609" y="1008"/>
                  <a:pt x="1609" y="1004"/>
                  <a:pt x="1610" y="1000"/>
                </a:cubicBezTo>
                <a:lnTo>
                  <a:pt x="1612" y="990"/>
                </a:lnTo>
                <a:cubicBezTo>
                  <a:pt x="1618" y="958"/>
                  <a:pt x="1648" y="853"/>
                  <a:pt x="1780" y="853"/>
                </a:cubicBezTo>
                <a:lnTo>
                  <a:pt x="1781" y="853"/>
                </a:lnTo>
                <a:cubicBezTo>
                  <a:pt x="1822" y="858"/>
                  <a:pt x="1858" y="873"/>
                  <a:pt x="1890" y="902"/>
                </a:cubicBezTo>
                <a:lnTo>
                  <a:pt x="1891" y="902"/>
                </a:lnTo>
                <a:cubicBezTo>
                  <a:pt x="1894" y="906"/>
                  <a:pt x="1897" y="909"/>
                  <a:pt x="1901" y="913"/>
                </a:cubicBezTo>
                <a:lnTo>
                  <a:pt x="1903" y="914"/>
                </a:lnTo>
                <a:cubicBezTo>
                  <a:pt x="1928" y="937"/>
                  <a:pt x="1968" y="963"/>
                  <a:pt x="2015" y="961"/>
                </a:cubicBezTo>
                <a:lnTo>
                  <a:pt x="2016" y="961"/>
                </a:lnTo>
                <a:cubicBezTo>
                  <a:pt x="2030" y="961"/>
                  <a:pt x="2043" y="959"/>
                  <a:pt x="2057" y="956"/>
                </a:cubicBezTo>
                <a:cubicBezTo>
                  <a:pt x="2124" y="937"/>
                  <a:pt x="2172" y="877"/>
                  <a:pt x="2173" y="807"/>
                </a:cubicBezTo>
                <a:lnTo>
                  <a:pt x="2173" y="804"/>
                </a:lnTo>
                <a:lnTo>
                  <a:pt x="2173" y="801"/>
                </a:lnTo>
                <a:cubicBezTo>
                  <a:pt x="2172" y="732"/>
                  <a:pt x="2124" y="671"/>
                  <a:pt x="2057" y="653"/>
                </a:cubicBezTo>
                <a:cubicBezTo>
                  <a:pt x="2043" y="649"/>
                  <a:pt x="2030" y="647"/>
                  <a:pt x="2016" y="647"/>
                </a:cubicBezTo>
                <a:lnTo>
                  <a:pt x="2015" y="647"/>
                </a:lnTo>
                <a:cubicBezTo>
                  <a:pt x="1967" y="645"/>
                  <a:pt x="1927" y="672"/>
                  <a:pt x="1901" y="695"/>
                </a:cubicBezTo>
                <a:lnTo>
                  <a:pt x="1901" y="696"/>
                </a:lnTo>
                <a:cubicBezTo>
                  <a:pt x="1897" y="699"/>
                  <a:pt x="1894" y="702"/>
                  <a:pt x="1891" y="705"/>
                </a:cubicBezTo>
                <a:lnTo>
                  <a:pt x="1890" y="706"/>
                </a:lnTo>
                <a:cubicBezTo>
                  <a:pt x="1858" y="734"/>
                  <a:pt x="1822" y="751"/>
                  <a:pt x="1781" y="755"/>
                </a:cubicBezTo>
                <a:lnTo>
                  <a:pt x="1780" y="755"/>
                </a:lnTo>
                <a:cubicBezTo>
                  <a:pt x="1648" y="755"/>
                  <a:pt x="1618" y="650"/>
                  <a:pt x="1612" y="618"/>
                </a:cubicBezTo>
                <a:lnTo>
                  <a:pt x="1611" y="614"/>
                </a:lnTo>
                <a:lnTo>
                  <a:pt x="1610" y="608"/>
                </a:lnTo>
                <a:cubicBezTo>
                  <a:pt x="1609" y="604"/>
                  <a:pt x="1609" y="601"/>
                  <a:pt x="1609" y="597"/>
                </a:cubicBezTo>
                <a:lnTo>
                  <a:pt x="1609" y="210"/>
                </a:lnTo>
                <a:cubicBezTo>
                  <a:pt x="1609" y="154"/>
                  <a:pt x="1587" y="101"/>
                  <a:pt x="1548" y="61"/>
                </a:cubicBezTo>
                <a:cubicBezTo>
                  <a:pt x="1545" y="59"/>
                  <a:pt x="1543" y="57"/>
                  <a:pt x="1540" y="55"/>
                </a:cubicBezTo>
                <a:cubicBezTo>
                  <a:pt x="1538" y="54"/>
                  <a:pt x="1537" y="52"/>
                  <a:pt x="1535" y="50"/>
                </a:cubicBezTo>
                <a:cubicBezTo>
                  <a:pt x="1532" y="48"/>
                  <a:pt x="1530" y="45"/>
                  <a:pt x="1527" y="43"/>
                </a:cubicBezTo>
                <a:cubicBezTo>
                  <a:pt x="1525" y="43"/>
                  <a:pt x="1524" y="42"/>
                  <a:pt x="1523" y="41"/>
                </a:cubicBezTo>
                <a:cubicBezTo>
                  <a:pt x="1488" y="14"/>
                  <a:pt x="1445" y="0"/>
                  <a:pt x="1400" y="0"/>
                </a:cubicBezTo>
                <a:lnTo>
                  <a:pt x="1000" y="0"/>
                </a:lnTo>
                <a:lnTo>
                  <a:pt x="997" y="1"/>
                </a:lnTo>
                <a:cubicBezTo>
                  <a:pt x="965" y="7"/>
                  <a:pt x="892" y="32"/>
                  <a:pt x="892" y="131"/>
                </a:cubicBezTo>
                <a:cubicBezTo>
                  <a:pt x="895" y="162"/>
                  <a:pt x="908" y="191"/>
                  <a:pt x="930" y="216"/>
                </a:cubicBezTo>
                <a:cubicBezTo>
                  <a:pt x="934" y="219"/>
                  <a:pt x="937" y="223"/>
                  <a:pt x="940" y="227"/>
                </a:cubicBezTo>
                <a:lnTo>
                  <a:pt x="942" y="228"/>
                </a:lnTo>
                <a:cubicBezTo>
                  <a:pt x="970" y="258"/>
                  <a:pt x="1002" y="308"/>
                  <a:pt x="999" y="369"/>
                </a:cubicBezTo>
                <a:cubicBezTo>
                  <a:pt x="999" y="385"/>
                  <a:pt x="997" y="402"/>
                  <a:pt x="992" y="419"/>
                </a:cubicBezTo>
                <a:cubicBezTo>
                  <a:pt x="972" y="496"/>
                  <a:pt x="905" y="553"/>
                  <a:pt x="827" y="562"/>
                </a:cubicBezTo>
                <a:lnTo>
                  <a:pt x="827" y="563"/>
                </a:lnTo>
                <a:lnTo>
                  <a:pt x="807" y="563"/>
                </a:lnTo>
                <a:cubicBezTo>
                  <a:pt x="806" y="563"/>
                  <a:pt x="806" y="563"/>
                  <a:pt x="805" y="563"/>
                </a:cubicBezTo>
                <a:cubicBezTo>
                  <a:pt x="805" y="563"/>
                  <a:pt x="805" y="563"/>
                  <a:pt x="804" y="563"/>
                </a:cubicBezTo>
                <a:lnTo>
                  <a:pt x="798" y="563"/>
                </a:lnTo>
                <a:cubicBezTo>
                  <a:pt x="796" y="563"/>
                  <a:pt x="794" y="563"/>
                  <a:pt x="791" y="563"/>
                </a:cubicBezTo>
                <a:lnTo>
                  <a:pt x="784" y="562"/>
                </a:lnTo>
                <a:cubicBezTo>
                  <a:pt x="706" y="553"/>
                  <a:pt x="640" y="496"/>
                  <a:pt x="619" y="419"/>
                </a:cubicBezTo>
                <a:cubicBezTo>
                  <a:pt x="614" y="402"/>
                  <a:pt x="612" y="385"/>
                  <a:pt x="612" y="369"/>
                </a:cubicBezTo>
                <a:cubicBezTo>
                  <a:pt x="609" y="309"/>
                  <a:pt x="641" y="259"/>
                  <a:pt x="669" y="228"/>
                </a:cubicBezTo>
                <a:cubicBezTo>
                  <a:pt x="674" y="223"/>
                  <a:pt x="677" y="219"/>
                  <a:pt x="681" y="216"/>
                </a:cubicBezTo>
                <a:cubicBezTo>
                  <a:pt x="703" y="191"/>
                  <a:pt x="716" y="162"/>
                  <a:pt x="720" y="131"/>
                </a:cubicBezTo>
                <a:cubicBezTo>
                  <a:pt x="720" y="124"/>
                  <a:pt x="719" y="119"/>
                  <a:pt x="718" y="113"/>
                </a:cubicBezTo>
                <a:cubicBezTo>
                  <a:pt x="718" y="111"/>
                  <a:pt x="718" y="109"/>
                  <a:pt x="718" y="107"/>
                </a:cubicBezTo>
                <a:cubicBezTo>
                  <a:pt x="717" y="103"/>
                  <a:pt x="716" y="100"/>
                  <a:pt x="716" y="97"/>
                </a:cubicBezTo>
                <a:cubicBezTo>
                  <a:pt x="716" y="95"/>
                  <a:pt x="715" y="92"/>
                  <a:pt x="714" y="90"/>
                </a:cubicBezTo>
                <a:cubicBezTo>
                  <a:pt x="714" y="87"/>
                  <a:pt x="713" y="85"/>
                  <a:pt x="712" y="83"/>
                </a:cubicBezTo>
                <a:cubicBezTo>
                  <a:pt x="712" y="80"/>
                  <a:pt x="710" y="78"/>
                  <a:pt x="710" y="76"/>
                </a:cubicBezTo>
                <a:cubicBezTo>
                  <a:pt x="709" y="74"/>
                  <a:pt x="708" y="72"/>
                  <a:pt x="707" y="69"/>
                </a:cubicBezTo>
                <a:cubicBezTo>
                  <a:pt x="706" y="68"/>
                  <a:pt x="705" y="66"/>
                  <a:pt x="704" y="64"/>
                </a:cubicBezTo>
                <a:cubicBezTo>
                  <a:pt x="703" y="62"/>
                  <a:pt x="703" y="60"/>
                  <a:pt x="701" y="58"/>
                </a:cubicBezTo>
                <a:cubicBezTo>
                  <a:pt x="700" y="56"/>
                  <a:pt x="699" y="55"/>
                  <a:pt x="698" y="53"/>
                </a:cubicBezTo>
                <a:cubicBezTo>
                  <a:pt x="696" y="51"/>
                  <a:pt x="695" y="49"/>
                  <a:pt x="694" y="48"/>
                </a:cubicBezTo>
                <a:cubicBezTo>
                  <a:pt x="693" y="46"/>
                  <a:pt x="691" y="45"/>
                  <a:pt x="690" y="43"/>
                </a:cubicBezTo>
                <a:cubicBezTo>
                  <a:pt x="689" y="42"/>
                  <a:pt x="688" y="40"/>
                  <a:pt x="687" y="39"/>
                </a:cubicBezTo>
                <a:cubicBezTo>
                  <a:pt x="685" y="38"/>
                  <a:pt x="684" y="36"/>
                  <a:pt x="683" y="35"/>
                </a:cubicBezTo>
                <a:cubicBezTo>
                  <a:pt x="681" y="34"/>
                  <a:pt x="680" y="32"/>
                  <a:pt x="679" y="31"/>
                </a:cubicBezTo>
                <a:cubicBezTo>
                  <a:pt x="677" y="30"/>
                  <a:pt x="675" y="29"/>
                  <a:pt x="674" y="28"/>
                </a:cubicBezTo>
                <a:cubicBezTo>
                  <a:pt x="673" y="27"/>
                  <a:pt x="671" y="25"/>
                  <a:pt x="670" y="24"/>
                </a:cubicBezTo>
                <a:cubicBezTo>
                  <a:pt x="669" y="23"/>
                  <a:pt x="668" y="23"/>
                  <a:pt x="666" y="22"/>
                </a:cubicBezTo>
                <a:cubicBezTo>
                  <a:pt x="664" y="21"/>
                  <a:pt x="663" y="19"/>
                  <a:pt x="661" y="19"/>
                </a:cubicBezTo>
                <a:cubicBezTo>
                  <a:pt x="660" y="18"/>
                  <a:pt x="658" y="17"/>
                  <a:pt x="657" y="16"/>
                </a:cubicBezTo>
                <a:cubicBezTo>
                  <a:pt x="656" y="16"/>
                  <a:pt x="654" y="14"/>
                  <a:pt x="652" y="14"/>
                </a:cubicBezTo>
                <a:cubicBezTo>
                  <a:pt x="651" y="13"/>
                  <a:pt x="650" y="12"/>
                  <a:pt x="649" y="12"/>
                </a:cubicBezTo>
                <a:cubicBezTo>
                  <a:pt x="647" y="11"/>
                  <a:pt x="646" y="11"/>
                  <a:pt x="644" y="9"/>
                </a:cubicBezTo>
                <a:cubicBezTo>
                  <a:pt x="642" y="9"/>
                  <a:pt x="641" y="9"/>
                  <a:pt x="641" y="8"/>
                </a:cubicBezTo>
                <a:cubicBezTo>
                  <a:pt x="639" y="8"/>
                  <a:pt x="637" y="7"/>
                  <a:pt x="635" y="6"/>
                </a:cubicBezTo>
                <a:cubicBezTo>
                  <a:pt x="635" y="6"/>
                  <a:pt x="633" y="6"/>
                  <a:pt x="632" y="6"/>
                </a:cubicBezTo>
                <a:cubicBezTo>
                  <a:pt x="631" y="5"/>
                  <a:pt x="629" y="5"/>
                  <a:pt x="627" y="4"/>
                </a:cubicBezTo>
                <a:cubicBezTo>
                  <a:pt x="627" y="4"/>
                  <a:pt x="626" y="3"/>
                  <a:pt x="625" y="3"/>
                </a:cubicBezTo>
                <a:cubicBezTo>
                  <a:pt x="623" y="3"/>
                  <a:pt x="622" y="2"/>
                  <a:pt x="620" y="2"/>
                </a:cubicBezTo>
                <a:cubicBezTo>
                  <a:pt x="619" y="1"/>
                  <a:pt x="619" y="1"/>
                  <a:pt x="618" y="1"/>
                </a:cubicBezTo>
                <a:cubicBezTo>
                  <a:pt x="617" y="1"/>
                  <a:pt x="615" y="1"/>
                  <a:pt x="614" y="0"/>
                </a:cubicBezTo>
                <a:lnTo>
                  <a:pt x="611" y="0"/>
                </a:lnTo>
                <a:lnTo>
                  <a:pt x="211" y="0"/>
                </a:lnTo>
                <a:cubicBezTo>
                  <a:pt x="197" y="0"/>
                  <a:pt x="182" y="1"/>
                  <a:pt x="169" y="5"/>
                </a:cubicBezTo>
                <a:cubicBezTo>
                  <a:pt x="159" y="6"/>
                  <a:pt x="148" y="9"/>
                  <a:pt x="139" y="13"/>
                </a:cubicBezTo>
                <a:cubicBezTo>
                  <a:pt x="132" y="15"/>
                  <a:pt x="126" y="18"/>
                  <a:pt x="120" y="21"/>
                </a:cubicBezTo>
                <a:cubicBezTo>
                  <a:pt x="48" y="56"/>
                  <a:pt x="2" y="130"/>
                  <a:pt x="2" y="210"/>
                </a:cubicBezTo>
                <a:lnTo>
                  <a:pt x="2" y="585"/>
                </a:lnTo>
                <a:cubicBezTo>
                  <a:pt x="2" y="590"/>
                  <a:pt x="1" y="594"/>
                  <a:pt x="0" y="598"/>
                </a:cubicBezTo>
                <a:lnTo>
                  <a:pt x="0" y="1009"/>
                </a:lnTo>
                <a:lnTo>
                  <a:pt x="0" y="1400"/>
                </a:lnTo>
                <a:cubicBezTo>
                  <a:pt x="0" y="1431"/>
                  <a:pt x="7" y="1461"/>
                  <a:pt x="21" y="1489"/>
                </a:cubicBezTo>
                <a:lnTo>
                  <a:pt x="21" y="1491"/>
                </a:lnTo>
                <a:cubicBezTo>
                  <a:pt x="27" y="1502"/>
                  <a:pt x="33" y="1513"/>
                  <a:pt x="41" y="1524"/>
                </a:cubicBezTo>
                <a:cubicBezTo>
                  <a:pt x="42" y="1525"/>
                  <a:pt x="43" y="1526"/>
                  <a:pt x="44" y="1527"/>
                </a:cubicBezTo>
                <a:cubicBezTo>
                  <a:pt x="47" y="1531"/>
                  <a:pt x="50" y="1535"/>
                  <a:pt x="54" y="1539"/>
                </a:cubicBezTo>
                <a:lnTo>
                  <a:pt x="55" y="1541"/>
                </a:lnTo>
                <a:cubicBezTo>
                  <a:pt x="84" y="1573"/>
                  <a:pt x="123" y="1595"/>
                  <a:pt x="164" y="1604"/>
                </a:cubicBezTo>
                <a:lnTo>
                  <a:pt x="172" y="1604"/>
                </a:lnTo>
                <a:cubicBezTo>
                  <a:pt x="185" y="1606"/>
                  <a:pt x="197" y="1607"/>
                  <a:pt x="211" y="1607"/>
                </a:cubicBezTo>
                <a:lnTo>
                  <a:pt x="587" y="1607"/>
                </a:lnTo>
                <a:cubicBezTo>
                  <a:pt x="588" y="1607"/>
                  <a:pt x="589" y="1607"/>
                  <a:pt x="590" y="1608"/>
                </a:cubicBezTo>
                <a:cubicBezTo>
                  <a:pt x="590" y="1607"/>
                  <a:pt x="592" y="1607"/>
                  <a:pt x="592" y="1607"/>
                </a:cubicBezTo>
                <a:lnTo>
                  <a:pt x="1016" y="1607"/>
                </a:ln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7" name="Freeform 453">
            <a:extLst>
              <a:ext uri="{FF2B5EF4-FFF2-40B4-BE49-F238E27FC236}">
                <a16:creationId xmlns:a16="http://schemas.microsoft.com/office/drawing/2014/main" id="{3290ECDA-C89E-F509-F4D7-7532CA211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8611" y="3732938"/>
            <a:ext cx="1002460" cy="1354035"/>
          </a:xfrm>
          <a:custGeom>
            <a:avLst/>
            <a:gdLst>
              <a:gd name="T0" fmla="*/ 556749 w 1609"/>
              <a:gd name="T1" fmla="*/ 760317 h 2174"/>
              <a:gd name="T2" fmla="*/ 559630 w 1609"/>
              <a:gd name="T3" fmla="*/ 757797 h 2174"/>
              <a:gd name="T4" fmla="*/ 579077 w 1609"/>
              <a:gd name="T5" fmla="*/ 707037 h 2174"/>
              <a:gd name="T6" fmla="*/ 578717 w 1609"/>
              <a:gd name="T7" fmla="*/ 561958 h 2174"/>
              <a:gd name="T8" fmla="*/ 578717 w 1609"/>
              <a:gd name="T9" fmla="*/ 425518 h 2174"/>
              <a:gd name="T10" fmla="*/ 578717 w 1609"/>
              <a:gd name="T11" fmla="*/ 424438 h 2174"/>
              <a:gd name="T12" fmla="*/ 579077 w 1609"/>
              <a:gd name="T13" fmla="*/ 279359 h 2174"/>
              <a:gd name="T14" fmla="*/ 577636 w 1609"/>
              <a:gd name="T15" fmla="*/ 263879 h 2174"/>
              <a:gd name="T16" fmla="*/ 571514 w 1609"/>
              <a:gd name="T17" fmla="*/ 246599 h 2174"/>
              <a:gd name="T18" fmla="*/ 502731 w 1609"/>
              <a:gd name="T19" fmla="*/ 203759 h 2174"/>
              <a:gd name="T20" fmla="*/ 368045 w 1609"/>
              <a:gd name="T21" fmla="*/ 203759 h 2174"/>
              <a:gd name="T22" fmla="*/ 355801 w 1609"/>
              <a:gd name="T23" fmla="*/ 202319 h 2174"/>
              <a:gd name="T24" fmla="*/ 306464 w 1609"/>
              <a:gd name="T25" fmla="*/ 141119 h 2174"/>
              <a:gd name="T26" fmla="*/ 324110 w 1609"/>
              <a:gd name="T27" fmla="*/ 101880 h 2174"/>
              <a:gd name="T28" fmla="*/ 328072 w 1609"/>
              <a:gd name="T29" fmla="*/ 97560 h 2174"/>
              <a:gd name="T30" fmla="*/ 345357 w 1609"/>
              <a:gd name="T31" fmla="*/ 56880 h 2174"/>
              <a:gd name="T32" fmla="*/ 343197 w 1609"/>
              <a:gd name="T33" fmla="*/ 41760 h 2174"/>
              <a:gd name="T34" fmla="*/ 289538 w 1609"/>
              <a:gd name="T35" fmla="*/ 0 h 2174"/>
              <a:gd name="T36" fmla="*/ 288818 w 1609"/>
              <a:gd name="T37" fmla="*/ 0 h 2174"/>
              <a:gd name="T38" fmla="*/ 288458 w 1609"/>
              <a:gd name="T39" fmla="*/ 0 h 2174"/>
              <a:gd name="T40" fmla="*/ 233359 w 1609"/>
              <a:gd name="T41" fmla="*/ 56520 h 2174"/>
              <a:gd name="T42" fmla="*/ 250645 w 1609"/>
              <a:gd name="T43" fmla="*/ 97560 h 2174"/>
              <a:gd name="T44" fmla="*/ 254246 w 1609"/>
              <a:gd name="T45" fmla="*/ 101520 h 2174"/>
              <a:gd name="T46" fmla="*/ 271892 w 1609"/>
              <a:gd name="T47" fmla="*/ 140759 h 2174"/>
              <a:gd name="T48" fmla="*/ 222916 w 1609"/>
              <a:gd name="T49" fmla="*/ 202319 h 2174"/>
              <a:gd name="T50" fmla="*/ 218954 w 1609"/>
              <a:gd name="T51" fmla="*/ 203039 h 2174"/>
              <a:gd name="T52" fmla="*/ 212472 w 1609"/>
              <a:gd name="T53" fmla="*/ 203759 h 2174"/>
              <a:gd name="T54" fmla="*/ 210312 w 1609"/>
              <a:gd name="T55" fmla="*/ 203759 h 2174"/>
              <a:gd name="T56" fmla="*/ 58340 w 1609"/>
              <a:gd name="T57" fmla="*/ 205919 h 2174"/>
              <a:gd name="T58" fmla="*/ 50777 w 1609"/>
              <a:gd name="T59" fmla="*/ 208079 h 2174"/>
              <a:gd name="T60" fmla="*/ 31691 w 1609"/>
              <a:gd name="T61" fmla="*/ 217799 h 2174"/>
              <a:gd name="T62" fmla="*/ 29890 w 1609"/>
              <a:gd name="T63" fmla="*/ 219599 h 2174"/>
              <a:gd name="T64" fmla="*/ 22328 w 1609"/>
              <a:gd name="T65" fmla="*/ 225719 h 2174"/>
              <a:gd name="T66" fmla="*/ 360 w 1609"/>
              <a:gd name="T67" fmla="*/ 414358 h 2174"/>
              <a:gd name="T68" fmla="*/ 0 w 1609"/>
              <a:gd name="T69" fmla="*/ 415798 h 2174"/>
              <a:gd name="T70" fmla="*/ 1080 w 1609"/>
              <a:gd name="T71" fmla="*/ 422998 h 2174"/>
              <a:gd name="T72" fmla="*/ 47896 w 1609"/>
              <a:gd name="T73" fmla="*/ 461518 h 2174"/>
              <a:gd name="T74" fmla="*/ 82468 w 1609"/>
              <a:gd name="T75" fmla="*/ 443518 h 2174"/>
              <a:gd name="T76" fmla="*/ 133605 w 1609"/>
              <a:gd name="T77" fmla="*/ 422638 h 2174"/>
              <a:gd name="T78" fmla="*/ 151612 w 1609"/>
              <a:gd name="T79" fmla="*/ 424798 h 2174"/>
              <a:gd name="T80" fmla="*/ 203829 w 1609"/>
              <a:gd name="T81" fmla="*/ 485638 h 2174"/>
              <a:gd name="T82" fmla="*/ 203829 w 1609"/>
              <a:gd name="T83" fmla="*/ 491758 h 2174"/>
              <a:gd name="T84" fmla="*/ 203829 w 1609"/>
              <a:gd name="T85" fmla="*/ 492478 h 2174"/>
              <a:gd name="T86" fmla="*/ 203829 w 1609"/>
              <a:gd name="T87" fmla="*/ 493198 h 2174"/>
              <a:gd name="T88" fmla="*/ 203829 w 1609"/>
              <a:gd name="T89" fmla="*/ 501118 h 2174"/>
              <a:gd name="T90" fmla="*/ 151612 w 1609"/>
              <a:gd name="T91" fmla="*/ 560518 h 2174"/>
              <a:gd name="T92" fmla="*/ 133605 w 1609"/>
              <a:gd name="T93" fmla="*/ 563038 h 2174"/>
              <a:gd name="T94" fmla="*/ 82828 w 1609"/>
              <a:gd name="T95" fmla="*/ 542158 h 2174"/>
              <a:gd name="T96" fmla="*/ 47896 w 1609"/>
              <a:gd name="T97" fmla="*/ 524158 h 2174"/>
              <a:gd name="T98" fmla="*/ 360 w 1609"/>
              <a:gd name="T99" fmla="*/ 565198 h 2174"/>
              <a:gd name="T100" fmla="*/ 0 w 1609"/>
              <a:gd name="T101" fmla="*/ 570598 h 2174"/>
              <a:gd name="T102" fmla="*/ 360 w 1609"/>
              <a:gd name="T103" fmla="*/ 572038 h 2174"/>
              <a:gd name="T104" fmla="*/ 24848 w 1609"/>
              <a:gd name="T105" fmla="*/ 762837 h 2174"/>
              <a:gd name="T106" fmla="*/ 29890 w 1609"/>
              <a:gd name="T107" fmla="*/ 766797 h 2174"/>
              <a:gd name="T108" fmla="*/ 42855 w 1609"/>
              <a:gd name="T109" fmla="*/ 775077 h 2174"/>
              <a:gd name="T110" fmla="*/ 75266 w 1609"/>
              <a:gd name="T111" fmla="*/ 782277 h 2174"/>
              <a:gd name="T112" fmla="*/ 550267 w 1609"/>
              <a:gd name="T113" fmla="*/ 766077 h 217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609" h="2174">
                <a:moveTo>
                  <a:pt x="1528" y="2128"/>
                </a:moveTo>
                <a:lnTo>
                  <a:pt x="1528" y="2128"/>
                </a:lnTo>
                <a:cubicBezTo>
                  <a:pt x="1534" y="2123"/>
                  <a:pt x="1541" y="2118"/>
                  <a:pt x="1546" y="2112"/>
                </a:cubicBezTo>
                <a:cubicBezTo>
                  <a:pt x="1549" y="2110"/>
                  <a:pt x="1551" y="2107"/>
                  <a:pt x="1554" y="2105"/>
                </a:cubicBezTo>
                <a:cubicBezTo>
                  <a:pt x="1583" y="2071"/>
                  <a:pt x="1602" y="2030"/>
                  <a:pt x="1607" y="1986"/>
                </a:cubicBezTo>
                <a:cubicBezTo>
                  <a:pt x="1607" y="1979"/>
                  <a:pt x="1608" y="1972"/>
                  <a:pt x="1608" y="1964"/>
                </a:cubicBezTo>
                <a:lnTo>
                  <a:pt x="1608" y="1564"/>
                </a:lnTo>
                <a:lnTo>
                  <a:pt x="1607" y="1563"/>
                </a:lnTo>
                <a:lnTo>
                  <a:pt x="1607" y="1561"/>
                </a:lnTo>
                <a:cubicBezTo>
                  <a:pt x="1607" y="1560"/>
                  <a:pt x="1607" y="1559"/>
                  <a:pt x="1607" y="1558"/>
                </a:cubicBezTo>
                <a:lnTo>
                  <a:pt x="1607" y="1182"/>
                </a:lnTo>
                <a:cubicBezTo>
                  <a:pt x="1607" y="1181"/>
                  <a:pt x="1607" y="1180"/>
                  <a:pt x="1607" y="1179"/>
                </a:cubicBezTo>
                <a:lnTo>
                  <a:pt x="1608" y="1176"/>
                </a:lnTo>
                <a:lnTo>
                  <a:pt x="1608" y="776"/>
                </a:lnTo>
                <a:cubicBezTo>
                  <a:pt x="1608" y="761"/>
                  <a:pt x="1606" y="747"/>
                  <a:pt x="1604" y="733"/>
                </a:cubicBezTo>
                <a:cubicBezTo>
                  <a:pt x="1601" y="724"/>
                  <a:pt x="1599" y="713"/>
                  <a:pt x="1595" y="703"/>
                </a:cubicBezTo>
                <a:cubicBezTo>
                  <a:pt x="1593" y="697"/>
                  <a:pt x="1590" y="691"/>
                  <a:pt x="1587" y="685"/>
                </a:cubicBezTo>
                <a:cubicBezTo>
                  <a:pt x="1552" y="613"/>
                  <a:pt x="1478" y="566"/>
                  <a:pt x="1399" y="566"/>
                </a:cubicBezTo>
                <a:lnTo>
                  <a:pt x="1396" y="566"/>
                </a:lnTo>
                <a:lnTo>
                  <a:pt x="1022" y="566"/>
                </a:lnTo>
                <a:cubicBezTo>
                  <a:pt x="1014" y="566"/>
                  <a:pt x="1006" y="565"/>
                  <a:pt x="998" y="564"/>
                </a:cubicBezTo>
                <a:lnTo>
                  <a:pt x="988" y="562"/>
                </a:lnTo>
                <a:cubicBezTo>
                  <a:pt x="956" y="556"/>
                  <a:pt x="851" y="525"/>
                  <a:pt x="851" y="393"/>
                </a:cubicBezTo>
                <a:lnTo>
                  <a:pt x="851" y="392"/>
                </a:lnTo>
                <a:lnTo>
                  <a:pt x="851" y="391"/>
                </a:lnTo>
                <a:cubicBezTo>
                  <a:pt x="856" y="351"/>
                  <a:pt x="872" y="314"/>
                  <a:pt x="900" y="283"/>
                </a:cubicBezTo>
                <a:lnTo>
                  <a:pt x="901" y="282"/>
                </a:lnTo>
                <a:cubicBezTo>
                  <a:pt x="904" y="279"/>
                  <a:pt x="908" y="275"/>
                  <a:pt x="911" y="271"/>
                </a:cubicBezTo>
                <a:lnTo>
                  <a:pt x="912" y="271"/>
                </a:lnTo>
                <a:cubicBezTo>
                  <a:pt x="935" y="245"/>
                  <a:pt x="962" y="205"/>
                  <a:pt x="959" y="158"/>
                </a:cubicBezTo>
                <a:lnTo>
                  <a:pt x="959" y="157"/>
                </a:lnTo>
                <a:cubicBezTo>
                  <a:pt x="959" y="143"/>
                  <a:pt x="957" y="129"/>
                  <a:pt x="953" y="116"/>
                </a:cubicBezTo>
                <a:cubicBezTo>
                  <a:pt x="936" y="49"/>
                  <a:pt x="875" y="1"/>
                  <a:pt x="805" y="0"/>
                </a:cubicBezTo>
                <a:lnTo>
                  <a:pt x="804" y="0"/>
                </a:lnTo>
                <a:lnTo>
                  <a:pt x="802" y="0"/>
                </a:lnTo>
                <a:lnTo>
                  <a:pt x="801" y="0"/>
                </a:lnTo>
                <a:cubicBezTo>
                  <a:pt x="732" y="1"/>
                  <a:pt x="671" y="49"/>
                  <a:pt x="653" y="116"/>
                </a:cubicBezTo>
                <a:cubicBezTo>
                  <a:pt x="649" y="129"/>
                  <a:pt x="648" y="143"/>
                  <a:pt x="648" y="157"/>
                </a:cubicBezTo>
                <a:lnTo>
                  <a:pt x="648" y="158"/>
                </a:lnTo>
                <a:cubicBezTo>
                  <a:pt x="645" y="205"/>
                  <a:pt x="673" y="246"/>
                  <a:pt x="696" y="271"/>
                </a:cubicBezTo>
                <a:lnTo>
                  <a:pt x="696" y="272"/>
                </a:lnTo>
                <a:cubicBezTo>
                  <a:pt x="700" y="276"/>
                  <a:pt x="703" y="279"/>
                  <a:pt x="706" y="282"/>
                </a:cubicBezTo>
                <a:lnTo>
                  <a:pt x="707" y="283"/>
                </a:lnTo>
                <a:cubicBezTo>
                  <a:pt x="735" y="314"/>
                  <a:pt x="751" y="351"/>
                  <a:pt x="755" y="391"/>
                </a:cubicBezTo>
                <a:lnTo>
                  <a:pt x="756" y="393"/>
                </a:lnTo>
                <a:cubicBezTo>
                  <a:pt x="755" y="525"/>
                  <a:pt x="651" y="556"/>
                  <a:pt x="619" y="562"/>
                </a:cubicBezTo>
                <a:lnTo>
                  <a:pt x="608" y="564"/>
                </a:lnTo>
                <a:cubicBezTo>
                  <a:pt x="603" y="564"/>
                  <a:pt x="597" y="565"/>
                  <a:pt x="593" y="566"/>
                </a:cubicBezTo>
                <a:cubicBezTo>
                  <a:pt x="591" y="566"/>
                  <a:pt x="591" y="566"/>
                  <a:pt x="590" y="566"/>
                </a:cubicBezTo>
                <a:cubicBezTo>
                  <a:pt x="589" y="566"/>
                  <a:pt x="587" y="566"/>
                  <a:pt x="585" y="566"/>
                </a:cubicBezTo>
                <a:lnTo>
                  <a:pt x="584" y="566"/>
                </a:lnTo>
                <a:lnTo>
                  <a:pt x="209" y="566"/>
                </a:lnTo>
                <a:cubicBezTo>
                  <a:pt x="193" y="566"/>
                  <a:pt x="177" y="568"/>
                  <a:pt x="162" y="572"/>
                </a:cubicBezTo>
                <a:cubicBezTo>
                  <a:pt x="155" y="574"/>
                  <a:pt x="148" y="575"/>
                  <a:pt x="141" y="578"/>
                </a:cubicBezTo>
                <a:cubicBezTo>
                  <a:pt x="133" y="580"/>
                  <a:pt x="126" y="583"/>
                  <a:pt x="119" y="587"/>
                </a:cubicBezTo>
                <a:cubicBezTo>
                  <a:pt x="108" y="592"/>
                  <a:pt x="98" y="598"/>
                  <a:pt x="88" y="605"/>
                </a:cubicBezTo>
                <a:cubicBezTo>
                  <a:pt x="86" y="607"/>
                  <a:pt x="85" y="608"/>
                  <a:pt x="83" y="610"/>
                </a:cubicBezTo>
                <a:cubicBezTo>
                  <a:pt x="78" y="613"/>
                  <a:pt x="74" y="616"/>
                  <a:pt x="70" y="620"/>
                </a:cubicBezTo>
                <a:cubicBezTo>
                  <a:pt x="67" y="622"/>
                  <a:pt x="64" y="625"/>
                  <a:pt x="62" y="627"/>
                </a:cubicBezTo>
                <a:cubicBezTo>
                  <a:pt x="22" y="667"/>
                  <a:pt x="1" y="720"/>
                  <a:pt x="1" y="776"/>
                </a:cubicBezTo>
                <a:lnTo>
                  <a:pt x="1" y="1151"/>
                </a:lnTo>
                <a:cubicBezTo>
                  <a:pt x="0" y="1153"/>
                  <a:pt x="0" y="1153"/>
                  <a:pt x="0" y="1155"/>
                </a:cubicBezTo>
                <a:cubicBezTo>
                  <a:pt x="1" y="1159"/>
                  <a:pt x="1" y="1163"/>
                  <a:pt x="1" y="1167"/>
                </a:cubicBezTo>
                <a:lnTo>
                  <a:pt x="3" y="1175"/>
                </a:lnTo>
                <a:cubicBezTo>
                  <a:pt x="9" y="1207"/>
                  <a:pt x="34" y="1281"/>
                  <a:pt x="133" y="1282"/>
                </a:cubicBezTo>
                <a:cubicBezTo>
                  <a:pt x="165" y="1278"/>
                  <a:pt x="193" y="1265"/>
                  <a:pt x="218" y="1243"/>
                </a:cubicBezTo>
                <a:cubicBezTo>
                  <a:pt x="222" y="1240"/>
                  <a:pt x="225" y="1236"/>
                  <a:pt x="229" y="1232"/>
                </a:cubicBezTo>
                <a:lnTo>
                  <a:pt x="230" y="1232"/>
                </a:lnTo>
                <a:cubicBezTo>
                  <a:pt x="261" y="1203"/>
                  <a:pt x="311" y="1170"/>
                  <a:pt x="371" y="1174"/>
                </a:cubicBezTo>
                <a:cubicBezTo>
                  <a:pt x="388" y="1174"/>
                  <a:pt x="404" y="1176"/>
                  <a:pt x="421" y="1180"/>
                </a:cubicBezTo>
                <a:cubicBezTo>
                  <a:pt x="499" y="1201"/>
                  <a:pt x="555" y="1268"/>
                  <a:pt x="565" y="1346"/>
                </a:cubicBezTo>
                <a:lnTo>
                  <a:pt x="566" y="1349"/>
                </a:lnTo>
                <a:lnTo>
                  <a:pt x="566" y="1366"/>
                </a:lnTo>
                <a:lnTo>
                  <a:pt x="566" y="1367"/>
                </a:lnTo>
                <a:lnTo>
                  <a:pt x="566" y="1368"/>
                </a:lnTo>
                <a:cubicBezTo>
                  <a:pt x="566" y="1368"/>
                  <a:pt x="566" y="1368"/>
                  <a:pt x="566" y="1369"/>
                </a:cubicBezTo>
                <a:lnTo>
                  <a:pt x="566" y="1370"/>
                </a:lnTo>
                <a:cubicBezTo>
                  <a:pt x="566" y="1370"/>
                  <a:pt x="566" y="1371"/>
                  <a:pt x="566" y="1372"/>
                </a:cubicBezTo>
                <a:lnTo>
                  <a:pt x="566" y="1392"/>
                </a:lnTo>
                <a:lnTo>
                  <a:pt x="565" y="1392"/>
                </a:lnTo>
                <a:cubicBezTo>
                  <a:pt x="555" y="1470"/>
                  <a:pt x="499" y="1536"/>
                  <a:pt x="421" y="1557"/>
                </a:cubicBezTo>
                <a:cubicBezTo>
                  <a:pt x="404" y="1561"/>
                  <a:pt x="388" y="1564"/>
                  <a:pt x="371" y="1564"/>
                </a:cubicBezTo>
                <a:cubicBezTo>
                  <a:pt x="311" y="1567"/>
                  <a:pt x="261" y="1534"/>
                  <a:pt x="230" y="1506"/>
                </a:cubicBezTo>
                <a:cubicBezTo>
                  <a:pt x="226" y="1502"/>
                  <a:pt x="222" y="1498"/>
                  <a:pt x="218" y="1495"/>
                </a:cubicBezTo>
                <a:cubicBezTo>
                  <a:pt x="193" y="1473"/>
                  <a:pt x="165" y="1460"/>
                  <a:pt x="133" y="1456"/>
                </a:cubicBezTo>
                <a:cubicBezTo>
                  <a:pt x="34" y="1457"/>
                  <a:pt x="9" y="1530"/>
                  <a:pt x="3" y="1562"/>
                </a:cubicBezTo>
                <a:lnTo>
                  <a:pt x="1" y="1570"/>
                </a:lnTo>
                <a:cubicBezTo>
                  <a:pt x="1" y="1575"/>
                  <a:pt x="1" y="1580"/>
                  <a:pt x="0" y="1584"/>
                </a:cubicBezTo>
                <a:lnTo>
                  <a:pt x="0" y="1585"/>
                </a:lnTo>
                <a:cubicBezTo>
                  <a:pt x="0" y="1586"/>
                  <a:pt x="0" y="1587"/>
                  <a:pt x="1" y="1588"/>
                </a:cubicBezTo>
                <a:lnTo>
                  <a:pt x="1" y="1589"/>
                </a:lnTo>
                <a:lnTo>
                  <a:pt x="1" y="1964"/>
                </a:lnTo>
                <a:cubicBezTo>
                  <a:pt x="1" y="2023"/>
                  <a:pt x="25" y="2079"/>
                  <a:pt x="69" y="2119"/>
                </a:cubicBezTo>
                <a:lnTo>
                  <a:pt x="70" y="2120"/>
                </a:lnTo>
                <a:cubicBezTo>
                  <a:pt x="74" y="2123"/>
                  <a:pt x="78" y="2127"/>
                  <a:pt x="83" y="2130"/>
                </a:cubicBezTo>
                <a:lnTo>
                  <a:pt x="86" y="2133"/>
                </a:lnTo>
                <a:cubicBezTo>
                  <a:pt x="97" y="2140"/>
                  <a:pt x="108" y="2147"/>
                  <a:pt x="119" y="2153"/>
                </a:cubicBezTo>
                <a:lnTo>
                  <a:pt x="120" y="2153"/>
                </a:lnTo>
                <a:cubicBezTo>
                  <a:pt x="148" y="2167"/>
                  <a:pt x="178" y="2173"/>
                  <a:pt x="209" y="2173"/>
                </a:cubicBezTo>
                <a:lnTo>
                  <a:pt x="1399" y="2173"/>
                </a:lnTo>
                <a:cubicBezTo>
                  <a:pt x="1446" y="2173"/>
                  <a:pt x="1491" y="2157"/>
                  <a:pt x="1528" y="2128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689AD1-B511-71AB-4DFC-B893D1373E95}"/>
              </a:ext>
            </a:extLst>
          </p:cNvPr>
          <p:cNvSpPr txBox="1"/>
          <p:nvPr/>
        </p:nvSpPr>
        <p:spPr>
          <a:xfrm>
            <a:off x="442488" y="194019"/>
            <a:ext cx="6263254" cy="70788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sz="4000" b="1" spc="-180" dirty="0">
                <a:solidFill>
                  <a:schemeClr val="tx2"/>
                </a:solidFill>
                <a:latin typeface="Raleway" panose="020B0503030101060003" pitchFamily="34" charset="77"/>
              </a:rPr>
              <a:t>Feature Planning With SDV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225FC2-D031-16D4-9ECE-BAB43FEBCD05}"/>
              </a:ext>
            </a:extLst>
          </p:cNvPr>
          <p:cNvSpPr txBox="1"/>
          <p:nvPr/>
        </p:nvSpPr>
        <p:spPr>
          <a:xfrm>
            <a:off x="774288" y="932483"/>
            <a:ext cx="4811253" cy="3231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1500" spc="-5" dirty="0">
                <a:latin typeface="Raleway Light" panose="020B0403030101060003" pitchFamily="34" charset="77"/>
              </a:rPr>
              <a:t>We now have a radical shared product definition task</a:t>
            </a:r>
          </a:p>
        </p:txBody>
      </p:sp>
      <p:sp>
        <p:nvSpPr>
          <p:cNvPr id="43" name="Freeform 445">
            <a:extLst>
              <a:ext uri="{FF2B5EF4-FFF2-40B4-BE49-F238E27FC236}">
                <a16:creationId xmlns:a16="http://schemas.microsoft.com/office/drawing/2014/main" id="{411669F6-9D8E-5CD1-1114-E5AE6BC2F9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8138" y="1951167"/>
            <a:ext cx="2125766" cy="3163995"/>
          </a:xfrm>
          <a:custGeom>
            <a:avLst/>
            <a:gdLst>
              <a:gd name="T0" fmla="*/ 1126901 w 3415"/>
              <a:gd name="T1" fmla="*/ 1828440 h 5080"/>
              <a:gd name="T2" fmla="*/ 84554 w 3415"/>
              <a:gd name="T3" fmla="*/ 1828440 h 5080"/>
              <a:gd name="T4" fmla="*/ 84554 w 3415"/>
              <a:gd name="T5" fmla="*/ 1828440 h 5080"/>
              <a:gd name="T6" fmla="*/ 0 w 3415"/>
              <a:gd name="T7" fmla="*/ 1743840 h 5080"/>
              <a:gd name="T8" fmla="*/ 0 w 3415"/>
              <a:gd name="T9" fmla="*/ 108360 h 5080"/>
              <a:gd name="T10" fmla="*/ 0 w 3415"/>
              <a:gd name="T11" fmla="*/ 108360 h 5080"/>
              <a:gd name="T12" fmla="*/ 108301 w 3415"/>
              <a:gd name="T13" fmla="*/ 0 h 5080"/>
              <a:gd name="T14" fmla="*/ 1120065 w 3415"/>
              <a:gd name="T15" fmla="*/ 0 h 5080"/>
              <a:gd name="T16" fmla="*/ 1120065 w 3415"/>
              <a:gd name="T17" fmla="*/ 0 h 5080"/>
              <a:gd name="T18" fmla="*/ 1228365 w 3415"/>
              <a:gd name="T19" fmla="*/ 108360 h 5080"/>
              <a:gd name="T20" fmla="*/ 1228365 w 3415"/>
              <a:gd name="T21" fmla="*/ 1726560 h 5080"/>
              <a:gd name="T22" fmla="*/ 1228365 w 3415"/>
              <a:gd name="T23" fmla="*/ 1726560 h 5080"/>
              <a:gd name="T24" fmla="*/ 1126901 w 3415"/>
              <a:gd name="T25" fmla="*/ 1828440 h 508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415" h="5080">
                <a:moveTo>
                  <a:pt x="3132" y="5079"/>
                </a:moveTo>
                <a:lnTo>
                  <a:pt x="235" y="5079"/>
                </a:lnTo>
                <a:cubicBezTo>
                  <a:pt x="106" y="5079"/>
                  <a:pt x="0" y="4973"/>
                  <a:pt x="0" y="4844"/>
                </a:cubicBezTo>
                <a:lnTo>
                  <a:pt x="0" y="301"/>
                </a:lnTo>
                <a:cubicBezTo>
                  <a:pt x="0" y="136"/>
                  <a:pt x="135" y="0"/>
                  <a:pt x="301" y="0"/>
                </a:cubicBezTo>
                <a:lnTo>
                  <a:pt x="3113" y="0"/>
                </a:lnTo>
                <a:cubicBezTo>
                  <a:pt x="3279" y="0"/>
                  <a:pt x="3414" y="136"/>
                  <a:pt x="3414" y="301"/>
                </a:cubicBezTo>
                <a:lnTo>
                  <a:pt x="3414" y="4796"/>
                </a:lnTo>
                <a:cubicBezTo>
                  <a:pt x="3414" y="4952"/>
                  <a:pt x="3287" y="5079"/>
                  <a:pt x="3132" y="5079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44" name="Freeform 448">
            <a:extLst>
              <a:ext uri="{FF2B5EF4-FFF2-40B4-BE49-F238E27FC236}">
                <a16:creationId xmlns:a16="http://schemas.microsoft.com/office/drawing/2014/main" id="{318B955A-DE07-2E82-3454-EA45293EB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5176" y="3026611"/>
            <a:ext cx="1354010" cy="1002482"/>
          </a:xfrm>
          <a:custGeom>
            <a:avLst/>
            <a:gdLst>
              <a:gd name="T0" fmla="*/ 560159 w 2174"/>
              <a:gd name="T1" fmla="*/ 427372 h 1608"/>
              <a:gd name="T2" fmla="*/ 542159 w 2174"/>
              <a:gd name="T3" fmla="*/ 496198 h 1608"/>
              <a:gd name="T4" fmla="*/ 537839 w 2174"/>
              <a:gd name="T5" fmla="*/ 500522 h 1608"/>
              <a:gd name="T6" fmla="*/ 565199 w 2174"/>
              <a:gd name="T7" fmla="*/ 578717 h 1608"/>
              <a:gd name="T8" fmla="*/ 570239 w 2174"/>
              <a:gd name="T9" fmla="*/ 579078 h 1608"/>
              <a:gd name="T10" fmla="*/ 707038 w 2174"/>
              <a:gd name="T11" fmla="*/ 578717 h 1608"/>
              <a:gd name="T12" fmla="*/ 766438 w 2174"/>
              <a:gd name="T13" fmla="*/ 549169 h 1608"/>
              <a:gd name="T14" fmla="*/ 774718 w 2174"/>
              <a:gd name="T15" fmla="*/ 535836 h 1608"/>
              <a:gd name="T16" fmla="*/ 782278 w 2174"/>
              <a:gd name="T17" fmla="*/ 75313 h 1608"/>
              <a:gd name="T18" fmla="*/ 757438 w 2174"/>
              <a:gd name="T19" fmla="*/ 19819 h 1608"/>
              <a:gd name="T20" fmla="*/ 561599 w 2174"/>
              <a:gd name="T21" fmla="*/ 360 h 1608"/>
              <a:gd name="T22" fmla="*/ 537839 w 2174"/>
              <a:gd name="T23" fmla="*/ 77835 h 1608"/>
              <a:gd name="T24" fmla="*/ 562679 w 2174"/>
              <a:gd name="T25" fmla="*/ 132608 h 1608"/>
              <a:gd name="T26" fmla="*/ 500759 w 2174"/>
              <a:gd name="T27" fmla="*/ 202155 h 1608"/>
              <a:gd name="T28" fmla="*/ 492839 w 2174"/>
              <a:gd name="T29" fmla="*/ 202875 h 1608"/>
              <a:gd name="T30" fmla="*/ 490319 w 2174"/>
              <a:gd name="T31" fmla="*/ 202875 h 1608"/>
              <a:gd name="T32" fmla="*/ 425879 w 2174"/>
              <a:gd name="T33" fmla="*/ 150625 h 1608"/>
              <a:gd name="T34" fmla="*/ 443879 w 2174"/>
              <a:gd name="T35" fmla="*/ 82159 h 1608"/>
              <a:gd name="T36" fmla="*/ 448199 w 2174"/>
              <a:gd name="T37" fmla="*/ 77835 h 1608"/>
              <a:gd name="T38" fmla="*/ 461519 w 2174"/>
              <a:gd name="T39" fmla="*/ 40719 h 1608"/>
              <a:gd name="T40" fmla="*/ 460799 w 2174"/>
              <a:gd name="T41" fmla="*/ 35314 h 1608"/>
              <a:gd name="T42" fmla="*/ 459359 w 2174"/>
              <a:gd name="T43" fmla="*/ 29909 h 1608"/>
              <a:gd name="T44" fmla="*/ 457559 w 2174"/>
              <a:gd name="T45" fmla="*/ 25224 h 1608"/>
              <a:gd name="T46" fmla="*/ 455399 w 2174"/>
              <a:gd name="T47" fmla="*/ 21260 h 1608"/>
              <a:gd name="T48" fmla="*/ 452879 w 2174"/>
              <a:gd name="T49" fmla="*/ 17297 h 1608"/>
              <a:gd name="T50" fmla="*/ 449999 w 2174"/>
              <a:gd name="T51" fmla="*/ 14054 h 1608"/>
              <a:gd name="T52" fmla="*/ 447119 w 2174"/>
              <a:gd name="T53" fmla="*/ 11171 h 1608"/>
              <a:gd name="T54" fmla="*/ 443879 w 2174"/>
              <a:gd name="T55" fmla="*/ 8648 h 1608"/>
              <a:gd name="T56" fmla="*/ 440999 w 2174"/>
              <a:gd name="T57" fmla="*/ 6847 h 1608"/>
              <a:gd name="T58" fmla="*/ 437759 w 2174"/>
              <a:gd name="T59" fmla="*/ 5045 h 1608"/>
              <a:gd name="T60" fmla="*/ 434519 w 2174"/>
              <a:gd name="T61" fmla="*/ 3603 h 1608"/>
              <a:gd name="T62" fmla="*/ 431639 w 2174"/>
              <a:gd name="T63" fmla="*/ 2522 h 1608"/>
              <a:gd name="T64" fmla="*/ 428759 w 2174"/>
              <a:gd name="T65" fmla="*/ 1441 h 1608"/>
              <a:gd name="T66" fmla="*/ 426239 w 2174"/>
              <a:gd name="T67" fmla="*/ 721 h 1608"/>
              <a:gd name="T68" fmla="*/ 422999 w 2174"/>
              <a:gd name="T69" fmla="*/ 0 h 1608"/>
              <a:gd name="T70" fmla="*/ 263519 w 2174"/>
              <a:gd name="T71" fmla="*/ 1802 h 1608"/>
              <a:gd name="T72" fmla="*/ 246239 w 2174"/>
              <a:gd name="T73" fmla="*/ 7567 h 1608"/>
              <a:gd name="T74" fmla="*/ 202679 w 2174"/>
              <a:gd name="T75" fmla="*/ 219451 h 1608"/>
              <a:gd name="T76" fmla="*/ 141480 w 2174"/>
              <a:gd name="T77" fmla="*/ 272422 h 1608"/>
              <a:gd name="T78" fmla="*/ 101880 w 2174"/>
              <a:gd name="T79" fmla="*/ 254765 h 1608"/>
              <a:gd name="T80" fmla="*/ 97560 w 2174"/>
              <a:gd name="T81" fmla="*/ 250441 h 1608"/>
              <a:gd name="T82" fmla="*/ 56520 w 2174"/>
              <a:gd name="T83" fmla="*/ 233505 h 1608"/>
              <a:gd name="T84" fmla="*/ 0 w 2174"/>
              <a:gd name="T85" fmla="*/ 289719 h 1608"/>
              <a:gd name="T86" fmla="*/ 41760 w 2174"/>
              <a:gd name="T87" fmla="*/ 343771 h 1608"/>
              <a:gd name="T88" fmla="*/ 97920 w 2174"/>
              <a:gd name="T89" fmla="*/ 327916 h 1608"/>
              <a:gd name="T90" fmla="*/ 101880 w 2174"/>
              <a:gd name="T91" fmla="*/ 323952 h 1608"/>
              <a:gd name="T92" fmla="*/ 141480 w 2174"/>
              <a:gd name="T93" fmla="*/ 306655 h 1608"/>
              <a:gd name="T94" fmla="*/ 202679 w 2174"/>
              <a:gd name="T95" fmla="*/ 359266 h 1608"/>
              <a:gd name="T96" fmla="*/ 203399 w 2174"/>
              <a:gd name="T97" fmla="*/ 503765 h 1608"/>
              <a:gd name="T98" fmla="*/ 207719 w 2174"/>
              <a:gd name="T99" fmla="*/ 528269 h 1608"/>
              <a:gd name="T100" fmla="*/ 217799 w 2174"/>
              <a:gd name="T101" fmla="*/ 547367 h 1608"/>
              <a:gd name="T102" fmla="*/ 222839 w 2174"/>
              <a:gd name="T103" fmla="*/ 553853 h 1608"/>
              <a:gd name="T104" fmla="*/ 278639 w 2174"/>
              <a:gd name="T105" fmla="*/ 578717 h 1608"/>
              <a:gd name="T106" fmla="*/ 415439 w 2174"/>
              <a:gd name="T107" fmla="*/ 579078 h 1608"/>
              <a:gd name="T108" fmla="*/ 422639 w 2174"/>
              <a:gd name="T109" fmla="*/ 577997 h 1608"/>
              <a:gd name="T110" fmla="*/ 447119 w 2174"/>
              <a:gd name="T111" fmla="*/ 500522 h 1608"/>
              <a:gd name="T112" fmla="*/ 422279 w 2174"/>
              <a:gd name="T113" fmla="*/ 445389 h 1608"/>
              <a:gd name="T114" fmla="*/ 484199 w 2174"/>
              <a:gd name="T115" fmla="*/ 375842 h 1608"/>
              <a:gd name="T116" fmla="*/ 491039 w 2174"/>
              <a:gd name="T117" fmla="*/ 375121 h 1608"/>
              <a:gd name="T118" fmla="*/ 492119 w 2174"/>
              <a:gd name="T119" fmla="*/ 375121 h 1608"/>
              <a:gd name="T120" fmla="*/ 492839 w 2174"/>
              <a:gd name="T121" fmla="*/ 375121 h 160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74" h="1608">
                <a:moveTo>
                  <a:pt x="1391" y="1041"/>
                </a:moveTo>
                <a:lnTo>
                  <a:pt x="1391" y="1043"/>
                </a:lnTo>
                <a:cubicBezTo>
                  <a:pt x="1469" y="1052"/>
                  <a:pt x="1535" y="1109"/>
                  <a:pt x="1556" y="1186"/>
                </a:cubicBezTo>
                <a:cubicBezTo>
                  <a:pt x="1560" y="1203"/>
                  <a:pt x="1563" y="1219"/>
                  <a:pt x="1563" y="1236"/>
                </a:cubicBezTo>
                <a:cubicBezTo>
                  <a:pt x="1566" y="1296"/>
                  <a:pt x="1533" y="1346"/>
                  <a:pt x="1506" y="1377"/>
                </a:cubicBezTo>
                <a:lnTo>
                  <a:pt x="1505" y="1377"/>
                </a:lnTo>
                <a:cubicBezTo>
                  <a:pt x="1501" y="1381"/>
                  <a:pt x="1497" y="1386"/>
                  <a:pt x="1494" y="1389"/>
                </a:cubicBezTo>
                <a:cubicBezTo>
                  <a:pt x="1472" y="1414"/>
                  <a:pt x="1459" y="1443"/>
                  <a:pt x="1455" y="1474"/>
                </a:cubicBezTo>
                <a:cubicBezTo>
                  <a:pt x="1456" y="1573"/>
                  <a:pt x="1529" y="1598"/>
                  <a:pt x="1561" y="1604"/>
                </a:cubicBezTo>
                <a:lnTo>
                  <a:pt x="1570" y="1606"/>
                </a:lnTo>
                <a:cubicBezTo>
                  <a:pt x="1574" y="1606"/>
                  <a:pt x="1579" y="1606"/>
                  <a:pt x="1583" y="1607"/>
                </a:cubicBezTo>
                <a:lnTo>
                  <a:pt x="1584" y="1607"/>
                </a:lnTo>
                <a:cubicBezTo>
                  <a:pt x="1585" y="1607"/>
                  <a:pt x="1586" y="1607"/>
                  <a:pt x="1587" y="1607"/>
                </a:cubicBezTo>
                <a:lnTo>
                  <a:pt x="1588" y="1606"/>
                </a:lnTo>
                <a:lnTo>
                  <a:pt x="1964" y="1606"/>
                </a:lnTo>
                <a:cubicBezTo>
                  <a:pt x="2022" y="1606"/>
                  <a:pt x="2079" y="1582"/>
                  <a:pt x="2118" y="1539"/>
                </a:cubicBezTo>
                <a:lnTo>
                  <a:pt x="2120" y="1537"/>
                </a:lnTo>
                <a:cubicBezTo>
                  <a:pt x="2122" y="1533"/>
                  <a:pt x="2126" y="1529"/>
                  <a:pt x="2129" y="1524"/>
                </a:cubicBezTo>
                <a:lnTo>
                  <a:pt x="2132" y="1521"/>
                </a:lnTo>
                <a:cubicBezTo>
                  <a:pt x="2140" y="1511"/>
                  <a:pt x="2146" y="1500"/>
                  <a:pt x="2152" y="1488"/>
                </a:cubicBezTo>
                <a:lnTo>
                  <a:pt x="2152" y="1487"/>
                </a:lnTo>
                <a:cubicBezTo>
                  <a:pt x="2166" y="1459"/>
                  <a:pt x="2173" y="1429"/>
                  <a:pt x="2173" y="1398"/>
                </a:cubicBezTo>
                <a:lnTo>
                  <a:pt x="2173" y="209"/>
                </a:lnTo>
                <a:cubicBezTo>
                  <a:pt x="2173" y="154"/>
                  <a:pt x="2151" y="101"/>
                  <a:pt x="2111" y="62"/>
                </a:cubicBezTo>
                <a:cubicBezTo>
                  <a:pt x="2109" y="60"/>
                  <a:pt x="2107" y="57"/>
                  <a:pt x="2104" y="55"/>
                </a:cubicBezTo>
                <a:cubicBezTo>
                  <a:pt x="2066" y="20"/>
                  <a:pt x="2016" y="0"/>
                  <a:pt x="1964" y="0"/>
                </a:cubicBezTo>
                <a:lnTo>
                  <a:pt x="1563" y="0"/>
                </a:lnTo>
                <a:lnTo>
                  <a:pt x="1560" y="1"/>
                </a:lnTo>
                <a:cubicBezTo>
                  <a:pt x="1529" y="7"/>
                  <a:pt x="1456" y="32"/>
                  <a:pt x="1455" y="131"/>
                </a:cubicBezTo>
                <a:cubicBezTo>
                  <a:pt x="1459" y="163"/>
                  <a:pt x="1472" y="191"/>
                  <a:pt x="1494" y="216"/>
                </a:cubicBezTo>
                <a:cubicBezTo>
                  <a:pt x="1497" y="219"/>
                  <a:pt x="1501" y="223"/>
                  <a:pt x="1504" y="227"/>
                </a:cubicBezTo>
                <a:lnTo>
                  <a:pt x="1505" y="228"/>
                </a:lnTo>
                <a:cubicBezTo>
                  <a:pt x="1533" y="259"/>
                  <a:pt x="1566" y="307"/>
                  <a:pt x="1563" y="368"/>
                </a:cubicBezTo>
                <a:cubicBezTo>
                  <a:pt x="1563" y="385"/>
                  <a:pt x="1560" y="401"/>
                  <a:pt x="1556" y="418"/>
                </a:cubicBezTo>
                <a:cubicBezTo>
                  <a:pt x="1535" y="495"/>
                  <a:pt x="1469" y="552"/>
                  <a:pt x="1391" y="561"/>
                </a:cubicBezTo>
                <a:lnTo>
                  <a:pt x="1391" y="563"/>
                </a:lnTo>
                <a:lnTo>
                  <a:pt x="1371" y="563"/>
                </a:lnTo>
                <a:cubicBezTo>
                  <a:pt x="1370" y="563"/>
                  <a:pt x="1370" y="563"/>
                  <a:pt x="1369" y="563"/>
                </a:cubicBezTo>
                <a:cubicBezTo>
                  <a:pt x="1368" y="563"/>
                  <a:pt x="1368" y="563"/>
                  <a:pt x="1368" y="563"/>
                </a:cubicBezTo>
                <a:lnTo>
                  <a:pt x="1362" y="563"/>
                </a:lnTo>
                <a:cubicBezTo>
                  <a:pt x="1359" y="563"/>
                  <a:pt x="1357" y="563"/>
                  <a:pt x="1355" y="562"/>
                </a:cubicBezTo>
                <a:lnTo>
                  <a:pt x="1348" y="561"/>
                </a:lnTo>
                <a:cubicBezTo>
                  <a:pt x="1270" y="552"/>
                  <a:pt x="1203" y="495"/>
                  <a:pt x="1183" y="418"/>
                </a:cubicBezTo>
                <a:cubicBezTo>
                  <a:pt x="1178" y="401"/>
                  <a:pt x="1176" y="385"/>
                  <a:pt x="1175" y="368"/>
                </a:cubicBezTo>
                <a:cubicBezTo>
                  <a:pt x="1173" y="307"/>
                  <a:pt x="1205" y="259"/>
                  <a:pt x="1233" y="228"/>
                </a:cubicBezTo>
                <a:cubicBezTo>
                  <a:pt x="1238" y="224"/>
                  <a:pt x="1241" y="219"/>
                  <a:pt x="1245" y="216"/>
                </a:cubicBezTo>
                <a:cubicBezTo>
                  <a:pt x="1267" y="191"/>
                  <a:pt x="1280" y="163"/>
                  <a:pt x="1283" y="131"/>
                </a:cubicBezTo>
                <a:cubicBezTo>
                  <a:pt x="1283" y="125"/>
                  <a:pt x="1283" y="119"/>
                  <a:pt x="1282" y="113"/>
                </a:cubicBezTo>
                <a:cubicBezTo>
                  <a:pt x="1282" y="111"/>
                  <a:pt x="1282" y="109"/>
                  <a:pt x="1282" y="107"/>
                </a:cubicBezTo>
                <a:cubicBezTo>
                  <a:pt x="1281" y="104"/>
                  <a:pt x="1280" y="101"/>
                  <a:pt x="1280" y="98"/>
                </a:cubicBezTo>
                <a:cubicBezTo>
                  <a:pt x="1279" y="94"/>
                  <a:pt x="1278" y="93"/>
                  <a:pt x="1278" y="90"/>
                </a:cubicBezTo>
                <a:cubicBezTo>
                  <a:pt x="1277" y="88"/>
                  <a:pt x="1277" y="85"/>
                  <a:pt x="1276" y="83"/>
                </a:cubicBezTo>
                <a:cubicBezTo>
                  <a:pt x="1275" y="81"/>
                  <a:pt x="1274" y="78"/>
                  <a:pt x="1273" y="76"/>
                </a:cubicBezTo>
                <a:cubicBezTo>
                  <a:pt x="1272" y="74"/>
                  <a:pt x="1272" y="72"/>
                  <a:pt x="1271" y="70"/>
                </a:cubicBezTo>
                <a:cubicBezTo>
                  <a:pt x="1270" y="68"/>
                  <a:pt x="1269" y="66"/>
                  <a:pt x="1267" y="64"/>
                </a:cubicBezTo>
                <a:cubicBezTo>
                  <a:pt x="1267" y="62"/>
                  <a:pt x="1266" y="60"/>
                  <a:pt x="1265" y="59"/>
                </a:cubicBezTo>
                <a:cubicBezTo>
                  <a:pt x="1264" y="57"/>
                  <a:pt x="1263" y="55"/>
                  <a:pt x="1261" y="53"/>
                </a:cubicBezTo>
                <a:cubicBezTo>
                  <a:pt x="1260" y="52"/>
                  <a:pt x="1259" y="50"/>
                  <a:pt x="1258" y="48"/>
                </a:cubicBezTo>
                <a:cubicBezTo>
                  <a:pt x="1256" y="46"/>
                  <a:pt x="1255" y="45"/>
                  <a:pt x="1254" y="44"/>
                </a:cubicBezTo>
                <a:cubicBezTo>
                  <a:pt x="1253" y="42"/>
                  <a:pt x="1252" y="41"/>
                  <a:pt x="1250" y="39"/>
                </a:cubicBezTo>
                <a:cubicBezTo>
                  <a:pt x="1249" y="38"/>
                  <a:pt x="1247" y="36"/>
                  <a:pt x="1246" y="35"/>
                </a:cubicBezTo>
                <a:cubicBezTo>
                  <a:pt x="1245" y="34"/>
                  <a:pt x="1244" y="33"/>
                  <a:pt x="1242" y="31"/>
                </a:cubicBezTo>
                <a:cubicBezTo>
                  <a:pt x="1241" y="30"/>
                  <a:pt x="1239" y="29"/>
                  <a:pt x="1238" y="29"/>
                </a:cubicBezTo>
                <a:cubicBezTo>
                  <a:pt x="1236" y="27"/>
                  <a:pt x="1235" y="25"/>
                  <a:pt x="1233" y="24"/>
                </a:cubicBezTo>
                <a:cubicBezTo>
                  <a:pt x="1232" y="24"/>
                  <a:pt x="1231" y="23"/>
                  <a:pt x="1230" y="22"/>
                </a:cubicBezTo>
                <a:cubicBezTo>
                  <a:pt x="1228" y="21"/>
                  <a:pt x="1226" y="20"/>
                  <a:pt x="1225" y="19"/>
                </a:cubicBezTo>
                <a:cubicBezTo>
                  <a:pt x="1224" y="18"/>
                  <a:pt x="1222" y="18"/>
                  <a:pt x="1221" y="17"/>
                </a:cubicBezTo>
                <a:cubicBezTo>
                  <a:pt x="1219" y="15"/>
                  <a:pt x="1217" y="15"/>
                  <a:pt x="1216" y="14"/>
                </a:cubicBezTo>
                <a:cubicBezTo>
                  <a:pt x="1215" y="13"/>
                  <a:pt x="1214" y="13"/>
                  <a:pt x="1213" y="13"/>
                </a:cubicBezTo>
                <a:cubicBezTo>
                  <a:pt x="1211" y="11"/>
                  <a:pt x="1209" y="11"/>
                  <a:pt x="1207" y="10"/>
                </a:cubicBezTo>
                <a:cubicBezTo>
                  <a:pt x="1207" y="9"/>
                  <a:pt x="1205" y="9"/>
                  <a:pt x="1204" y="9"/>
                </a:cubicBezTo>
                <a:cubicBezTo>
                  <a:pt x="1202" y="8"/>
                  <a:pt x="1201" y="7"/>
                  <a:pt x="1199" y="7"/>
                </a:cubicBezTo>
                <a:cubicBezTo>
                  <a:pt x="1198" y="7"/>
                  <a:pt x="1197" y="6"/>
                  <a:pt x="1196" y="6"/>
                </a:cubicBezTo>
                <a:cubicBezTo>
                  <a:pt x="1194" y="5"/>
                  <a:pt x="1193" y="5"/>
                  <a:pt x="1191" y="4"/>
                </a:cubicBezTo>
                <a:cubicBezTo>
                  <a:pt x="1191" y="4"/>
                  <a:pt x="1189" y="4"/>
                  <a:pt x="1189" y="3"/>
                </a:cubicBezTo>
                <a:cubicBezTo>
                  <a:pt x="1187" y="3"/>
                  <a:pt x="1186" y="3"/>
                  <a:pt x="1184" y="2"/>
                </a:cubicBezTo>
                <a:cubicBezTo>
                  <a:pt x="1183" y="2"/>
                  <a:pt x="1183" y="2"/>
                  <a:pt x="1182" y="2"/>
                </a:cubicBezTo>
                <a:cubicBezTo>
                  <a:pt x="1180" y="2"/>
                  <a:pt x="1179" y="1"/>
                  <a:pt x="1178" y="1"/>
                </a:cubicBezTo>
                <a:lnTo>
                  <a:pt x="1175" y="0"/>
                </a:lnTo>
                <a:lnTo>
                  <a:pt x="774" y="0"/>
                </a:lnTo>
                <a:cubicBezTo>
                  <a:pt x="760" y="0"/>
                  <a:pt x="746" y="2"/>
                  <a:pt x="732" y="5"/>
                </a:cubicBezTo>
                <a:cubicBezTo>
                  <a:pt x="722" y="7"/>
                  <a:pt x="712" y="9"/>
                  <a:pt x="702" y="13"/>
                </a:cubicBezTo>
                <a:cubicBezTo>
                  <a:pt x="696" y="15"/>
                  <a:pt x="690" y="18"/>
                  <a:pt x="684" y="21"/>
                </a:cubicBezTo>
                <a:cubicBezTo>
                  <a:pt x="612" y="56"/>
                  <a:pt x="565" y="130"/>
                  <a:pt x="565" y="209"/>
                </a:cubicBezTo>
                <a:lnTo>
                  <a:pt x="565" y="585"/>
                </a:lnTo>
                <a:cubicBezTo>
                  <a:pt x="565" y="593"/>
                  <a:pt x="564" y="601"/>
                  <a:pt x="563" y="609"/>
                </a:cubicBezTo>
                <a:lnTo>
                  <a:pt x="561" y="619"/>
                </a:lnTo>
                <a:cubicBezTo>
                  <a:pt x="555" y="651"/>
                  <a:pt x="525" y="756"/>
                  <a:pt x="393" y="756"/>
                </a:cubicBezTo>
                <a:lnTo>
                  <a:pt x="392" y="756"/>
                </a:lnTo>
                <a:lnTo>
                  <a:pt x="391" y="756"/>
                </a:lnTo>
                <a:cubicBezTo>
                  <a:pt x="351" y="752"/>
                  <a:pt x="314" y="735"/>
                  <a:pt x="283" y="707"/>
                </a:cubicBezTo>
                <a:lnTo>
                  <a:pt x="282" y="706"/>
                </a:lnTo>
                <a:cubicBezTo>
                  <a:pt x="279" y="703"/>
                  <a:pt x="275" y="700"/>
                  <a:pt x="272" y="696"/>
                </a:cubicBezTo>
                <a:lnTo>
                  <a:pt x="271" y="695"/>
                </a:lnTo>
                <a:cubicBezTo>
                  <a:pt x="245" y="672"/>
                  <a:pt x="205" y="646"/>
                  <a:pt x="157" y="648"/>
                </a:cubicBezTo>
                <a:cubicBezTo>
                  <a:pt x="143" y="648"/>
                  <a:pt x="130" y="650"/>
                  <a:pt x="116" y="654"/>
                </a:cubicBezTo>
                <a:cubicBezTo>
                  <a:pt x="49" y="672"/>
                  <a:pt x="1" y="732"/>
                  <a:pt x="0" y="802"/>
                </a:cubicBezTo>
                <a:lnTo>
                  <a:pt x="0" y="804"/>
                </a:lnTo>
                <a:lnTo>
                  <a:pt x="0" y="805"/>
                </a:lnTo>
                <a:cubicBezTo>
                  <a:pt x="1" y="874"/>
                  <a:pt x="49" y="935"/>
                  <a:pt x="116" y="954"/>
                </a:cubicBezTo>
                <a:cubicBezTo>
                  <a:pt x="130" y="956"/>
                  <a:pt x="143" y="958"/>
                  <a:pt x="157" y="958"/>
                </a:cubicBezTo>
                <a:lnTo>
                  <a:pt x="157" y="959"/>
                </a:lnTo>
                <a:cubicBezTo>
                  <a:pt x="206" y="961"/>
                  <a:pt x="246" y="934"/>
                  <a:pt x="272" y="910"/>
                </a:cubicBezTo>
                <a:cubicBezTo>
                  <a:pt x="276" y="906"/>
                  <a:pt x="279" y="903"/>
                  <a:pt x="282" y="900"/>
                </a:cubicBezTo>
                <a:lnTo>
                  <a:pt x="283" y="899"/>
                </a:lnTo>
                <a:cubicBezTo>
                  <a:pt x="314" y="871"/>
                  <a:pt x="351" y="855"/>
                  <a:pt x="391" y="851"/>
                </a:cubicBezTo>
                <a:lnTo>
                  <a:pt x="392" y="851"/>
                </a:lnTo>
                <a:lnTo>
                  <a:pt x="393" y="851"/>
                </a:lnTo>
                <a:cubicBezTo>
                  <a:pt x="525" y="851"/>
                  <a:pt x="555" y="956"/>
                  <a:pt x="561" y="988"/>
                </a:cubicBezTo>
                <a:lnTo>
                  <a:pt x="563" y="997"/>
                </a:lnTo>
                <a:cubicBezTo>
                  <a:pt x="564" y="1005"/>
                  <a:pt x="565" y="1014"/>
                  <a:pt x="565" y="1022"/>
                </a:cubicBezTo>
                <a:lnTo>
                  <a:pt x="565" y="1023"/>
                </a:lnTo>
                <a:lnTo>
                  <a:pt x="565" y="1398"/>
                </a:lnTo>
                <a:cubicBezTo>
                  <a:pt x="565" y="1414"/>
                  <a:pt x="567" y="1430"/>
                  <a:pt x="571" y="1445"/>
                </a:cubicBezTo>
                <a:cubicBezTo>
                  <a:pt x="573" y="1452"/>
                  <a:pt x="575" y="1460"/>
                  <a:pt x="577" y="1466"/>
                </a:cubicBezTo>
                <a:cubicBezTo>
                  <a:pt x="580" y="1474"/>
                  <a:pt x="583" y="1481"/>
                  <a:pt x="586" y="1488"/>
                </a:cubicBezTo>
                <a:cubicBezTo>
                  <a:pt x="591" y="1499"/>
                  <a:pt x="597" y="1509"/>
                  <a:pt x="605" y="1519"/>
                </a:cubicBezTo>
                <a:cubicBezTo>
                  <a:pt x="606" y="1521"/>
                  <a:pt x="607" y="1523"/>
                  <a:pt x="609" y="1524"/>
                </a:cubicBezTo>
                <a:cubicBezTo>
                  <a:pt x="612" y="1529"/>
                  <a:pt x="616" y="1533"/>
                  <a:pt x="619" y="1537"/>
                </a:cubicBezTo>
                <a:cubicBezTo>
                  <a:pt x="621" y="1540"/>
                  <a:pt x="624" y="1543"/>
                  <a:pt x="627" y="1545"/>
                </a:cubicBezTo>
                <a:cubicBezTo>
                  <a:pt x="666" y="1585"/>
                  <a:pt x="719" y="1606"/>
                  <a:pt x="774" y="1606"/>
                </a:cubicBezTo>
                <a:lnTo>
                  <a:pt x="1151" y="1607"/>
                </a:lnTo>
                <a:cubicBezTo>
                  <a:pt x="1151" y="1607"/>
                  <a:pt x="1152" y="1607"/>
                  <a:pt x="1154" y="1607"/>
                </a:cubicBezTo>
                <a:cubicBezTo>
                  <a:pt x="1158" y="1606"/>
                  <a:pt x="1162" y="1606"/>
                  <a:pt x="1166" y="1606"/>
                </a:cubicBezTo>
                <a:lnTo>
                  <a:pt x="1174" y="1604"/>
                </a:lnTo>
                <a:cubicBezTo>
                  <a:pt x="1207" y="1598"/>
                  <a:pt x="1280" y="1573"/>
                  <a:pt x="1280" y="1474"/>
                </a:cubicBezTo>
                <a:cubicBezTo>
                  <a:pt x="1277" y="1443"/>
                  <a:pt x="1264" y="1414"/>
                  <a:pt x="1242" y="1389"/>
                </a:cubicBezTo>
                <a:cubicBezTo>
                  <a:pt x="1239" y="1386"/>
                  <a:pt x="1235" y="1382"/>
                  <a:pt x="1231" y="1378"/>
                </a:cubicBezTo>
                <a:lnTo>
                  <a:pt x="1231" y="1377"/>
                </a:lnTo>
                <a:cubicBezTo>
                  <a:pt x="1203" y="1346"/>
                  <a:pt x="1170" y="1296"/>
                  <a:pt x="1173" y="1236"/>
                </a:cubicBezTo>
                <a:cubicBezTo>
                  <a:pt x="1173" y="1219"/>
                  <a:pt x="1175" y="1203"/>
                  <a:pt x="1179" y="1186"/>
                </a:cubicBezTo>
                <a:cubicBezTo>
                  <a:pt x="1200" y="1109"/>
                  <a:pt x="1267" y="1052"/>
                  <a:pt x="1345" y="1043"/>
                </a:cubicBezTo>
                <a:lnTo>
                  <a:pt x="1345" y="1042"/>
                </a:lnTo>
                <a:lnTo>
                  <a:pt x="1348" y="1042"/>
                </a:lnTo>
                <a:lnTo>
                  <a:pt x="1348" y="1041"/>
                </a:lnTo>
                <a:lnTo>
                  <a:pt x="1364" y="1041"/>
                </a:lnTo>
                <a:lnTo>
                  <a:pt x="1365" y="1041"/>
                </a:lnTo>
                <a:lnTo>
                  <a:pt x="1366" y="1041"/>
                </a:lnTo>
                <a:lnTo>
                  <a:pt x="1367" y="1041"/>
                </a:lnTo>
                <a:cubicBezTo>
                  <a:pt x="1367" y="1041"/>
                  <a:pt x="1367" y="1041"/>
                  <a:pt x="1368" y="1041"/>
                </a:cubicBezTo>
                <a:lnTo>
                  <a:pt x="1369" y="1041"/>
                </a:lnTo>
                <a:cubicBezTo>
                  <a:pt x="1370" y="1041"/>
                  <a:pt x="1370" y="1041"/>
                  <a:pt x="1371" y="1041"/>
                </a:cubicBezTo>
                <a:lnTo>
                  <a:pt x="1391" y="1041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45" name="Freeform 449">
            <a:extLst>
              <a:ext uri="{FF2B5EF4-FFF2-40B4-BE49-F238E27FC236}">
                <a16:creationId xmlns:a16="http://schemas.microsoft.com/office/drawing/2014/main" id="{7C98FC40-53BB-5C1A-DF6C-DAC2075EE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5982" y="2008843"/>
            <a:ext cx="1354010" cy="1354037"/>
          </a:xfrm>
          <a:custGeom>
            <a:avLst/>
            <a:gdLst>
              <a:gd name="T0" fmla="*/ 707038 w 2174"/>
              <a:gd name="T1" fmla="*/ 578879 h 2174"/>
              <a:gd name="T2" fmla="*/ 763198 w 2174"/>
              <a:gd name="T3" fmla="*/ 553679 h 2174"/>
              <a:gd name="T4" fmla="*/ 767518 w 2174"/>
              <a:gd name="T5" fmla="*/ 547919 h 2174"/>
              <a:gd name="T6" fmla="*/ 774718 w 2174"/>
              <a:gd name="T7" fmla="*/ 535679 h 2174"/>
              <a:gd name="T8" fmla="*/ 782278 w 2174"/>
              <a:gd name="T9" fmla="*/ 75240 h 2174"/>
              <a:gd name="T10" fmla="*/ 759958 w 2174"/>
              <a:gd name="T11" fmla="*/ 22320 h 2174"/>
              <a:gd name="T12" fmla="*/ 707038 w 2174"/>
              <a:gd name="T13" fmla="*/ 0 h 2174"/>
              <a:gd name="T14" fmla="*/ 263519 w 2174"/>
              <a:gd name="T15" fmla="*/ 1800 h 2174"/>
              <a:gd name="T16" fmla="*/ 252719 w 2174"/>
              <a:gd name="T17" fmla="*/ 4680 h 2174"/>
              <a:gd name="T18" fmla="*/ 203399 w 2174"/>
              <a:gd name="T19" fmla="*/ 75240 h 2174"/>
              <a:gd name="T20" fmla="*/ 202679 w 2174"/>
              <a:gd name="T21" fmla="*/ 219599 h 2174"/>
              <a:gd name="T22" fmla="*/ 201959 w 2174"/>
              <a:gd name="T23" fmla="*/ 223199 h 2174"/>
              <a:gd name="T24" fmla="*/ 140760 w 2174"/>
              <a:gd name="T25" fmla="*/ 272519 h 2174"/>
              <a:gd name="T26" fmla="*/ 101520 w 2174"/>
              <a:gd name="T27" fmla="*/ 254519 h 2174"/>
              <a:gd name="T28" fmla="*/ 97560 w 2174"/>
              <a:gd name="T29" fmla="*/ 250559 h 2174"/>
              <a:gd name="T30" fmla="*/ 56520 w 2174"/>
              <a:gd name="T31" fmla="*/ 233639 h 2174"/>
              <a:gd name="T32" fmla="*/ 41760 w 2174"/>
              <a:gd name="T33" fmla="*/ 235799 h 2174"/>
              <a:gd name="T34" fmla="*/ 0 w 2174"/>
              <a:gd name="T35" fmla="*/ 290159 h 2174"/>
              <a:gd name="T36" fmla="*/ 41760 w 2174"/>
              <a:gd name="T37" fmla="*/ 343439 h 2174"/>
              <a:gd name="T38" fmla="*/ 56520 w 2174"/>
              <a:gd name="T39" fmla="*/ 345599 h 2174"/>
              <a:gd name="T40" fmla="*/ 97920 w 2174"/>
              <a:gd name="T41" fmla="*/ 327959 h 2174"/>
              <a:gd name="T42" fmla="*/ 101880 w 2174"/>
              <a:gd name="T43" fmla="*/ 323999 h 2174"/>
              <a:gd name="T44" fmla="*/ 141480 w 2174"/>
              <a:gd name="T45" fmla="*/ 306359 h 2174"/>
              <a:gd name="T46" fmla="*/ 202679 w 2174"/>
              <a:gd name="T47" fmla="*/ 359639 h 2174"/>
              <a:gd name="T48" fmla="*/ 203399 w 2174"/>
              <a:gd name="T49" fmla="*/ 368279 h 2174"/>
              <a:gd name="T50" fmla="*/ 203399 w 2174"/>
              <a:gd name="T51" fmla="*/ 503639 h 2174"/>
              <a:gd name="T52" fmla="*/ 207719 w 2174"/>
              <a:gd name="T53" fmla="*/ 528119 h 2174"/>
              <a:gd name="T54" fmla="*/ 210959 w 2174"/>
              <a:gd name="T55" fmla="*/ 536039 h 2174"/>
              <a:gd name="T56" fmla="*/ 219239 w 2174"/>
              <a:gd name="T57" fmla="*/ 548999 h 2174"/>
              <a:gd name="T58" fmla="*/ 222839 w 2174"/>
              <a:gd name="T59" fmla="*/ 553679 h 2174"/>
              <a:gd name="T60" fmla="*/ 278639 w 2174"/>
              <a:gd name="T61" fmla="*/ 578879 h 2174"/>
              <a:gd name="T62" fmla="*/ 422639 w 2174"/>
              <a:gd name="T63" fmla="*/ 579599 h 2174"/>
              <a:gd name="T64" fmla="*/ 424079 w 2174"/>
              <a:gd name="T65" fmla="*/ 579959 h 2174"/>
              <a:gd name="T66" fmla="*/ 426239 w 2174"/>
              <a:gd name="T67" fmla="*/ 580319 h 2174"/>
              <a:gd name="T68" fmla="*/ 474839 w 2174"/>
              <a:gd name="T69" fmla="*/ 628558 h 2174"/>
              <a:gd name="T70" fmla="*/ 475559 w 2174"/>
              <a:gd name="T71" fmla="*/ 641878 h 2174"/>
              <a:gd name="T72" fmla="*/ 457919 w 2174"/>
              <a:gd name="T73" fmla="*/ 681118 h 2174"/>
              <a:gd name="T74" fmla="*/ 453959 w 2174"/>
              <a:gd name="T75" fmla="*/ 685078 h 2174"/>
              <a:gd name="T76" fmla="*/ 437039 w 2174"/>
              <a:gd name="T77" fmla="*/ 726118 h 2174"/>
              <a:gd name="T78" fmla="*/ 438839 w 2174"/>
              <a:gd name="T79" fmla="*/ 740518 h 2174"/>
              <a:gd name="T80" fmla="*/ 493559 w 2174"/>
              <a:gd name="T81" fmla="*/ 782278 h 2174"/>
              <a:gd name="T82" fmla="*/ 546839 w 2174"/>
              <a:gd name="T83" fmla="*/ 740518 h 2174"/>
              <a:gd name="T84" fmla="*/ 548639 w 2174"/>
              <a:gd name="T85" fmla="*/ 725758 h 2174"/>
              <a:gd name="T86" fmla="*/ 531359 w 2174"/>
              <a:gd name="T87" fmla="*/ 684718 h 2174"/>
              <a:gd name="T88" fmla="*/ 527399 w 2174"/>
              <a:gd name="T89" fmla="*/ 680758 h 2174"/>
              <a:gd name="T90" fmla="*/ 510119 w 2174"/>
              <a:gd name="T91" fmla="*/ 641158 h 2174"/>
              <a:gd name="T92" fmla="*/ 563039 w 2174"/>
              <a:gd name="T93" fmla="*/ 579599 h 217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174" h="2174">
                <a:moveTo>
                  <a:pt x="1587" y="1608"/>
                </a:moveTo>
                <a:lnTo>
                  <a:pt x="1588" y="1608"/>
                </a:lnTo>
                <a:lnTo>
                  <a:pt x="1964" y="1608"/>
                </a:lnTo>
                <a:cubicBezTo>
                  <a:pt x="2022" y="1608"/>
                  <a:pt x="2079" y="1583"/>
                  <a:pt x="2118" y="1540"/>
                </a:cubicBezTo>
                <a:lnTo>
                  <a:pt x="2120" y="1538"/>
                </a:lnTo>
                <a:cubicBezTo>
                  <a:pt x="2122" y="1534"/>
                  <a:pt x="2126" y="1530"/>
                  <a:pt x="2129" y="1525"/>
                </a:cubicBezTo>
                <a:lnTo>
                  <a:pt x="2132" y="1522"/>
                </a:lnTo>
                <a:cubicBezTo>
                  <a:pt x="2140" y="1512"/>
                  <a:pt x="2146" y="1500"/>
                  <a:pt x="2152" y="1489"/>
                </a:cubicBezTo>
                <a:lnTo>
                  <a:pt x="2152" y="1488"/>
                </a:lnTo>
                <a:cubicBezTo>
                  <a:pt x="2166" y="1460"/>
                  <a:pt x="2173" y="1430"/>
                  <a:pt x="2173" y="1399"/>
                </a:cubicBezTo>
                <a:lnTo>
                  <a:pt x="2173" y="209"/>
                </a:lnTo>
                <a:cubicBezTo>
                  <a:pt x="2173" y="154"/>
                  <a:pt x="2151" y="101"/>
                  <a:pt x="2111" y="62"/>
                </a:cubicBezTo>
                <a:cubicBezTo>
                  <a:pt x="2109" y="59"/>
                  <a:pt x="2107" y="57"/>
                  <a:pt x="2104" y="55"/>
                </a:cubicBezTo>
                <a:cubicBezTo>
                  <a:pt x="2066" y="20"/>
                  <a:pt x="2016" y="0"/>
                  <a:pt x="1964" y="0"/>
                </a:cubicBezTo>
                <a:lnTo>
                  <a:pt x="774" y="0"/>
                </a:lnTo>
                <a:cubicBezTo>
                  <a:pt x="760" y="0"/>
                  <a:pt x="746" y="2"/>
                  <a:pt x="732" y="5"/>
                </a:cubicBezTo>
                <a:cubicBezTo>
                  <a:pt x="722" y="7"/>
                  <a:pt x="712" y="9"/>
                  <a:pt x="702" y="13"/>
                </a:cubicBezTo>
                <a:cubicBezTo>
                  <a:pt x="696" y="15"/>
                  <a:pt x="690" y="18"/>
                  <a:pt x="684" y="21"/>
                </a:cubicBezTo>
                <a:cubicBezTo>
                  <a:pt x="612" y="56"/>
                  <a:pt x="565" y="130"/>
                  <a:pt x="565" y="209"/>
                </a:cubicBezTo>
                <a:lnTo>
                  <a:pt x="565" y="586"/>
                </a:lnTo>
                <a:cubicBezTo>
                  <a:pt x="565" y="594"/>
                  <a:pt x="564" y="602"/>
                  <a:pt x="563" y="610"/>
                </a:cubicBezTo>
                <a:lnTo>
                  <a:pt x="561" y="620"/>
                </a:lnTo>
                <a:cubicBezTo>
                  <a:pt x="555" y="652"/>
                  <a:pt x="525" y="757"/>
                  <a:pt x="393" y="757"/>
                </a:cubicBezTo>
                <a:lnTo>
                  <a:pt x="392" y="757"/>
                </a:lnTo>
                <a:lnTo>
                  <a:pt x="391" y="757"/>
                </a:lnTo>
                <a:cubicBezTo>
                  <a:pt x="351" y="752"/>
                  <a:pt x="314" y="736"/>
                  <a:pt x="283" y="708"/>
                </a:cubicBezTo>
                <a:lnTo>
                  <a:pt x="282" y="707"/>
                </a:lnTo>
                <a:cubicBezTo>
                  <a:pt x="279" y="704"/>
                  <a:pt x="275" y="701"/>
                  <a:pt x="272" y="697"/>
                </a:cubicBezTo>
                <a:lnTo>
                  <a:pt x="271" y="696"/>
                </a:lnTo>
                <a:cubicBezTo>
                  <a:pt x="245" y="673"/>
                  <a:pt x="205" y="647"/>
                  <a:pt x="157" y="649"/>
                </a:cubicBezTo>
                <a:cubicBezTo>
                  <a:pt x="143" y="649"/>
                  <a:pt x="130" y="651"/>
                  <a:pt x="116" y="655"/>
                </a:cubicBezTo>
                <a:cubicBezTo>
                  <a:pt x="49" y="672"/>
                  <a:pt x="1" y="733"/>
                  <a:pt x="0" y="803"/>
                </a:cubicBezTo>
                <a:lnTo>
                  <a:pt x="0" y="804"/>
                </a:lnTo>
                <a:lnTo>
                  <a:pt x="0" y="806"/>
                </a:lnTo>
                <a:cubicBezTo>
                  <a:pt x="1" y="875"/>
                  <a:pt x="49" y="936"/>
                  <a:pt x="116" y="954"/>
                </a:cubicBezTo>
                <a:cubicBezTo>
                  <a:pt x="130" y="958"/>
                  <a:pt x="143" y="960"/>
                  <a:pt x="157" y="960"/>
                </a:cubicBezTo>
                <a:cubicBezTo>
                  <a:pt x="206" y="962"/>
                  <a:pt x="246" y="935"/>
                  <a:pt x="272" y="911"/>
                </a:cubicBezTo>
                <a:cubicBezTo>
                  <a:pt x="276" y="908"/>
                  <a:pt x="279" y="904"/>
                  <a:pt x="282" y="901"/>
                </a:cubicBezTo>
                <a:lnTo>
                  <a:pt x="283" y="900"/>
                </a:lnTo>
                <a:cubicBezTo>
                  <a:pt x="314" y="872"/>
                  <a:pt x="351" y="856"/>
                  <a:pt x="391" y="852"/>
                </a:cubicBezTo>
                <a:lnTo>
                  <a:pt x="392" y="851"/>
                </a:lnTo>
                <a:lnTo>
                  <a:pt x="393" y="851"/>
                </a:lnTo>
                <a:cubicBezTo>
                  <a:pt x="525" y="852"/>
                  <a:pt x="555" y="957"/>
                  <a:pt x="561" y="988"/>
                </a:cubicBezTo>
                <a:lnTo>
                  <a:pt x="563" y="999"/>
                </a:lnTo>
                <a:cubicBezTo>
                  <a:pt x="564" y="1006"/>
                  <a:pt x="565" y="1015"/>
                  <a:pt x="565" y="1023"/>
                </a:cubicBezTo>
                <a:lnTo>
                  <a:pt x="565" y="1024"/>
                </a:lnTo>
                <a:lnTo>
                  <a:pt x="565" y="1399"/>
                </a:lnTo>
                <a:cubicBezTo>
                  <a:pt x="565" y="1415"/>
                  <a:pt x="567" y="1431"/>
                  <a:pt x="571" y="1446"/>
                </a:cubicBezTo>
                <a:cubicBezTo>
                  <a:pt x="573" y="1453"/>
                  <a:pt x="575" y="1461"/>
                  <a:pt x="577" y="1467"/>
                </a:cubicBezTo>
                <a:cubicBezTo>
                  <a:pt x="580" y="1475"/>
                  <a:pt x="583" y="1483"/>
                  <a:pt x="586" y="1489"/>
                </a:cubicBezTo>
                <a:cubicBezTo>
                  <a:pt x="591" y="1500"/>
                  <a:pt x="597" y="1510"/>
                  <a:pt x="605" y="1521"/>
                </a:cubicBezTo>
                <a:cubicBezTo>
                  <a:pt x="606" y="1522"/>
                  <a:pt x="607" y="1524"/>
                  <a:pt x="609" y="1525"/>
                </a:cubicBezTo>
                <a:cubicBezTo>
                  <a:pt x="612" y="1530"/>
                  <a:pt x="616" y="1534"/>
                  <a:pt x="619" y="1538"/>
                </a:cubicBezTo>
                <a:cubicBezTo>
                  <a:pt x="621" y="1541"/>
                  <a:pt x="624" y="1544"/>
                  <a:pt x="627" y="1546"/>
                </a:cubicBezTo>
                <a:cubicBezTo>
                  <a:pt x="666" y="1586"/>
                  <a:pt x="719" y="1608"/>
                  <a:pt x="774" y="1608"/>
                </a:cubicBezTo>
                <a:lnTo>
                  <a:pt x="1151" y="1608"/>
                </a:lnTo>
                <a:cubicBezTo>
                  <a:pt x="1159" y="1608"/>
                  <a:pt x="1167" y="1609"/>
                  <a:pt x="1174" y="1610"/>
                </a:cubicBezTo>
                <a:lnTo>
                  <a:pt x="1178" y="1611"/>
                </a:lnTo>
                <a:lnTo>
                  <a:pt x="1184" y="1612"/>
                </a:lnTo>
                <a:lnTo>
                  <a:pt x="1185" y="1612"/>
                </a:lnTo>
                <a:cubicBezTo>
                  <a:pt x="1214" y="1618"/>
                  <a:pt x="1302" y="1643"/>
                  <a:pt x="1319" y="1746"/>
                </a:cubicBezTo>
                <a:cubicBezTo>
                  <a:pt x="1321" y="1757"/>
                  <a:pt x="1322" y="1768"/>
                  <a:pt x="1322" y="1781"/>
                </a:cubicBezTo>
                <a:lnTo>
                  <a:pt x="1321" y="1783"/>
                </a:lnTo>
                <a:cubicBezTo>
                  <a:pt x="1317" y="1823"/>
                  <a:pt x="1301" y="1860"/>
                  <a:pt x="1273" y="1891"/>
                </a:cubicBezTo>
                <a:lnTo>
                  <a:pt x="1272" y="1892"/>
                </a:lnTo>
                <a:cubicBezTo>
                  <a:pt x="1269" y="1895"/>
                  <a:pt x="1266" y="1898"/>
                  <a:pt x="1262" y="1903"/>
                </a:cubicBezTo>
                <a:lnTo>
                  <a:pt x="1261" y="1903"/>
                </a:lnTo>
                <a:cubicBezTo>
                  <a:pt x="1238" y="1929"/>
                  <a:pt x="1211" y="1968"/>
                  <a:pt x="1214" y="2016"/>
                </a:cubicBezTo>
                <a:lnTo>
                  <a:pt x="1214" y="2017"/>
                </a:lnTo>
                <a:cubicBezTo>
                  <a:pt x="1214" y="2029"/>
                  <a:pt x="1215" y="2043"/>
                  <a:pt x="1219" y="2057"/>
                </a:cubicBezTo>
                <a:cubicBezTo>
                  <a:pt x="1238" y="2124"/>
                  <a:pt x="1298" y="2171"/>
                  <a:pt x="1367" y="2173"/>
                </a:cubicBezTo>
                <a:lnTo>
                  <a:pt x="1370" y="2173"/>
                </a:lnTo>
                <a:lnTo>
                  <a:pt x="1371" y="2173"/>
                </a:lnTo>
                <a:cubicBezTo>
                  <a:pt x="1440" y="2171"/>
                  <a:pt x="1501" y="2124"/>
                  <a:pt x="1519" y="2057"/>
                </a:cubicBezTo>
                <a:cubicBezTo>
                  <a:pt x="1523" y="2043"/>
                  <a:pt x="1524" y="2029"/>
                  <a:pt x="1524" y="2017"/>
                </a:cubicBezTo>
                <a:lnTo>
                  <a:pt x="1524" y="2016"/>
                </a:lnTo>
                <a:cubicBezTo>
                  <a:pt x="1527" y="1968"/>
                  <a:pt x="1500" y="1928"/>
                  <a:pt x="1477" y="1903"/>
                </a:cubicBezTo>
                <a:lnTo>
                  <a:pt x="1476" y="1902"/>
                </a:lnTo>
                <a:cubicBezTo>
                  <a:pt x="1472" y="1898"/>
                  <a:pt x="1469" y="1895"/>
                  <a:pt x="1466" y="1892"/>
                </a:cubicBezTo>
                <a:lnTo>
                  <a:pt x="1465" y="1891"/>
                </a:lnTo>
                <a:cubicBezTo>
                  <a:pt x="1438" y="1860"/>
                  <a:pt x="1421" y="1823"/>
                  <a:pt x="1417" y="1783"/>
                </a:cubicBezTo>
                <a:lnTo>
                  <a:pt x="1417" y="1781"/>
                </a:lnTo>
                <a:cubicBezTo>
                  <a:pt x="1417" y="1649"/>
                  <a:pt x="1521" y="1618"/>
                  <a:pt x="1553" y="1612"/>
                </a:cubicBezTo>
                <a:lnTo>
                  <a:pt x="1564" y="1610"/>
                </a:lnTo>
                <a:cubicBezTo>
                  <a:pt x="1571" y="1609"/>
                  <a:pt x="1580" y="1608"/>
                  <a:pt x="1587" y="1608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46" name="Freeform 450">
            <a:extLst>
              <a:ext uri="{FF2B5EF4-FFF2-40B4-BE49-F238E27FC236}">
                <a16:creationId xmlns:a16="http://schemas.microsoft.com/office/drawing/2014/main" id="{690C7585-29D4-F5B7-8A3B-D23F70BC5B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6962" y="2005678"/>
            <a:ext cx="1002460" cy="1002482"/>
          </a:xfrm>
          <a:custGeom>
            <a:avLst/>
            <a:gdLst>
              <a:gd name="T0" fmla="*/ 210312 w 1609"/>
              <a:gd name="T1" fmla="*/ 577997 h 1608"/>
              <a:gd name="T2" fmla="*/ 217874 w 1609"/>
              <a:gd name="T3" fmla="*/ 577276 h 1608"/>
              <a:gd name="T4" fmla="*/ 242002 w 1609"/>
              <a:gd name="T5" fmla="*/ 499801 h 1608"/>
              <a:gd name="T6" fmla="*/ 217154 w 1609"/>
              <a:gd name="T7" fmla="*/ 444668 h 1608"/>
              <a:gd name="T8" fmla="*/ 279455 w 1609"/>
              <a:gd name="T9" fmla="*/ 375121 h 1608"/>
              <a:gd name="T10" fmla="*/ 286297 w 1609"/>
              <a:gd name="T11" fmla="*/ 374401 h 1608"/>
              <a:gd name="T12" fmla="*/ 287018 w 1609"/>
              <a:gd name="T13" fmla="*/ 374401 h 1608"/>
              <a:gd name="T14" fmla="*/ 288098 w 1609"/>
              <a:gd name="T15" fmla="*/ 374401 h 1608"/>
              <a:gd name="T16" fmla="*/ 296021 w 1609"/>
              <a:gd name="T17" fmla="*/ 375121 h 1608"/>
              <a:gd name="T18" fmla="*/ 357602 w 1609"/>
              <a:gd name="T19" fmla="*/ 444668 h 1608"/>
              <a:gd name="T20" fmla="*/ 332753 w 1609"/>
              <a:gd name="T21" fmla="*/ 499801 h 1608"/>
              <a:gd name="T22" fmla="*/ 356881 w 1609"/>
              <a:gd name="T23" fmla="*/ 577276 h 1608"/>
              <a:gd name="T24" fmla="*/ 365164 w 1609"/>
              <a:gd name="T25" fmla="*/ 578357 h 1608"/>
              <a:gd name="T26" fmla="*/ 414141 w 1609"/>
              <a:gd name="T27" fmla="*/ 577997 h 1608"/>
              <a:gd name="T28" fmla="*/ 571874 w 1609"/>
              <a:gd name="T29" fmla="*/ 536196 h 1608"/>
              <a:gd name="T30" fmla="*/ 577636 w 1609"/>
              <a:gd name="T31" fmla="*/ 518900 h 1608"/>
              <a:gd name="T32" fmla="*/ 579077 w 1609"/>
              <a:gd name="T33" fmla="*/ 358545 h 1608"/>
              <a:gd name="T34" fmla="*/ 578717 w 1609"/>
              <a:gd name="T35" fmla="*/ 356383 h 1608"/>
              <a:gd name="T36" fmla="*/ 577997 w 1609"/>
              <a:gd name="T37" fmla="*/ 353500 h 1608"/>
              <a:gd name="T38" fmla="*/ 576916 w 1609"/>
              <a:gd name="T39" fmla="*/ 350618 h 1608"/>
              <a:gd name="T40" fmla="*/ 575836 w 1609"/>
              <a:gd name="T41" fmla="*/ 347735 h 1608"/>
              <a:gd name="T42" fmla="*/ 574395 w 1609"/>
              <a:gd name="T43" fmla="*/ 344852 h 1608"/>
              <a:gd name="T44" fmla="*/ 572595 w 1609"/>
              <a:gd name="T45" fmla="*/ 341609 h 1608"/>
              <a:gd name="T46" fmla="*/ 570434 w 1609"/>
              <a:gd name="T47" fmla="*/ 338366 h 1608"/>
              <a:gd name="T48" fmla="*/ 567913 w 1609"/>
              <a:gd name="T49" fmla="*/ 335123 h 1608"/>
              <a:gd name="T50" fmla="*/ 565392 w 1609"/>
              <a:gd name="T51" fmla="*/ 332240 h 1608"/>
              <a:gd name="T52" fmla="*/ 562151 w 1609"/>
              <a:gd name="T53" fmla="*/ 329357 h 1608"/>
              <a:gd name="T54" fmla="*/ 558190 w 1609"/>
              <a:gd name="T55" fmla="*/ 327195 h 1608"/>
              <a:gd name="T56" fmla="*/ 554228 w 1609"/>
              <a:gd name="T57" fmla="*/ 325033 h 1608"/>
              <a:gd name="T58" fmla="*/ 549547 w 1609"/>
              <a:gd name="T59" fmla="*/ 322871 h 1608"/>
              <a:gd name="T60" fmla="*/ 544145 w 1609"/>
              <a:gd name="T61" fmla="*/ 321430 h 1608"/>
              <a:gd name="T62" fmla="*/ 538383 w 1609"/>
              <a:gd name="T63" fmla="*/ 320709 h 1608"/>
              <a:gd name="T64" fmla="*/ 501651 w 1609"/>
              <a:gd name="T65" fmla="*/ 334042 h 1608"/>
              <a:gd name="T66" fmla="*/ 496969 w 1609"/>
              <a:gd name="T67" fmla="*/ 338366 h 1608"/>
              <a:gd name="T68" fmla="*/ 428186 w 1609"/>
              <a:gd name="T69" fmla="*/ 356744 h 1608"/>
              <a:gd name="T70" fmla="*/ 376328 w 1609"/>
              <a:gd name="T71" fmla="*/ 292241 h 1608"/>
              <a:gd name="T72" fmla="*/ 375968 w 1609"/>
              <a:gd name="T73" fmla="*/ 289359 h 1608"/>
              <a:gd name="T74" fmla="*/ 376688 w 1609"/>
              <a:gd name="T75" fmla="*/ 281791 h 1608"/>
              <a:gd name="T76" fmla="*/ 446552 w 1609"/>
              <a:gd name="T77" fmla="*/ 219451 h 1608"/>
              <a:gd name="T78" fmla="*/ 501651 w 1609"/>
              <a:gd name="T79" fmla="*/ 244315 h 1608"/>
              <a:gd name="T80" fmla="*/ 579077 w 1609"/>
              <a:gd name="T81" fmla="*/ 220532 h 1608"/>
              <a:gd name="T82" fmla="*/ 559630 w 1609"/>
              <a:gd name="T83" fmla="*/ 24504 h 1608"/>
              <a:gd name="T84" fmla="*/ 503811 w 1609"/>
              <a:gd name="T85" fmla="*/ 0 h 1608"/>
              <a:gd name="T86" fmla="*/ 42855 w 1609"/>
              <a:gd name="T87" fmla="*/ 7207 h 1608"/>
              <a:gd name="T88" fmla="*/ 29890 w 1609"/>
              <a:gd name="T89" fmla="*/ 15495 h 1608"/>
              <a:gd name="T90" fmla="*/ 0 w 1609"/>
              <a:gd name="T91" fmla="*/ 75313 h 1608"/>
              <a:gd name="T92" fmla="*/ 0 w 1609"/>
              <a:gd name="T93" fmla="*/ 210803 h 1608"/>
              <a:gd name="T94" fmla="*/ 0 w 1609"/>
              <a:gd name="T95" fmla="*/ 212244 h 1608"/>
              <a:gd name="T96" fmla="*/ 0 w 1609"/>
              <a:gd name="T97" fmla="*/ 366833 h 1608"/>
              <a:gd name="T98" fmla="*/ 0 w 1609"/>
              <a:gd name="T99" fmla="*/ 481424 h 1608"/>
              <a:gd name="T100" fmla="*/ 22328 w 1609"/>
              <a:gd name="T101" fmla="*/ 557096 h 1608"/>
              <a:gd name="T102" fmla="*/ 29890 w 1609"/>
              <a:gd name="T103" fmla="*/ 563583 h 1608"/>
              <a:gd name="T104" fmla="*/ 42855 w 1609"/>
              <a:gd name="T105" fmla="*/ 571871 h 1608"/>
              <a:gd name="T106" fmla="*/ 58700 w 1609"/>
              <a:gd name="T107" fmla="*/ 576916 h 1608"/>
              <a:gd name="T108" fmla="*/ 209231 w 1609"/>
              <a:gd name="T109" fmla="*/ 577997 h 160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609" h="1608">
                <a:moveTo>
                  <a:pt x="581" y="1604"/>
                </a:moveTo>
                <a:lnTo>
                  <a:pt x="581" y="1604"/>
                </a:lnTo>
                <a:cubicBezTo>
                  <a:pt x="582" y="1604"/>
                  <a:pt x="583" y="1604"/>
                  <a:pt x="584" y="1604"/>
                </a:cubicBezTo>
                <a:cubicBezTo>
                  <a:pt x="589" y="1604"/>
                  <a:pt x="592" y="1604"/>
                  <a:pt x="597" y="1603"/>
                </a:cubicBezTo>
                <a:lnTo>
                  <a:pt x="605" y="1602"/>
                </a:lnTo>
                <a:cubicBezTo>
                  <a:pt x="637" y="1596"/>
                  <a:pt x="711" y="1571"/>
                  <a:pt x="711" y="1472"/>
                </a:cubicBezTo>
                <a:cubicBezTo>
                  <a:pt x="707" y="1440"/>
                  <a:pt x="695" y="1411"/>
                  <a:pt x="672" y="1387"/>
                </a:cubicBezTo>
                <a:cubicBezTo>
                  <a:pt x="669" y="1384"/>
                  <a:pt x="666" y="1379"/>
                  <a:pt x="662" y="1375"/>
                </a:cubicBezTo>
                <a:lnTo>
                  <a:pt x="661" y="1375"/>
                </a:lnTo>
                <a:cubicBezTo>
                  <a:pt x="633" y="1344"/>
                  <a:pt x="601" y="1294"/>
                  <a:pt x="603" y="1234"/>
                </a:cubicBezTo>
                <a:cubicBezTo>
                  <a:pt x="603" y="1217"/>
                  <a:pt x="605" y="1200"/>
                  <a:pt x="610" y="1184"/>
                </a:cubicBezTo>
                <a:cubicBezTo>
                  <a:pt x="630" y="1106"/>
                  <a:pt x="697" y="1050"/>
                  <a:pt x="776" y="1041"/>
                </a:cubicBezTo>
                <a:lnTo>
                  <a:pt x="776" y="1039"/>
                </a:lnTo>
                <a:lnTo>
                  <a:pt x="779" y="1039"/>
                </a:lnTo>
                <a:lnTo>
                  <a:pt x="795" y="1039"/>
                </a:lnTo>
                <a:lnTo>
                  <a:pt x="796" y="1039"/>
                </a:lnTo>
                <a:lnTo>
                  <a:pt x="797" y="1039"/>
                </a:lnTo>
                <a:cubicBezTo>
                  <a:pt x="798" y="1039"/>
                  <a:pt x="798" y="1039"/>
                  <a:pt x="798" y="1039"/>
                </a:cubicBezTo>
                <a:lnTo>
                  <a:pt x="799" y="1039"/>
                </a:lnTo>
                <a:lnTo>
                  <a:pt x="800" y="1039"/>
                </a:lnTo>
                <a:lnTo>
                  <a:pt x="801" y="1039"/>
                </a:lnTo>
                <a:lnTo>
                  <a:pt x="822" y="1039"/>
                </a:lnTo>
                <a:lnTo>
                  <a:pt x="822" y="1041"/>
                </a:lnTo>
                <a:cubicBezTo>
                  <a:pt x="900" y="1050"/>
                  <a:pt x="966" y="1106"/>
                  <a:pt x="986" y="1184"/>
                </a:cubicBezTo>
                <a:cubicBezTo>
                  <a:pt x="991" y="1200"/>
                  <a:pt x="993" y="1217"/>
                  <a:pt x="993" y="1234"/>
                </a:cubicBezTo>
                <a:cubicBezTo>
                  <a:pt x="996" y="1294"/>
                  <a:pt x="964" y="1344"/>
                  <a:pt x="936" y="1374"/>
                </a:cubicBezTo>
                <a:lnTo>
                  <a:pt x="936" y="1375"/>
                </a:lnTo>
                <a:cubicBezTo>
                  <a:pt x="931" y="1379"/>
                  <a:pt x="928" y="1383"/>
                  <a:pt x="924" y="1387"/>
                </a:cubicBezTo>
                <a:cubicBezTo>
                  <a:pt x="902" y="1411"/>
                  <a:pt x="889" y="1440"/>
                  <a:pt x="885" y="1472"/>
                </a:cubicBezTo>
                <a:cubicBezTo>
                  <a:pt x="886" y="1571"/>
                  <a:pt x="959" y="1596"/>
                  <a:pt x="991" y="1602"/>
                </a:cubicBezTo>
                <a:lnTo>
                  <a:pt x="1000" y="1603"/>
                </a:lnTo>
                <a:cubicBezTo>
                  <a:pt x="1005" y="1604"/>
                  <a:pt x="1009" y="1604"/>
                  <a:pt x="1014" y="1605"/>
                </a:cubicBezTo>
                <a:cubicBezTo>
                  <a:pt x="1015" y="1604"/>
                  <a:pt x="1017" y="1604"/>
                  <a:pt x="1018" y="1604"/>
                </a:cubicBezTo>
                <a:lnTo>
                  <a:pt x="1019" y="1604"/>
                </a:lnTo>
                <a:lnTo>
                  <a:pt x="1150" y="1604"/>
                </a:lnTo>
                <a:lnTo>
                  <a:pt x="1150" y="1607"/>
                </a:lnTo>
                <a:lnTo>
                  <a:pt x="1399" y="1607"/>
                </a:lnTo>
                <a:cubicBezTo>
                  <a:pt x="1479" y="1607"/>
                  <a:pt x="1553" y="1560"/>
                  <a:pt x="1588" y="1488"/>
                </a:cubicBezTo>
                <a:cubicBezTo>
                  <a:pt x="1591" y="1482"/>
                  <a:pt x="1593" y="1476"/>
                  <a:pt x="1595" y="1470"/>
                </a:cubicBezTo>
                <a:cubicBezTo>
                  <a:pt x="1599" y="1460"/>
                  <a:pt x="1602" y="1450"/>
                  <a:pt x="1604" y="1440"/>
                </a:cubicBezTo>
                <a:cubicBezTo>
                  <a:pt x="1607" y="1426"/>
                  <a:pt x="1608" y="1412"/>
                  <a:pt x="1608" y="1398"/>
                </a:cubicBezTo>
                <a:lnTo>
                  <a:pt x="1608" y="997"/>
                </a:lnTo>
                <a:lnTo>
                  <a:pt x="1608" y="995"/>
                </a:lnTo>
                <a:cubicBezTo>
                  <a:pt x="1608" y="993"/>
                  <a:pt x="1607" y="992"/>
                  <a:pt x="1607" y="990"/>
                </a:cubicBezTo>
                <a:lnTo>
                  <a:pt x="1607" y="989"/>
                </a:lnTo>
                <a:cubicBezTo>
                  <a:pt x="1606" y="987"/>
                  <a:pt x="1605" y="985"/>
                  <a:pt x="1605" y="984"/>
                </a:cubicBezTo>
                <a:cubicBezTo>
                  <a:pt x="1605" y="983"/>
                  <a:pt x="1605" y="982"/>
                  <a:pt x="1605" y="981"/>
                </a:cubicBezTo>
                <a:cubicBezTo>
                  <a:pt x="1604" y="980"/>
                  <a:pt x="1603" y="978"/>
                  <a:pt x="1603" y="976"/>
                </a:cubicBezTo>
                <a:cubicBezTo>
                  <a:pt x="1603" y="975"/>
                  <a:pt x="1602" y="974"/>
                  <a:pt x="1602" y="973"/>
                </a:cubicBezTo>
                <a:cubicBezTo>
                  <a:pt x="1602" y="972"/>
                  <a:pt x="1600" y="970"/>
                  <a:pt x="1600" y="968"/>
                </a:cubicBezTo>
                <a:cubicBezTo>
                  <a:pt x="1600" y="967"/>
                  <a:pt x="1599" y="966"/>
                  <a:pt x="1599" y="965"/>
                </a:cubicBezTo>
                <a:cubicBezTo>
                  <a:pt x="1598" y="963"/>
                  <a:pt x="1597" y="961"/>
                  <a:pt x="1596" y="960"/>
                </a:cubicBezTo>
                <a:cubicBezTo>
                  <a:pt x="1595" y="959"/>
                  <a:pt x="1595" y="957"/>
                  <a:pt x="1595" y="957"/>
                </a:cubicBezTo>
                <a:cubicBezTo>
                  <a:pt x="1594" y="955"/>
                  <a:pt x="1593" y="953"/>
                  <a:pt x="1592" y="951"/>
                </a:cubicBezTo>
                <a:cubicBezTo>
                  <a:pt x="1591" y="950"/>
                  <a:pt x="1591" y="949"/>
                  <a:pt x="1590" y="948"/>
                </a:cubicBezTo>
                <a:cubicBezTo>
                  <a:pt x="1589" y="946"/>
                  <a:pt x="1588" y="944"/>
                  <a:pt x="1586" y="943"/>
                </a:cubicBezTo>
                <a:cubicBezTo>
                  <a:pt x="1586" y="941"/>
                  <a:pt x="1585" y="940"/>
                  <a:pt x="1584" y="939"/>
                </a:cubicBezTo>
                <a:cubicBezTo>
                  <a:pt x="1583" y="937"/>
                  <a:pt x="1581" y="936"/>
                  <a:pt x="1580" y="934"/>
                </a:cubicBezTo>
                <a:cubicBezTo>
                  <a:pt x="1579" y="933"/>
                  <a:pt x="1578" y="932"/>
                  <a:pt x="1577" y="930"/>
                </a:cubicBezTo>
                <a:cubicBezTo>
                  <a:pt x="1576" y="928"/>
                  <a:pt x="1575" y="927"/>
                  <a:pt x="1573" y="926"/>
                </a:cubicBezTo>
                <a:cubicBezTo>
                  <a:pt x="1572" y="925"/>
                  <a:pt x="1571" y="924"/>
                  <a:pt x="1570" y="922"/>
                </a:cubicBezTo>
                <a:cubicBezTo>
                  <a:pt x="1568" y="921"/>
                  <a:pt x="1567" y="919"/>
                  <a:pt x="1565" y="918"/>
                </a:cubicBezTo>
                <a:cubicBezTo>
                  <a:pt x="1564" y="917"/>
                  <a:pt x="1562" y="916"/>
                  <a:pt x="1561" y="914"/>
                </a:cubicBezTo>
                <a:cubicBezTo>
                  <a:pt x="1559" y="913"/>
                  <a:pt x="1557" y="912"/>
                  <a:pt x="1556" y="911"/>
                </a:cubicBezTo>
                <a:cubicBezTo>
                  <a:pt x="1554" y="910"/>
                  <a:pt x="1552" y="908"/>
                  <a:pt x="1550" y="908"/>
                </a:cubicBezTo>
                <a:cubicBezTo>
                  <a:pt x="1548" y="907"/>
                  <a:pt x="1547" y="905"/>
                  <a:pt x="1545" y="905"/>
                </a:cubicBezTo>
                <a:cubicBezTo>
                  <a:pt x="1543" y="903"/>
                  <a:pt x="1541" y="902"/>
                  <a:pt x="1539" y="902"/>
                </a:cubicBezTo>
                <a:cubicBezTo>
                  <a:pt x="1537" y="900"/>
                  <a:pt x="1534" y="900"/>
                  <a:pt x="1532" y="899"/>
                </a:cubicBezTo>
                <a:cubicBezTo>
                  <a:pt x="1530" y="898"/>
                  <a:pt x="1528" y="897"/>
                  <a:pt x="1526" y="896"/>
                </a:cubicBezTo>
                <a:cubicBezTo>
                  <a:pt x="1523" y="896"/>
                  <a:pt x="1521" y="895"/>
                  <a:pt x="1518" y="894"/>
                </a:cubicBezTo>
                <a:cubicBezTo>
                  <a:pt x="1516" y="894"/>
                  <a:pt x="1514" y="893"/>
                  <a:pt x="1511" y="892"/>
                </a:cubicBezTo>
                <a:cubicBezTo>
                  <a:pt x="1508" y="892"/>
                  <a:pt x="1505" y="891"/>
                  <a:pt x="1501" y="891"/>
                </a:cubicBezTo>
                <a:cubicBezTo>
                  <a:pt x="1499" y="891"/>
                  <a:pt x="1498" y="890"/>
                  <a:pt x="1495" y="890"/>
                </a:cubicBezTo>
                <a:cubicBezTo>
                  <a:pt x="1490" y="889"/>
                  <a:pt x="1484" y="889"/>
                  <a:pt x="1477" y="889"/>
                </a:cubicBezTo>
                <a:cubicBezTo>
                  <a:pt x="1446" y="892"/>
                  <a:pt x="1418" y="906"/>
                  <a:pt x="1393" y="927"/>
                </a:cubicBezTo>
                <a:cubicBezTo>
                  <a:pt x="1389" y="931"/>
                  <a:pt x="1385" y="935"/>
                  <a:pt x="1381" y="939"/>
                </a:cubicBezTo>
                <a:lnTo>
                  <a:pt x="1380" y="939"/>
                </a:lnTo>
                <a:cubicBezTo>
                  <a:pt x="1350" y="967"/>
                  <a:pt x="1300" y="1000"/>
                  <a:pt x="1240" y="997"/>
                </a:cubicBezTo>
                <a:cubicBezTo>
                  <a:pt x="1223" y="997"/>
                  <a:pt x="1206" y="995"/>
                  <a:pt x="1189" y="990"/>
                </a:cubicBezTo>
                <a:cubicBezTo>
                  <a:pt x="1112" y="970"/>
                  <a:pt x="1055" y="903"/>
                  <a:pt x="1046" y="824"/>
                </a:cubicBezTo>
                <a:lnTo>
                  <a:pt x="1046" y="817"/>
                </a:lnTo>
                <a:cubicBezTo>
                  <a:pt x="1045" y="815"/>
                  <a:pt x="1045" y="813"/>
                  <a:pt x="1045" y="811"/>
                </a:cubicBezTo>
                <a:lnTo>
                  <a:pt x="1044" y="805"/>
                </a:lnTo>
                <a:cubicBezTo>
                  <a:pt x="1044" y="804"/>
                  <a:pt x="1044" y="804"/>
                  <a:pt x="1044" y="803"/>
                </a:cubicBezTo>
                <a:cubicBezTo>
                  <a:pt x="1044" y="803"/>
                  <a:pt x="1044" y="802"/>
                  <a:pt x="1044" y="801"/>
                </a:cubicBezTo>
                <a:lnTo>
                  <a:pt x="1045" y="782"/>
                </a:lnTo>
                <a:lnTo>
                  <a:pt x="1046" y="782"/>
                </a:lnTo>
                <a:cubicBezTo>
                  <a:pt x="1055" y="703"/>
                  <a:pt x="1112" y="637"/>
                  <a:pt x="1189" y="616"/>
                </a:cubicBezTo>
                <a:cubicBezTo>
                  <a:pt x="1206" y="612"/>
                  <a:pt x="1223" y="609"/>
                  <a:pt x="1240" y="609"/>
                </a:cubicBezTo>
                <a:cubicBezTo>
                  <a:pt x="1300" y="606"/>
                  <a:pt x="1350" y="639"/>
                  <a:pt x="1381" y="667"/>
                </a:cubicBezTo>
                <a:lnTo>
                  <a:pt x="1382" y="668"/>
                </a:lnTo>
                <a:cubicBezTo>
                  <a:pt x="1386" y="672"/>
                  <a:pt x="1389" y="675"/>
                  <a:pt x="1393" y="678"/>
                </a:cubicBezTo>
                <a:cubicBezTo>
                  <a:pt x="1418" y="701"/>
                  <a:pt x="1446" y="714"/>
                  <a:pt x="1477" y="717"/>
                </a:cubicBezTo>
                <a:cubicBezTo>
                  <a:pt x="1577" y="716"/>
                  <a:pt x="1602" y="643"/>
                  <a:pt x="1608" y="612"/>
                </a:cubicBezTo>
                <a:lnTo>
                  <a:pt x="1608" y="609"/>
                </a:lnTo>
                <a:lnTo>
                  <a:pt x="1608" y="209"/>
                </a:lnTo>
                <a:cubicBezTo>
                  <a:pt x="1608" y="157"/>
                  <a:pt x="1589" y="107"/>
                  <a:pt x="1554" y="68"/>
                </a:cubicBezTo>
                <a:cubicBezTo>
                  <a:pt x="1551" y="66"/>
                  <a:pt x="1549" y="63"/>
                  <a:pt x="1547" y="61"/>
                </a:cubicBezTo>
                <a:cubicBezTo>
                  <a:pt x="1508" y="22"/>
                  <a:pt x="1455" y="0"/>
                  <a:pt x="1399" y="0"/>
                </a:cubicBezTo>
                <a:lnTo>
                  <a:pt x="210" y="0"/>
                </a:lnTo>
                <a:cubicBezTo>
                  <a:pt x="178" y="0"/>
                  <a:pt x="149" y="6"/>
                  <a:pt x="120" y="20"/>
                </a:cubicBezTo>
                <a:lnTo>
                  <a:pt x="119" y="20"/>
                </a:lnTo>
                <a:cubicBezTo>
                  <a:pt x="108" y="26"/>
                  <a:pt x="97" y="33"/>
                  <a:pt x="86" y="40"/>
                </a:cubicBezTo>
                <a:lnTo>
                  <a:pt x="83" y="43"/>
                </a:lnTo>
                <a:cubicBezTo>
                  <a:pt x="79" y="46"/>
                  <a:pt x="74" y="50"/>
                  <a:pt x="71" y="53"/>
                </a:cubicBezTo>
                <a:lnTo>
                  <a:pt x="69" y="54"/>
                </a:lnTo>
                <a:cubicBezTo>
                  <a:pt x="26" y="94"/>
                  <a:pt x="0" y="150"/>
                  <a:pt x="0" y="209"/>
                </a:cubicBezTo>
                <a:lnTo>
                  <a:pt x="0" y="420"/>
                </a:lnTo>
                <a:lnTo>
                  <a:pt x="0" y="584"/>
                </a:lnTo>
                <a:lnTo>
                  <a:pt x="0" y="585"/>
                </a:lnTo>
                <a:cubicBezTo>
                  <a:pt x="0" y="586"/>
                  <a:pt x="0" y="587"/>
                  <a:pt x="0" y="589"/>
                </a:cubicBezTo>
                <a:cubicBezTo>
                  <a:pt x="0" y="590"/>
                  <a:pt x="0" y="592"/>
                  <a:pt x="0" y="592"/>
                </a:cubicBezTo>
                <a:lnTo>
                  <a:pt x="0" y="1017"/>
                </a:lnTo>
                <a:lnTo>
                  <a:pt x="0" y="1018"/>
                </a:lnTo>
                <a:cubicBezTo>
                  <a:pt x="0" y="1020"/>
                  <a:pt x="0" y="1021"/>
                  <a:pt x="0" y="1022"/>
                </a:cubicBezTo>
                <a:lnTo>
                  <a:pt x="0" y="1332"/>
                </a:lnTo>
                <a:lnTo>
                  <a:pt x="0" y="1336"/>
                </a:lnTo>
                <a:lnTo>
                  <a:pt x="0" y="1398"/>
                </a:lnTo>
                <a:cubicBezTo>
                  <a:pt x="0" y="1454"/>
                  <a:pt x="23" y="1506"/>
                  <a:pt x="62" y="1546"/>
                </a:cubicBezTo>
                <a:cubicBezTo>
                  <a:pt x="65" y="1548"/>
                  <a:pt x="68" y="1551"/>
                  <a:pt x="71" y="1553"/>
                </a:cubicBezTo>
                <a:cubicBezTo>
                  <a:pt x="74" y="1557"/>
                  <a:pt x="79" y="1560"/>
                  <a:pt x="83" y="1564"/>
                </a:cubicBezTo>
                <a:cubicBezTo>
                  <a:pt x="85" y="1565"/>
                  <a:pt x="86" y="1566"/>
                  <a:pt x="89" y="1568"/>
                </a:cubicBezTo>
                <a:cubicBezTo>
                  <a:pt x="98" y="1575"/>
                  <a:pt x="109" y="1581"/>
                  <a:pt x="119" y="1587"/>
                </a:cubicBezTo>
                <a:cubicBezTo>
                  <a:pt x="126" y="1590"/>
                  <a:pt x="133" y="1593"/>
                  <a:pt x="141" y="1595"/>
                </a:cubicBezTo>
                <a:cubicBezTo>
                  <a:pt x="148" y="1598"/>
                  <a:pt x="155" y="1600"/>
                  <a:pt x="163" y="1601"/>
                </a:cubicBezTo>
                <a:cubicBezTo>
                  <a:pt x="178" y="1605"/>
                  <a:pt x="194" y="1607"/>
                  <a:pt x="210" y="1607"/>
                </a:cubicBezTo>
                <a:lnTo>
                  <a:pt x="468" y="1607"/>
                </a:lnTo>
                <a:lnTo>
                  <a:pt x="467" y="1604"/>
                </a:lnTo>
                <a:lnTo>
                  <a:pt x="581" y="16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47" name="Freeform 451">
            <a:extLst>
              <a:ext uri="{FF2B5EF4-FFF2-40B4-BE49-F238E27FC236}">
                <a16:creationId xmlns:a16="http://schemas.microsoft.com/office/drawing/2014/main" id="{8AE2AE47-625D-AAD1-AA5C-3F5BBF5E8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9659" y="2673683"/>
            <a:ext cx="1002460" cy="1708338"/>
          </a:xfrm>
          <a:custGeom>
            <a:avLst/>
            <a:gdLst>
              <a:gd name="T0" fmla="*/ 343557 w 1609"/>
              <a:gd name="T1" fmla="*/ 944978 h 2745"/>
              <a:gd name="T2" fmla="*/ 328432 w 1609"/>
              <a:gd name="T3" fmla="*/ 889582 h 2745"/>
              <a:gd name="T4" fmla="*/ 324470 w 1609"/>
              <a:gd name="T5" fmla="*/ 884905 h 2745"/>
              <a:gd name="T6" fmla="*/ 306824 w 1609"/>
              <a:gd name="T7" fmla="*/ 845337 h 2745"/>
              <a:gd name="T8" fmla="*/ 359762 w 1609"/>
              <a:gd name="T9" fmla="*/ 784185 h 2745"/>
              <a:gd name="T10" fmla="*/ 503811 w 1609"/>
              <a:gd name="T11" fmla="*/ 783105 h 2745"/>
              <a:gd name="T12" fmla="*/ 574395 w 1609"/>
              <a:gd name="T13" fmla="*/ 733824 h 2745"/>
              <a:gd name="T14" fmla="*/ 579077 w 1609"/>
              <a:gd name="T15" fmla="*/ 706486 h 2745"/>
              <a:gd name="T16" fmla="*/ 579077 w 1609"/>
              <a:gd name="T17" fmla="*/ 561519 h 2745"/>
              <a:gd name="T18" fmla="*/ 501651 w 1609"/>
              <a:gd name="T19" fmla="*/ 537418 h 2745"/>
              <a:gd name="T20" fmla="*/ 446552 w 1609"/>
              <a:gd name="T21" fmla="*/ 562239 h 2745"/>
              <a:gd name="T22" fmla="*/ 376688 w 1609"/>
              <a:gd name="T23" fmla="*/ 500367 h 2745"/>
              <a:gd name="T24" fmla="*/ 376328 w 1609"/>
              <a:gd name="T25" fmla="*/ 496770 h 2745"/>
              <a:gd name="T26" fmla="*/ 376688 w 1609"/>
              <a:gd name="T27" fmla="*/ 487417 h 2745"/>
              <a:gd name="T28" fmla="*/ 428186 w 1609"/>
              <a:gd name="T29" fmla="*/ 426985 h 2745"/>
              <a:gd name="T30" fmla="*/ 497329 w 1609"/>
              <a:gd name="T31" fmla="*/ 445330 h 2745"/>
              <a:gd name="T32" fmla="*/ 501651 w 1609"/>
              <a:gd name="T33" fmla="*/ 449287 h 2745"/>
              <a:gd name="T34" fmla="*/ 579077 w 1609"/>
              <a:gd name="T35" fmla="*/ 424467 h 2745"/>
              <a:gd name="T36" fmla="*/ 579077 w 1609"/>
              <a:gd name="T37" fmla="*/ 278781 h 2745"/>
              <a:gd name="T38" fmla="*/ 574395 w 1609"/>
              <a:gd name="T39" fmla="*/ 253241 h 2745"/>
              <a:gd name="T40" fmla="*/ 368045 w 1609"/>
              <a:gd name="T41" fmla="*/ 203960 h 2745"/>
              <a:gd name="T42" fmla="*/ 356161 w 1609"/>
              <a:gd name="T43" fmla="*/ 202521 h 2745"/>
              <a:gd name="T44" fmla="*/ 306824 w 1609"/>
              <a:gd name="T45" fmla="*/ 140650 h 2745"/>
              <a:gd name="T46" fmla="*/ 324470 w 1609"/>
              <a:gd name="T47" fmla="*/ 101440 h 2745"/>
              <a:gd name="T48" fmla="*/ 345357 w 1609"/>
              <a:gd name="T49" fmla="*/ 56835 h 2745"/>
              <a:gd name="T50" fmla="*/ 343557 w 1609"/>
              <a:gd name="T51" fmla="*/ 42087 h 2745"/>
              <a:gd name="T52" fmla="*/ 289178 w 1609"/>
              <a:gd name="T53" fmla="*/ 0 h 2745"/>
              <a:gd name="T54" fmla="*/ 233719 w 1609"/>
              <a:gd name="T55" fmla="*/ 56835 h 2745"/>
              <a:gd name="T56" fmla="*/ 251365 w 1609"/>
              <a:gd name="T57" fmla="*/ 98203 h 2745"/>
              <a:gd name="T58" fmla="*/ 272613 w 1609"/>
              <a:gd name="T59" fmla="*/ 140650 h 2745"/>
              <a:gd name="T60" fmla="*/ 223276 w 1609"/>
              <a:gd name="T61" fmla="*/ 202521 h 2745"/>
              <a:gd name="T62" fmla="*/ 211032 w 1609"/>
              <a:gd name="T63" fmla="*/ 203960 h 2745"/>
              <a:gd name="T64" fmla="*/ 58700 w 1609"/>
              <a:gd name="T65" fmla="*/ 205759 h 2745"/>
              <a:gd name="T66" fmla="*/ 42855 w 1609"/>
              <a:gd name="T67" fmla="*/ 211154 h 2745"/>
              <a:gd name="T68" fmla="*/ 29890 w 1609"/>
              <a:gd name="T69" fmla="*/ 219428 h 2745"/>
              <a:gd name="T70" fmla="*/ 22328 w 1609"/>
              <a:gd name="T71" fmla="*/ 225903 h 2745"/>
              <a:gd name="T72" fmla="*/ 0 w 1609"/>
              <a:gd name="T73" fmla="*/ 288134 h 2745"/>
              <a:gd name="T74" fmla="*/ 0 w 1609"/>
              <a:gd name="T75" fmla="*/ 708284 h 2745"/>
              <a:gd name="T76" fmla="*/ 25569 w 1609"/>
              <a:gd name="T77" fmla="*/ 764040 h 2745"/>
              <a:gd name="T78" fmla="*/ 32051 w 1609"/>
              <a:gd name="T79" fmla="*/ 769076 h 2745"/>
              <a:gd name="T80" fmla="*/ 50777 w 1609"/>
              <a:gd name="T81" fmla="*/ 779148 h 2745"/>
              <a:gd name="T82" fmla="*/ 210672 w 1609"/>
              <a:gd name="T83" fmla="*/ 783105 h 2745"/>
              <a:gd name="T84" fmla="*/ 219315 w 1609"/>
              <a:gd name="T85" fmla="*/ 784185 h 2745"/>
              <a:gd name="T86" fmla="*/ 272613 w 1609"/>
              <a:gd name="T87" fmla="*/ 846056 h 2745"/>
              <a:gd name="T88" fmla="*/ 254607 w 1609"/>
              <a:gd name="T89" fmla="*/ 885625 h 2745"/>
              <a:gd name="T90" fmla="*/ 251005 w 1609"/>
              <a:gd name="T91" fmla="*/ 889222 h 2745"/>
              <a:gd name="T92" fmla="*/ 235520 w 1609"/>
              <a:gd name="T93" fmla="*/ 944978 h 2745"/>
              <a:gd name="T94" fmla="*/ 290259 w 1609"/>
              <a:gd name="T95" fmla="*/ 987065 h 274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609" h="2745">
                <a:moveTo>
                  <a:pt x="806" y="2744"/>
                </a:moveTo>
                <a:lnTo>
                  <a:pt x="806" y="2744"/>
                </a:lnTo>
                <a:cubicBezTo>
                  <a:pt x="875" y="2742"/>
                  <a:pt x="936" y="2695"/>
                  <a:pt x="954" y="2627"/>
                </a:cubicBezTo>
                <a:cubicBezTo>
                  <a:pt x="958" y="2614"/>
                  <a:pt x="959" y="2601"/>
                  <a:pt x="959" y="2587"/>
                </a:cubicBezTo>
                <a:lnTo>
                  <a:pt x="959" y="2586"/>
                </a:lnTo>
                <a:cubicBezTo>
                  <a:pt x="962" y="2539"/>
                  <a:pt x="936" y="2499"/>
                  <a:pt x="912" y="2473"/>
                </a:cubicBezTo>
                <a:lnTo>
                  <a:pt x="912" y="2472"/>
                </a:lnTo>
                <a:cubicBezTo>
                  <a:pt x="908" y="2468"/>
                  <a:pt x="904" y="2465"/>
                  <a:pt x="901" y="2462"/>
                </a:cubicBezTo>
                <a:lnTo>
                  <a:pt x="901" y="2460"/>
                </a:lnTo>
                <a:cubicBezTo>
                  <a:pt x="873" y="2430"/>
                  <a:pt x="856" y="2393"/>
                  <a:pt x="852" y="2353"/>
                </a:cubicBezTo>
                <a:lnTo>
                  <a:pt x="852" y="2352"/>
                </a:lnTo>
                <a:lnTo>
                  <a:pt x="852" y="2350"/>
                </a:lnTo>
                <a:cubicBezTo>
                  <a:pt x="852" y="2219"/>
                  <a:pt x="957" y="2188"/>
                  <a:pt x="989" y="2182"/>
                </a:cubicBezTo>
                <a:lnTo>
                  <a:pt x="999" y="2180"/>
                </a:lnTo>
                <a:cubicBezTo>
                  <a:pt x="1006" y="2179"/>
                  <a:pt x="1015" y="2178"/>
                  <a:pt x="1022" y="2177"/>
                </a:cubicBezTo>
                <a:lnTo>
                  <a:pt x="1399" y="2177"/>
                </a:lnTo>
                <a:cubicBezTo>
                  <a:pt x="1479" y="2177"/>
                  <a:pt x="1553" y="2131"/>
                  <a:pt x="1588" y="2059"/>
                </a:cubicBezTo>
                <a:cubicBezTo>
                  <a:pt x="1591" y="2052"/>
                  <a:pt x="1593" y="2046"/>
                  <a:pt x="1595" y="2040"/>
                </a:cubicBezTo>
                <a:cubicBezTo>
                  <a:pt x="1599" y="2031"/>
                  <a:pt x="1602" y="2021"/>
                  <a:pt x="1604" y="2010"/>
                </a:cubicBezTo>
                <a:cubicBezTo>
                  <a:pt x="1607" y="1997"/>
                  <a:pt x="1608" y="1983"/>
                  <a:pt x="1608" y="1969"/>
                </a:cubicBezTo>
                <a:lnTo>
                  <a:pt x="1608" y="1964"/>
                </a:lnTo>
                <a:lnTo>
                  <a:pt x="1608" y="1568"/>
                </a:lnTo>
                <a:lnTo>
                  <a:pt x="1608" y="1563"/>
                </a:lnTo>
                <a:lnTo>
                  <a:pt x="1608" y="1561"/>
                </a:lnTo>
                <a:cubicBezTo>
                  <a:pt x="1602" y="1530"/>
                  <a:pt x="1577" y="1456"/>
                  <a:pt x="1477" y="1456"/>
                </a:cubicBezTo>
                <a:cubicBezTo>
                  <a:pt x="1446" y="1459"/>
                  <a:pt x="1418" y="1472"/>
                  <a:pt x="1393" y="1494"/>
                </a:cubicBezTo>
                <a:cubicBezTo>
                  <a:pt x="1389" y="1497"/>
                  <a:pt x="1386" y="1501"/>
                  <a:pt x="1382" y="1505"/>
                </a:cubicBezTo>
                <a:lnTo>
                  <a:pt x="1381" y="1505"/>
                </a:lnTo>
                <a:cubicBezTo>
                  <a:pt x="1350" y="1533"/>
                  <a:pt x="1300" y="1566"/>
                  <a:pt x="1240" y="1563"/>
                </a:cubicBezTo>
                <a:cubicBezTo>
                  <a:pt x="1223" y="1563"/>
                  <a:pt x="1206" y="1561"/>
                  <a:pt x="1189" y="1556"/>
                </a:cubicBezTo>
                <a:cubicBezTo>
                  <a:pt x="1112" y="1536"/>
                  <a:pt x="1055" y="1469"/>
                  <a:pt x="1046" y="1391"/>
                </a:cubicBezTo>
                <a:lnTo>
                  <a:pt x="1046" y="1388"/>
                </a:lnTo>
                <a:cubicBezTo>
                  <a:pt x="1045" y="1386"/>
                  <a:pt x="1045" y="1383"/>
                  <a:pt x="1045" y="1381"/>
                </a:cubicBezTo>
                <a:lnTo>
                  <a:pt x="1044" y="1372"/>
                </a:lnTo>
                <a:lnTo>
                  <a:pt x="1045" y="1362"/>
                </a:lnTo>
                <a:cubicBezTo>
                  <a:pt x="1045" y="1360"/>
                  <a:pt x="1045" y="1358"/>
                  <a:pt x="1046" y="1355"/>
                </a:cubicBezTo>
                <a:lnTo>
                  <a:pt x="1046" y="1352"/>
                </a:lnTo>
                <a:cubicBezTo>
                  <a:pt x="1055" y="1274"/>
                  <a:pt x="1112" y="1207"/>
                  <a:pt x="1189" y="1187"/>
                </a:cubicBezTo>
                <a:cubicBezTo>
                  <a:pt x="1206" y="1182"/>
                  <a:pt x="1223" y="1180"/>
                  <a:pt x="1240" y="1180"/>
                </a:cubicBezTo>
                <a:cubicBezTo>
                  <a:pt x="1300" y="1177"/>
                  <a:pt x="1350" y="1210"/>
                  <a:pt x="1381" y="1238"/>
                </a:cubicBezTo>
                <a:lnTo>
                  <a:pt x="1382" y="1239"/>
                </a:lnTo>
                <a:cubicBezTo>
                  <a:pt x="1386" y="1242"/>
                  <a:pt x="1389" y="1246"/>
                  <a:pt x="1393" y="1249"/>
                </a:cubicBezTo>
                <a:cubicBezTo>
                  <a:pt x="1418" y="1271"/>
                  <a:pt x="1446" y="1285"/>
                  <a:pt x="1477" y="1288"/>
                </a:cubicBezTo>
                <a:cubicBezTo>
                  <a:pt x="1577" y="1287"/>
                  <a:pt x="1602" y="1213"/>
                  <a:pt x="1608" y="1182"/>
                </a:cubicBezTo>
                <a:lnTo>
                  <a:pt x="1608" y="1180"/>
                </a:lnTo>
                <a:lnTo>
                  <a:pt x="1608" y="1176"/>
                </a:lnTo>
                <a:lnTo>
                  <a:pt x="1608" y="780"/>
                </a:lnTo>
                <a:lnTo>
                  <a:pt x="1608" y="775"/>
                </a:lnTo>
                <a:cubicBezTo>
                  <a:pt x="1608" y="761"/>
                  <a:pt x="1607" y="747"/>
                  <a:pt x="1604" y="734"/>
                </a:cubicBezTo>
                <a:cubicBezTo>
                  <a:pt x="1602" y="723"/>
                  <a:pt x="1599" y="713"/>
                  <a:pt x="1595" y="704"/>
                </a:cubicBezTo>
                <a:cubicBezTo>
                  <a:pt x="1593" y="698"/>
                  <a:pt x="1591" y="692"/>
                  <a:pt x="1588" y="685"/>
                </a:cubicBezTo>
                <a:cubicBezTo>
                  <a:pt x="1553" y="613"/>
                  <a:pt x="1479" y="567"/>
                  <a:pt x="1399" y="567"/>
                </a:cubicBezTo>
                <a:lnTo>
                  <a:pt x="1022" y="567"/>
                </a:lnTo>
                <a:cubicBezTo>
                  <a:pt x="1015" y="566"/>
                  <a:pt x="1006" y="566"/>
                  <a:pt x="999" y="564"/>
                </a:cubicBezTo>
                <a:lnTo>
                  <a:pt x="989" y="563"/>
                </a:lnTo>
                <a:cubicBezTo>
                  <a:pt x="957" y="556"/>
                  <a:pt x="852" y="525"/>
                  <a:pt x="852" y="394"/>
                </a:cubicBezTo>
                <a:lnTo>
                  <a:pt x="852" y="392"/>
                </a:lnTo>
                <a:lnTo>
                  <a:pt x="852" y="391"/>
                </a:lnTo>
                <a:cubicBezTo>
                  <a:pt x="856" y="351"/>
                  <a:pt x="873" y="315"/>
                  <a:pt x="901" y="284"/>
                </a:cubicBezTo>
                <a:lnTo>
                  <a:pt x="901" y="282"/>
                </a:lnTo>
                <a:cubicBezTo>
                  <a:pt x="904" y="280"/>
                  <a:pt x="908" y="276"/>
                  <a:pt x="912" y="272"/>
                </a:cubicBezTo>
                <a:lnTo>
                  <a:pt x="912" y="271"/>
                </a:lnTo>
                <a:cubicBezTo>
                  <a:pt x="936" y="246"/>
                  <a:pt x="962" y="205"/>
                  <a:pt x="959" y="158"/>
                </a:cubicBezTo>
                <a:lnTo>
                  <a:pt x="959" y="157"/>
                </a:lnTo>
                <a:cubicBezTo>
                  <a:pt x="959" y="144"/>
                  <a:pt x="958" y="130"/>
                  <a:pt x="954" y="117"/>
                </a:cubicBezTo>
                <a:cubicBezTo>
                  <a:pt x="936" y="50"/>
                  <a:pt x="875" y="2"/>
                  <a:pt x="806" y="0"/>
                </a:cubicBezTo>
                <a:lnTo>
                  <a:pt x="804" y="0"/>
                </a:lnTo>
                <a:lnTo>
                  <a:pt x="803" y="0"/>
                </a:lnTo>
                <a:cubicBezTo>
                  <a:pt x="733" y="2"/>
                  <a:pt x="672" y="50"/>
                  <a:pt x="654" y="117"/>
                </a:cubicBezTo>
                <a:cubicBezTo>
                  <a:pt x="651" y="130"/>
                  <a:pt x="649" y="144"/>
                  <a:pt x="649" y="157"/>
                </a:cubicBezTo>
                <a:lnTo>
                  <a:pt x="649" y="158"/>
                </a:lnTo>
                <a:cubicBezTo>
                  <a:pt x="646" y="206"/>
                  <a:pt x="674" y="246"/>
                  <a:pt x="697" y="272"/>
                </a:cubicBezTo>
                <a:lnTo>
                  <a:pt x="698" y="273"/>
                </a:lnTo>
                <a:cubicBezTo>
                  <a:pt x="701" y="276"/>
                  <a:pt x="705" y="280"/>
                  <a:pt x="707" y="282"/>
                </a:cubicBezTo>
                <a:lnTo>
                  <a:pt x="708" y="284"/>
                </a:lnTo>
                <a:cubicBezTo>
                  <a:pt x="736" y="315"/>
                  <a:pt x="752" y="351"/>
                  <a:pt x="757" y="391"/>
                </a:cubicBezTo>
                <a:lnTo>
                  <a:pt x="757" y="392"/>
                </a:lnTo>
                <a:lnTo>
                  <a:pt x="757" y="394"/>
                </a:lnTo>
                <a:cubicBezTo>
                  <a:pt x="756" y="525"/>
                  <a:pt x="652" y="556"/>
                  <a:pt x="620" y="563"/>
                </a:cubicBezTo>
                <a:lnTo>
                  <a:pt x="609" y="564"/>
                </a:lnTo>
                <a:cubicBezTo>
                  <a:pt x="602" y="566"/>
                  <a:pt x="594" y="566"/>
                  <a:pt x="586" y="567"/>
                </a:cubicBezTo>
                <a:lnTo>
                  <a:pt x="585" y="567"/>
                </a:lnTo>
                <a:lnTo>
                  <a:pt x="210" y="567"/>
                </a:lnTo>
                <a:cubicBezTo>
                  <a:pt x="194" y="567"/>
                  <a:pt x="178" y="569"/>
                  <a:pt x="163" y="572"/>
                </a:cubicBezTo>
                <a:cubicBezTo>
                  <a:pt x="155" y="574"/>
                  <a:pt x="148" y="576"/>
                  <a:pt x="141" y="579"/>
                </a:cubicBezTo>
                <a:cubicBezTo>
                  <a:pt x="133" y="581"/>
                  <a:pt x="126" y="584"/>
                  <a:pt x="119" y="587"/>
                </a:cubicBezTo>
                <a:cubicBezTo>
                  <a:pt x="109" y="592"/>
                  <a:pt x="98" y="599"/>
                  <a:pt x="89" y="606"/>
                </a:cubicBezTo>
                <a:cubicBezTo>
                  <a:pt x="86" y="607"/>
                  <a:pt x="85" y="608"/>
                  <a:pt x="83" y="610"/>
                </a:cubicBezTo>
                <a:cubicBezTo>
                  <a:pt x="79" y="613"/>
                  <a:pt x="74" y="617"/>
                  <a:pt x="71" y="620"/>
                </a:cubicBezTo>
                <a:cubicBezTo>
                  <a:pt x="68" y="622"/>
                  <a:pt x="65" y="626"/>
                  <a:pt x="62" y="628"/>
                </a:cubicBezTo>
                <a:cubicBezTo>
                  <a:pt x="23" y="668"/>
                  <a:pt x="0" y="720"/>
                  <a:pt x="0" y="775"/>
                </a:cubicBezTo>
                <a:lnTo>
                  <a:pt x="0" y="801"/>
                </a:lnTo>
                <a:lnTo>
                  <a:pt x="0" y="1935"/>
                </a:lnTo>
                <a:lnTo>
                  <a:pt x="0" y="1969"/>
                </a:lnTo>
                <a:cubicBezTo>
                  <a:pt x="0" y="2024"/>
                  <a:pt x="23" y="2076"/>
                  <a:pt x="62" y="2116"/>
                </a:cubicBezTo>
                <a:cubicBezTo>
                  <a:pt x="65" y="2119"/>
                  <a:pt x="68" y="2122"/>
                  <a:pt x="71" y="2124"/>
                </a:cubicBezTo>
                <a:cubicBezTo>
                  <a:pt x="74" y="2128"/>
                  <a:pt x="79" y="2131"/>
                  <a:pt x="83" y="2135"/>
                </a:cubicBezTo>
                <a:cubicBezTo>
                  <a:pt x="85" y="2136"/>
                  <a:pt x="86" y="2137"/>
                  <a:pt x="89" y="2138"/>
                </a:cubicBezTo>
                <a:cubicBezTo>
                  <a:pt x="98" y="2146"/>
                  <a:pt x="109" y="2152"/>
                  <a:pt x="119" y="2157"/>
                </a:cubicBezTo>
                <a:cubicBezTo>
                  <a:pt x="126" y="2160"/>
                  <a:pt x="133" y="2163"/>
                  <a:pt x="141" y="2166"/>
                </a:cubicBezTo>
                <a:cubicBezTo>
                  <a:pt x="148" y="2168"/>
                  <a:pt x="155" y="2171"/>
                  <a:pt x="163" y="2172"/>
                </a:cubicBezTo>
                <a:cubicBezTo>
                  <a:pt x="178" y="2176"/>
                  <a:pt x="194" y="2177"/>
                  <a:pt x="210" y="2177"/>
                </a:cubicBezTo>
                <a:lnTo>
                  <a:pt x="585" y="2177"/>
                </a:lnTo>
                <a:lnTo>
                  <a:pt x="586" y="2177"/>
                </a:lnTo>
                <a:cubicBezTo>
                  <a:pt x="594" y="2178"/>
                  <a:pt x="602" y="2179"/>
                  <a:pt x="609" y="2180"/>
                </a:cubicBezTo>
                <a:lnTo>
                  <a:pt x="620" y="2182"/>
                </a:lnTo>
                <a:cubicBezTo>
                  <a:pt x="652" y="2188"/>
                  <a:pt x="756" y="2219"/>
                  <a:pt x="757" y="2350"/>
                </a:cubicBezTo>
                <a:lnTo>
                  <a:pt x="757" y="2352"/>
                </a:lnTo>
                <a:lnTo>
                  <a:pt x="757" y="2353"/>
                </a:lnTo>
                <a:cubicBezTo>
                  <a:pt x="752" y="2393"/>
                  <a:pt x="736" y="2430"/>
                  <a:pt x="708" y="2460"/>
                </a:cubicBezTo>
                <a:lnTo>
                  <a:pt x="707" y="2462"/>
                </a:lnTo>
                <a:cubicBezTo>
                  <a:pt x="705" y="2465"/>
                  <a:pt x="701" y="2468"/>
                  <a:pt x="698" y="2471"/>
                </a:cubicBezTo>
                <a:lnTo>
                  <a:pt x="697" y="2472"/>
                </a:lnTo>
                <a:cubicBezTo>
                  <a:pt x="674" y="2498"/>
                  <a:pt x="646" y="2539"/>
                  <a:pt x="649" y="2586"/>
                </a:cubicBezTo>
                <a:lnTo>
                  <a:pt x="649" y="2587"/>
                </a:lnTo>
                <a:cubicBezTo>
                  <a:pt x="649" y="2601"/>
                  <a:pt x="651" y="2614"/>
                  <a:pt x="654" y="2627"/>
                </a:cubicBezTo>
                <a:cubicBezTo>
                  <a:pt x="672" y="2695"/>
                  <a:pt x="733" y="2742"/>
                  <a:pt x="803" y="2744"/>
                </a:cubicBezTo>
                <a:lnTo>
                  <a:pt x="804" y="2744"/>
                </a:lnTo>
                <a:lnTo>
                  <a:pt x="806" y="2744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48" name="Freeform 452">
            <a:extLst>
              <a:ext uri="{FF2B5EF4-FFF2-40B4-BE49-F238E27FC236}">
                <a16:creationId xmlns:a16="http://schemas.microsoft.com/office/drawing/2014/main" id="{D739ECA1-F866-3148-0187-1A434DC656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4694" y="4065995"/>
            <a:ext cx="1354008" cy="1002480"/>
          </a:xfrm>
          <a:custGeom>
            <a:avLst/>
            <a:gdLst>
              <a:gd name="T0" fmla="*/ 367199 w 2174"/>
              <a:gd name="T1" fmla="*/ 579077 h 1609"/>
              <a:gd name="T2" fmla="*/ 499678 w 2174"/>
              <a:gd name="T3" fmla="*/ 578717 h 1609"/>
              <a:gd name="T4" fmla="*/ 519838 w 2174"/>
              <a:gd name="T5" fmla="*/ 577636 h 1609"/>
              <a:gd name="T6" fmla="*/ 559438 w 2174"/>
              <a:gd name="T7" fmla="*/ 554228 h 1609"/>
              <a:gd name="T8" fmla="*/ 564838 w 2174"/>
              <a:gd name="T9" fmla="*/ 548106 h 1609"/>
              <a:gd name="T10" fmla="*/ 572038 w 2174"/>
              <a:gd name="T11" fmla="*/ 535862 h 1609"/>
              <a:gd name="T12" fmla="*/ 579598 w 2174"/>
              <a:gd name="T13" fmla="*/ 360122 h 1609"/>
              <a:gd name="T14" fmla="*/ 640798 w 2174"/>
              <a:gd name="T15" fmla="*/ 307184 h 1609"/>
              <a:gd name="T16" fmla="*/ 680757 w 2174"/>
              <a:gd name="T17" fmla="*/ 324830 h 1609"/>
              <a:gd name="T18" fmla="*/ 685077 w 2174"/>
              <a:gd name="T19" fmla="*/ 329152 h 1609"/>
              <a:gd name="T20" fmla="*/ 740517 w 2174"/>
              <a:gd name="T21" fmla="*/ 344277 h 1609"/>
              <a:gd name="T22" fmla="*/ 782277 w 2174"/>
              <a:gd name="T23" fmla="*/ 288458 h 1609"/>
              <a:gd name="T24" fmla="*/ 725757 w 2174"/>
              <a:gd name="T25" fmla="*/ 232999 h 1609"/>
              <a:gd name="T26" fmla="*/ 684357 w 2174"/>
              <a:gd name="T27" fmla="*/ 250645 h 1609"/>
              <a:gd name="T28" fmla="*/ 680397 w 2174"/>
              <a:gd name="T29" fmla="*/ 254246 h 1609"/>
              <a:gd name="T30" fmla="*/ 640798 w 2174"/>
              <a:gd name="T31" fmla="*/ 271892 h 1609"/>
              <a:gd name="T32" fmla="*/ 579598 w 2174"/>
              <a:gd name="T33" fmla="*/ 218954 h 1609"/>
              <a:gd name="T34" fmla="*/ 579238 w 2174"/>
              <a:gd name="T35" fmla="*/ 75626 h 1609"/>
              <a:gd name="T36" fmla="*/ 554398 w 2174"/>
              <a:gd name="T37" fmla="*/ 19807 h 1609"/>
              <a:gd name="T38" fmla="*/ 549718 w 2174"/>
              <a:gd name="T39" fmla="*/ 15485 h 1609"/>
              <a:gd name="T40" fmla="*/ 359999 w 2174"/>
              <a:gd name="T41" fmla="*/ 0 h 1609"/>
              <a:gd name="T42" fmla="*/ 321119 w 2174"/>
              <a:gd name="T43" fmla="*/ 47176 h 1609"/>
              <a:gd name="T44" fmla="*/ 339119 w 2174"/>
              <a:gd name="T45" fmla="*/ 82108 h 1609"/>
              <a:gd name="T46" fmla="*/ 357119 w 2174"/>
              <a:gd name="T47" fmla="*/ 150891 h 1609"/>
              <a:gd name="T48" fmla="*/ 290519 w 2174"/>
              <a:gd name="T49" fmla="*/ 202749 h 1609"/>
              <a:gd name="T50" fmla="*/ 289439 w 2174"/>
              <a:gd name="T51" fmla="*/ 202749 h 1609"/>
              <a:gd name="T52" fmla="*/ 282239 w 2174"/>
              <a:gd name="T53" fmla="*/ 202389 h 1609"/>
              <a:gd name="T54" fmla="*/ 220319 w 2174"/>
              <a:gd name="T55" fmla="*/ 132885 h 1609"/>
              <a:gd name="T56" fmla="*/ 240839 w 2174"/>
              <a:gd name="T57" fmla="*/ 82108 h 1609"/>
              <a:gd name="T58" fmla="*/ 259199 w 2174"/>
              <a:gd name="T59" fmla="*/ 47176 h 1609"/>
              <a:gd name="T60" fmla="*/ 258479 w 2174"/>
              <a:gd name="T61" fmla="*/ 38533 h 1609"/>
              <a:gd name="T62" fmla="*/ 257039 w 2174"/>
              <a:gd name="T63" fmla="*/ 32411 h 1609"/>
              <a:gd name="T64" fmla="*/ 255599 w 2174"/>
              <a:gd name="T65" fmla="*/ 27369 h 1609"/>
              <a:gd name="T66" fmla="*/ 253439 w 2174"/>
              <a:gd name="T67" fmla="*/ 23048 h 1609"/>
              <a:gd name="T68" fmla="*/ 251279 w 2174"/>
              <a:gd name="T69" fmla="*/ 19086 h 1609"/>
              <a:gd name="T70" fmla="*/ 248399 w 2174"/>
              <a:gd name="T71" fmla="*/ 15485 h 1609"/>
              <a:gd name="T72" fmla="*/ 245879 w 2174"/>
              <a:gd name="T73" fmla="*/ 12604 h 1609"/>
              <a:gd name="T74" fmla="*/ 242639 w 2174"/>
              <a:gd name="T75" fmla="*/ 10083 h 1609"/>
              <a:gd name="T76" fmla="*/ 239759 w 2174"/>
              <a:gd name="T77" fmla="*/ 7923 h 1609"/>
              <a:gd name="T78" fmla="*/ 236519 w 2174"/>
              <a:gd name="T79" fmla="*/ 5762 h 1609"/>
              <a:gd name="T80" fmla="*/ 233639 w 2174"/>
              <a:gd name="T81" fmla="*/ 4321 h 1609"/>
              <a:gd name="T82" fmla="*/ 230759 w 2174"/>
              <a:gd name="T83" fmla="*/ 2881 h 1609"/>
              <a:gd name="T84" fmla="*/ 227519 w 2174"/>
              <a:gd name="T85" fmla="*/ 2161 h 1609"/>
              <a:gd name="T86" fmla="*/ 224999 w 2174"/>
              <a:gd name="T87" fmla="*/ 1080 h 1609"/>
              <a:gd name="T88" fmla="*/ 222479 w 2174"/>
              <a:gd name="T89" fmla="*/ 360 h 1609"/>
              <a:gd name="T90" fmla="*/ 75960 w 2174"/>
              <a:gd name="T91" fmla="*/ 0 h 1609"/>
              <a:gd name="T92" fmla="*/ 50040 w 2174"/>
              <a:gd name="T93" fmla="*/ 4682 h 1609"/>
              <a:gd name="T94" fmla="*/ 720 w 2174"/>
              <a:gd name="T95" fmla="*/ 210672 h 1609"/>
              <a:gd name="T96" fmla="*/ 0 w 2174"/>
              <a:gd name="T97" fmla="*/ 504171 h 1609"/>
              <a:gd name="T98" fmla="*/ 7560 w 2174"/>
              <a:gd name="T99" fmla="*/ 536943 h 1609"/>
              <a:gd name="T100" fmla="*/ 15840 w 2174"/>
              <a:gd name="T101" fmla="*/ 549907 h 1609"/>
              <a:gd name="T102" fmla="*/ 59040 w 2174"/>
              <a:gd name="T103" fmla="*/ 577636 h 1609"/>
              <a:gd name="T104" fmla="*/ 211319 w 2174"/>
              <a:gd name="T105" fmla="*/ 578717 h 1609"/>
              <a:gd name="T106" fmla="*/ 213119 w 2174"/>
              <a:gd name="T107" fmla="*/ 578717 h 160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74" h="1609">
                <a:moveTo>
                  <a:pt x="1016" y="1607"/>
                </a:moveTo>
                <a:lnTo>
                  <a:pt x="1016" y="1607"/>
                </a:lnTo>
                <a:cubicBezTo>
                  <a:pt x="1017" y="1607"/>
                  <a:pt x="1019" y="1608"/>
                  <a:pt x="1019" y="1608"/>
                </a:cubicBezTo>
                <a:lnTo>
                  <a:pt x="1020" y="1608"/>
                </a:lnTo>
                <a:cubicBezTo>
                  <a:pt x="1021" y="1608"/>
                  <a:pt x="1022" y="1607"/>
                  <a:pt x="1024" y="1607"/>
                </a:cubicBezTo>
                <a:lnTo>
                  <a:pt x="1025" y="1607"/>
                </a:lnTo>
                <a:lnTo>
                  <a:pt x="1388" y="1607"/>
                </a:lnTo>
                <a:lnTo>
                  <a:pt x="1400" y="1607"/>
                </a:lnTo>
                <a:cubicBezTo>
                  <a:pt x="1412" y="1607"/>
                  <a:pt x="1425" y="1606"/>
                  <a:pt x="1438" y="1604"/>
                </a:cubicBezTo>
                <a:lnTo>
                  <a:pt x="1444" y="1604"/>
                </a:lnTo>
                <a:cubicBezTo>
                  <a:pt x="1482" y="1595"/>
                  <a:pt x="1518" y="1576"/>
                  <a:pt x="1546" y="1548"/>
                </a:cubicBezTo>
                <a:cubicBezTo>
                  <a:pt x="1549" y="1545"/>
                  <a:pt x="1552" y="1542"/>
                  <a:pt x="1554" y="1539"/>
                </a:cubicBezTo>
                <a:lnTo>
                  <a:pt x="1555" y="1538"/>
                </a:lnTo>
                <a:cubicBezTo>
                  <a:pt x="1559" y="1534"/>
                  <a:pt x="1562" y="1530"/>
                  <a:pt x="1565" y="1526"/>
                </a:cubicBezTo>
                <a:lnTo>
                  <a:pt x="1569" y="1522"/>
                </a:lnTo>
                <a:cubicBezTo>
                  <a:pt x="1576" y="1511"/>
                  <a:pt x="1582" y="1500"/>
                  <a:pt x="1589" y="1489"/>
                </a:cubicBezTo>
                <a:lnTo>
                  <a:pt x="1589" y="1488"/>
                </a:lnTo>
                <a:cubicBezTo>
                  <a:pt x="1602" y="1460"/>
                  <a:pt x="1609" y="1430"/>
                  <a:pt x="1609" y="1398"/>
                </a:cubicBezTo>
                <a:lnTo>
                  <a:pt x="1609" y="1011"/>
                </a:lnTo>
                <a:cubicBezTo>
                  <a:pt x="1609" y="1008"/>
                  <a:pt x="1609" y="1004"/>
                  <a:pt x="1610" y="1000"/>
                </a:cubicBezTo>
                <a:lnTo>
                  <a:pt x="1612" y="990"/>
                </a:lnTo>
                <a:cubicBezTo>
                  <a:pt x="1618" y="958"/>
                  <a:pt x="1648" y="853"/>
                  <a:pt x="1780" y="853"/>
                </a:cubicBezTo>
                <a:lnTo>
                  <a:pt x="1781" y="853"/>
                </a:lnTo>
                <a:cubicBezTo>
                  <a:pt x="1822" y="858"/>
                  <a:pt x="1858" y="873"/>
                  <a:pt x="1890" y="902"/>
                </a:cubicBezTo>
                <a:lnTo>
                  <a:pt x="1891" y="902"/>
                </a:lnTo>
                <a:cubicBezTo>
                  <a:pt x="1894" y="906"/>
                  <a:pt x="1897" y="909"/>
                  <a:pt x="1901" y="913"/>
                </a:cubicBezTo>
                <a:lnTo>
                  <a:pt x="1903" y="914"/>
                </a:lnTo>
                <a:cubicBezTo>
                  <a:pt x="1928" y="937"/>
                  <a:pt x="1968" y="963"/>
                  <a:pt x="2015" y="961"/>
                </a:cubicBezTo>
                <a:lnTo>
                  <a:pt x="2016" y="961"/>
                </a:lnTo>
                <a:cubicBezTo>
                  <a:pt x="2030" y="961"/>
                  <a:pt x="2043" y="959"/>
                  <a:pt x="2057" y="956"/>
                </a:cubicBezTo>
                <a:cubicBezTo>
                  <a:pt x="2124" y="937"/>
                  <a:pt x="2172" y="877"/>
                  <a:pt x="2173" y="807"/>
                </a:cubicBezTo>
                <a:lnTo>
                  <a:pt x="2173" y="804"/>
                </a:lnTo>
                <a:lnTo>
                  <a:pt x="2173" y="801"/>
                </a:lnTo>
                <a:cubicBezTo>
                  <a:pt x="2172" y="732"/>
                  <a:pt x="2124" y="671"/>
                  <a:pt x="2057" y="653"/>
                </a:cubicBezTo>
                <a:cubicBezTo>
                  <a:pt x="2043" y="649"/>
                  <a:pt x="2030" y="647"/>
                  <a:pt x="2016" y="647"/>
                </a:cubicBezTo>
                <a:lnTo>
                  <a:pt x="2015" y="647"/>
                </a:lnTo>
                <a:cubicBezTo>
                  <a:pt x="1967" y="645"/>
                  <a:pt x="1927" y="672"/>
                  <a:pt x="1901" y="695"/>
                </a:cubicBezTo>
                <a:lnTo>
                  <a:pt x="1901" y="696"/>
                </a:lnTo>
                <a:cubicBezTo>
                  <a:pt x="1897" y="699"/>
                  <a:pt x="1894" y="702"/>
                  <a:pt x="1891" y="705"/>
                </a:cubicBezTo>
                <a:lnTo>
                  <a:pt x="1890" y="706"/>
                </a:lnTo>
                <a:cubicBezTo>
                  <a:pt x="1858" y="734"/>
                  <a:pt x="1822" y="751"/>
                  <a:pt x="1781" y="755"/>
                </a:cubicBezTo>
                <a:lnTo>
                  <a:pt x="1780" y="755"/>
                </a:lnTo>
                <a:cubicBezTo>
                  <a:pt x="1648" y="755"/>
                  <a:pt x="1618" y="650"/>
                  <a:pt x="1612" y="618"/>
                </a:cubicBezTo>
                <a:lnTo>
                  <a:pt x="1611" y="614"/>
                </a:lnTo>
                <a:lnTo>
                  <a:pt x="1610" y="608"/>
                </a:lnTo>
                <a:cubicBezTo>
                  <a:pt x="1609" y="604"/>
                  <a:pt x="1609" y="601"/>
                  <a:pt x="1609" y="597"/>
                </a:cubicBezTo>
                <a:lnTo>
                  <a:pt x="1609" y="210"/>
                </a:lnTo>
                <a:cubicBezTo>
                  <a:pt x="1609" y="154"/>
                  <a:pt x="1587" y="101"/>
                  <a:pt x="1548" y="61"/>
                </a:cubicBezTo>
                <a:cubicBezTo>
                  <a:pt x="1545" y="59"/>
                  <a:pt x="1543" y="57"/>
                  <a:pt x="1540" y="55"/>
                </a:cubicBezTo>
                <a:cubicBezTo>
                  <a:pt x="1538" y="54"/>
                  <a:pt x="1537" y="52"/>
                  <a:pt x="1535" y="50"/>
                </a:cubicBezTo>
                <a:cubicBezTo>
                  <a:pt x="1532" y="48"/>
                  <a:pt x="1530" y="45"/>
                  <a:pt x="1527" y="43"/>
                </a:cubicBezTo>
                <a:cubicBezTo>
                  <a:pt x="1525" y="43"/>
                  <a:pt x="1524" y="42"/>
                  <a:pt x="1523" y="41"/>
                </a:cubicBezTo>
                <a:cubicBezTo>
                  <a:pt x="1488" y="14"/>
                  <a:pt x="1445" y="0"/>
                  <a:pt x="1400" y="0"/>
                </a:cubicBezTo>
                <a:lnTo>
                  <a:pt x="1000" y="0"/>
                </a:lnTo>
                <a:lnTo>
                  <a:pt x="997" y="1"/>
                </a:lnTo>
                <a:cubicBezTo>
                  <a:pt x="965" y="7"/>
                  <a:pt x="892" y="32"/>
                  <a:pt x="892" y="131"/>
                </a:cubicBezTo>
                <a:cubicBezTo>
                  <a:pt x="895" y="162"/>
                  <a:pt x="908" y="191"/>
                  <a:pt x="930" y="216"/>
                </a:cubicBezTo>
                <a:cubicBezTo>
                  <a:pt x="934" y="219"/>
                  <a:pt x="937" y="223"/>
                  <a:pt x="940" y="227"/>
                </a:cubicBezTo>
                <a:lnTo>
                  <a:pt x="942" y="228"/>
                </a:lnTo>
                <a:cubicBezTo>
                  <a:pt x="970" y="258"/>
                  <a:pt x="1002" y="308"/>
                  <a:pt x="999" y="369"/>
                </a:cubicBezTo>
                <a:cubicBezTo>
                  <a:pt x="999" y="385"/>
                  <a:pt x="997" y="402"/>
                  <a:pt x="992" y="419"/>
                </a:cubicBezTo>
                <a:cubicBezTo>
                  <a:pt x="972" y="496"/>
                  <a:pt x="905" y="553"/>
                  <a:pt x="827" y="562"/>
                </a:cubicBezTo>
                <a:lnTo>
                  <a:pt x="827" y="563"/>
                </a:lnTo>
                <a:lnTo>
                  <a:pt x="807" y="563"/>
                </a:lnTo>
                <a:cubicBezTo>
                  <a:pt x="806" y="563"/>
                  <a:pt x="806" y="563"/>
                  <a:pt x="805" y="563"/>
                </a:cubicBezTo>
                <a:cubicBezTo>
                  <a:pt x="805" y="563"/>
                  <a:pt x="805" y="563"/>
                  <a:pt x="804" y="563"/>
                </a:cubicBezTo>
                <a:lnTo>
                  <a:pt x="798" y="563"/>
                </a:lnTo>
                <a:cubicBezTo>
                  <a:pt x="796" y="563"/>
                  <a:pt x="794" y="563"/>
                  <a:pt x="791" y="563"/>
                </a:cubicBezTo>
                <a:lnTo>
                  <a:pt x="784" y="562"/>
                </a:lnTo>
                <a:cubicBezTo>
                  <a:pt x="706" y="553"/>
                  <a:pt x="640" y="496"/>
                  <a:pt x="619" y="419"/>
                </a:cubicBezTo>
                <a:cubicBezTo>
                  <a:pt x="614" y="402"/>
                  <a:pt x="612" y="385"/>
                  <a:pt x="612" y="369"/>
                </a:cubicBezTo>
                <a:cubicBezTo>
                  <a:pt x="609" y="309"/>
                  <a:pt x="641" y="259"/>
                  <a:pt x="669" y="228"/>
                </a:cubicBezTo>
                <a:cubicBezTo>
                  <a:pt x="674" y="223"/>
                  <a:pt x="677" y="219"/>
                  <a:pt x="681" y="216"/>
                </a:cubicBezTo>
                <a:cubicBezTo>
                  <a:pt x="703" y="191"/>
                  <a:pt x="716" y="162"/>
                  <a:pt x="720" y="131"/>
                </a:cubicBezTo>
                <a:cubicBezTo>
                  <a:pt x="720" y="124"/>
                  <a:pt x="719" y="119"/>
                  <a:pt x="718" y="113"/>
                </a:cubicBezTo>
                <a:cubicBezTo>
                  <a:pt x="718" y="111"/>
                  <a:pt x="718" y="109"/>
                  <a:pt x="718" y="107"/>
                </a:cubicBezTo>
                <a:cubicBezTo>
                  <a:pt x="717" y="103"/>
                  <a:pt x="716" y="100"/>
                  <a:pt x="716" y="97"/>
                </a:cubicBezTo>
                <a:cubicBezTo>
                  <a:pt x="716" y="95"/>
                  <a:pt x="715" y="92"/>
                  <a:pt x="714" y="90"/>
                </a:cubicBezTo>
                <a:cubicBezTo>
                  <a:pt x="714" y="87"/>
                  <a:pt x="713" y="85"/>
                  <a:pt x="712" y="83"/>
                </a:cubicBezTo>
                <a:cubicBezTo>
                  <a:pt x="712" y="80"/>
                  <a:pt x="710" y="78"/>
                  <a:pt x="710" y="76"/>
                </a:cubicBezTo>
                <a:cubicBezTo>
                  <a:pt x="709" y="74"/>
                  <a:pt x="708" y="72"/>
                  <a:pt x="707" y="69"/>
                </a:cubicBezTo>
                <a:cubicBezTo>
                  <a:pt x="706" y="68"/>
                  <a:pt x="705" y="66"/>
                  <a:pt x="704" y="64"/>
                </a:cubicBezTo>
                <a:cubicBezTo>
                  <a:pt x="703" y="62"/>
                  <a:pt x="703" y="60"/>
                  <a:pt x="701" y="58"/>
                </a:cubicBezTo>
                <a:cubicBezTo>
                  <a:pt x="700" y="56"/>
                  <a:pt x="699" y="55"/>
                  <a:pt x="698" y="53"/>
                </a:cubicBezTo>
                <a:cubicBezTo>
                  <a:pt x="696" y="51"/>
                  <a:pt x="695" y="49"/>
                  <a:pt x="694" y="48"/>
                </a:cubicBezTo>
                <a:cubicBezTo>
                  <a:pt x="693" y="46"/>
                  <a:pt x="691" y="45"/>
                  <a:pt x="690" y="43"/>
                </a:cubicBezTo>
                <a:cubicBezTo>
                  <a:pt x="689" y="42"/>
                  <a:pt x="688" y="40"/>
                  <a:pt x="687" y="39"/>
                </a:cubicBezTo>
                <a:cubicBezTo>
                  <a:pt x="685" y="38"/>
                  <a:pt x="684" y="36"/>
                  <a:pt x="683" y="35"/>
                </a:cubicBezTo>
                <a:cubicBezTo>
                  <a:pt x="681" y="34"/>
                  <a:pt x="680" y="32"/>
                  <a:pt x="679" y="31"/>
                </a:cubicBezTo>
                <a:cubicBezTo>
                  <a:pt x="677" y="30"/>
                  <a:pt x="675" y="29"/>
                  <a:pt x="674" y="28"/>
                </a:cubicBezTo>
                <a:cubicBezTo>
                  <a:pt x="673" y="27"/>
                  <a:pt x="671" y="25"/>
                  <a:pt x="670" y="24"/>
                </a:cubicBezTo>
                <a:cubicBezTo>
                  <a:pt x="669" y="23"/>
                  <a:pt x="668" y="23"/>
                  <a:pt x="666" y="22"/>
                </a:cubicBezTo>
                <a:cubicBezTo>
                  <a:pt x="664" y="21"/>
                  <a:pt x="663" y="19"/>
                  <a:pt x="661" y="19"/>
                </a:cubicBezTo>
                <a:cubicBezTo>
                  <a:pt x="660" y="18"/>
                  <a:pt x="658" y="17"/>
                  <a:pt x="657" y="16"/>
                </a:cubicBezTo>
                <a:cubicBezTo>
                  <a:pt x="656" y="16"/>
                  <a:pt x="654" y="14"/>
                  <a:pt x="652" y="14"/>
                </a:cubicBezTo>
                <a:cubicBezTo>
                  <a:pt x="651" y="13"/>
                  <a:pt x="650" y="12"/>
                  <a:pt x="649" y="12"/>
                </a:cubicBezTo>
                <a:cubicBezTo>
                  <a:pt x="647" y="11"/>
                  <a:pt x="646" y="11"/>
                  <a:pt x="644" y="9"/>
                </a:cubicBezTo>
                <a:cubicBezTo>
                  <a:pt x="642" y="9"/>
                  <a:pt x="641" y="9"/>
                  <a:pt x="641" y="8"/>
                </a:cubicBezTo>
                <a:cubicBezTo>
                  <a:pt x="639" y="8"/>
                  <a:pt x="637" y="7"/>
                  <a:pt x="635" y="6"/>
                </a:cubicBezTo>
                <a:cubicBezTo>
                  <a:pt x="635" y="6"/>
                  <a:pt x="633" y="6"/>
                  <a:pt x="632" y="6"/>
                </a:cubicBezTo>
                <a:cubicBezTo>
                  <a:pt x="631" y="5"/>
                  <a:pt x="629" y="5"/>
                  <a:pt x="627" y="4"/>
                </a:cubicBezTo>
                <a:cubicBezTo>
                  <a:pt x="627" y="4"/>
                  <a:pt x="626" y="3"/>
                  <a:pt x="625" y="3"/>
                </a:cubicBezTo>
                <a:cubicBezTo>
                  <a:pt x="623" y="3"/>
                  <a:pt x="622" y="2"/>
                  <a:pt x="620" y="2"/>
                </a:cubicBezTo>
                <a:cubicBezTo>
                  <a:pt x="619" y="1"/>
                  <a:pt x="619" y="1"/>
                  <a:pt x="618" y="1"/>
                </a:cubicBezTo>
                <a:cubicBezTo>
                  <a:pt x="617" y="1"/>
                  <a:pt x="615" y="1"/>
                  <a:pt x="614" y="0"/>
                </a:cubicBezTo>
                <a:lnTo>
                  <a:pt x="611" y="0"/>
                </a:lnTo>
                <a:lnTo>
                  <a:pt x="211" y="0"/>
                </a:lnTo>
                <a:cubicBezTo>
                  <a:pt x="197" y="0"/>
                  <a:pt x="182" y="1"/>
                  <a:pt x="169" y="5"/>
                </a:cubicBezTo>
                <a:cubicBezTo>
                  <a:pt x="159" y="6"/>
                  <a:pt x="148" y="9"/>
                  <a:pt x="139" y="13"/>
                </a:cubicBezTo>
                <a:cubicBezTo>
                  <a:pt x="132" y="15"/>
                  <a:pt x="126" y="18"/>
                  <a:pt x="120" y="21"/>
                </a:cubicBezTo>
                <a:cubicBezTo>
                  <a:pt x="48" y="56"/>
                  <a:pt x="2" y="130"/>
                  <a:pt x="2" y="210"/>
                </a:cubicBezTo>
                <a:lnTo>
                  <a:pt x="2" y="585"/>
                </a:lnTo>
                <a:cubicBezTo>
                  <a:pt x="2" y="590"/>
                  <a:pt x="1" y="594"/>
                  <a:pt x="0" y="598"/>
                </a:cubicBezTo>
                <a:lnTo>
                  <a:pt x="0" y="1009"/>
                </a:lnTo>
                <a:lnTo>
                  <a:pt x="0" y="1400"/>
                </a:lnTo>
                <a:cubicBezTo>
                  <a:pt x="0" y="1431"/>
                  <a:pt x="7" y="1461"/>
                  <a:pt x="21" y="1489"/>
                </a:cubicBezTo>
                <a:lnTo>
                  <a:pt x="21" y="1491"/>
                </a:lnTo>
                <a:cubicBezTo>
                  <a:pt x="27" y="1502"/>
                  <a:pt x="33" y="1513"/>
                  <a:pt x="41" y="1524"/>
                </a:cubicBezTo>
                <a:cubicBezTo>
                  <a:pt x="42" y="1525"/>
                  <a:pt x="43" y="1526"/>
                  <a:pt x="44" y="1527"/>
                </a:cubicBezTo>
                <a:cubicBezTo>
                  <a:pt x="47" y="1531"/>
                  <a:pt x="50" y="1535"/>
                  <a:pt x="54" y="1539"/>
                </a:cubicBezTo>
                <a:lnTo>
                  <a:pt x="55" y="1541"/>
                </a:lnTo>
                <a:cubicBezTo>
                  <a:pt x="84" y="1573"/>
                  <a:pt x="123" y="1595"/>
                  <a:pt x="164" y="1604"/>
                </a:cubicBezTo>
                <a:lnTo>
                  <a:pt x="172" y="1604"/>
                </a:lnTo>
                <a:cubicBezTo>
                  <a:pt x="185" y="1606"/>
                  <a:pt x="197" y="1607"/>
                  <a:pt x="211" y="1607"/>
                </a:cubicBezTo>
                <a:lnTo>
                  <a:pt x="587" y="1607"/>
                </a:lnTo>
                <a:cubicBezTo>
                  <a:pt x="588" y="1607"/>
                  <a:pt x="589" y="1607"/>
                  <a:pt x="590" y="1608"/>
                </a:cubicBezTo>
                <a:cubicBezTo>
                  <a:pt x="590" y="1607"/>
                  <a:pt x="592" y="1607"/>
                  <a:pt x="592" y="1607"/>
                </a:cubicBezTo>
                <a:lnTo>
                  <a:pt x="1016" y="1607"/>
                </a:ln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49" name="Freeform 453">
            <a:extLst>
              <a:ext uri="{FF2B5EF4-FFF2-40B4-BE49-F238E27FC236}">
                <a16:creationId xmlns:a16="http://schemas.microsoft.com/office/drawing/2014/main" id="{464A471E-2B5A-FA83-6B1E-0190055794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5351" y="3714439"/>
            <a:ext cx="1002460" cy="1354035"/>
          </a:xfrm>
          <a:custGeom>
            <a:avLst/>
            <a:gdLst>
              <a:gd name="T0" fmla="*/ 556749 w 1609"/>
              <a:gd name="T1" fmla="*/ 760317 h 2174"/>
              <a:gd name="T2" fmla="*/ 559630 w 1609"/>
              <a:gd name="T3" fmla="*/ 757797 h 2174"/>
              <a:gd name="T4" fmla="*/ 579077 w 1609"/>
              <a:gd name="T5" fmla="*/ 707037 h 2174"/>
              <a:gd name="T6" fmla="*/ 578717 w 1609"/>
              <a:gd name="T7" fmla="*/ 561958 h 2174"/>
              <a:gd name="T8" fmla="*/ 578717 w 1609"/>
              <a:gd name="T9" fmla="*/ 425518 h 2174"/>
              <a:gd name="T10" fmla="*/ 578717 w 1609"/>
              <a:gd name="T11" fmla="*/ 424438 h 2174"/>
              <a:gd name="T12" fmla="*/ 579077 w 1609"/>
              <a:gd name="T13" fmla="*/ 279359 h 2174"/>
              <a:gd name="T14" fmla="*/ 577636 w 1609"/>
              <a:gd name="T15" fmla="*/ 263879 h 2174"/>
              <a:gd name="T16" fmla="*/ 571514 w 1609"/>
              <a:gd name="T17" fmla="*/ 246599 h 2174"/>
              <a:gd name="T18" fmla="*/ 502731 w 1609"/>
              <a:gd name="T19" fmla="*/ 203759 h 2174"/>
              <a:gd name="T20" fmla="*/ 368045 w 1609"/>
              <a:gd name="T21" fmla="*/ 203759 h 2174"/>
              <a:gd name="T22" fmla="*/ 355801 w 1609"/>
              <a:gd name="T23" fmla="*/ 202319 h 2174"/>
              <a:gd name="T24" fmla="*/ 306464 w 1609"/>
              <a:gd name="T25" fmla="*/ 141119 h 2174"/>
              <a:gd name="T26" fmla="*/ 324110 w 1609"/>
              <a:gd name="T27" fmla="*/ 101880 h 2174"/>
              <a:gd name="T28" fmla="*/ 328072 w 1609"/>
              <a:gd name="T29" fmla="*/ 97560 h 2174"/>
              <a:gd name="T30" fmla="*/ 345357 w 1609"/>
              <a:gd name="T31" fmla="*/ 56880 h 2174"/>
              <a:gd name="T32" fmla="*/ 343197 w 1609"/>
              <a:gd name="T33" fmla="*/ 41760 h 2174"/>
              <a:gd name="T34" fmla="*/ 289538 w 1609"/>
              <a:gd name="T35" fmla="*/ 0 h 2174"/>
              <a:gd name="T36" fmla="*/ 288818 w 1609"/>
              <a:gd name="T37" fmla="*/ 0 h 2174"/>
              <a:gd name="T38" fmla="*/ 288458 w 1609"/>
              <a:gd name="T39" fmla="*/ 0 h 2174"/>
              <a:gd name="T40" fmla="*/ 233359 w 1609"/>
              <a:gd name="T41" fmla="*/ 56520 h 2174"/>
              <a:gd name="T42" fmla="*/ 250645 w 1609"/>
              <a:gd name="T43" fmla="*/ 97560 h 2174"/>
              <a:gd name="T44" fmla="*/ 254246 w 1609"/>
              <a:gd name="T45" fmla="*/ 101520 h 2174"/>
              <a:gd name="T46" fmla="*/ 271892 w 1609"/>
              <a:gd name="T47" fmla="*/ 140759 h 2174"/>
              <a:gd name="T48" fmla="*/ 222916 w 1609"/>
              <a:gd name="T49" fmla="*/ 202319 h 2174"/>
              <a:gd name="T50" fmla="*/ 218954 w 1609"/>
              <a:gd name="T51" fmla="*/ 203039 h 2174"/>
              <a:gd name="T52" fmla="*/ 212472 w 1609"/>
              <a:gd name="T53" fmla="*/ 203759 h 2174"/>
              <a:gd name="T54" fmla="*/ 210312 w 1609"/>
              <a:gd name="T55" fmla="*/ 203759 h 2174"/>
              <a:gd name="T56" fmla="*/ 58340 w 1609"/>
              <a:gd name="T57" fmla="*/ 205919 h 2174"/>
              <a:gd name="T58" fmla="*/ 50777 w 1609"/>
              <a:gd name="T59" fmla="*/ 208079 h 2174"/>
              <a:gd name="T60" fmla="*/ 31691 w 1609"/>
              <a:gd name="T61" fmla="*/ 217799 h 2174"/>
              <a:gd name="T62" fmla="*/ 29890 w 1609"/>
              <a:gd name="T63" fmla="*/ 219599 h 2174"/>
              <a:gd name="T64" fmla="*/ 22328 w 1609"/>
              <a:gd name="T65" fmla="*/ 225719 h 2174"/>
              <a:gd name="T66" fmla="*/ 360 w 1609"/>
              <a:gd name="T67" fmla="*/ 414358 h 2174"/>
              <a:gd name="T68" fmla="*/ 0 w 1609"/>
              <a:gd name="T69" fmla="*/ 415798 h 2174"/>
              <a:gd name="T70" fmla="*/ 1080 w 1609"/>
              <a:gd name="T71" fmla="*/ 422998 h 2174"/>
              <a:gd name="T72" fmla="*/ 47896 w 1609"/>
              <a:gd name="T73" fmla="*/ 461518 h 2174"/>
              <a:gd name="T74" fmla="*/ 82468 w 1609"/>
              <a:gd name="T75" fmla="*/ 443518 h 2174"/>
              <a:gd name="T76" fmla="*/ 133605 w 1609"/>
              <a:gd name="T77" fmla="*/ 422638 h 2174"/>
              <a:gd name="T78" fmla="*/ 151612 w 1609"/>
              <a:gd name="T79" fmla="*/ 424798 h 2174"/>
              <a:gd name="T80" fmla="*/ 203829 w 1609"/>
              <a:gd name="T81" fmla="*/ 485638 h 2174"/>
              <a:gd name="T82" fmla="*/ 203829 w 1609"/>
              <a:gd name="T83" fmla="*/ 491758 h 2174"/>
              <a:gd name="T84" fmla="*/ 203829 w 1609"/>
              <a:gd name="T85" fmla="*/ 492478 h 2174"/>
              <a:gd name="T86" fmla="*/ 203829 w 1609"/>
              <a:gd name="T87" fmla="*/ 493198 h 2174"/>
              <a:gd name="T88" fmla="*/ 203829 w 1609"/>
              <a:gd name="T89" fmla="*/ 501118 h 2174"/>
              <a:gd name="T90" fmla="*/ 151612 w 1609"/>
              <a:gd name="T91" fmla="*/ 560518 h 2174"/>
              <a:gd name="T92" fmla="*/ 133605 w 1609"/>
              <a:gd name="T93" fmla="*/ 563038 h 2174"/>
              <a:gd name="T94" fmla="*/ 82828 w 1609"/>
              <a:gd name="T95" fmla="*/ 542158 h 2174"/>
              <a:gd name="T96" fmla="*/ 47896 w 1609"/>
              <a:gd name="T97" fmla="*/ 524158 h 2174"/>
              <a:gd name="T98" fmla="*/ 360 w 1609"/>
              <a:gd name="T99" fmla="*/ 565198 h 2174"/>
              <a:gd name="T100" fmla="*/ 0 w 1609"/>
              <a:gd name="T101" fmla="*/ 570598 h 2174"/>
              <a:gd name="T102" fmla="*/ 360 w 1609"/>
              <a:gd name="T103" fmla="*/ 572038 h 2174"/>
              <a:gd name="T104" fmla="*/ 24848 w 1609"/>
              <a:gd name="T105" fmla="*/ 762837 h 2174"/>
              <a:gd name="T106" fmla="*/ 29890 w 1609"/>
              <a:gd name="T107" fmla="*/ 766797 h 2174"/>
              <a:gd name="T108" fmla="*/ 42855 w 1609"/>
              <a:gd name="T109" fmla="*/ 775077 h 2174"/>
              <a:gd name="T110" fmla="*/ 75266 w 1609"/>
              <a:gd name="T111" fmla="*/ 782277 h 2174"/>
              <a:gd name="T112" fmla="*/ 550267 w 1609"/>
              <a:gd name="T113" fmla="*/ 766077 h 217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609" h="2174">
                <a:moveTo>
                  <a:pt x="1528" y="2128"/>
                </a:moveTo>
                <a:lnTo>
                  <a:pt x="1528" y="2128"/>
                </a:lnTo>
                <a:cubicBezTo>
                  <a:pt x="1534" y="2123"/>
                  <a:pt x="1541" y="2118"/>
                  <a:pt x="1546" y="2112"/>
                </a:cubicBezTo>
                <a:cubicBezTo>
                  <a:pt x="1549" y="2110"/>
                  <a:pt x="1551" y="2107"/>
                  <a:pt x="1554" y="2105"/>
                </a:cubicBezTo>
                <a:cubicBezTo>
                  <a:pt x="1583" y="2071"/>
                  <a:pt x="1602" y="2030"/>
                  <a:pt x="1607" y="1986"/>
                </a:cubicBezTo>
                <a:cubicBezTo>
                  <a:pt x="1607" y="1979"/>
                  <a:pt x="1608" y="1972"/>
                  <a:pt x="1608" y="1964"/>
                </a:cubicBezTo>
                <a:lnTo>
                  <a:pt x="1608" y="1564"/>
                </a:lnTo>
                <a:lnTo>
                  <a:pt x="1607" y="1563"/>
                </a:lnTo>
                <a:lnTo>
                  <a:pt x="1607" y="1561"/>
                </a:lnTo>
                <a:cubicBezTo>
                  <a:pt x="1607" y="1560"/>
                  <a:pt x="1607" y="1559"/>
                  <a:pt x="1607" y="1558"/>
                </a:cubicBezTo>
                <a:lnTo>
                  <a:pt x="1607" y="1182"/>
                </a:lnTo>
                <a:cubicBezTo>
                  <a:pt x="1607" y="1181"/>
                  <a:pt x="1607" y="1180"/>
                  <a:pt x="1607" y="1179"/>
                </a:cubicBezTo>
                <a:lnTo>
                  <a:pt x="1608" y="1176"/>
                </a:lnTo>
                <a:lnTo>
                  <a:pt x="1608" y="776"/>
                </a:lnTo>
                <a:cubicBezTo>
                  <a:pt x="1608" y="761"/>
                  <a:pt x="1606" y="747"/>
                  <a:pt x="1604" y="733"/>
                </a:cubicBezTo>
                <a:cubicBezTo>
                  <a:pt x="1601" y="724"/>
                  <a:pt x="1599" y="713"/>
                  <a:pt x="1595" y="703"/>
                </a:cubicBezTo>
                <a:cubicBezTo>
                  <a:pt x="1593" y="697"/>
                  <a:pt x="1590" y="691"/>
                  <a:pt x="1587" y="685"/>
                </a:cubicBezTo>
                <a:cubicBezTo>
                  <a:pt x="1552" y="613"/>
                  <a:pt x="1478" y="566"/>
                  <a:pt x="1399" y="566"/>
                </a:cubicBezTo>
                <a:lnTo>
                  <a:pt x="1396" y="566"/>
                </a:lnTo>
                <a:lnTo>
                  <a:pt x="1022" y="566"/>
                </a:lnTo>
                <a:cubicBezTo>
                  <a:pt x="1014" y="566"/>
                  <a:pt x="1006" y="565"/>
                  <a:pt x="998" y="564"/>
                </a:cubicBezTo>
                <a:lnTo>
                  <a:pt x="988" y="562"/>
                </a:lnTo>
                <a:cubicBezTo>
                  <a:pt x="956" y="556"/>
                  <a:pt x="851" y="525"/>
                  <a:pt x="851" y="393"/>
                </a:cubicBezTo>
                <a:lnTo>
                  <a:pt x="851" y="392"/>
                </a:lnTo>
                <a:lnTo>
                  <a:pt x="851" y="391"/>
                </a:lnTo>
                <a:cubicBezTo>
                  <a:pt x="856" y="351"/>
                  <a:pt x="872" y="314"/>
                  <a:pt x="900" y="283"/>
                </a:cubicBezTo>
                <a:lnTo>
                  <a:pt x="901" y="282"/>
                </a:lnTo>
                <a:cubicBezTo>
                  <a:pt x="904" y="279"/>
                  <a:pt x="908" y="275"/>
                  <a:pt x="911" y="271"/>
                </a:cubicBezTo>
                <a:lnTo>
                  <a:pt x="912" y="271"/>
                </a:lnTo>
                <a:cubicBezTo>
                  <a:pt x="935" y="245"/>
                  <a:pt x="962" y="205"/>
                  <a:pt x="959" y="158"/>
                </a:cubicBezTo>
                <a:lnTo>
                  <a:pt x="959" y="157"/>
                </a:lnTo>
                <a:cubicBezTo>
                  <a:pt x="959" y="143"/>
                  <a:pt x="957" y="129"/>
                  <a:pt x="953" y="116"/>
                </a:cubicBezTo>
                <a:cubicBezTo>
                  <a:pt x="936" y="49"/>
                  <a:pt x="875" y="1"/>
                  <a:pt x="805" y="0"/>
                </a:cubicBezTo>
                <a:lnTo>
                  <a:pt x="804" y="0"/>
                </a:lnTo>
                <a:lnTo>
                  <a:pt x="802" y="0"/>
                </a:lnTo>
                <a:lnTo>
                  <a:pt x="801" y="0"/>
                </a:lnTo>
                <a:cubicBezTo>
                  <a:pt x="732" y="1"/>
                  <a:pt x="671" y="49"/>
                  <a:pt x="653" y="116"/>
                </a:cubicBezTo>
                <a:cubicBezTo>
                  <a:pt x="649" y="129"/>
                  <a:pt x="648" y="143"/>
                  <a:pt x="648" y="157"/>
                </a:cubicBezTo>
                <a:lnTo>
                  <a:pt x="648" y="158"/>
                </a:lnTo>
                <a:cubicBezTo>
                  <a:pt x="645" y="205"/>
                  <a:pt x="673" y="246"/>
                  <a:pt x="696" y="271"/>
                </a:cubicBezTo>
                <a:lnTo>
                  <a:pt x="696" y="272"/>
                </a:lnTo>
                <a:cubicBezTo>
                  <a:pt x="700" y="276"/>
                  <a:pt x="703" y="279"/>
                  <a:pt x="706" y="282"/>
                </a:cubicBezTo>
                <a:lnTo>
                  <a:pt x="707" y="283"/>
                </a:lnTo>
                <a:cubicBezTo>
                  <a:pt x="735" y="314"/>
                  <a:pt x="751" y="351"/>
                  <a:pt x="755" y="391"/>
                </a:cubicBezTo>
                <a:lnTo>
                  <a:pt x="756" y="393"/>
                </a:lnTo>
                <a:cubicBezTo>
                  <a:pt x="755" y="525"/>
                  <a:pt x="651" y="556"/>
                  <a:pt x="619" y="562"/>
                </a:cubicBezTo>
                <a:lnTo>
                  <a:pt x="608" y="564"/>
                </a:lnTo>
                <a:cubicBezTo>
                  <a:pt x="603" y="564"/>
                  <a:pt x="597" y="565"/>
                  <a:pt x="593" y="566"/>
                </a:cubicBezTo>
                <a:cubicBezTo>
                  <a:pt x="591" y="566"/>
                  <a:pt x="591" y="566"/>
                  <a:pt x="590" y="566"/>
                </a:cubicBezTo>
                <a:cubicBezTo>
                  <a:pt x="589" y="566"/>
                  <a:pt x="587" y="566"/>
                  <a:pt x="585" y="566"/>
                </a:cubicBezTo>
                <a:lnTo>
                  <a:pt x="584" y="566"/>
                </a:lnTo>
                <a:lnTo>
                  <a:pt x="209" y="566"/>
                </a:lnTo>
                <a:cubicBezTo>
                  <a:pt x="193" y="566"/>
                  <a:pt x="177" y="568"/>
                  <a:pt x="162" y="572"/>
                </a:cubicBezTo>
                <a:cubicBezTo>
                  <a:pt x="155" y="574"/>
                  <a:pt x="148" y="575"/>
                  <a:pt x="141" y="578"/>
                </a:cubicBezTo>
                <a:cubicBezTo>
                  <a:pt x="133" y="580"/>
                  <a:pt x="126" y="583"/>
                  <a:pt x="119" y="587"/>
                </a:cubicBezTo>
                <a:cubicBezTo>
                  <a:pt x="108" y="592"/>
                  <a:pt x="98" y="598"/>
                  <a:pt x="88" y="605"/>
                </a:cubicBezTo>
                <a:cubicBezTo>
                  <a:pt x="86" y="607"/>
                  <a:pt x="85" y="608"/>
                  <a:pt x="83" y="610"/>
                </a:cubicBezTo>
                <a:cubicBezTo>
                  <a:pt x="78" y="613"/>
                  <a:pt x="74" y="616"/>
                  <a:pt x="70" y="620"/>
                </a:cubicBezTo>
                <a:cubicBezTo>
                  <a:pt x="67" y="622"/>
                  <a:pt x="64" y="625"/>
                  <a:pt x="62" y="627"/>
                </a:cubicBezTo>
                <a:cubicBezTo>
                  <a:pt x="22" y="667"/>
                  <a:pt x="1" y="720"/>
                  <a:pt x="1" y="776"/>
                </a:cubicBezTo>
                <a:lnTo>
                  <a:pt x="1" y="1151"/>
                </a:lnTo>
                <a:cubicBezTo>
                  <a:pt x="0" y="1153"/>
                  <a:pt x="0" y="1153"/>
                  <a:pt x="0" y="1155"/>
                </a:cubicBezTo>
                <a:cubicBezTo>
                  <a:pt x="1" y="1159"/>
                  <a:pt x="1" y="1163"/>
                  <a:pt x="1" y="1167"/>
                </a:cubicBezTo>
                <a:lnTo>
                  <a:pt x="3" y="1175"/>
                </a:lnTo>
                <a:cubicBezTo>
                  <a:pt x="9" y="1207"/>
                  <a:pt x="34" y="1281"/>
                  <a:pt x="133" y="1282"/>
                </a:cubicBezTo>
                <a:cubicBezTo>
                  <a:pt x="165" y="1278"/>
                  <a:pt x="193" y="1265"/>
                  <a:pt x="218" y="1243"/>
                </a:cubicBezTo>
                <a:cubicBezTo>
                  <a:pt x="222" y="1240"/>
                  <a:pt x="225" y="1236"/>
                  <a:pt x="229" y="1232"/>
                </a:cubicBezTo>
                <a:lnTo>
                  <a:pt x="230" y="1232"/>
                </a:lnTo>
                <a:cubicBezTo>
                  <a:pt x="261" y="1203"/>
                  <a:pt x="311" y="1170"/>
                  <a:pt x="371" y="1174"/>
                </a:cubicBezTo>
                <a:cubicBezTo>
                  <a:pt x="388" y="1174"/>
                  <a:pt x="404" y="1176"/>
                  <a:pt x="421" y="1180"/>
                </a:cubicBezTo>
                <a:cubicBezTo>
                  <a:pt x="499" y="1201"/>
                  <a:pt x="555" y="1268"/>
                  <a:pt x="565" y="1346"/>
                </a:cubicBezTo>
                <a:lnTo>
                  <a:pt x="566" y="1349"/>
                </a:lnTo>
                <a:lnTo>
                  <a:pt x="566" y="1366"/>
                </a:lnTo>
                <a:lnTo>
                  <a:pt x="566" y="1367"/>
                </a:lnTo>
                <a:lnTo>
                  <a:pt x="566" y="1368"/>
                </a:lnTo>
                <a:cubicBezTo>
                  <a:pt x="566" y="1368"/>
                  <a:pt x="566" y="1368"/>
                  <a:pt x="566" y="1369"/>
                </a:cubicBezTo>
                <a:lnTo>
                  <a:pt x="566" y="1370"/>
                </a:lnTo>
                <a:cubicBezTo>
                  <a:pt x="566" y="1370"/>
                  <a:pt x="566" y="1371"/>
                  <a:pt x="566" y="1372"/>
                </a:cubicBezTo>
                <a:lnTo>
                  <a:pt x="566" y="1392"/>
                </a:lnTo>
                <a:lnTo>
                  <a:pt x="565" y="1392"/>
                </a:lnTo>
                <a:cubicBezTo>
                  <a:pt x="555" y="1470"/>
                  <a:pt x="499" y="1536"/>
                  <a:pt x="421" y="1557"/>
                </a:cubicBezTo>
                <a:cubicBezTo>
                  <a:pt x="404" y="1561"/>
                  <a:pt x="388" y="1564"/>
                  <a:pt x="371" y="1564"/>
                </a:cubicBezTo>
                <a:cubicBezTo>
                  <a:pt x="311" y="1567"/>
                  <a:pt x="261" y="1534"/>
                  <a:pt x="230" y="1506"/>
                </a:cubicBezTo>
                <a:cubicBezTo>
                  <a:pt x="226" y="1502"/>
                  <a:pt x="222" y="1498"/>
                  <a:pt x="218" y="1495"/>
                </a:cubicBezTo>
                <a:cubicBezTo>
                  <a:pt x="193" y="1473"/>
                  <a:pt x="165" y="1460"/>
                  <a:pt x="133" y="1456"/>
                </a:cubicBezTo>
                <a:cubicBezTo>
                  <a:pt x="34" y="1457"/>
                  <a:pt x="9" y="1530"/>
                  <a:pt x="3" y="1562"/>
                </a:cubicBezTo>
                <a:lnTo>
                  <a:pt x="1" y="1570"/>
                </a:lnTo>
                <a:cubicBezTo>
                  <a:pt x="1" y="1575"/>
                  <a:pt x="1" y="1580"/>
                  <a:pt x="0" y="1584"/>
                </a:cubicBezTo>
                <a:lnTo>
                  <a:pt x="0" y="1585"/>
                </a:lnTo>
                <a:cubicBezTo>
                  <a:pt x="0" y="1586"/>
                  <a:pt x="0" y="1587"/>
                  <a:pt x="1" y="1588"/>
                </a:cubicBezTo>
                <a:lnTo>
                  <a:pt x="1" y="1589"/>
                </a:lnTo>
                <a:lnTo>
                  <a:pt x="1" y="1964"/>
                </a:lnTo>
                <a:cubicBezTo>
                  <a:pt x="1" y="2023"/>
                  <a:pt x="25" y="2079"/>
                  <a:pt x="69" y="2119"/>
                </a:cubicBezTo>
                <a:lnTo>
                  <a:pt x="70" y="2120"/>
                </a:lnTo>
                <a:cubicBezTo>
                  <a:pt x="74" y="2123"/>
                  <a:pt x="78" y="2127"/>
                  <a:pt x="83" y="2130"/>
                </a:cubicBezTo>
                <a:lnTo>
                  <a:pt x="86" y="2133"/>
                </a:lnTo>
                <a:cubicBezTo>
                  <a:pt x="97" y="2140"/>
                  <a:pt x="108" y="2147"/>
                  <a:pt x="119" y="2153"/>
                </a:cubicBezTo>
                <a:lnTo>
                  <a:pt x="120" y="2153"/>
                </a:lnTo>
                <a:cubicBezTo>
                  <a:pt x="148" y="2167"/>
                  <a:pt x="178" y="2173"/>
                  <a:pt x="209" y="2173"/>
                </a:cubicBezTo>
                <a:lnTo>
                  <a:pt x="1399" y="2173"/>
                </a:lnTo>
                <a:cubicBezTo>
                  <a:pt x="1446" y="2173"/>
                  <a:pt x="1491" y="2157"/>
                  <a:pt x="1528" y="2128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0B84C52-DDDA-34BC-9E02-596A3E393951}"/>
              </a:ext>
            </a:extLst>
          </p:cNvPr>
          <p:cNvSpPr txBox="1"/>
          <p:nvPr/>
        </p:nvSpPr>
        <p:spPr>
          <a:xfrm>
            <a:off x="4021277" y="5263697"/>
            <a:ext cx="1305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Shared HW</a:t>
            </a:r>
          </a:p>
        </p:txBody>
      </p:sp>
      <p:sp>
        <p:nvSpPr>
          <p:cNvPr id="3" name="Freeform 445">
            <a:extLst>
              <a:ext uri="{FF2B5EF4-FFF2-40B4-BE49-F238E27FC236}">
                <a16:creationId xmlns:a16="http://schemas.microsoft.com/office/drawing/2014/main" id="{A35543E0-58C0-7D87-CAF1-2F203AA99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4089" y="1969665"/>
            <a:ext cx="2125766" cy="3163995"/>
          </a:xfrm>
          <a:custGeom>
            <a:avLst/>
            <a:gdLst>
              <a:gd name="T0" fmla="*/ 1126901 w 3415"/>
              <a:gd name="T1" fmla="*/ 1828440 h 5080"/>
              <a:gd name="T2" fmla="*/ 84554 w 3415"/>
              <a:gd name="T3" fmla="*/ 1828440 h 5080"/>
              <a:gd name="T4" fmla="*/ 84554 w 3415"/>
              <a:gd name="T5" fmla="*/ 1828440 h 5080"/>
              <a:gd name="T6" fmla="*/ 0 w 3415"/>
              <a:gd name="T7" fmla="*/ 1743840 h 5080"/>
              <a:gd name="T8" fmla="*/ 0 w 3415"/>
              <a:gd name="T9" fmla="*/ 108360 h 5080"/>
              <a:gd name="T10" fmla="*/ 0 w 3415"/>
              <a:gd name="T11" fmla="*/ 108360 h 5080"/>
              <a:gd name="T12" fmla="*/ 108301 w 3415"/>
              <a:gd name="T13" fmla="*/ 0 h 5080"/>
              <a:gd name="T14" fmla="*/ 1120065 w 3415"/>
              <a:gd name="T15" fmla="*/ 0 h 5080"/>
              <a:gd name="T16" fmla="*/ 1120065 w 3415"/>
              <a:gd name="T17" fmla="*/ 0 h 5080"/>
              <a:gd name="T18" fmla="*/ 1228365 w 3415"/>
              <a:gd name="T19" fmla="*/ 108360 h 5080"/>
              <a:gd name="T20" fmla="*/ 1228365 w 3415"/>
              <a:gd name="T21" fmla="*/ 1726560 h 5080"/>
              <a:gd name="T22" fmla="*/ 1228365 w 3415"/>
              <a:gd name="T23" fmla="*/ 1726560 h 5080"/>
              <a:gd name="T24" fmla="*/ 1126901 w 3415"/>
              <a:gd name="T25" fmla="*/ 1828440 h 508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415" h="5080">
                <a:moveTo>
                  <a:pt x="3132" y="5079"/>
                </a:moveTo>
                <a:lnTo>
                  <a:pt x="235" y="5079"/>
                </a:lnTo>
                <a:cubicBezTo>
                  <a:pt x="106" y="5079"/>
                  <a:pt x="0" y="4973"/>
                  <a:pt x="0" y="4844"/>
                </a:cubicBezTo>
                <a:lnTo>
                  <a:pt x="0" y="301"/>
                </a:lnTo>
                <a:cubicBezTo>
                  <a:pt x="0" y="136"/>
                  <a:pt x="135" y="0"/>
                  <a:pt x="301" y="0"/>
                </a:cubicBezTo>
                <a:lnTo>
                  <a:pt x="3113" y="0"/>
                </a:lnTo>
                <a:cubicBezTo>
                  <a:pt x="3279" y="0"/>
                  <a:pt x="3414" y="136"/>
                  <a:pt x="3414" y="301"/>
                </a:cubicBezTo>
                <a:lnTo>
                  <a:pt x="3414" y="4796"/>
                </a:lnTo>
                <a:cubicBezTo>
                  <a:pt x="3414" y="4952"/>
                  <a:pt x="3287" y="5079"/>
                  <a:pt x="3132" y="5079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6" name="Freeform 448">
            <a:extLst>
              <a:ext uri="{FF2B5EF4-FFF2-40B4-BE49-F238E27FC236}">
                <a16:creationId xmlns:a16="http://schemas.microsoft.com/office/drawing/2014/main" id="{FCB8A181-ABC6-8B70-B2D8-30D177184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391" y="3041535"/>
            <a:ext cx="1354010" cy="1002482"/>
          </a:xfrm>
          <a:custGeom>
            <a:avLst/>
            <a:gdLst>
              <a:gd name="T0" fmla="*/ 560159 w 2174"/>
              <a:gd name="T1" fmla="*/ 427372 h 1608"/>
              <a:gd name="T2" fmla="*/ 542159 w 2174"/>
              <a:gd name="T3" fmla="*/ 496198 h 1608"/>
              <a:gd name="T4" fmla="*/ 537839 w 2174"/>
              <a:gd name="T5" fmla="*/ 500522 h 1608"/>
              <a:gd name="T6" fmla="*/ 565199 w 2174"/>
              <a:gd name="T7" fmla="*/ 578717 h 1608"/>
              <a:gd name="T8" fmla="*/ 570239 w 2174"/>
              <a:gd name="T9" fmla="*/ 579078 h 1608"/>
              <a:gd name="T10" fmla="*/ 707038 w 2174"/>
              <a:gd name="T11" fmla="*/ 578717 h 1608"/>
              <a:gd name="T12" fmla="*/ 766438 w 2174"/>
              <a:gd name="T13" fmla="*/ 549169 h 1608"/>
              <a:gd name="T14" fmla="*/ 774718 w 2174"/>
              <a:gd name="T15" fmla="*/ 535836 h 1608"/>
              <a:gd name="T16" fmla="*/ 782278 w 2174"/>
              <a:gd name="T17" fmla="*/ 75313 h 1608"/>
              <a:gd name="T18" fmla="*/ 757438 w 2174"/>
              <a:gd name="T19" fmla="*/ 19819 h 1608"/>
              <a:gd name="T20" fmla="*/ 561599 w 2174"/>
              <a:gd name="T21" fmla="*/ 360 h 1608"/>
              <a:gd name="T22" fmla="*/ 537839 w 2174"/>
              <a:gd name="T23" fmla="*/ 77835 h 1608"/>
              <a:gd name="T24" fmla="*/ 562679 w 2174"/>
              <a:gd name="T25" fmla="*/ 132608 h 1608"/>
              <a:gd name="T26" fmla="*/ 500759 w 2174"/>
              <a:gd name="T27" fmla="*/ 202155 h 1608"/>
              <a:gd name="T28" fmla="*/ 492839 w 2174"/>
              <a:gd name="T29" fmla="*/ 202875 h 1608"/>
              <a:gd name="T30" fmla="*/ 490319 w 2174"/>
              <a:gd name="T31" fmla="*/ 202875 h 1608"/>
              <a:gd name="T32" fmla="*/ 425879 w 2174"/>
              <a:gd name="T33" fmla="*/ 150625 h 1608"/>
              <a:gd name="T34" fmla="*/ 443879 w 2174"/>
              <a:gd name="T35" fmla="*/ 82159 h 1608"/>
              <a:gd name="T36" fmla="*/ 448199 w 2174"/>
              <a:gd name="T37" fmla="*/ 77835 h 1608"/>
              <a:gd name="T38" fmla="*/ 461519 w 2174"/>
              <a:gd name="T39" fmla="*/ 40719 h 1608"/>
              <a:gd name="T40" fmla="*/ 460799 w 2174"/>
              <a:gd name="T41" fmla="*/ 35314 h 1608"/>
              <a:gd name="T42" fmla="*/ 459359 w 2174"/>
              <a:gd name="T43" fmla="*/ 29909 h 1608"/>
              <a:gd name="T44" fmla="*/ 457559 w 2174"/>
              <a:gd name="T45" fmla="*/ 25224 h 1608"/>
              <a:gd name="T46" fmla="*/ 455399 w 2174"/>
              <a:gd name="T47" fmla="*/ 21260 h 1608"/>
              <a:gd name="T48" fmla="*/ 452879 w 2174"/>
              <a:gd name="T49" fmla="*/ 17297 h 1608"/>
              <a:gd name="T50" fmla="*/ 449999 w 2174"/>
              <a:gd name="T51" fmla="*/ 14054 h 1608"/>
              <a:gd name="T52" fmla="*/ 447119 w 2174"/>
              <a:gd name="T53" fmla="*/ 11171 h 1608"/>
              <a:gd name="T54" fmla="*/ 443879 w 2174"/>
              <a:gd name="T55" fmla="*/ 8648 h 1608"/>
              <a:gd name="T56" fmla="*/ 440999 w 2174"/>
              <a:gd name="T57" fmla="*/ 6847 h 1608"/>
              <a:gd name="T58" fmla="*/ 437759 w 2174"/>
              <a:gd name="T59" fmla="*/ 5045 h 1608"/>
              <a:gd name="T60" fmla="*/ 434519 w 2174"/>
              <a:gd name="T61" fmla="*/ 3603 h 1608"/>
              <a:gd name="T62" fmla="*/ 431639 w 2174"/>
              <a:gd name="T63" fmla="*/ 2522 h 1608"/>
              <a:gd name="T64" fmla="*/ 428759 w 2174"/>
              <a:gd name="T65" fmla="*/ 1441 h 1608"/>
              <a:gd name="T66" fmla="*/ 426239 w 2174"/>
              <a:gd name="T67" fmla="*/ 721 h 1608"/>
              <a:gd name="T68" fmla="*/ 422999 w 2174"/>
              <a:gd name="T69" fmla="*/ 0 h 1608"/>
              <a:gd name="T70" fmla="*/ 263519 w 2174"/>
              <a:gd name="T71" fmla="*/ 1802 h 1608"/>
              <a:gd name="T72" fmla="*/ 246239 w 2174"/>
              <a:gd name="T73" fmla="*/ 7567 h 1608"/>
              <a:gd name="T74" fmla="*/ 202679 w 2174"/>
              <a:gd name="T75" fmla="*/ 219451 h 1608"/>
              <a:gd name="T76" fmla="*/ 141480 w 2174"/>
              <a:gd name="T77" fmla="*/ 272422 h 1608"/>
              <a:gd name="T78" fmla="*/ 101880 w 2174"/>
              <a:gd name="T79" fmla="*/ 254765 h 1608"/>
              <a:gd name="T80" fmla="*/ 97560 w 2174"/>
              <a:gd name="T81" fmla="*/ 250441 h 1608"/>
              <a:gd name="T82" fmla="*/ 56520 w 2174"/>
              <a:gd name="T83" fmla="*/ 233505 h 1608"/>
              <a:gd name="T84" fmla="*/ 0 w 2174"/>
              <a:gd name="T85" fmla="*/ 289719 h 1608"/>
              <a:gd name="T86" fmla="*/ 41760 w 2174"/>
              <a:gd name="T87" fmla="*/ 343771 h 1608"/>
              <a:gd name="T88" fmla="*/ 97920 w 2174"/>
              <a:gd name="T89" fmla="*/ 327916 h 1608"/>
              <a:gd name="T90" fmla="*/ 101880 w 2174"/>
              <a:gd name="T91" fmla="*/ 323952 h 1608"/>
              <a:gd name="T92" fmla="*/ 141480 w 2174"/>
              <a:gd name="T93" fmla="*/ 306655 h 1608"/>
              <a:gd name="T94" fmla="*/ 202679 w 2174"/>
              <a:gd name="T95" fmla="*/ 359266 h 1608"/>
              <a:gd name="T96" fmla="*/ 203399 w 2174"/>
              <a:gd name="T97" fmla="*/ 503765 h 1608"/>
              <a:gd name="T98" fmla="*/ 207719 w 2174"/>
              <a:gd name="T99" fmla="*/ 528269 h 1608"/>
              <a:gd name="T100" fmla="*/ 217799 w 2174"/>
              <a:gd name="T101" fmla="*/ 547367 h 1608"/>
              <a:gd name="T102" fmla="*/ 222839 w 2174"/>
              <a:gd name="T103" fmla="*/ 553853 h 1608"/>
              <a:gd name="T104" fmla="*/ 278639 w 2174"/>
              <a:gd name="T105" fmla="*/ 578717 h 1608"/>
              <a:gd name="T106" fmla="*/ 415439 w 2174"/>
              <a:gd name="T107" fmla="*/ 579078 h 1608"/>
              <a:gd name="T108" fmla="*/ 422639 w 2174"/>
              <a:gd name="T109" fmla="*/ 577997 h 1608"/>
              <a:gd name="T110" fmla="*/ 447119 w 2174"/>
              <a:gd name="T111" fmla="*/ 500522 h 1608"/>
              <a:gd name="T112" fmla="*/ 422279 w 2174"/>
              <a:gd name="T113" fmla="*/ 445389 h 1608"/>
              <a:gd name="T114" fmla="*/ 484199 w 2174"/>
              <a:gd name="T115" fmla="*/ 375842 h 1608"/>
              <a:gd name="T116" fmla="*/ 491039 w 2174"/>
              <a:gd name="T117" fmla="*/ 375121 h 1608"/>
              <a:gd name="T118" fmla="*/ 492119 w 2174"/>
              <a:gd name="T119" fmla="*/ 375121 h 1608"/>
              <a:gd name="T120" fmla="*/ 492839 w 2174"/>
              <a:gd name="T121" fmla="*/ 375121 h 160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74" h="1608">
                <a:moveTo>
                  <a:pt x="1391" y="1041"/>
                </a:moveTo>
                <a:lnTo>
                  <a:pt x="1391" y="1043"/>
                </a:lnTo>
                <a:cubicBezTo>
                  <a:pt x="1469" y="1052"/>
                  <a:pt x="1535" y="1109"/>
                  <a:pt x="1556" y="1186"/>
                </a:cubicBezTo>
                <a:cubicBezTo>
                  <a:pt x="1560" y="1203"/>
                  <a:pt x="1563" y="1219"/>
                  <a:pt x="1563" y="1236"/>
                </a:cubicBezTo>
                <a:cubicBezTo>
                  <a:pt x="1566" y="1296"/>
                  <a:pt x="1533" y="1346"/>
                  <a:pt x="1506" y="1377"/>
                </a:cubicBezTo>
                <a:lnTo>
                  <a:pt x="1505" y="1377"/>
                </a:lnTo>
                <a:cubicBezTo>
                  <a:pt x="1501" y="1381"/>
                  <a:pt x="1497" y="1386"/>
                  <a:pt x="1494" y="1389"/>
                </a:cubicBezTo>
                <a:cubicBezTo>
                  <a:pt x="1472" y="1414"/>
                  <a:pt x="1459" y="1443"/>
                  <a:pt x="1455" y="1474"/>
                </a:cubicBezTo>
                <a:cubicBezTo>
                  <a:pt x="1456" y="1573"/>
                  <a:pt x="1529" y="1598"/>
                  <a:pt x="1561" y="1604"/>
                </a:cubicBezTo>
                <a:lnTo>
                  <a:pt x="1570" y="1606"/>
                </a:lnTo>
                <a:cubicBezTo>
                  <a:pt x="1574" y="1606"/>
                  <a:pt x="1579" y="1606"/>
                  <a:pt x="1583" y="1607"/>
                </a:cubicBezTo>
                <a:lnTo>
                  <a:pt x="1584" y="1607"/>
                </a:lnTo>
                <a:cubicBezTo>
                  <a:pt x="1585" y="1607"/>
                  <a:pt x="1586" y="1607"/>
                  <a:pt x="1587" y="1607"/>
                </a:cubicBezTo>
                <a:lnTo>
                  <a:pt x="1588" y="1606"/>
                </a:lnTo>
                <a:lnTo>
                  <a:pt x="1964" y="1606"/>
                </a:lnTo>
                <a:cubicBezTo>
                  <a:pt x="2022" y="1606"/>
                  <a:pt x="2079" y="1582"/>
                  <a:pt x="2118" y="1539"/>
                </a:cubicBezTo>
                <a:lnTo>
                  <a:pt x="2120" y="1537"/>
                </a:lnTo>
                <a:cubicBezTo>
                  <a:pt x="2122" y="1533"/>
                  <a:pt x="2126" y="1529"/>
                  <a:pt x="2129" y="1524"/>
                </a:cubicBezTo>
                <a:lnTo>
                  <a:pt x="2132" y="1521"/>
                </a:lnTo>
                <a:cubicBezTo>
                  <a:pt x="2140" y="1511"/>
                  <a:pt x="2146" y="1500"/>
                  <a:pt x="2152" y="1488"/>
                </a:cubicBezTo>
                <a:lnTo>
                  <a:pt x="2152" y="1487"/>
                </a:lnTo>
                <a:cubicBezTo>
                  <a:pt x="2166" y="1459"/>
                  <a:pt x="2173" y="1429"/>
                  <a:pt x="2173" y="1398"/>
                </a:cubicBezTo>
                <a:lnTo>
                  <a:pt x="2173" y="209"/>
                </a:lnTo>
                <a:cubicBezTo>
                  <a:pt x="2173" y="154"/>
                  <a:pt x="2151" y="101"/>
                  <a:pt x="2111" y="62"/>
                </a:cubicBezTo>
                <a:cubicBezTo>
                  <a:pt x="2109" y="60"/>
                  <a:pt x="2107" y="57"/>
                  <a:pt x="2104" y="55"/>
                </a:cubicBezTo>
                <a:cubicBezTo>
                  <a:pt x="2066" y="20"/>
                  <a:pt x="2016" y="0"/>
                  <a:pt x="1964" y="0"/>
                </a:cubicBezTo>
                <a:lnTo>
                  <a:pt x="1563" y="0"/>
                </a:lnTo>
                <a:lnTo>
                  <a:pt x="1560" y="1"/>
                </a:lnTo>
                <a:cubicBezTo>
                  <a:pt x="1529" y="7"/>
                  <a:pt x="1456" y="32"/>
                  <a:pt x="1455" y="131"/>
                </a:cubicBezTo>
                <a:cubicBezTo>
                  <a:pt x="1459" y="163"/>
                  <a:pt x="1472" y="191"/>
                  <a:pt x="1494" y="216"/>
                </a:cubicBezTo>
                <a:cubicBezTo>
                  <a:pt x="1497" y="219"/>
                  <a:pt x="1501" y="223"/>
                  <a:pt x="1504" y="227"/>
                </a:cubicBezTo>
                <a:lnTo>
                  <a:pt x="1505" y="228"/>
                </a:lnTo>
                <a:cubicBezTo>
                  <a:pt x="1533" y="259"/>
                  <a:pt x="1566" y="307"/>
                  <a:pt x="1563" y="368"/>
                </a:cubicBezTo>
                <a:cubicBezTo>
                  <a:pt x="1563" y="385"/>
                  <a:pt x="1560" y="401"/>
                  <a:pt x="1556" y="418"/>
                </a:cubicBezTo>
                <a:cubicBezTo>
                  <a:pt x="1535" y="495"/>
                  <a:pt x="1469" y="552"/>
                  <a:pt x="1391" y="561"/>
                </a:cubicBezTo>
                <a:lnTo>
                  <a:pt x="1391" y="563"/>
                </a:lnTo>
                <a:lnTo>
                  <a:pt x="1371" y="563"/>
                </a:lnTo>
                <a:cubicBezTo>
                  <a:pt x="1370" y="563"/>
                  <a:pt x="1370" y="563"/>
                  <a:pt x="1369" y="563"/>
                </a:cubicBezTo>
                <a:cubicBezTo>
                  <a:pt x="1368" y="563"/>
                  <a:pt x="1368" y="563"/>
                  <a:pt x="1368" y="563"/>
                </a:cubicBezTo>
                <a:lnTo>
                  <a:pt x="1362" y="563"/>
                </a:lnTo>
                <a:cubicBezTo>
                  <a:pt x="1359" y="563"/>
                  <a:pt x="1357" y="563"/>
                  <a:pt x="1355" y="562"/>
                </a:cubicBezTo>
                <a:lnTo>
                  <a:pt x="1348" y="561"/>
                </a:lnTo>
                <a:cubicBezTo>
                  <a:pt x="1270" y="552"/>
                  <a:pt x="1203" y="495"/>
                  <a:pt x="1183" y="418"/>
                </a:cubicBezTo>
                <a:cubicBezTo>
                  <a:pt x="1178" y="401"/>
                  <a:pt x="1176" y="385"/>
                  <a:pt x="1175" y="368"/>
                </a:cubicBezTo>
                <a:cubicBezTo>
                  <a:pt x="1173" y="307"/>
                  <a:pt x="1205" y="259"/>
                  <a:pt x="1233" y="228"/>
                </a:cubicBezTo>
                <a:cubicBezTo>
                  <a:pt x="1238" y="224"/>
                  <a:pt x="1241" y="219"/>
                  <a:pt x="1245" y="216"/>
                </a:cubicBezTo>
                <a:cubicBezTo>
                  <a:pt x="1267" y="191"/>
                  <a:pt x="1280" y="163"/>
                  <a:pt x="1283" y="131"/>
                </a:cubicBezTo>
                <a:cubicBezTo>
                  <a:pt x="1283" y="125"/>
                  <a:pt x="1283" y="119"/>
                  <a:pt x="1282" y="113"/>
                </a:cubicBezTo>
                <a:cubicBezTo>
                  <a:pt x="1282" y="111"/>
                  <a:pt x="1282" y="109"/>
                  <a:pt x="1282" y="107"/>
                </a:cubicBezTo>
                <a:cubicBezTo>
                  <a:pt x="1281" y="104"/>
                  <a:pt x="1280" y="101"/>
                  <a:pt x="1280" y="98"/>
                </a:cubicBezTo>
                <a:cubicBezTo>
                  <a:pt x="1279" y="94"/>
                  <a:pt x="1278" y="93"/>
                  <a:pt x="1278" y="90"/>
                </a:cubicBezTo>
                <a:cubicBezTo>
                  <a:pt x="1277" y="88"/>
                  <a:pt x="1277" y="85"/>
                  <a:pt x="1276" y="83"/>
                </a:cubicBezTo>
                <a:cubicBezTo>
                  <a:pt x="1275" y="81"/>
                  <a:pt x="1274" y="78"/>
                  <a:pt x="1273" y="76"/>
                </a:cubicBezTo>
                <a:cubicBezTo>
                  <a:pt x="1272" y="74"/>
                  <a:pt x="1272" y="72"/>
                  <a:pt x="1271" y="70"/>
                </a:cubicBezTo>
                <a:cubicBezTo>
                  <a:pt x="1270" y="68"/>
                  <a:pt x="1269" y="66"/>
                  <a:pt x="1267" y="64"/>
                </a:cubicBezTo>
                <a:cubicBezTo>
                  <a:pt x="1267" y="62"/>
                  <a:pt x="1266" y="60"/>
                  <a:pt x="1265" y="59"/>
                </a:cubicBezTo>
                <a:cubicBezTo>
                  <a:pt x="1264" y="57"/>
                  <a:pt x="1263" y="55"/>
                  <a:pt x="1261" y="53"/>
                </a:cubicBezTo>
                <a:cubicBezTo>
                  <a:pt x="1260" y="52"/>
                  <a:pt x="1259" y="50"/>
                  <a:pt x="1258" y="48"/>
                </a:cubicBezTo>
                <a:cubicBezTo>
                  <a:pt x="1256" y="46"/>
                  <a:pt x="1255" y="45"/>
                  <a:pt x="1254" y="44"/>
                </a:cubicBezTo>
                <a:cubicBezTo>
                  <a:pt x="1253" y="42"/>
                  <a:pt x="1252" y="41"/>
                  <a:pt x="1250" y="39"/>
                </a:cubicBezTo>
                <a:cubicBezTo>
                  <a:pt x="1249" y="38"/>
                  <a:pt x="1247" y="36"/>
                  <a:pt x="1246" y="35"/>
                </a:cubicBezTo>
                <a:cubicBezTo>
                  <a:pt x="1245" y="34"/>
                  <a:pt x="1244" y="33"/>
                  <a:pt x="1242" y="31"/>
                </a:cubicBezTo>
                <a:cubicBezTo>
                  <a:pt x="1241" y="30"/>
                  <a:pt x="1239" y="29"/>
                  <a:pt x="1238" y="29"/>
                </a:cubicBezTo>
                <a:cubicBezTo>
                  <a:pt x="1236" y="27"/>
                  <a:pt x="1235" y="25"/>
                  <a:pt x="1233" y="24"/>
                </a:cubicBezTo>
                <a:cubicBezTo>
                  <a:pt x="1232" y="24"/>
                  <a:pt x="1231" y="23"/>
                  <a:pt x="1230" y="22"/>
                </a:cubicBezTo>
                <a:cubicBezTo>
                  <a:pt x="1228" y="21"/>
                  <a:pt x="1226" y="20"/>
                  <a:pt x="1225" y="19"/>
                </a:cubicBezTo>
                <a:cubicBezTo>
                  <a:pt x="1224" y="18"/>
                  <a:pt x="1222" y="18"/>
                  <a:pt x="1221" y="17"/>
                </a:cubicBezTo>
                <a:cubicBezTo>
                  <a:pt x="1219" y="15"/>
                  <a:pt x="1217" y="15"/>
                  <a:pt x="1216" y="14"/>
                </a:cubicBezTo>
                <a:cubicBezTo>
                  <a:pt x="1215" y="13"/>
                  <a:pt x="1214" y="13"/>
                  <a:pt x="1213" y="13"/>
                </a:cubicBezTo>
                <a:cubicBezTo>
                  <a:pt x="1211" y="11"/>
                  <a:pt x="1209" y="11"/>
                  <a:pt x="1207" y="10"/>
                </a:cubicBezTo>
                <a:cubicBezTo>
                  <a:pt x="1207" y="9"/>
                  <a:pt x="1205" y="9"/>
                  <a:pt x="1204" y="9"/>
                </a:cubicBezTo>
                <a:cubicBezTo>
                  <a:pt x="1202" y="8"/>
                  <a:pt x="1201" y="7"/>
                  <a:pt x="1199" y="7"/>
                </a:cubicBezTo>
                <a:cubicBezTo>
                  <a:pt x="1198" y="7"/>
                  <a:pt x="1197" y="6"/>
                  <a:pt x="1196" y="6"/>
                </a:cubicBezTo>
                <a:cubicBezTo>
                  <a:pt x="1194" y="5"/>
                  <a:pt x="1193" y="5"/>
                  <a:pt x="1191" y="4"/>
                </a:cubicBezTo>
                <a:cubicBezTo>
                  <a:pt x="1191" y="4"/>
                  <a:pt x="1189" y="4"/>
                  <a:pt x="1189" y="3"/>
                </a:cubicBezTo>
                <a:cubicBezTo>
                  <a:pt x="1187" y="3"/>
                  <a:pt x="1186" y="3"/>
                  <a:pt x="1184" y="2"/>
                </a:cubicBezTo>
                <a:cubicBezTo>
                  <a:pt x="1183" y="2"/>
                  <a:pt x="1183" y="2"/>
                  <a:pt x="1182" y="2"/>
                </a:cubicBezTo>
                <a:cubicBezTo>
                  <a:pt x="1180" y="2"/>
                  <a:pt x="1179" y="1"/>
                  <a:pt x="1178" y="1"/>
                </a:cubicBezTo>
                <a:lnTo>
                  <a:pt x="1175" y="0"/>
                </a:lnTo>
                <a:lnTo>
                  <a:pt x="774" y="0"/>
                </a:lnTo>
                <a:cubicBezTo>
                  <a:pt x="760" y="0"/>
                  <a:pt x="746" y="2"/>
                  <a:pt x="732" y="5"/>
                </a:cubicBezTo>
                <a:cubicBezTo>
                  <a:pt x="722" y="7"/>
                  <a:pt x="712" y="9"/>
                  <a:pt x="702" y="13"/>
                </a:cubicBezTo>
                <a:cubicBezTo>
                  <a:pt x="696" y="15"/>
                  <a:pt x="690" y="18"/>
                  <a:pt x="684" y="21"/>
                </a:cubicBezTo>
                <a:cubicBezTo>
                  <a:pt x="612" y="56"/>
                  <a:pt x="565" y="130"/>
                  <a:pt x="565" y="209"/>
                </a:cubicBezTo>
                <a:lnTo>
                  <a:pt x="565" y="585"/>
                </a:lnTo>
                <a:cubicBezTo>
                  <a:pt x="565" y="593"/>
                  <a:pt x="564" y="601"/>
                  <a:pt x="563" y="609"/>
                </a:cubicBezTo>
                <a:lnTo>
                  <a:pt x="561" y="619"/>
                </a:lnTo>
                <a:cubicBezTo>
                  <a:pt x="555" y="651"/>
                  <a:pt x="525" y="756"/>
                  <a:pt x="393" y="756"/>
                </a:cubicBezTo>
                <a:lnTo>
                  <a:pt x="392" y="756"/>
                </a:lnTo>
                <a:lnTo>
                  <a:pt x="391" y="756"/>
                </a:lnTo>
                <a:cubicBezTo>
                  <a:pt x="351" y="752"/>
                  <a:pt x="314" y="735"/>
                  <a:pt x="283" y="707"/>
                </a:cubicBezTo>
                <a:lnTo>
                  <a:pt x="282" y="706"/>
                </a:lnTo>
                <a:cubicBezTo>
                  <a:pt x="279" y="703"/>
                  <a:pt x="275" y="700"/>
                  <a:pt x="272" y="696"/>
                </a:cubicBezTo>
                <a:lnTo>
                  <a:pt x="271" y="695"/>
                </a:lnTo>
                <a:cubicBezTo>
                  <a:pt x="245" y="672"/>
                  <a:pt x="205" y="646"/>
                  <a:pt x="157" y="648"/>
                </a:cubicBezTo>
                <a:cubicBezTo>
                  <a:pt x="143" y="648"/>
                  <a:pt x="130" y="650"/>
                  <a:pt x="116" y="654"/>
                </a:cubicBezTo>
                <a:cubicBezTo>
                  <a:pt x="49" y="672"/>
                  <a:pt x="1" y="732"/>
                  <a:pt x="0" y="802"/>
                </a:cubicBezTo>
                <a:lnTo>
                  <a:pt x="0" y="804"/>
                </a:lnTo>
                <a:lnTo>
                  <a:pt x="0" y="805"/>
                </a:lnTo>
                <a:cubicBezTo>
                  <a:pt x="1" y="874"/>
                  <a:pt x="49" y="935"/>
                  <a:pt x="116" y="954"/>
                </a:cubicBezTo>
                <a:cubicBezTo>
                  <a:pt x="130" y="956"/>
                  <a:pt x="143" y="958"/>
                  <a:pt x="157" y="958"/>
                </a:cubicBezTo>
                <a:lnTo>
                  <a:pt x="157" y="959"/>
                </a:lnTo>
                <a:cubicBezTo>
                  <a:pt x="206" y="961"/>
                  <a:pt x="246" y="934"/>
                  <a:pt x="272" y="910"/>
                </a:cubicBezTo>
                <a:cubicBezTo>
                  <a:pt x="276" y="906"/>
                  <a:pt x="279" y="903"/>
                  <a:pt x="282" y="900"/>
                </a:cubicBezTo>
                <a:lnTo>
                  <a:pt x="283" y="899"/>
                </a:lnTo>
                <a:cubicBezTo>
                  <a:pt x="314" y="871"/>
                  <a:pt x="351" y="855"/>
                  <a:pt x="391" y="851"/>
                </a:cubicBezTo>
                <a:lnTo>
                  <a:pt x="392" y="851"/>
                </a:lnTo>
                <a:lnTo>
                  <a:pt x="393" y="851"/>
                </a:lnTo>
                <a:cubicBezTo>
                  <a:pt x="525" y="851"/>
                  <a:pt x="555" y="956"/>
                  <a:pt x="561" y="988"/>
                </a:cubicBezTo>
                <a:lnTo>
                  <a:pt x="563" y="997"/>
                </a:lnTo>
                <a:cubicBezTo>
                  <a:pt x="564" y="1005"/>
                  <a:pt x="565" y="1014"/>
                  <a:pt x="565" y="1022"/>
                </a:cubicBezTo>
                <a:lnTo>
                  <a:pt x="565" y="1023"/>
                </a:lnTo>
                <a:lnTo>
                  <a:pt x="565" y="1398"/>
                </a:lnTo>
                <a:cubicBezTo>
                  <a:pt x="565" y="1414"/>
                  <a:pt x="567" y="1430"/>
                  <a:pt x="571" y="1445"/>
                </a:cubicBezTo>
                <a:cubicBezTo>
                  <a:pt x="573" y="1452"/>
                  <a:pt x="575" y="1460"/>
                  <a:pt x="577" y="1466"/>
                </a:cubicBezTo>
                <a:cubicBezTo>
                  <a:pt x="580" y="1474"/>
                  <a:pt x="583" y="1481"/>
                  <a:pt x="586" y="1488"/>
                </a:cubicBezTo>
                <a:cubicBezTo>
                  <a:pt x="591" y="1499"/>
                  <a:pt x="597" y="1509"/>
                  <a:pt x="605" y="1519"/>
                </a:cubicBezTo>
                <a:cubicBezTo>
                  <a:pt x="606" y="1521"/>
                  <a:pt x="607" y="1523"/>
                  <a:pt x="609" y="1524"/>
                </a:cubicBezTo>
                <a:cubicBezTo>
                  <a:pt x="612" y="1529"/>
                  <a:pt x="616" y="1533"/>
                  <a:pt x="619" y="1537"/>
                </a:cubicBezTo>
                <a:cubicBezTo>
                  <a:pt x="621" y="1540"/>
                  <a:pt x="624" y="1543"/>
                  <a:pt x="627" y="1545"/>
                </a:cubicBezTo>
                <a:cubicBezTo>
                  <a:pt x="666" y="1585"/>
                  <a:pt x="719" y="1606"/>
                  <a:pt x="774" y="1606"/>
                </a:cubicBezTo>
                <a:lnTo>
                  <a:pt x="1151" y="1607"/>
                </a:lnTo>
                <a:cubicBezTo>
                  <a:pt x="1151" y="1607"/>
                  <a:pt x="1152" y="1607"/>
                  <a:pt x="1154" y="1607"/>
                </a:cubicBezTo>
                <a:cubicBezTo>
                  <a:pt x="1158" y="1606"/>
                  <a:pt x="1162" y="1606"/>
                  <a:pt x="1166" y="1606"/>
                </a:cubicBezTo>
                <a:lnTo>
                  <a:pt x="1174" y="1604"/>
                </a:lnTo>
                <a:cubicBezTo>
                  <a:pt x="1207" y="1598"/>
                  <a:pt x="1280" y="1573"/>
                  <a:pt x="1280" y="1474"/>
                </a:cubicBezTo>
                <a:cubicBezTo>
                  <a:pt x="1277" y="1443"/>
                  <a:pt x="1264" y="1414"/>
                  <a:pt x="1242" y="1389"/>
                </a:cubicBezTo>
                <a:cubicBezTo>
                  <a:pt x="1239" y="1386"/>
                  <a:pt x="1235" y="1382"/>
                  <a:pt x="1231" y="1378"/>
                </a:cubicBezTo>
                <a:lnTo>
                  <a:pt x="1231" y="1377"/>
                </a:lnTo>
                <a:cubicBezTo>
                  <a:pt x="1203" y="1346"/>
                  <a:pt x="1170" y="1296"/>
                  <a:pt x="1173" y="1236"/>
                </a:cubicBezTo>
                <a:cubicBezTo>
                  <a:pt x="1173" y="1219"/>
                  <a:pt x="1175" y="1203"/>
                  <a:pt x="1179" y="1186"/>
                </a:cubicBezTo>
                <a:cubicBezTo>
                  <a:pt x="1200" y="1109"/>
                  <a:pt x="1267" y="1052"/>
                  <a:pt x="1345" y="1043"/>
                </a:cubicBezTo>
                <a:lnTo>
                  <a:pt x="1345" y="1042"/>
                </a:lnTo>
                <a:lnTo>
                  <a:pt x="1348" y="1042"/>
                </a:lnTo>
                <a:lnTo>
                  <a:pt x="1348" y="1041"/>
                </a:lnTo>
                <a:lnTo>
                  <a:pt x="1364" y="1041"/>
                </a:lnTo>
                <a:lnTo>
                  <a:pt x="1365" y="1041"/>
                </a:lnTo>
                <a:lnTo>
                  <a:pt x="1366" y="1041"/>
                </a:lnTo>
                <a:lnTo>
                  <a:pt x="1367" y="1041"/>
                </a:lnTo>
                <a:cubicBezTo>
                  <a:pt x="1367" y="1041"/>
                  <a:pt x="1367" y="1041"/>
                  <a:pt x="1368" y="1041"/>
                </a:cubicBezTo>
                <a:lnTo>
                  <a:pt x="1369" y="1041"/>
                </a:lnTo>
                <a:cubicBezTo>
                  <a:pt x="1370" y="1041"/>
                  <a:pt x="1370" y="1041"/>
                  <a:pt x="1371" y="1041"/>
                </a:cubicBezTo>
                <a:lnTo>
                  <a:pt x="1391" y="1041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7" name="Freeform 449">
            <a:extLst>
              <a:ext uri="{FF2B5EF4-FFF2-40B4-BE49-F238E27FC236}">
                <a16:creationId xmlns:a16="http://schemas.microsoft.com/office/drawing/2014/main" id="{3CBDB839-36BE-67F2-0CAF-16871287A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391" y="2008842"/>
            <a:ext cx="1354010" cy="1354037"/>
          </a:xfrm>
          <a:custGeom>
            <a:avLst/>
            <a:gdLst>
              <a:gd name="T0" fmla="*/ 707038 w 2174"/>
              <a:gd name="T1" fmla="*/ 578879 h 2174"/>
              <a:gd name="T2" fmla="*/ 763198 w 2174"/>
              <a:gd name="T3" fmla="*/ 553679 h 2174"/>
              <a:gd name="T4" fmla="*/ 767518 w 2174"/>
              <a:gd name="T5" fmla="*/ 547919 h 2174"/>
              <a:gd name="T6" fmla="*/ 774718 w 2174"/>
              <a:gd name="T7" fmla="*/ 535679 h 2174"/>
              <a:gd name="T8" fmla="*/ 782278 w 2174"/>
              <a:gd name="T9" fmla="*/ 75240 h 2174"/>
              <a:gd name="T10" fmla="*/ 759958 w 2174"/>
              <a:gd name="T11" fmla="*/ 22320 h 2174"/>
              <a:gd name="T12" fmla="*/ 707038 w 2174"/>
              <a:gd name="T13" fmla="*/ 0 h 2174"/>
              <a:gd name="T14" fmla="*/ 263519 w 2174"/>
              <a:gd name="T15" fmla="*/ 1800 h 2174"/>
              <a:gd name="T16" fmla="*/ 252719 w 2174"/>
              <a:gd name="T17" fmla="*/ 4680 h 2174"/>
              <a:gd name="T18" fmla="*/ 203399 w 2174"/>
              <a:gd name="T19" fmla="*/ 75240 h 2174"/>
              <a:gd name="T20" fmla="*/ 202679 w 2174"/>
              <a:gd name="T21" fmla="*/ 219599 h 2174"/>
              <a:gd name="T22" fmla="*/ 201959 w 2174"/>
              <a:gd name="T23" fmla="*/ 223199 h 2174"/>
              <a:gd name="T24" fmla="*/ 140760 w 2174"/>
              <a:gd name="T25" fmla="*/ 272519 h 2174"/>
              <a:gd name="T26" fmla="*/ 101520 w 2174"/>
              <a:gd name="T27" fmla="*/ 254519 h 2174"/>
              <a:gd name="T28" fmla="*/ 97560 w 2174"/>
              <a:gd name="T29" fmla="*/ 250559 h 2174"/>
              <a:gd name="T30" fmla="*/ 56520 w 2174"/>
              <a:gd name="T31" fmla="*/ 233639 h 2174"/>
              <a:gd name="T32" fmla="*/ 41760 w 2174"/>
              <a:gd name="T33" fmla="*/ 235799 h 2174"/>
              <a:gd name="T34" fmla="*/ 0 w 2174"/>
              <a:gd name="T35" fmla="*/ 290159 h 2174"/>
              <a:gd name="T36" fmla="*/ 41760 w 2174"/>
              <a:gd name="T37" fmla="*/ 343439 h 2174"/>
              <a:gd name="T38" fmla="*/ 56520 w 2174"/>
              <a:gd name="T39" fmla="*/ 345599 h 2174"/>
              <a:gd name="T40" fmla="*/ 97920 w 2174"/>
              <a:gd name="T41" fmla="*/ 327959 h 2174"/>
              <a:gd name="T42" fmla="*/ 101880 w 2174"/>
              <a:gd name="T43" fmla="*/ 323999 h 2174"/>
              <a:gd name="T44" fmla="*/ 141480 w 2174"/>
              <a:gd name="T45" fmla="*/ 306359 h 2174"/>
              <a:gd name="T46" fmla="*/ 202679 w 2174"/>
              <a:gd name="T47" fmla="*/ 359639 h 2174"/>
              <a:gd name="T48" fmla="*/ 203399 w 2174"/>
              <a:gd name="T49" fmla="*/ 368279 h 2174"/>
              <a:gd name="T50" fmla="*/ 203399 w 2174"/>
              <a:gd name="T51" fmla="*/ 503639 h 2174"/>
              <a:gd name="T52" fmla="*/ 207719 w 2174"/>
              <a:gd name="T53" fmla="*/ 528119 h 2174"/>
              <a:gd name="T54" fmla="*/ 210959 w 2174"/>
              <a:gd name="T55" fmla="*/ 536039 h 2174"/>
              <a:gd name="T56" fmla="*/ 219239 w 2174"/>
              <a:gd name="T57" fmla="*/ 548999 h 2174"/>
              <a:gd name="T58" fmla="*/ 222839 w 2174"/>
              <a:gd name="T59" fmla="*/ 553679 h 2174"/>
              <a:gd name="T60" fmla="*/ 278639 w 2174"/>
              <a:gd name="T61" fmla="*/ 578879 h 2174"/>
              <a:gd name="T62" fmla="*/ 422639 w 2174"/>
              <a:gd name="T63" fmla="*/ 579599 h 2174"/>
              <a:gd name="T64" fmla="*/ 424079 w 2174"/>
              <a:gd name="T65" fmla="*/ 579959 h 2174"/>
              <a:gd name="T66" fmla="*/ 426239 w 2174"/>
              <a:gd name="T67" fmla="*/ 580319 h 2174"/>
              <a:gd name="T68" fmla="*/ 474839 w 2174"/>
              <a:gd name="T69" fmla="*/ 628558 h 2174"/>
              <a:gd name="T70" fmla="*/ 475559 w 2174"/>
              <a:gd name="T71" fmla="*/ 641878 h 2174"/>
              <a:gd name="T72" fmla="*/ 457919 w 2174"/>
              <a:gd name="T73" fmla="*/ 681118 h 2174"/>
              <a:gd name="T74" fmla="*/ 453959 w 2174"/>
              <a:gd name="T75" fmla="*/ 685078 h 2174"/>
              <a:gd name="T76" fmla="*/ 437039 w 2174"/>
              <a:gd name="T77" fmla="*/ 726118 h 2174"/>
              <a:gd name="T78" fmla="*/ 438839 w 2174"/>
              <a:gd name="T79" fmla="*/ 740518 h 2174"/>
              <a:gd name="T80" fmla="*/ 493559 w 2174"/>
              <a:gd name="T81" fmla="*/ 782278 h 2174"/>
              <a:gd name="T82" fmla="*/ 546839 w 2174"/>
              <a:gd name="T83" fmla="*/ 740518 h 2174"/>
              <a:gd name="T84" fmla="*/ 548639 w 2174"/>
              <a:gd name="T85" fmla="*/ 725758 h 2174"/>
              <a:gd name="T86" fmla="*/ 531359 w 2174"/>
              <a:gd name="T87" fmla="*/ 684718 h 2174"/>
              <a:gd name="T88" fmla="*/ 527399 w 2174"/>
              <a:gd name="T89" fmla="*/ 680758 h 2174"/>
              <a:gd name="T90" fmla="*/ 510119 w 2174"/>
              <a:gd name="T91" fmla="*/ 641158 h 2174"/>
              <a:gd name="T92" fmla="*/ 563039 w 2174"/>
              <a:gd name="T93" fmla="*/ 579599 h 217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174" h="2174">
                <a:moveTo>
                  <a:pt x="1587" y="1608"/>
                </a:moveTo>
                <a:lnTo>
                  <a:pt x="1588" y="1608"/>
                </a:lnTo>
                <a:lnTo>
                  <a:pt x="1964" y="1608"/>
                </a:lnTo>
                <a:cubicBezTo>
                  <a:pt x="2022" y="1608"/>
                  <a:pt x="2079" y="1583"/>
                  <a:pt x="2118" y="1540"/>
                </a:cubicBezTo>
                <a:lnTo>
                  <a:pt x="2120" y="1538"/>
                </a:lnTo>
                <a:cubicBezTo>
                  <a:pt x="2122" y="1534"/>
                  <a:pt x="2126" y="1530"/>
                  <a:pt x="2129" y="1525"/>
                </a:cubicBezTo>
                <a:lnTo>
                  <a:pt x="2132" y="1522"/>
                </a:lnTo>
                <a:cubicBezTo>
                  <a:pt x="2140" y="1512"/>
                  <a:pt x="2146" y="1500"/>
                  <a:pt x="2152" y="1489"/>
                </a:cubicBezTo>
                <a:lnTo>
                  <a:pt x="2152" y="1488"/>
                </a:lnTo>
                <a:cubicBezTo>
                  <a:pt x="2166" y="1460"/>
                  <a:pt x="2173" y="1430"/>
                  <a:pt x="2173" y="1399"/>
                </a:cubicBezTo>
                <a:lnTo>
                  <a:pt x="2173" y="209"/>
                </a:lnTo>
                <a:cubicBezTo>
                  <a:pt x="2173" y="154"/>
                  <a:pt x="2151" y="101"/>
                  <a:pt x="2111" y="62"/>
                </a:cubicBezTo>
                <a:cubicBezTo>
                  <a:pt x="2109" y="59"/>
                  <a:pt x="2107" y="57"/>
                  <a:pt x="2104" y="55"/>
                </a:cubicBezTo>
                <a:cubicBezTo>
                  <a:pt x="2066" y="20"/>
                  <a:pt x="2016" y="0"/>
                  <a:pt x="1964" y="0"/>
                </a:cubicBezTo>
                <a:lnTo>
                  <a:pt x="774" y="0"/>
                </a:lnTo>
                <a:cubicBezTo>
                  <a:pt x="760" y="0"/>
                  <a:pt x="746" y="2"/>
                  <a:pt x="732" y="5"/>
                </a:cubicBezTo>
                <a:cubicBezTo>
                  <a:pt x="722" y="7"/>
                  <a:pt x="712" y="9"/>
                  <a:pt x="702" y="13"/>
                </a:cubicBezTo>
                <a:cubicBezTo>
                  <a:pt x="696" y="15"/>
                  <a:pt x="690" y="18"/>
                  <a:pt x="684" y="21"/>
                </a:cubicBezTo>
                <a:cubicBezTo>
                  <a:pt x="612" y="56"/>
                  <a:pt x="565" y="130"/>
                  <a:pt x="565" y="209"/>
                </a:cubicBezTo>
                <a:lnTo>
                  <a:pt x="565" y="586"/>
                </a:lnTo>
                <a:cubicBezTo>
                  <a:pt x="565" y="594"/>
                  <a:pt x="564" y="602"/>
                  <a:pt x="563" y="610"/>
                </a:cubicBezTo>
                <a:lnTo>
                  <a:pt x="561" y="620"/>
                </a:lnTo>
                <a:cubicBezTo>
                  <a:pt x="555" y="652"/>
                  <a:pt x="525" y="757"/>
                  <a:pt x="393" y="757"/>
                </a:cubicBezTo>
                <a:lnTo>
                  <a:pt x="392" y="757"/>
                </a:lnTo>
                <a:lnTo>
                  <a:pt x="391" y="757"/>
                </a:lnTo>
                <a:cubicBezTo>
                  <a:pt x="351" y="752"/>
                  <a:pt x="314" y="736"/>
                  <a:pt x="283" y="708"/>
                </a:cubicBezTo>
                <a:lnTo>
                  <a:pt x="282" y="707"/>
                </a:lnTo>
                <a:cubicBezTo>
                  <a:pt x="279" y="704"/>
                  <a:pt x="275" y="701"/>
                  <a:pt x="272" y="697"/>
                </a:cubicBezTo>
                <a:lnTo>
                  <a:pt x="271" y="696"/>
                </a:lnTo>
                <a:cubicBezTo>
                  <a:pt x="245" y="673"/>
                  <a:pt x="205" y="647"/>
                  <a:pt x="157" y="649"/>
                </a:cubicBezTo>
                <a:cubicBezTo>
                  <a:pt x="143" y="649"/>
                  <a:pt x="130" y="651"/>
                  <a:pt x="116" y="655"/>
                </a:cubicBezTo>
                <a:cubicBezTo>
                  <a:pt x="49" y="672"/>
                  <a:pt x="1" y="733"/>
                  <a:pt x="0" y="803"/>
                </a:cubicBezTo>
                <a:lnTo>
                  <a:pt x="0" y="804"/>
                </a:lnTo>
                <a:lnTo>
                  <a:pt x="0" y="806"/>
                </a:lnTo>
                <a:cubicBezTo>
                  <a:pt x="1" y="875"/>
                  <a:pt x="49" y="936"/>
                  <a:pt x="116" y="954"/>
                </a:cubicBezTo>
                <a:cubicBezTo>
                  <a:pt x="130" y="958"/>
                  <a:pt x="143" y="960"/>
                  <a:pt x="157" y="960"/>
                </a:cubicBezTo>
                <a:cubicBezTo>
                  <a:pt x="206" y="962"/>
                  <a:pt x="246" y="935"/>
                  <a:pt x="272" y="911"/>
                </a:cubicBezTo>
                <a:cubicBezTo>
                  <a:pt x="276" y="908"/>
                  <a:pt x="279" y="904"/>
                  <a:pt x="282" y="901"/>
                </a:cubicBezTo>
                <a:lnTo>
                  <a:pt x="283" y="900"/>
                </a:lnTo>
                <a:cubicBezTo>
                  <a:pt x="314" y="872"/>
                  <a:pt x="351" y="856"/>
                  <a:pt x="391" y="852"/>
                </a:cubicBezTo>
                <a:lnTo>
                  <a:pt x="392" y="851"/>
                </a:lnTo>
                <a:lnTo>
                  <a:pt x="393" y="851"/>
                </a:lnTo>
                <a:cubicBezTo>
                  <a:pt x="525" y="852"/>
                  <a:pt x="555" y="957"/>
                  <a:pt x="561" y="988"/>
                </a:cubicBezTo>
                <a:lnTo>
                  <a:pt x="563" y="999"/>
                </a:lnTo>
                <a:cubicBezTo>
                  <a:pt x="564" y="1006"/>
                  <a:pt x="565" y="1015"/>
                  <a:pt x="565" y="1023"/>
                </a:cubicBezTo>
                <a:lnTo>
                  <a:pt x="565" y="1024"/>
                </a:lnTo>
                <a:lnTo>
                  <a:pt x="565" y="1399"/>
                </a:lnTo>
                <a:cubicBezTo>
                  <a:pt x="565" y="1415"/>
                  <a:pt x="567" y="1431"/>
                  <a:pt x="571" y="1446"/>
                </a:cubicBezTo>
                <a:cubicBezTo>
                  <a:pt x="573" y="1453"/>
                  <a:pt x="575" y="1461"/>
                  <a:pt x="577" y="1467"/>
                </a:cubicBezTo>
                <a:cubicBezTo>
                  <a:pt x="580" y="1475"/>
                  <a:pt x="583" y="1483"/>
                  <a:pt x="586" y="1489"/>
                </a:cubicBezTo>
                <a:cubicBezTo>
                  <a:pt x="591" y="1500"/>
                  <a:pt x="597" y="1510"/>
                  <a:pt x="605" y="1521"/>
                </a:cubicBezTo>
                <a:cubicBezTo>
                  <a:pt x="606" y="1522"/>
                  <a:pt x="607" y="1524"/>
                  <a:pt x="609" y="1525"/>
                </a:cubicBezTo>
                <a:cubicBezTo>
                  <a:pt x="612" y="1530"/>
                  <a:pt x="616" y="1534"/>
                  <a:pt x="619" y="1538"/>
                </a:cubicBezTo>
                <a:cubicBezTo>
                  <a:pt x="621" y="1541"/>
                  <a:pt x="624" y="1544"/>
                  <a:pt x="627" y="1546"/>
                </a:cubicBezTo>
                <a:cubicBezTo>
                  <a:pt x="666" y="1586"/>
                  <a:pt x="719" y="1608"/>
                  <a:pt x="774" y="1608"/>
                </a:cubicBezTo>
                <a:lnTo>
                  <a:pt x="1151" y="1608"/>
                </a:lnTo>
                <a:cubicBezTo>
                  <a:pt x="1159" y="1608"/>
                  <a:pt x="1167" y="1609"/>
                  <a:pt x="1174" y="1610"/>
                </a:cubicBezTo>
                <a:lnTo>
                  <a:pt x="1178" y="1611"/>
                </a:lnTo>
                <a:lnTo>
                  <a:pt x="1184" y="1612"/>
                </a:lnTo>
                <a:lnTo>
                  <a:pt x="1185" y="1612"/>
                </a:lnTo>
                <a:cubicBezTo>
                  <a:pt x="1214" y="1618"/>
                  <a:pt x="1302" y="1643"/>
                  <a:pt x="1319" y="1746"/>
                </a:cubicBezTo>
                <a:cubicBezTo>
                  <a:pt x="1321" y="1757"/>
                  <a:pt x="1322" y="1768"/>
                  <a:pt x="1322" y="1781"/>
                </a:cubicBezTo>
                <a:lnTo>
                  <a:pt x="1321" y="1783"/>
                </a:lnTo>
                <a:cubicBezTo>
                  <a:pt x="1317" y="1823"/>
                  <a:pt x="1301" y="1860"/>
                  <a:pt x="1273" y="1891"/>
                </a:cubicBezTo>
                <a:lnTo>
                  <a:pt x="1272" y="1892"/>
                </a:lnTo>
                <a:cubicBezTo>
                  <a:pt x="1269" y="1895"/>
                  <a:pt x="1266" y="1898"/>
                  <a:pt x="1262" y="1903"/>
                </a:cubicBezTo>
                <a:lnTo>
                  <a:pt x="1261" y="1903"/>
                </a:lnTo>
                <a:cubicBezTo>
                  <a:pt x="1238" y="1929"/>
                  <a:pt x="1211" y="1968"/>
                  <a:pt x="1214" y="2016"/>
                </a:cubicBezTo>
                <a:lnTo>
                  <a:pt x="1214" y="2017"/>
                </a:lnTo>
                <a:cubicBezTo>
                  <a:pt x="1214" y="2029"/>
                  <a:pt x="1215" y="2043"/>
                  <a:pt x="1219" y="2057"/>
                </a:cubicBezTo>
                <a:cubicBezTo>
                  <a:pt x="1238" y="2124"/>
                  <a:pt x="1298" y="2171"/>
                  <a:pt x="1367" y="2173"/>
                </a:cubicBezTo>
                <a:lnTo>
                  <a:pt x="1370" y="2173"/>
                </a:lnTo>
                <a:lnTo>
                  <a:pt x="1371" y="2173"/>
                </a:lnTo>
                <a:cubicBezTo>
                  <a:pt x="1440" y="2171"/>
                  <a:pt x="1501" y="2124"/>
                  <a:pt x="1519" y="2057"/>
                </a:cubicBezTo>
                <a:cubicBezTo>
                  <a:pt x="1523" y="2043"/>
                  <a:pt x="1524" y="2029"/>
                  <a:pt x="1524" y="2017"/>
                </a:cubicBezTo>
                <a:lnTo>
                  <a:pt x="1524" y="2016"/>
                </a:lnTo>
                <a:cubicBezTo>
                  <a:pt x="1527" y="1968"/>
                  <a:pt x="1500" y="1928"/>
                  <a:pt x="1477" y="1903"/>
                </a:cubicBezTo>
                <a:lnTo>
                  <a:pt x="1476" y="1902"/>
                </a:lnTo>
                <a:cubicBezTo>
                  <a:pt x="1472" y="1898"/>
                  <a:pt x="1469" y="1895"/>
                  <a:pt x="1466" y="1892"/>
                </a:cubicBezTo>
                <a:lnTo>
                  <a:pt x="1465" y="1891"/>
                </a:lnTo>
                <a:cubicBezTo>
                  <a:pt x="1438" y="1860"/>
                  <a:pt x="1421" y="1823"/>
                  <a:pt x="1417" y="1783"/>
                </a:cubicBezTo>
                <a:lnTo>
                  <a:pt x="1417" y="1781"/>
                </a:lnTo>
                <a:cubicBezTo>
                  <a:pt x="1417" y="1649"/>
                  <a:pt x="1521" y="1618"/>
                  <a:pt x="1553" y="1612"/>
                </a:cubicBezTo>
                <a:lnTo>
                  <a:pt x="1564" y="1610"/>
                </a:lnTo>
                <a:cubicBezTo>
                  <a:pt x="1571" y="1609"/>
                  <a:pt x="1580" y="1608"/>
                  <a:pt x="1587" y="1608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8" name="Freeform 450">
            <a:extLst>
              <a:ext uri="{FF2B5EF4-FFF2-40B4-BE49-F238E27FC236}">
                <a16:creationId xmlns:a16="http://schemas.microsoft.com/office/drawing/2014/main" id="{4BA2E1FE-0F9A-299E-F08C-1A56FA11CB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4512" y="2014335"/>
            <a:ext cx="1002460" cy="1002482"/>
          </a:xfrm>
          <a:custGeom>
            <a:avLst/>
            <a:gdLst>
              <a:gd name="T0" fmla="*/ 210312 w 1609"/>
              <a:gd name="T1" fmla="*/ 577997 h 1608"/>
              <a:gd name="T2" fmla="*/ 217874 w 1609"/>
              <a:gd name="T3" fmla="*/ 577276 h 1608"/>
              <a:gd name="T4" fmla="*/ 242002 w 1609"/>
              <a:gd name="T5" fmla="*/ 499801 h 1608"/>
              <a:gd name="T6" fmla="*/ 217154 w 1609"/>
              <a:gd name="T7" fmla="*/ 444668 h 1608"/>
              <a:gd name="T8" fmla="*/ 279455 w 1609"/>
              <a:gd name="T9" fmla="*/ 375121 h 1608"/>
              <a:gd name="T10" fmla="*/ 286297 w 1609"/>
              <a:gd name="T11" fmla="*/ 374401 h 1608"/>
              <a:gd name="T12" fmla="*/ 287018 w 1609"/>
              <a:gd name="T13" fmla="*/ 374401 h 1608"/>
              <a:gd name="T14" fmla="*/ 288098 w 1609"/>
              <a:gd name="T15" fmla="*/ 374401 h 1608"/>
              <a:gd name="T16" fmla="*/ 296021 w 1609"/>
              <a:gd name="T17" fmla="*/ 375121 h 1608"/>
              <a:gd name="T18" fmla="*/ 357602 w 1609"/>
              <a:gd name="T19" fmla="*/ 444668 h 1608"/>
              <a:gd name="T20" fmla="*/ 332753 w 1609"/>
              <a:gd name="T21" fmla="*/ 499801 h 1608"/>
              <a:gd name="T22" fmla="*/ 356881 w 1609"/>
              <a:gd name="T23" fmla="*/ 577276 h 1608"/>
              <a:gd name="T24" fmla="*/ 365164 w 1609"/>
              <a:gd name="T25" fmla="*/ 578357 h 1608"/>
              <a:gd name="T26" fmla="*/ 414141 w 1609"/>
              <a:gd name="T27" fmla="*/ 577997 h 1608"/>
              <a:gd name="T28" fmla="*/ 571874 w 1609"/>
              <a:gd name="T29" fmla="*/ 536196 h 1608"/>
              <a:gd name="T30" fmla="*/ 577636 w 1609"/>
              <a:gd name="T31" fmla="*/ 518900 h 1608"/>
              <a:gd name="T32" fmla="*/ 579077 w 1609"/>
              <a:gd name="T33" fmla="*/ 358545 h 1608"/>
              <a:gd name="T34" fmla="*/ 578717 w 1609"/>
              <a:gd name="T35" fmla="*/ 356383 h 1608"/>
              <a:gd name="T36" fmla="*/ 577997 w 1609"/>
              <a:gd name="T37" fmla="*/ 353500 h 1608"/>
              <a:gd name="T38" fmla="*/ 576916 w 1609"/>
              <a:gd name="T39" fmla="*/ 350618 h 1608"/>
              <a:gd name="T40" fmla="*/ 575836 w 1609"/>
              <a:gd name="T41" fmla="*/ 347735 h 1608"/>
              <a:gd name="T42" fmla="*/ 574395 w 1609"/>
              <a:gd name="T43" fmla="*/ 344852 h 1608"/>
              <a:gd name="T44" fmla="*/ 572595 w 1609"/>
              <a:gd name="T45" fmla="*/ 341609 h 1608"/>
              <a:gd name="T46" fmla="*/ 570434 w 1609"/>
              <a:gd name="T47" fmla="*/ 338366 h 1608"/>
              <a:gd name="T48" fmla="*/ 567913 w 1609"/>
              <a:gd name="T49" fmla="*/ 335123 h 1608"/>
              <a:gd name="T50" fmla="*/ 565392 w 1609"/>
              <a:gd name="T51" fmla="*/ 332240 h 1608"/>
              <a:gd name="T52" fmla="*/ 562151 w 1609"/>
              <a:gd name="T53" fmla="*/ 329357 h 1608"/>
              <a:gd name="T54" fmla="*/ 558190 w 1609"/>
              <a:gd name="T55" fmla="*/ 327195 h 1608"/>
              <a:gd name="T56" fmla="*/ 554228 w 1609"/>
              <a:gd name="T57" fmla="*/ 325033 h 1608"/>
              <a:gd name="T58" fmla="*/ 549547 w 1609"/>
              <a:gd name="T59" fmla="*/ 322871 h 1608"/>
              <a:gd name="T60" fmla="*/ 544145 w 1609"/>
              <a:gd name="T61" fmla="*/ 321430 h 1608"/>
              <a:gd name="T62" fmla="*/ 538383 w 1609"/>
              <a:gd name="T63" fmla="*/ 320709 h 1608"/>
              <a:gd name="T64" fmla="*/ 501651 w 1609"/>
              <a:gd name="T65" fmla="*/ 334042 h 1608"/>
              <a:gd name="T66" fmla="*/ 496969 w 1609"/>
              <a:gd name="T67" fmla="*/ 338366 h 1608"/>
              <a:gd name="T68" fmla="*/ 428186 w 1609"/>
              <a:gd name="T69" fmla="*/ 356744 h 1608"/>
              <a:gd name="T70" fmla="*/ 376328 w 1609"/>
              <a:gd name="T71" fmla="*/ 292241 h 1608"/>
              <a:gd name="T72" fmla="*/ 375968 w 1609"/>
              <a:gd name="T73" fmla="*/ 289359 h 1608"/>
              <a:gd name="T74" fmla="*/ 376688 w 1609"/>
              <a:gd name="T75" fmla="*/ 281791 h 1608"/>
              <a:gd name="T76" fmla="*/ 446552 w 1609"/>
              <a:gd name="T77" fmla="*/ 219451 h 1608"/>
              <a:gd name="T78" fmla="*/ 501651 w 1609"/>
              <a:gd name="T79" fmla="*/ 244315 h 1608"/>
              <a:gd name="T80" fmla="*/ 579077 w 1609"/>
              <a:gd name="T81" fmla="*/ 220532 h 1608"/>
              <a:gd name="T82" fmla="*/ 559630 w 1609"/>
              <a:gd name="T83" fmla="*/ 24504 h 1608"/>
              <a:gd name="T84" fmla="*/ 503811 w 1609"/>
              <a:gd name="T85" fmla="*/ 0 h 1608"/>
              <a:gd name="T86" fmla="*/ 42855 w 1609"/>
              <a:gd name="T87" fmla="*/ 7207 h 1608"/>
              <a:gd name="T88" fmla="*/ 29890 w 1609"/>
              <a:gd name="T89" fmla="*/ 15495 h 1608"/>
              <a:gd name="T90" fmla="*/ 0 w 1609"/>
              <a:gd name="T91" fmla="*/ 75313 h 1608"/>
              <a:gd name="T92" fmla="*/ 0 w 1609"/>
              <a:gd name="T93" fmla="*/ 210803 h 1608"/>
              <a:gd name="T94" fmla="*/ 0 w 1609"/>
              <a:gd name="T95" fmla="*/ 212244 h 1608"/>
              <a:gd name="T96" fmla="*/ 0 w 1609"/>
              <a:gd name="T97" fmla="*/ 366833 h 1608"/>
              <a:gd name="T98" fmla="*/ 0 w 1609"/>
              <a:gd name="T99" fmla="*/ 481424 h 1608"/>
              <a:gd name="T100" fmla="*/ 22328 w 1609"/>
              <a:gd name="T101" fmla="*/ 557096 h 1608"/>
              <a:gd name="T102" fmla="*/ 29890 w 1609"/>
              <a:gd name="T103" fmla="*/ 563583 h 1608"/>
              <a:gd name="T104" fmla="*/ 42855 w 1609"/>
              <a:gd name="T105" fmla="*/ 571871 h 1608"/>
              <a:gd name="T106" fmla="*/ 58700 w 1609"/>
              <a:gd name="T107" fmla="*/ 576916 h 1608"/>
              <a:gd name="T108" fmla="*/ 209231 w 1609"/>
              <a:gd name="T109" fmla="*/ 577997 h 160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609" h="1608">
                <a:moveTo>
                  <a:pt x="581" y="1604"/>
                </a:moveTo>
                <a:lnTo>
                  <a:pt x="581" y="1604"/>
                </a:lnTo>
                <a:cubicBezTo>
                  <a:pt x="582" y="1604"/>
                  <a:pt x="583" y="1604"/>
                  <a:pt x="584" y="1604"/>
                </a:cubicBezTo>
                <a:cubicBezTo>
                  <a:pt x="589" y="1604"/>
                  <a:pt x="592" y="1604"/>
                  <a:pt x="597" y="1603"/>
                </a:cubicBezTo>
                <a:lnTo>
                  <a:pt x="605" y="1602"/>
                </a:lnTo>
                <a:cubicBezTo>
                  <a:pt x="637" y="1596"/>
                  <a:pt x="711" y="1571"/>
                  <a:pt x="711" y="1472"/>
                </a:cubicBezTo>
                <a:cubicBezTo>
                  <a:pt x="707" y="1440"/>
                  <a:pt x="695" y="1411"/>
                  <a:pt x="672" y="1387"/>
                </a:cubicBezTo>
                <a:cubicBezTo>
                  <a:pt x="669" y="1384"/>
                  <a:pt x="666" y="1379"/>
                  <a:pt x="662" y="1375"/>
                </a:cubicBezTo>
                <a:lnTo>
                  <a:pt x="661" y="1375"/>
                </a:lnTo>
                <a:cubicBezTo>
                  <a:pt x="633" y="1344"/>
                  <a:pt x="601" y="1294"/>
                  <a:pt x="603" y="1234"/>
                </a:cubicBezTo>
                <a:cubicBezTo>
                  <a:pt x="603" y="1217"/>
                  <a:pt x="605" y="1200"/>
                  <a:pt x="610" y="1184"/>
                </a:cubicBezTo>
                <a:cubicBezTo>
                  <a:pt x="630" y="1106"/>
                  <a:pt x="697" y="1050"/>
                  <a:pt x="776" y="1041"/>
                </a:cubicBezTo>
                <a:lnTo>
                  <a:pt x="776" y="1039"/>
                </a:lnTo>
                <a:lnTo>
                  <a:pt x="779" y="1039"/>
                </a:lnTo>
                <a:lnTo>
                  <a:pt x="795" y="1039"/>
                </a:lnTo>
                <a:lnTo>
                  <a:pt x="796" y="1039"/>
                </a:lnTo>
                <a:lnTo>
                  <a:pt x="797" y="1039"/>
                </a:lnTo>
                <a:cubicBezTo>
                  <a:pt x="798" y="1039"/>
                  <a:pt x="798" y="1039"/>
                  <a:pt x="798" y="1039"/>
                </a:cubicBezTo>
                <a:lnTo>
                  <a:pt x="799" y="1039"/>
                </a:lnTo>
                <a:lnTo>
                  <a:pt x="800" y="1039"/>
                </a:lnTo>
                <a:lnTo>
                  <a:pt x="801" y="1039"/>
                </a:lnTo>
                <a:lnTo>
                  <a:pt x="822" y="1039"/>
                </a:lnTo>
                <a:lnTo>
                  <a:pt x="822" y="1041"/>
                </a:lnTo>
                <a:cubicBezTo>
                  <a:pt x="900" y="1050"/>
                  <a:pt x="966" y="1106"/>
                  <a:pt x="986" y="1184"/>
                </a:cubicBezTo>
                <a:cubicBezTo>
                  <a:pt x="991" y="1200"/>
                  <a:pt x="993" y="1217"/>
                  <a:pt x="993" y="1234"/>
                </a:cubicBezTo>
                <a:cubicBezTo>
                  <a:pt x="996" y="1294"/>
                  <a:pt x="964" y="1344"/>
                  <a:pt x="936" y="1374"/>
                </a:cubicBezTo>
                <a:lnTo>
                  <a:pt x="936" y="1375"/>
                </a:lnTo>
                <a:cubicBezTo>
                  <a:pt x="931" y="1379"/>
                  <a:pt x="928" y="1383"/>
                  <a:pt x="924" y="1387"/>
                </a:cubicBezTo>
                <a:cubicBezTo>
                  <a:pt x="902" y="1411"/>
                  <a:pt x="889" y="1440"/>
                  <a:pt x="885" y="1472"/>
                </a:cubicBezTo>
                <a:cubicBezTo>
                  <a:pt x="886" y="1571"/>
                  <a:pt x="959" y="1596"/>
                  <a:pt x="991" y="1602"/>
                </a:cubicBezTo>
                <a:lnTo>
                  <a:pt x="1000" y="1603"/>
                </a:lnTo>
                <a:cubicBezTo>
                  <a:pt x="1005" y="1604"/>
                  <a:pt x="1009" y="1604"/>
                  <a:pt x="1014" y="1605"/>
                </a:cubicBezTo>
                <a:cubicBezTo>
                  <a:pt x="1015" y="1604"/>
                  <a:pt x="1017" y="1604"/>
                  <a:pt x="1018" y="1604"/>
                </a:cubicBezTo>
                <a:lnTo>
                  <a:pt x="1019" y="1604"/>
                </a:lnTo>
                <a:lnTo>
                  <a:pt x="1150" y="1604"/>
                </a:lnTo>
                <a:lnTo>
                  <a:pt x="1150" y="1607"/>
                </a:lnTo>
                <a:lnTo>
                  <a:pt x="1399" y="1607"/>
                </a:lnTo>
                <a:cubicBezTo>
                  <a:pt x="1479" y="1607"/>
                  <a:pt x="1553" y="1560"/>
                  <a:pt x="1588" y="1488"/>
                </a:cubicBezTo>
                <a:cubicBezTo>
                  <a:pt x="1591" y="1482"/>
                  <a:pt x="1593" y="1476"/>
                  <a:pt x="1595" y="1470"/>
                </a:cubicBezTo>
                <a:cubicBezTo>
                  <a:pt x="1599" y="1460"/>
                  <a:pt x="1602" y="1450"/>
                  <a:pt x="1604" y="1440"/>
                </a:cubicBezTo>
                <a:cubicBezTo>
                  <a:pt x="1607" y="1426"/>
                  <a:pt x="1608" y="1412"/>
                  <a:pt x="1608" y="1398"/>
                </a:cubicBezTo>
                <a:lnTo>
                  <a:pt x="1608" y="997"/>
                </a:lnTo>
                <a:lnTo>
                  <a:pt x="1608" y="995"/>
                </a:lnTo>
                <a:cubicBezTo>
                  <a:pt x="1608" y="993"/>
                  <a:pt x="1607" y="992"/>
                  <a:pt x="1607" y="990"/>
                </a:cubicBezTo>
                <a:lnTo>
                  <a:pt x="1607" y="989"/>
                </a:lnTo>
                <a:cubicBezTo>
                  <a:pt x="1606" y="987"/>
                  <a:pt x="1605" y="985"/>
                  <a:pt x="1605" y="984"/>
                </a:cubicBezTo>
                <a:cubicBezTo>
                  <a:pt x="1605" y="983"/>
                  <a:pt x="1605" y="982"/>
                  <a:pt x="1605" y="981"/>
                </a:cubicBezTo>
                <a:cubicBezTo>
                  <a:pt x="1604" y="980"/>
                  <a:pt x="1603" y="978"/>
                  <a:pt x="1603" y="976"/>
                </a:cubicBezTo>
                <a:cubicBezTo>
                  <a:pt x="1603" y="975"/>
                  <a:pt x="1602" y="974"/>
                  <a:pt x="1602" y="973"/>
                </a:cubicBezTo>
                <a:cubicBezTo>
                  <a:pt x="1602" y="972"/>
                  <a:pt x="1600" y="970"/>
                  <a:pt x="1600" y="968"/>
                </a:cubicBezTo>
                <a:cubicBezTo>
                  <a:pt x="1600" y="967"/>
                  <a:pt x="1599" y="966"/>
                  <a:pt x="1599" y="965"/>
                </a:cubicBezTo>
                <a:cubicBezTo>
                  <a:pt x="1598" y="963"/>
                  <a:pt x="1597" y="961"/>
                  <a:pt x="1596" y="960"/>
                </a:cubicBezTo>
                <a:cubicBezTo>
                  <a:pt x="1595" y="959"/>
                  <a:pt x="1595" y="957"/>
                  <a:pt x="1595" y="957"/>
                </a:cubicBezTo>
                <a:cubicBezTo>
                  <a:pt x="1594" y="955"/>
                  <a:pt x="1593" y="953"/>
                  <a:pt x="1592" y="951"/>
                </a:cubicBezTo>
                <a:cubicBezTo>
                  <a:pt x="1591" y="950"/>
                  <a:pt x="1591" y="949"/>
                  <a:pt x="1590" y="948"/>
                </a:cubicBezTo>
                <a:cubicBezTo>
                  <a:pt x="1589" y="946"/>
                  <a:pt x="1588" y="944"/>
                  <a:pt x="1586" y="943"/>
                </a:cubicBezTo>
                <a:cubicBezTo>
                  <a:pt x="1586" y="941"/>
                  <a:pt x="1585" y="940"/>
                  <a:pt x="1584" y="939"/>
                </a:cubicBezTo>
                <a:cubicBezTo>
                  <a:pt x="1583" y="937"/>
                  <a:pt x="1581" y="936"/>
                  <a:pt x="1580" y="934"/>
                </a:cubicBezTo>
                <a:cubicBezTo>
                  <a:pt x="1579" y="933"/>
                  <a:pt x="1578" y="932"/>
                  <a:pt x="1577" y="930"/>
                </a:cubicBezTo>
                <a:cubicBezTo>
                  <a:pt x="1576" y="928"/>
                  <a:pt x="1575" y="927"/>
                  <a:pt x="1573" y="926"/>
                </a:cubicBezTo>
                <a:cubicBezTo>
                  <a:pt x="1572" y="925"/>
                  <a:pt x="1571" y="924"/>
                  <a:pt x="1570" y="922"/>
                </a:cubicBezTo>
                <a:cubicBezTo>
                  <a:pt x="1568" y="921"/>
                  <a:pt x="1567" y="919"/>
                  <a:pt x="1565" y="918"/>
                </a:cubicBezTo>
                <a:cubicBezTo>
                  <a:pt x="1564" y="917"/>
                  <a:pt x="1562" y="916"/>
                  <a:pt x="1561" y="914"/>
                </a:cubicBezTo>
                <a:cubicBezTo>
                  <a:pt x="1559" y="913"/>
                  <a:pt x="1557" y="912"/>
                  <a:pt x="1556" y="911"/>
                </a:cubicBezTo>
                <a:cubicBezTo>
                  <a:pt x="1554" y="910"/>
                  <a:pt x="1552" y="908"/>
                  <a:pt x="1550" y="908"/>
                </a:cubicBezTo>
                <a:cubicBezTo>
                  <a:pt x="1548" y="907"/>
                  <a:pt x="1547" y="905"/>
                  <a:pt x="1545" y="905"/>
                </a:cubicBezTo>
                <a:cubicBezTo>
                  <a:pt x="1543" y="903"/>
                  <a:pt x="1541" y="902"/>
                  <a:pt x="1539" y="902"/>
                </a:cubicBezTo>
                <a:cubicBezTo>
                  <a:pt x="1537" y="900"/>
                  <a:pt x="1534" y="900"/>
                  <a:pt x="1532" y="899"/>
                </a:cubicBezTo>
                <a:cubicBezTo>
                  <a:pt x="1530" y="898"/>
                  <a:pt x="1528" y="897"/>
                  <a:pt x="1526" y="896"/>
                </a:cubicBezTo>
                <a:cubicBezTo>
                  <a:pt x="1523" y="896"/>
                  <a:pt x="1521" y="895"/>
                  <a:pt x="1518" y="894"/>
                </a:cubicBezTo>
                <a:cubicBezTo>
                  <a:pt x="1516" y="894"/>
                  <a:pt x="1514" y="893"/>
                  <a:pt x="1511" y="892"/>
                </a:cubicBezTo>
                <a:cubicBezTo>
                  <a:pt x="1508" y="892"/>
                  <a:pt x="1505" y="891"/>
                  <a:pt x="1501" y="891"/>
                </a:cubicBezTo>
                <a:cubicBezTo>
                  <a:pt x="1499" y="891"/>
                  <a:pt x="1498" y="890"/>
                  <a:pt x="1495" y="890"/>
                </a:cubicBezTo>
                <a:cubicBezTo>
                  <a:pt x="1490" y="889"/>
                  <a:pt x="1484" y="889"/>
                  <a:pt x="1477" y="889"/>
                </a:cubicBezTo>
                <a:cubicBezTo>
                  <a:pt x="1446" y="892"/>
                  <a:pt x="1418" y="906"/>
                  <a:pt x="1393" y="927"/>
                </a:cubicBezTo>
                <a:cubicBezTo>
                  <a:pt x="1389" y="931"/>
                  <a:pt x="1385" y="935"/>
                  <a:pt x="1381" y="939"/>
                </a:cubicBezTo>
                <a:lnTo>
                  <a:pt x="1380" y="939"/>
                </a:lnTo>
                <a:cubicBezTo>
                  <a:pt x="1350" y="967"/>
                  <a:pt x="1300" y="1000"/>
                  <a:pt x="1240" y="997"/>
                </a:cubicBezTo>
                <a:cubicBezTo>
                  <a:pt x="1223" y="997"/>
                  <a:pt x="1206" y="995"/>
                  <a:pt x="1189" y="990"/>
                </a:cubicBezTo>
                <a:cubicBezTo>
                  <a:pt x="1112" y="970"/>
                  <a:pt x="1055" y="903"/>
                  <a:pt x="1046" y="824"/>
                </a:cubicBezTo>
                <a:lnTo>
                  <a:pt x="1046" y="817"/>
                </a:lnTo>
                <a:cubicBezTo>
                  <a:pt x="1045" y="815"/>
                  <a:pt x="1045" y="813"/>
                  <a:pt x="1045" y="811"/>
                </a:cubicBezTo>
                <a:lnTo>
                  <a:pt x="1044" y="805"/>
                </a:lnTo>
                <a:cubicBezTo>
                  <a:pt x="1044" y="804"/>
                  <a:pt x="1044" y="804"/>
                  <a:pt x="1044" y="803"/>
                </a:cubicBezTo>
                <a:cubicBezTo>
                  <a:pt x="1044" y="803"/>
                  <a:pt x="1044" y="802"/>
                  <a:pt x="1044" y="801"/>
                </a:cubicBezTo>
                <a:lnTo>
                  <a:pt x="1045" y="782"/>
                </a:lnTo>
                <a:lnTo>
                  <a:pt x="1046" y="782"/>
                </a:lnTo>
                <a:cubicBezTo>
                  <a:pt x="1055" y="703"/>
                  <a:pt x="1112" y="637"/>
                  <a:pt x="1189" y="616"/>
                </a:cubicBezTo>
                <a:cubicBezTo>
                  <a:pt x="1206" y="612"/>
                  <a:pt x="1223" y="609"/>
                  <a:pt x="1240" y="609"/>
                </a:cubicBezTo>
                <a:cubicBezTo>
                  <a:pt x="1300" y="606"/>
                  <a:pt x="1350" y="639"/>
                  <a:pt x="1381" y="667"/>
                </a:cubicBezTo>
                <a:lnTo>
                  <a:pt x="1382" y="668"/>
                </a:lnTo>
                <a:cubicBezTo>
                  <a:pt x="1386" y="672"/>
                  <a:pt x="1389" y="675"/>
                  <a:pt x="1393" y="678"/>
                </a:cubicBezTo>
                <a:cubicBezTo>
                  <a:pt x="1418" y="701"/>
                  <a:pt x="1446" y="714"/>
                  <a:pt x="1477" y="717"/>
                </a:cubicBezTo>
                <a:cubicBezTo>
                  <a:pt x="1577" y="716"/>
                  <a:pt x="1602" y="643"/>
                  <a:pt x="1608" y="612"/>
                </a:cubicBezTo>
                <a:lnTo>
                  <a:pt x="1608" y="609"/>
                </a:lnTo>
                <a:lnTo>
                  <a:pt x="1608" y="209"/>
                </a:lnTo>
                <a:cubicBezTo>
                  <a:pt x="1608" y="157"/>
                  <a:pt x="1589" y="107"/>
                  <a:pt x="1554" y="68"/>
                </a:cubicBezTo>
                <a:cubicBezTo>
                  <a:pt x="1551" y="66"/>
                  <a:pt x="1549" y="63"/>
                  <a:pt x="1547" y="61"/>
                </a:cubicBezTo>
                <a:cubicBezTo>
                  <a:pt x="1508" y="22"/>
                  <a:pt x="1455" y="0"/>
                  <a:pt x="1399" y="0"/>
                </a:cubicBezTo>
                <a:lnTo>
                  <a:pt x="210" y="0"/>
                </a:lnTo>
                <a:cubicBezTo>
                  <a:pt x="178" y="0"/>
                  <a:pt x="149" y="6"/>
                  <a:pt x="120" y="20"/>
                </a:cubicBezTo>
                <a:lnTo>
                  <a:pt x="119" y="20"/>
                </a:lnTo>
                <a:cubicBezTo>
                  <a:pt x="108" y="26"/>
                  <a:pt x="97" y="33"/>
                  <a:pt x="86" y="40"/>
                </a:cubicBezTo>
                <a:lnTo>
                  <a:pt x="83" y="43"/>
                </a:lnTo>
                <a:cubicBezTo>
                  <a:pt x="79" y="46"/>
                  <a:pt x="74" y="50"/>
                  <a:pt x="71" y="53"/>
                </a:cubicBezTo>
                <a:lnTo>
                  <a:pt x="69" y="54"/>
                </a:lnTo>
                <a:cubicBezTo>
                  <a:pt x="26" y="94"/>
                  <a:pt x="0" y="150"/>
                  <a:pt x="0" y="209"/>
                </a:cubicBezTo>
                <a:lnTo>
                  <a:pt x="0" y="420"/>
                </a:lnTo>
                <a:lnTo>
                  <a:pt x="0" y="584"/>
                </a:lnTo>
                <a:lnTo>
                  <a:pt x="0" y="585"/>
                </a:lnTo>
                <a:cubicBezTo>
                  <a:pt x="0" y="586"/>
                  <a:pt x="0" y="587"/>
                  <a:pt x="0" y="589"/>
                </a:cubicBezTo>
                <a:cubicBezTo>
                  <a:pt x="0" y="590"/>
                  <a:pt x="0" y="592"/>
                  <a:pt x="0" y="592"/>
                </a:cubicBezTo>
                <a:lnTo>
                  <a:pt x="0" y="1017"/>
                </a:lnTo>
                <a:lnTo>
                  <a:pt x="0" y="1018"/>
                </a:lnTo>
                <a:cubicBezTo>
                  <a:pt x="0" y="1020"/>
                  <a:pt x="0" y="1021"/>
                  <a:pt x="0" y="1022"/>
                </a:cubicBezTo>
                <a:lnTo>
                  <a:pt x="0" y="1332"/>
                </a:lnTo>
                <a:lnTo>
                  <a:pt x="0" y="1336"/>
                </a:lnTo>
                <a:lnTo>
                  <a:pt x="0" y="1398"/>
                </a:lnTo>
                <a:cubicBezTo>
                  <a:pt x="0" y="1454"/>
                  <a:pt x="23" y="1506"/>
                  <a:pt x="62" y="1546"/>
                </a:cubicBezTo>
                <a:cubicBezTo>
                  <a:pt x="65" y="1548"/>
                  <a:pt x="68" y="1551"/>
                  <a:pt x="71" y="1553"/>
                </a:cubicBezTo>
                <a:cubicBezTo>
                  <a:pt x="74" y="1557"/>
                  <a:pt x="79" y="1560"/>
                  <a:pt x="83" y="1564"/>
                </a:cubicBezTo>
                <a:cubicBezTo>
                  <a:pt x="85" y="1565"/>
                  <a:pt x="86" y="1566"/>
                  <a:pt x="89" y="1568"/>
                </a:cubicBezTo>
                <a:cubicBezTo>
                  <a:pt x="98" y="1575"/>
                  <a:pt x="109" y="1581"/>
                  <a:pt x="119" y="1587"/>
                </a:cubicBezTo>
                <a:cubicBezTo>
                  <a:pt x="126" y="1590"/>
                  <a:pt x="133" y="1593"/>
                  <a:pt x="141" y="1595"/>
                </a:cubicBezTo>
                <a:cubicBezTo>
                  <a:pt x="148" y="1598"/>
                  <a:pt x="155" y="1600"/>
                  <a:pt x="163" y="1601"/>
                </a:cubicBezTo>
                <a:cubicBezTo>
                  <a:pt x="178" y="1605"/>
                  <a:pt x="194" y="1607"/>
                  <a:pt x="210" y="1607"/>
                </a:cubicBezTo>
                <a:lnTo>
                  <a:pt x="468" y="1607"/>
                </a:lnTo>
                <a:lnTo>
                  <a:pt x="467" y="1604"/>
                </a:lnTo>
                <a:lnTo>
                  <a:pt x="581" y="16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9" name="Freeform 451">
            <a:extLst>
              <a:ext uri="{FF2B5EF4-FFF2-40B4-BE49-F238E27FC236}">
                <a16:creationId xmlns:a16="http://schemas.microsoft.com/office/drawing/2014/main" id="{799584AF-3F5A-06C7-B653-8EF9687EF6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4512" y="2684492"/>
            <a:ext cx="1002460" cy="1708338"/>
          </a:xfrm>
          <a:custGeom>
            <a:avLst/>
            <a:gdLst>
              <a:gd name="T0" fmla="*/ 343557 w 1609"/>
              <a:gd name="T1" fmla="*/ 944978 h 2745"/>
              <a:gd name="T2" fmla="*/ 328432 w 1609"/>
              <a:gd name="T3" fmla="*/ 889582 h 2745"/>
              <a:gd name="T4" fmla="*/ 324470 w 1609"/>
              <a:gd name="T5" fmla="*/ 884905 h 2745"/>
              <a:gd name="T6" fmla="*/ 306824 w 1609"/>
              <a:gd name="T7" fmla="*/ 845337 h 2745"/>
              <a:gd name="T8" fmla="*/ 359762 w 1609"/>
              <a:gd name="T9" fmla="*/ 784185 h 2745"/>
              <a:gd name="T10" fmla="*/ 503811 w 1609"/>
              <a:gd name="T11" fmla="*/ 783105 h 2745"/>
              <a:gd name="T12" fmla="*/ 574395 w 1609"/>
              <a:gd name="T13" fmla="*/ 733824 h 2745"/>
              <a:gd name="T14" fmla="*/ 579077 w 1609"/>
              <a:gd name="T15" fmla="*/ 706486 h 2745"/>
              <a:gd name="T16" fmla="*/ 579077 w 1609"/>
              <a:gd name="T17" fmla="*/ 561519 h 2745"/>
              <a:gd name="T18" fmla="*/ 501651 w 1609"/>
              <a:gd name="T19" fmla="*/ 537418 h 2745"/>
              <a:gd name="T20" fmla="*/ 446552 w 1609"/>
              <a:gd name="T21" fmla="*/ 562239 h 2745"/>
              <a:gd name="T22" fmla="*/ 376688 w 1609"/>
              <a:gd name="T23" fmla="*/ 500367 h 2745"/>
              <a:gd name="T24" fmla="*/ 376328 w 1609"/>
              <a:gd name="T25" fmla="*/ 496770 h 2745"/>
              <a:gd name="T26" fmla="*/ 376688 w 1609"/>
              <a:gd name="T27" fmla="*/ 487417 h 2745"/>
              <a:gd name="T28" fmla="*/ 428186 w 1609"/>
              <a:gd name="T29" fmla="*/ 426985 h 2745"/>
              <a:gd name="T30" fmla="*/ 497329 w 1609"/>
              <a:gd name="T31" fmla="*/ 445330 h 2745"/>
              <a:gd name="T32" fmla="*/ 501651 w 1609"/>
              <a:gd name="T33" fmla="*/ 449287 h 2745"/>
              <a:gd name="T34" fmla="*/ 579077 w 1609"/>
              <a:gd name="T35" fmla="*/ 424467 h 2745"/>
              <a:gd name="T36" fmla="*/ 579077 w 1609"/>
              <a:gd name="T37" fmla="*/ 278781 h 2745"/>
              <a:gd name="T38" fmla="*/ 574395 w 1609"/>
              <a:gd name="T39" fmla="*/ 253241 h 2745"/>
              <a:gd name="T40" fmla="*/ 368045 w 1609"/>
              <a:gd name="T41" fmla="*/ 203960 h 2745"/>
              <a:gd name="T42" fmla="*/ 356161 w 1609"/>
              <a:gd name="T43" fmla="*/ 202521 h 2745"/>
              <a:gd name="T44" fmla="*/ 306824 w 1609"/>
              <a:gd name="T45" fmla="*/ 140650 h 2745"/>
              <a:gd name="T46" fmla="*/ 324470 w 1609"/>
              <a:gd name="T47" fmla="*/ 101440 h 2745"/>
              <a:gd name="T48" fmla="*/ 345357 w 1609"/>
              <a:gd name="T49" fmla="*/ 56835 h 2745"/>
              <a:gd name="T50" fmla="*/ 343557 w 1609"/>
              <a:gd name="T51" fmla="*/ 42087 h 2745"/>
              <a:gd name="T52" fmla="*/ 289178 w 1609"/>
              <a:gd name="T53" fmla="*/ 0 h 2745"/>
              <a:gd name="T54" fmla="*/ 233719 w 1609"/>
              <a:gd name="T55" fmla="*/ 56835 h 2745"/>
              <a:gd name="T56" fmla="*/ 251365 w 1609"/>
              <a:gd name="T57" fmla="*/ 98203 h 2745"/>
              <a:gd name="T58" fmla="*/ 272613 w 1609"/>
              <a:gd name="T59" fmla="*/ 140650 h 2745"/>
              <a:gd name="T60" fmla="*/ 223276 w 1609"/>
              <a:gd name="T61" fmla="*/ 202521 h 2745"/>
              <a:gd name="T62" fmla="*/ 211032 w 1609"/>
              <a:gd name="T63" fmla="*/ 203960 h 2745"/>
              <a:gd name="T64" fmla="*/ 58700 w 1609"/>
              <a:gd name="T65" fmla="*/ 205759 h 2745"/>
              <a:gd name="T66" fmla="*/ 42855 w 1609"/>
              <a:gd name="T67" fmla="*/ 211154 h 2745"/>
              <a:gd name="T68" fmla="*/ 29890 w 1609"/>
              <a:gd name="T69" fmla="*/ 219428 h 2745"/>
              <a:gd name="T70" fmla="*/ 22328 w 1609"/>
              <a:gd name="T71" fmla="*/ 225903 h 2745"/>
              <a:gd name="T72" fmla="*/ 0 w 1609"/>
              <a:gd name="T73" fmla="*/ 288134 h 2745"/>
              <a:gd name="T74" fmla="*/ 0 w 1609"/>
              <a:gd name="T75" fmla="*/ 708284 h 2745"/>
              <a:gd name="T76" fmla="*/ 25569 w 1609"/>
              <a:gd name="T77" fmla="*/ 764040 h 2745"/>
              <a:gd name="T78" fmla="*/ 32051 w 1609"/>
              <a:gd name="T79" fmla="*/ 769076 h 2745"/>
              <a:gd name="T80" fmla="*/ 50777 w 1609"/>
              <a:gd name="T81" fmla="*/ 779148 h 2745"/>
              <a:gd name="T82" fmla="*/ 210672 w 1609"/>
              <a:gd name="T83" fmla="*/ 783105 h 2745"/>
              <a:gd name="T84" fmla="*/ 219315 w 1609"/>
              <a:gd name="T85" fmla="*/ 784185 h 2745"/>
              <a:gd name="T86" fmla="*/ 272613 w 1609"/>
              <a:gd name="T87" fmla="*/ 846056 h 2745"/>
              <a:gd name="T88" fmla="*/ 254607 w 1609"/>
              <a:gd name="T89" fmla="*/ 885625 h 2745"/>
              <a:gd name="T90" fmla="*/ 251005 w 1609"/>
              <a:gd name="T91" fmla="*/ 889222 h 2745"/>
              <a:gd name="T92" fmla="*/ 235520 w 1609"/>
              <a:gd name="T93" fmla="*/ 944978 h 2745"/>
              <a:gd name="T94" fmla="*/ 290259 w 1609"/>
              <a:gd name="T95" fmla="*/ 987065 h 274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609" h="2745">
                <a:moveTo>
                  <a:pt x="806" y="2744"/>
                </a:moveTo>
                <a:lnTo>
                  <a:pt x="806" y="2744"/>
                </a:lnTo>
                <a:cubicBezTo>
                  <a:pt x="875" y="2742"/>
                  <a:pt x="936" y="2695"/>
                  <a:pt x="954" y="2627"/>
                </a:cubicBezTo>
                <a:cubicBezTo>
                  <a:pt x="958" y="2614"/>
                  <a:pt x="959" y="2601"/>
                  <a:pt x="959" y="2587"/>
                </a:cubicBezTo>
                <a:lnTo>
                  <a:pt x="959" y="2586"/>
                </a:lnTo>
                <a:cubicBezTo>
                  <a:pt x="962" y="2539"/>
                  <a:pt x="936" y="2499"/>
                  <a:pt x="912" y="2473"/>
                </a:cubicBezTo>
                <a:lnTo>
                  <a:pt x="912" y="2472"/>
                </a:lnTo>
                <a:cubicBezTo>
                  <a:pt x="908" y="2468"/>
                  <a:pt x="904" y="2465"/>
                  <a:pt x="901" y="2462"/>
                </a:cubicBezTo>
                <a:lnTo>
                  <a:pt x="901" y="2460"/>
                </a:lnTo>
                <a:cubicBezTo>
                  <a:pt x="873" y="2430"/>
                  <a:pt x="856" y="2393"/>
                  <a:pt x="852" y="2353"/>
                </a:cubicBezTo>
                <a:lnTo>
                  <a:pt x="852" y="2352"/>
                </a:lnTo>
                <a:lnTo>
                  <a:pt x="852" y="2350"/>
                </a:lnTo>
                <a:cubicBezTo>
                  <a:pt x="852" y="2219"/>
                  <a:pt x="957" y="2188"/>
                  <a:pt x="989" y="2182"/>
                </a:cubicBezTo>
                <a:lnTo>
                  <a:pt x="999" y="2180"/>
                </a:lnTo>
                <a:cubicBezTo>
                  <a:pt x="1006" y="2179"/>
                  <a:pt x="1015" y="2178"/>
                  <a:pt x="1022" y="2177"/>
                </a:cubicBezTo>
                <a:lnTo>
                  <a:pt x="1399" y="2177"/>
                </a:lnTo>
                <a:cubicBezTo>
                  <a:pt x="1479" y="2177"/>
                  <a:pt x="1553" y="2131"/>
                  <a:pt x="1588" y="2059"/>
                </a:cubicBezTo>
                <a:cubicBezTo>
                  <a:pt x="1591" y="2052"/>
                  <a:pt x="1593" y="2046"/>
                  <a:pt x="1595" y="2040"/>
                </a:cubicBezTo>
                <a:cubicBezTo>
                  <a:pt x="1599" y="2031"/>
                  <a:pt x="1602" y="2021"/>
                  <a:pt x="1604" y="2010"/>
                </a:cubicBezTo>
                <a:cubicBezTo>
                  <a:pt x="1607" y="1997"/>
                  <a:pt x="1608" y="1983"/>
                  <a:pt x="1608" y="1969"/>
                </a:cubicBezTo>
                <a:lnTo>
                  <a:pt x="1608" y="1964"/>
                </a:lnTo>
                <a:lnTo>
                  <a:pt x="1608" y="1568"/>
                </a:lnTo>
                <a:lnTo>
                  <a:pt x="1608" y="1563"/>
                </a:lnTo>
                <a:lnTo>
                  <a:pt x="1608" y="1561"/>
                </a:lnTo>
                <a:cubicBezTo>
                  <a:pt x="1602" y="1530"/>
                  <a:pt x="1577" y="1456"/>
                  <a:pt x="1477" y="1456"/>
                </a:cubicBezTo>
                <a:cubicBezTo>
                  <a:pt x="1446" y="1459"/>
                  <a:pt x="1418" y="1472"/>
                  <a:pt x="1393" y="1494"/>
                </a:cubicBezTo>
                <a:cubicBezTo>
                  <a:pt x="1389" y="1497"/>
                  <a:pt x="1386" y="1501"/>
                  <a:pt x="1382" y="1505"/>
                </a:cubicBezTo>
                <a:lnTo>
                  <a:pt x="1381" y="1505"/>
                </a:lnTo>
                <a:cubicBezTo>
                  <a:pt x="1350" y="1533"/>
                  <a:pt x="1300" y="1566"/>
                  <a:pt x="1240" y="1563"/>
                </a:cubicBezTo>
                <a:cubicBezTo>
                  <a:pt x="1223" y="1563"/>
                  <a:pt x="1206" y="1561"/>
                  <a:pt x="1189" y="1556"/>
                </a:cubicBezTo>
                <a:cubicBezTo>
                  <a:pt x="1112" y="1536"/>
                  <a:pt x="1055" y="1469"/>
                  <a:pt x="1046" y="1391"/>
                </a:cubicBezTo>
                <a:lnTo>
                  <a:pt x="1046" y="1388"/>
                </a:lnTo>
                <a:cubicBezTo>
                  <a:pt x="1045" y="1386"/>
                  <a:pt x="1045" y="1383"/>
                  <a:pt x="1045" y="1381"/>
                </a:cubicBezTo>
                <a:lnTo>
                  <a:pt x="1044" y="1372"/>
                </a:lnTo>
                <a:lnTo>
                  <a:pt x="1045" y="1362"/>
                </a:lnTo>
                <a:cubicBezTo>
                  <a:pt x="1045" y="1360"/>
                  <a:pt x="1045" y="1358"/>
                  <a:pt x="1046" y="1355"/>
                </a:cubicBezTo>
                <a:lnTo>
                  <a:pt x="1046" y="1352"/>
                </a:lnTo>
                <a:cubicBezTo>
                  <a:pt x="1055" y="1274"/>
                  <a:pt x="1112" y="1207"/>
                  <a:pt x="1189" y="1187"/>
                </a:cubicBezTo>
                <a:cubicBezTo>
                  <a:pt x="1206" y="1182"/>
                  <a:pt x="1223" y="1180"/>
                  <a:pt x="1240" y="1180"/>
                </a:cubicBezTo>
                <a:cubicBezTo>
                  <a:pt x="1300" y="1177"/>
                  <a:pt x="1350" y="1210"/>
                  <a:pt x="1381" y="1238"/>
                </a:cubicBezTo>
                <a:lnTo>
                  <a:pt x="1382" y="1239"/>
                </a:lnTo>
                <a:cubicBezTo>
                  <a:pt x="1386" y="1242"/>
                  <a:pt x="1389" y="1246"/>
                  <a:pt x="1393" y="1249"/>
                </a:cubicBezTo>
                <a:cubicBezTo>
                  <a:pt x="1418" y="1271"/>
                  <a:pt x="1446" y="1285"/>
                  <a:pt x="1477" y="1288"/>
                </a:cubicBezTo>
                <a:cubicBezTo>
                  <a:pt x="1577" y="1287"/>
                  <a:pt x="1602" y="1213"/>
                  <a:pt x="1608" y="1182"/>
                </a:cubicBezTo>
                <a:lnTo>
                  <a:pt x="1608" y="1180"/>
                </a:lnTo>
                <a:lnTo>
                  <a:pt x="1608" y="1176"/>
                </a:lnTo>
                <a:lnTo>
                  <a:pt x="1608" y="780"/>
                </a:lnTo>
                <a:lnTo>
                  <a:pt x="1608" y="775"/>
                </a:lnTo>
                <a:cubicBezTo>
                  <a:pt x="1608" y="761"/>
                  <a:pt x="1607" y="747"/>
                  <a:pt x="1604" y="734"/>
                </a:cubicBezTo>
                <a:cubicBezTo>
                  <a:pt x="1602" y="723"/>
                  <a:pt x="1599" y="713"/>
                  <a:pt x="1595" y="704"/>
                </a:cubicBezTo>
                <a:cubicBezTo>
                  <a:pt x="1593" y="698"/>
                  <a:pt x="1591" y="692"/>
                  <a:pt x="1588" y="685"/>
                </a:cubicBezTo>
                <a:cubicBezTo>
                  <a:pt x="1553" y="613"/>
                  <a:pt x="1479" y="567"/>
                  <a:pt x="1399" y="567"/>
                </a:cubicBezTo>
                <a:lnTo>
                  <a:pt x="1022" y="567"/>
                </a:lnTo>
                <a:cubicBezTo>
                  <a:pt x="1015" y="566"/>
                  <a:pt x="1006" y="566"/>
                  <a:pt x="999" y="564"/>
                </a:cubicBezTo>
                <a:lnTo>
                  <a:pt x="989" y="563"/>
                </a:lnTo>
                <a:cubicBezTo>
                  <a:pt x="957" y="556"/>
                  <a:pt x="852" y="525"/>
                  <a:pt x="852" y="394"/>
                </a:cubicBezTo>
                <a:lnTo>
                  <a:pt x="852" y="392"/>
                </a:lnTo>
                <a:lnTo>
                  <a:pt x="852" y="391"/>
                </a:lnTo>
                <a:cubicBezTo>
                  <a:pt x="856" y="351"/>
                  <a:pt x="873" y="315"/>
                  <a:pt x="901" y="284"/>
                </a:cubicBezTo>
                <a:lnTo>
                  <a:pt x="901" y="282"/>
                </a:lnTo>
                <a:cubicBezTo>
                  <a:pt x="904" y="280"/>
                  <a:pt x="908" y="276"/>
                  <a:pt x="912" y="272"/>
                </a:cubicBezTo>
                <a:lnTo>
                  <a:pt x="912" y="271"/>
                </a:lnTo>
                <a:cubicBezTo>
                  <a:pt x="936" y="246"/>
                  <a:pt x="962" y="205"/>
                  <a:pt x="959" y="158"/>
                </a:cubicBezTo>
                <a:lnTo>
                  <a:pt x="959" y="157"/>
                </a:lnTo>
                <a:cubicBezTo>
                  <a:pt x="959" y="144"/>
                  <a:pt x="958" y="130"/>
                  <a:pt x="954" y="117"/>
                </a:cubicBezTo>
                <a:cubicBezTo>
                  <a:pt x="936" y="50"/>
                  <a:pt x="875" y="2"/>
                  <a:pt x="806" y="0"/>
                </a:cubicBezTo>
                <a:lnTo>
                  <a:pt x="804" y="0"/>
                </a:lnTo>
                <a:lnTo>
                  <a:pt x="803" y="0"/>
                </a:lnTo>
                <a:cubicBezTo>
                  <a:pt x="733" y="2"/>
                  <a:pt x="672" y="50"/>
                  <a:pt x="654" y="117"/>
                </a:cubicBezTo>
                <a:cubicBezTo>
                  <a:pt x="651" y="130"/>
                  <a:pt x="649" y="144"/>
                  <a:pt x="649" y="157"/>
                </a:cubicBezTo>
                <a:lnTo>
                  <a:pt x="649" y="158"/>
                </a:lnTo>
                <a:cubicBezTo>
                  <a:pt x="646" y="206"/>
                  <a:pt x="674" y="246"/>
                  <a:pt x="697" y="272"/>
                </a:cubicBezTo>
                <a:lnTo>
                  <a:pt x="698" y="273"/>
                </a:lnTo>
                <a:cubicBezTo>
                  <a:pt x="701" y="276"/>
                  <a:pt x="705" y="280"/>
                  <a:pt x="707" y="282"/>
                </a:cubicBezTo>
                <a:lnTo>
                  <a:pt x="708" y="284"/>
                </a:lnTo>
                <a:cubicBezTo>
                  <a:pt x="736" y="315"/>
                  <a:pt x="752" y="351"/>
                  <a:pt x="757" y="391"/>
                </a:cubicBezTo>
                <a:lnTo>
                  <a:pt x="757" y="392"/>
                </a:lnTo>
                <a:lnTo>
                  <a:pt x="757" y="394"/>
                </a:lnTo>
                <a:cubicBezTo>
                  <a:pt x="756" y="525"/>
                  <a:pt x="652" y="556"/>
                  <a:pt x="620" y="563"/>
                </a:cubicBezTo>
                <a:lnTo>
                  <a:pt x="609" y="564"/>
                </a:lnTo>
                <a:cubicBezTo>
                  <a:pt x="602" y="566"/>
                  <a:pt x="594" y="566"/>
                  <a:pt x="586" y="567"/>
                </a:cubicBezTo>
                <a:lnTo>
                  <a:pt x="585" y="567"/>
                </a:lnTo>
                <a:lnTo>
                  <a:pt x="210" y="567"/>
                </a:lnTo>
                <a:cubicBezTo>
                  <a:pt x="194" y="567"/>
                  <a:pt x="178" y="569"/>
                  <a:pt x="163" y="572"/>
                </a:cubicBezTo>
                <a:cubicBezTo>
                  <a:pt x="155" y="574"/>
                  <a:pt x="148" y="576"/>
                  <a:pt x="141" y="579"/>
                </a:cubicBezTo>
                <a:cubicBezTo>
                  <a:pt x="133" y="581"/>
                  <a:pt x="126" y="584"/>
                  <a:pt x="119" y="587"/>
                </a:cubicBezTo>
                <a:cubicBezTo>
                  <a:pt x="109" y="592"/>
                  <a:pt x="98" y="599"/>
                  <a:pt x="89" y="606"/>
                </a:cubicBezTo>
                <a:cubicBezTo>
                  <a:pt x="86" y="607"/>
                  <a:pt x="85" y="608"/>
                  <a:pt x="83" y="610"/>
                </a:cubicBezTo>
                <a:cubicBezTo>
                  <a:pt x="79" y="613"/>
                  <a:pt x="74" y="617"/>
                  <a:pt x="71" y="620"/>
                </a:cubicBezTo>
                <a:cubicBezTo>
                  <a:pt x="68" y="622"/>
                  <a:pt x="65" y="626"/>
                  <a:pt x="62" y="628"/>
                </a:cubicBezTo>
                <a:cubicBezTo>
                  <a:pt x="23" y="668"/>
                  <a:pt x="0" y="720"/>
                  <a:pt x="0" y="775"/>
                </a:cubicBezTo>
                <a:lnTo>
                  <a:pt x="0" y="801"/>
                </a:lnTo>
                <a:lnTo>
                  <a:pt x="0" y="1935"/>
                </a:lnTo>
                <a:lnTo>
                  <a:pt x="0" y="1969"/>
                </a:lnTo>
                <a:cubicBezTo>
                  <a:pt x="0" y="2024"/>
                  <a:pt x="23" y="2076"/>
                  <a:pt x="62" y="2116"/>
                </a:cubicBezTo>
                <a:cubicBezTo>
                  <a:pt x="65" y="2119"/>
                  <a:pt x="68" y="2122"/>
                  <a:pt x="71" y="2124"/>
                </a:cubicBezTo>
                <a:cubicBezTo>
                  <a:pt x="74" y="2128"/>
                  <a:pt x="79" y="2131"/>
                  <a:pt x="83" y="2135"/>
                </a:cubicBezTo>
                <a:cubicBezTo>
                  <a:pt x="85" y="2136"/>
                  <a:pt x="86" y="2137"/>
                  <a:pt x="89" y="2138"/>
                </a:cubicBezTo>
                <a:cubicBezTo>
                  <a:pt x="98" y="2146"/>
                  <a:pt x="109" y="2152"/>
                  <a:pt x="119" y="2157"/>
                </a:cubicBezTo>
                <a:cubicBezTo>
                  <a:pt x="126" y="2160"/>
                  <a:pt x="133" y="2163"/>
                  <a:pt x="141" y="2166"/>
                </a:cubicBezTo>
                <a:cubicBezTo>
                  <a:pt x="148" y="2168"/>
                  <a:pt x="155" y="2171"/>
                  <a:pt x="163" y="2172"/>
                </a:cubicBezTo>
                <a:cubicBezTo>
                  <a:pt x="178" y="2176"/>
                  <a:pt x="194" y="2177"/>
                  <a:pt x="210" y="2177"/>
                </a:cubicBezTo>
                <a:lnTo>
                  <a:pt x="585" y="2177"/>
                </a:lnTo>
                <a:lnTo>
                  <a:pt x="586" y="2177"/>
                </a:lnTo>
                <a:cubicBezTo>
                  <a:pt x="594" y="2178"/>
                  <a:pt x="602" y="2179"/>
                  <a:pt x="609" y="2180"/>
                </a:cubicBezTo>
                <a:lnTo>
                  <a:pt x="620" y="2182"/>
                </a:lnTo>
                <a:cubicBezTo>
                  <a:pt x="652" y="2188"/>
                  <a:pt x="756" y="2219"/>
                  <a:pt x="757" y="2350"/>
                </a:cubicBezTo>
                <a:lnTo>
                  <a:pt x="757" y="2352"/>
                </a:lnTo>
                <a:lnTo>
                  <a:pt x="757" y="2353"/>
                </a:lnTo>
                <a:cubicBezTo>
                  <a:pt x="752" y="2393"/>
                  <a:pt x="736" y="2430"/>
                  <a:pt x="708" y="2460"/>
                </a:cubicBezTo>
                <a:lnTo>
                  <a:pt x="707" y="2462"/>
                </a:lnTo>
                <a:cubicBezTo>
                  <a:pt x="705" y="2465"/>
                  <a:pt x="701" y="2468"/>
                  <a:pt x="698" y="2471"/>
                </a:cubicBezTo>
                <a:lnTo>
                  <a:pt x="697" y="2472"/>
                </a:lnTo>
                <a:cubicBezTo>
                  <a:pt x="674" y="2498"/>
                  <a:pt x="646" y="2539"/>
                  <a:pt x="649" y="2586"/>
                </a:cubicBezTo>
                <a:lnTo>
                  <a:pt x="649" y="2587"/>
                </a:lnTo>
                <a:cubicBezTo>
                  <a:pt x="649" y="2601"/>
                  <a:pt x="651" y="2614"/>
                  <a:pt x="654" y="2627"/>
                </a:cubicBezTo>
                <a:cubicBezTo>
                  <a:pt x="672" y="2695"/>
                  <a:pt x="733" y="2742"/>
                  <a:pt x="803" y="2744"/>
                </a:cubicBezTo>
                <a:lnTo>
                  <a:pt x="804" y="2744"/>
                </a:lnTo>
                <a:lnTo>
                  <a:pt x="806" y="2744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10" name="Freeform 452">
            <a:extLst>
              <a:ext uri="{FF2B5EF4-FFF2-40B4-BE49-F238E27FC236}">
                <a16:creationId xmlns:a16="http://schemas.microsoft.com/office/drawing/2014/main" id="{F2FD6C81-F2BE-D378-A362-9310A40C1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4512" y="4065994"/>
            <a:ext cx="1354008" cy="1002480"/>
          </a:xfrm>
          <a:custGeom>
            <a:avLst/>
            <a:gdLst>
              <a:gd name="T0" fmla="*/ 367199 w 2174"/>
              <a:gd name="T1" fmla="*/ 579077 h 1609"/>
              <a:gd name="T2" fmla="*/ 499678 w 2174"/>
              <a:gd name="T3" fmla="*/ 578717 h 1609"/>
              <a:gd name="T4" fmla="*/ 519838 w 2174"/>
              <a:gd name="T5" fmla="*/ 577636 h 1609"/>
              <a:gd name="T6" fmla="*/ 559438 w 2174"/>
              <a:gd name="T7" fmla="*/ 554228 h 1609"/>
              <a:gd name="T8" fmla="*/ 564838 w 2174"/>
              <a:gd name="T9" fmla="*/ 548106 h 1609"/>
              <a:gd name="T10" fmla="*/ 572038 w 2174"/>
              <a:gd name="T11" fmla="*/ 535862 h 1609"/>
              <a:gd name="T12" fmla="*/ 579598 w 2174"/>
              <a:gd name="T13" fmla="*/ 360122 h 1609"/>
              <a:gd name="T14" fmla="*/ 640798 w 2174"/>
              <a:gd name="T15" fmla="*/ 307184 h 1609"/>
              <a:gd name="T16" fmla="*/ 680757 w 2174"/>
              <a:gd name="T17" fmla="*/ 324830 h 1609"/>
              <a:gd name="T18" fmla="*/ 685077 w 2174"/>
              <a:gd name="T19" fmla="*/ 329152 h 1609"/>
              <a:gd name="T20" fmla="*/ 740517 w 2174"/>
              <a:gd name="T21" fmla="*/ 344277 h 1609"/>
              <a:gd name="T22" fmla="*/ 782277 w 2174"/>
              <a:gd name="T23" fmla="*/ 288458 h 1609"/>
              <a:gd name="T24" fmla="*/ 725757 w 2174"/>
              <a:gd name="T25" fmla="*/ 232999 h 1609"/>
              <a:gd name="T26" fmla="*/ 684357 w 2174"/>
              <a:gd name="T27" fmla="*/ 250645 h 1609"/>
              <a:gd name="T28" fmla="*/ 680397 w 2174"/>
              <a:gd name="T29" fmla="*/ 254246 h 1609"/>
              <a:gd name="T30" fmla="*/ 640798 w 2174"/>
              <a:gd name="T31" fmla="*/ 271892 h 1609"/>
              <a:gd name="T32" fmla="*/ 579598 w 2174"/>
              <a:gd name="T33" fmla="*/ 218954 h 1609"/>
              <a:gd name="T34" fmla="*/ 579238 w 2174"/>
              <a:gd name="T35" fmla="*/ 75626 h 1609"/>
              <a:gd name="T36" fmla="*/ 554398 w 2174"/>
              <a:gd name="T37" fmla="*/ 19807 h 1609"/>
              <a:gd name="T38" fmla="*/ 549718 w 2174"/>
              <a:gd name="T39" fmla="*/ 15485 h 1609"/>
              <a:gd name="T40" fmla="*/ 359999 w 2174"/>
              <a:gd name="T41" fmla="*/ 0 h 1609"/>
              <a:gd name="T42" fmla="*/ 321119 w 2174"/>
              <a:gd name="T43" fmla="*/ 47176 h 1609"/>
              <a:gd name="T44" fmla="*/ 339119 w 2174"/>
              <a:gd name="T45" fmla="*/ 82108 h 1609"/>
              <a:gd name="T46" fmla="*/ 357119 w 2174"/>
              <a:gd name="T47" fmla="*/ 150891 h 1609"/>
              <a:gd name="T48" fmla="*/ 290519 w 2174"/>
              <a:gd name="T49" fmla="*/ 202749 h 1609"/>
              <a:gd name="T50" fmla="*/ 289439 w 2174"/>
              <a:gd name="T51" fmla="*/ 202749 h 1609"/>
              <a:gd name="T52" fmla="*/ 282239 w 2174"/>
              <a:gd name="T53" fmla="*/ 202389 h 1609"/>
              <a:gd name="T54" fmla="*/ 220319 w 2174"/>
              <a:gd name="T55" fmla="*/ 132885 h 1609"/>
              <a:gd name="T56" fmla="*/ 240839 w 2174"/>
              <a:gd name="T57" fmla="*/ 82108 h 1609"/>
              <a:gd name="T58" fmla="*/ 259199 w 2174"/>
              <a:gd name="T59" fmla="*/ 47176 h 1609"/>
              <a:gd name="T60" fmla="*/ 258479 w 2174"/>
              <a:gd name="T61" fmla="*/ 38533 h 1609"/>
              <a:gd name="T62" fmla="*/ 257039 w 2174"/>
              <a:gd name="T63" fmla="*/ 32411 h 1609"/>
              <a:gd name="T64" fmla="*/ 255599 w 2174"/>
              <a:gd name="T65" fmla="*/ 27369 h 1609"/>
              <a:gd name="T66" fmla="*/ 253439 w 2174"/>
              <a:gd name="T67" fmla="*/ 23048 h 1609"/>
              <a:gd name="T68" fmla="*/ 251279 w 2174"/>
              <a:gd name="T69" fmla="*/ 19086 h 1609"/>
              <a:gd name="T70" fmla="*/ 248399 w 2174"/>
              <a:gd name="T71" fmla="*/ 15485 h 1609"/>
              <a:gd name="T72" fmla="*/ 245879 w 2174"/>
              <a:gd name="T73" fmla="*/ 12604 h 1609"/>
              <a:gd name="T74" fmla="*/ 242639 w 2174"/>
              <a:gd name="T75" fmla="*/ 10083 h 1609"/>
              <a:gd name="T76" fmla="*/ 239759 w 2174"/>
              <a:gd name="T77" fmla="*/ 7923 h 1609"/>
              <a:gd name="T78" fmla="*/ 236519 w 2174"/>
              <a:gd name="T79" fmla="*/ 5762 h 1609"/>
              <a:gd name="T80" fmla="*/ 233639 w 2174"/>
              <a:gd name="T81" fmla="*/ 4321 h 1609"/>
              <a:gd name="T82" fmla="*/ 230759 w 2174"/>
              <a:gd name="T83" fmla="*/ 2881 h 1609"/>
              <a:gd name="T84" fmla="*/ 227519 w 2174"/>
              <a:gd name="T85" fmla="*/ 2161 h 1609"/>
              <a:gd name="T86" fmla="*/ 224999 w 2174"/>
              <a:gd name="T87" fmla="*/ 1080 h 1609"/>
              <a:gd name="T88" fmla="*/ 222479 w 2174"/>
              <a:gd name="T89" fmla="*/ 360 h 1609"/>
              <a:gd name="T90" fmla="*/ 75960 w 2174"/>
              <a:gd name="T91" fmla="*/ 0 h 1609"/>
              <a:gd name="T92" fmla="*/ 50040 w 2174"/>
              <a:gd name="T93" fmla="*/ 4682 h 1609"/>
              <a:gd name="T94" fmla="*/ 720 w 2174"/>
              <a:gd name="T95" fmla="*/ 210672 h 1609"/>
              <a:gd name="T96" fmla="*/ 0 w 2174"/>
              <a:gd name="T97" fmla="*/ 504171 h 1609"/>
              <a:gd name="T98" fmla="*/ 7560 w 2174"/>
              <a:gd name="T99" fmla="*/ 536943 h 1609"/>
              <a:gd name="T100" fmla="*/ 15840 w 2174"/>
              <a:gd name="T101" fmla="*/ 549907 h 1609"/>
              <a:gd name="T102" fmla="*/ 59040 w 2174"/>
              <a:gd name="T103" fmla="*/ 577636 h 1609"/>
              <a:gd name="T104" fmla="*/ 211319 w 2174"/>
              <a:gd name="T105" fmla="*/ 578717 h 1609"/>
              <a:gd name="T106" fmla="*/ 213119 w 2174"/>
              <a:gd name="T107" fmla="*/ 578717 h 160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74" h="1609">
                <a:moveTo>
                  <a:pt x="1016" y="1607"/>
                </a:moveTo>
                <a:lnTo>
                  <a:pt x="1016" y="1607"/>
                </a:lnTo>
                <a:cubicBezTo>
                  <a:pt x="1017" y="1607"/>
                  <a:pt x="1019" y="1608"/>
                  <a:pt x="1019" y="1608"/>
                </a:cubicBezTo>
                <a:lnTo>
                  <a:pt x="1020" y="1608"/>
                </a:lnTo>
                <a:cubicBezTo>
                  <a:pt x="1021" y="1608"/>
                  <a:pt x="1022" y="1607"/>
                  <a:pt x="1024" y="1607"/>
                </a:cubicBezTo>
                <a:lnTo>
                  <a:pt x="1025" y="1607"/>
                </a:lnTo>
                <a:lnTo>
                  <a:pt x="1388" y="1607"/>
                </a:lnTo>
                <a:lnTo>
                  <a:pt x="1400" y="1607"/>
                </a:lnTo>
                <a:cubicBezTo>
                  <a:pt x="1412" y="1607"/>
                  <a:pt x="1425" y="1606"/>
                  <a:pt x="1438" y="1604"/>
                </a:cubicBezTo>
                <a:lnTo>
                  <a:pt x="1444" y="1604"/>
                </a:lnTo>
                <a:cubicBezTo>
                  <a:pt x="1482" y="1595"/>
                  <a:pt x="1518" y="1576"/>
                  <a:pt x="1546" y="1548"/>
                </a:cubicBezTo>
                <a:cubicBezTo>
                  <a:pt x="1549" y="1545"/>
                  <a:pt x="1552" y="1542"/>
                  <a:pt x="1554" y="1539"/>
                </a:cubicBezTo>
                <a:lnTo>
                  <a:pt x="1555" y="1538"/>
                </a:lnTo>
                <a:cubicBezTo>
                  <a:pt x="1559" y="1534"/>
                  <a:pt x="1562" y="1530"/>
                  <a:pt x="1565" y="1526"/>
                </a:cubicBezTo>
                <a:lnTo>
                  <a:pt x="1569" y="1522"/>
                </a:lnTo>
                <a:cubicBezTo>
                  <a:pt x="1576" y="1511"/>
                  <a:pt x="1582" y="1500"/>
                  <a:pt x="1589" y="1489"/>
                </a:cubicBezTo>
                <a:lnTo>
                  <a:pt x="1589" y="1488"/>
                </a:lnTo>
                <a:cubicBezTo>
                  <a:pt x="1602" y="1460"/>
                  <a:pt x="1609" y="1430"/>
                  <a:pt x="1609" y="1398"/>
                </a:cubicBezTo>
                <a:lnTo>
                  <a:pt x="1609" y="1011"/>
                </a:lnTo>
                <a:cubicBezTo>
                  <a:pt x="1609" y="1008"/>
                  <a:pt x="1609" y="1004"/>
                  <a:pt x="1610" y="1000"/>
                </a:cubicBezTo>
                <a:lnTo>
                  <a:pt x="1612" y="990"/>
                </a:lnTo>
                <a:cubicBezTo>
                  <a:pt x="1618" y="958"/>
                  <a:pt x="1648" y="853"/>
                  <a:pt x="1780" y="853"/>
                </a:cubicBezTo>
                <a:lnTo>
                  <a:pt x="1781" y="853"/>
                </a:lnTo>
                <a:cubicBezTo>
                  <a:pt x="1822" y="858"/>
                  <a:pt x="1858" y="873"/>
                  <a:pt x="1890" y="902"/>
                </a:cubicBezTo>
                <a:lnTo>
                  <a:pt x="1891" y="902"/>
                </a:lnTo>
                <a:cubicBezTo>
                  <a:pt x="1894" y="906"/>
                  <a:pt x="1897" y="909"/>
                  <a:pt x="1901" y="913"/>
                </a:cubicBezTo>
                <a:lnTo>
                  <a:pt x="1903" y="914"/>
                </a:lnTo>
                <a:cubicBezTo>
                  <a:pt x="1928" y="937"/>
                  <a:pt x="1968" y="963"/>
                  <a:pt x="2015" y="961"/>
                </a:cubicBezTo>
                <a:lnTo>
                  <a:pt x="2016" y="961"/>
                </a:lnTo>
                <a:cubicBezTo>
                  <a:pt x="2030" y="961"/>
                  <a:pt x="2043" y="959"/>
                  <a:pt x="2057" y="956"/>
                </a:cubicBezTo>
                <a:cubicBezTo>
                  <a:pt x="2124" y="937"/>
                  <a:pt x="2172" y="877"/>
                  <a:pt x="2173" y="807"/>
                </a:cubicBezTo>
                <a:lnTo>
                  <a:pt x="2173" y="804"/>
                </a:lnTo>
                <a:lnTo>
                  <a:pt x="2173" y="801"/>
                </a:lnTo>
                <a:cubicBezTo>
                  <a:pt x="2172" y="732"/>
                  <a:pt x="2124" y="671"/>
                  <a:pt x="2057" y="653"/>
                </a:cubicBezTo>
                <a:cubicBezTo>
                  <a:pt x="2043" y="649"/>
                  <a:pt x="2030" y="647"/>
                  <a:pt x="2016" y="647"/>
                </a:cubicBezTo>
                <a:lnTo>
                  <a:pt x="2015" y="647"/>
                </a:lnTo>
                <a:cubicBezTo>
                  <a:pt x="1967" y="645"/>
                  <a:pt x="1927" y="672"/>
                  <a:pt x="1901" y="695"/>
                </a:cubicBezTo>
                <a:lnTo>
                  <a:pt x="1901" y="696"/>
                </a:lnTo>
                <a:cubicBezTo>
                  <a:pt x="1897" y="699"/>
                  <a:pt x="1894" y="702"/>
                  <a:pt x="1891" y="705"/>
                </a:cubicBezTo>
                <a:lnTo>
                  <a:pt x="1890" y="706"/>
                </a:lnTo>
                <a:cubicBezTo>
                  <a:pt x="1858" y="734"/>
                  <a:pt x="1822" y="751"/>
                  <a:pt x="1781" y="755"/>
                </a:cubicBezTo>
                <a:lnTo>
                  <a:pt x="1780" y="755"/>
                </a:lnTo>
                <a:cubicBezTo>
                  <a:pt x="1648" y="755"/>
                  <a:pt x="1618" y="650"/>
                  <a:pt x="1612" y="618"/>
                </a:cubicBezTo>
                <a:lnTo>
                  <a:pt x="1611" y="614"/>
                </a:lnTo>
                <a:lnTo>
                  <a:pt x="1610" y="608"/>
                </a:lnTo>
                <a:cubicBezTo>
                  <a:pt x="1609" y="604"/>
                  <a:pt x="1609" y="601"/>
                  <a:pt x="1609" y="597"/>
                </a:cubicBezTo>
                <a:lnTo>
                  <a:pt x="1609" y="210"/>
                </a:lnTo>
                <a:cubicBezTo>
                  <a:pt x="1609" y="154"/>
                  <a:pt x="1587" y="101"/>
                  <a:pt x="1548" y="61"/>
                </a:cubicBezTo>
                <a:cubicBezTo>
                  <a:pt x="1545" y="59"/>
                  <a:pt x="1543" y="57"/>
                  <a:pt x="1540" y="55"/>
                </a:cubicBezTo>
                <a:cubicBezTo>
                  <a:pt x="1538" y="54"/>
                  <a:pt x="1537" y="52"/>
                  <a:pt x="1535" y="50"/>
                </a:cubicBezTo>
                <a:cubicBezTo>
                  <a:pt x="1532" y="48"/>
                  <a:pt x="1530" y="45"/>
                  <a:pt x="1527" y="43"/>
                </a:cubicBezTo>
                <a:cubicBezTo>
                  <a:pt x="1525" y="43"/>
                  <a:pt x="1524" y="42"/>
                  <a:pt x="1523" y="41"/>
                </a:cubicBezTo>
                <a:cubicBezTo>
                  <a:pt x="1488" y="14"/>
                  <a:pt x="1445" y="0"/>
                  <a:pt x="1400" y="0"/>
                </a:cubicBezTo>
                <a:lnTo>
                  <a:pt x="1000" y="0"/>
                </a:lnTo>
                <a:lnTo>
                  <a:pt x="997" y="1"/>
                </a:lnTo>
                <a:cubicBezTo>
                  <a:pt x="965" y="7"/>
                  <a:pt x="892" y="32"/>
                  <a:pt x="892" y="131"/>
                </a:cubicBezTo>
                <a:cubicBezTo>
                  <a:pt x="895" y="162"/>
                  <a:pt x="908" y="191"/>
                  <a:pt x="930" y="216"/>
                </a:cubicBezTo>
                <a:cubicBezTo>
                  <a:pt x="934" y="219"/>
                  <a:pt x="937" y="223"/>
                  <a:pt x="940" y="227"/>
                </a:cubicBezTo>
                <a:lnTo>
                  <a:pt x="942" y="228"/>
                </a:lnTo>
                <a:cubicBezTo>
                  <a:pt x="970" y="258"/>
                  <a:pt x="1002" y="308"/>
                  <a:pt x="999" y="369"/>
                </a:cubicBezTo>
                <a:cubicBezTo>
                  <a:pt x="999" y="385"/>
                  <a:pt x="997" y="402"/>
                  <a:pt x="992" y="419"/>
                </a:cubicBezTo>
                <a:cubicBezTo>
                  <a:pt x="972" y="496"/>
                  <a:pt x="905" y="553"/>
                  <a:pt x="827" y="562"/>
                </a:cubicBezTo>
                <a:lnTo>
                  <a:pt x="827" y="563"/>
                </a:lnTo>
                <a:lnTo>
                  <a:pt x="807" y="563"/>
                </a:lnTo>
                <a:cubicBezTo>
                  <a:pt x="806" y="563"/>
                  <a:pt x="806" y="563"/>
                  <a:pt x="805" y="563"/>
                </a:cubicBezTo>
                <a:cubicBezTo>
                  <a:pt x="805" y="563"/>
                  <a:pt x="805" y="563"/>
                  <a:pt x="804" y="563"/>
                </a:cubicBezTo>
                <a:lnTo>
                  <a:pt x="798" y="563"/>
                </a:lnTo>
                <a:cubicBezTo>
                  <a:pt x="796" y="563"/>
                  <a:pt x="794" y="563"/>
                  <a:pt x="791" y="563"/>
                </a:cubicBezTo>
                <a:lnTo>
                  <a:pt x="784" y="562"/>
                </a:lnTo>
                <a:cubicBezTo>
                  <a:pt x="706" y="553"/>
                  <a:pt x="640" y="496"/>
                  <a:pt x="619" y="419"/>
                </a:cubicBezTo>
                <a:cubicBezTo>
                  <a:pt x="614" y="402"/>
                  <a:pt x="612" y="385"/>
                  <a:pt x="612" y="369"/>
                </a:cubicBezTo>
                <a:cubicBezTo>
                  <a:pt x="609" y="309"/>
                  <a:pt x="641" y="259"/>
                  <a:pt x="669" y="228"/>
                </a:cubicBezTo>
                <a:cubicBezTo>
                  <a:pt x="674" y="223"/>
                  <a:pt x="677" y="219"/>
                  <a:pt x="681" y="216"/>
                </a:cubicBezTo>
                <a:cubicBezTo>
                  <a:pt x="703" y="191"/>
                  <a:pt x="716" y="162"/>
                  <a:pt x="720" y="131"/>
                </a:cubicBezTo>
                <a:cubicBezTo>
                  <a:pt x="720" y="124"/>
                  <a:pt x="719" y="119"/>
                  <a:pt x="718" y="113"/>
                </a:cubicBezTo>
                <a:cubicBezTo>
                  <a:pt x="718" y="111"/>
                  <a:pt x="718" y="109"/>
                  <a:pt x="718" y="107"/>
                </a:cubicBezTo>
                <a:cubicBezTo>
                  <a:pt x="717" y="103"/>
                  <a:pt x="716" y="100"/>
                  <a:pt x="716" y="97"/>
                </a:cubicBezTo>
                <a:cubicBezTo>
                  <a:pt x="716" y="95"/>
                  <a:pt x="715" y="92"/>
                  <a:pt x="714" y="90"/>
                </a:cubicBezTo>
                <a:cubicBezTo>
                  <a:pt x="714" y="87"/>
                  <a:pt x="713" y="85"/>
                  <a:pt x="712" y="83"/>
                </a:cubicBezTo>
                <a:cubicBezTo>
                  <a:pt x="712" y="80"/>
                  <a:pt x="710" y="78"/>
                  <a:pt x="710" y="76"/>
                </a:cubicBezTo>
                <a:cubicBezTo>
                  <a:pt x="709" y="74"/>
                  <a:pt x="708" y="72"/>
                  <a:pt x="707" y="69"/>
                </a:cubicBezTo>
                <a:cubicBezTo>
                  <a:pt x="706" y="68"/>
                  <a:pt x="705" y="66"/>
                  <a:pt x="704" y="64"/>
                </a:cubicBezTo>
                <a:cubicBezTo>
                  <a:pt x="703" y="62"/>
                  <a:pt x="703" y="60"/>
                  <a:pt x="701" y="58"/>
                </a:cubicBezTo>
                <a:cubicBezTo>
                  <a:pt x="700" y="56"/>
                  <a:pt x="699" y="55"/>
                  <a:pt x="698" y="53"/>
                </a:cubicBezTo>
                <a:cubicBezTo>
                  <a:pt x="696" y="51"/>
                  <a:pt x="695" y="49"/>
                  <a:pt x="694" y="48"/>
                </a:cubicBezTo>
                <a:cubicBezTo>
                  <a:pt x="693" y="46"/>
                  <a:pt x="691" y="45"/>
                  <a:pt x="690" y="43"/>
                </a:cubicBezTo>
                <a:cubicBezTo>
                  <a:pt x="689" y="42"/>
                  <a:pt x="688" y="40"/>
                  <a:pt x="687" y="39"/>
                </a:cubicBezTo>
                <a:cubicBezTo>
                  <a:pt x="685" y="38"/>
                  <a:pt x="684" y="36"/>
                  <a:pt x="683" y="35"/>
                </a:cubicBezTo>
                <a:cubicBezTo>
                  <a:pt x="681" y="34"/>
                  <a:pt x="680" y="32"/>
                  <a:pt x="679" y="31"/>
                </a:cubicBezTo>
                <a:cubicBezTo>
                  <a:pt x="677" y="30"/>
                  <a:pt x="675" y="29"/>
                  <a:pt x="674" y="28"/>
                </a:cubicBezTo>
                <a:cubicBezTo>
                  <a:pt x="673" y="27"/>
                  <a:pt x="671" y="25"/>
                  <a:pt x="670" y="24"/>
                </a:cubicBezTo>
                <a:cubicBezTo>
                  <a:pt x="669" y="23"/>
                  <a:pt x="668" y="23"/>
                  <a:pt x="666" y="22"/>
                </a:cubicBezTo>
                <a:cubicBezTo>
                  <a:pt x="664" y="21"/>
                  <a:pt x="663" y="19"/>
                  <a:pt x="661" y="19"/>
                </a:cubicBezTo>
                <a:cubicBezTo>
                  <a:pt x="660" y="18"/>
                  <a:pt x="658" y="17"/>
                  <a:pt x="657" y="16"/>
                </a:cubicBezTo>
                <a:cubicBezTo>
                  <a:pt x="656" y="16"/>
                  <a:pt x="654" y="14"/>
                  <a:pt x="652" y="14"/>
                </a:cubicBezTo>
                <a:cubicBezTo>
                  <a:pt x="651" y="13"/>
                  <a:pt x="650" y="12"/>
                  <a:pt x="649" y="12"/>
                </a:cubicBezTo>
                <a:cubicBezTo>
                  <a:pt x="647" y="11"/>
                  <a:pt x="646" y="11"/>
                  <a:pt x="644" y="9"/>
                </a:cubicBezTo>
                <a:cubicBezTo>
                  <a:pt x="642" y="9"/>
                  <a:pt x="641" y="9"/>
                  <a:pt x="641" y="8"/>
                </a:cubicBezTo>
                <a:cubicBezTo>
                  <a:pt x="639" y="8"/>
                  <a:pt x="637" y="7"/>
                  <a:pt x="635" y="6"/>
                </a:cubicBezTo>
                <a:cubicBezTo>
                  <a:pt x="635" y="6"/>
                  <a:pt x="633" y="6"/>
                  <a:pt x="632" y="6"/>
                </a:cubicBezTo>
                <a:cubicBezTo>
                  <a:pt x="631" y="5"/>
                  <a:pt x="629" y="5"/>
                  <a:pt x="627" y="4"/>
                </a:cubicBezTo>
                <a:cubicBezTo>
                  <a:pt x="627" y="4"/>
                  <a:pt x="626" y="3"/>
                  <a:pt x="625" y="3"/>
                </a:cubicBezTo>
                <a:cubicBezTo>
                  <a:pt x="623" y="3"/>
                  <a:pt x="622" y="2"/>
                  <a:pt x="620" y="2"/>
                </a:cubicBezTo>
                <a:cubicBezTo>
                  <a:pt x="619" y="1"/>
                  <a:pt x="619" y="1"/>
                  <a:pt x="618" y="1"/>
                </a:cubicBezTo>
                <a:cubicBezTo>
                  <a:pt x="617" y="1"/>
                  <a:pt x="615" y="1"/>
                  <a:pt x="614" y="0"/>
                </a:cubicBezTo>
                <a:lnTo>
                  <a:pt x="611" y="0"/>
                </a:lnTo>
                <a:lnTo>
                  <a:pt x="211" y="0"/>
                </a:lnTo>
                <a:cubicBezTo>
                  <a:pt x="197" y="0"/>
                  <a:pt x="182" y="1"/>
                  <a:pt x="169" y="5"/>
                </a:cubicBezTo>
                <a:cubicBezTo>
                  <a:pt x="159" y="6"/>
                  <a:pt x="148" y="9"/>
                  <a:pt x="139" y="13"/>
                </a:cubicBezTo>
                <a:cubicBezTo>
                  <a:pt x="132" y="15"/>
                  <a:pt x="126" y="18"/>
                  <a:pt x="120" y="21"/>
                </a:cubicBezTo>
                <a:cubicBezTo>
                  <a:pt x="48" y="56"/>
                  <a:pt x="2" y="130"/>
                  <a:pt x="2" y="210"/>
                </a:cubicBezTo>
                <a:lnTo>
                  <a:pt x="2" y="585"/>
                </a:lnTo>
                <a:cubicBezTo>
                  <a:pt x="2" y="590"/>
                  <a:pt x="1" y="594"/>
                  <a:pt x="0" y="598"/>
                </a:cubicBezTo>
                <a:lnTo>
                  <a:pt x="0" y="1009"/>
                </a:lnTo>
                <a:lnTo>
                  <a:pt x="0" y="1400"/>
                </a:lnTo>
                <a:cubicBezTo>
                  <a:pt x="0" y="1431"/>
                  <a:pt x="7" y="1461"/>
                  <a:pt x="21" y="1489"/>
                </a:cubicBezTo>
                <a:lnTo>
                  <a:pt x="21" y="1491"/>
                </a:lnTo>
                <a:cubicBezTo>
                  <a:pt x="27" y="1502"/>
                  <a:pt x="33" y="1513"/>
                  <a:pt x="41" y="1524"/>
                </a:cubicBezTo>
                <a:cubicBezTo>
                  <a:pt x="42" y="1525"/>
                  <a:pt x="43" y="1526"/>
                  <a:pt x="44" y="1527"/>
                </a:cubicBezTo>
                <a:cubicBezTo>
                  <a:pt x="47" y="1531"/>
                  <a:pt x="50" y="1535"/>
                  <a:pt x="54" y="1539"/>
                </a:cubicBezTo>
                <a:lnTo>
                  <a:pt x="55" y="1541"/>
                </a:lnTo>
                <a:cubicBezTo>
                  <a:pt x="84" y="1573"/>
                  <a:pt x="123" y="1595"/>
                  <a:pt x="164" y="1604"/>
                </a:cubicBezTo>
                <a:lnTo>
                  <a:pt x="172" y="1604"/>
                </a:lnTo>
                <a:cubicBezTo>
                  <a:pt x="185" y="1606"/>
                  <a:pt x="197" y="1607"/>
                  <a:pt x="211" y="1607"/>
                </a:cubicBezTo>
                <a:lnTo>
                  <a:pt x="587" y="1607"/>
                </a:lnTo>
                <a:cubicBezTo>
                  <a:pt x="588" y="1607"/>
                  <a:pt x="589" y="1607"/>
                  <a:pt x="590" y="1608"/>
                </a:cubicBezTo>
                <a:cubicBezTo>
                  <a:pt x="590" y="1607"/>
                  <a:pt x="592" y="1607"/>
                  <a:pt x="592" y="1607"/>
                </a:cubicBezTo>
                <a:lnTo>
                  <a:pt x="1016" y="1607"/>
                </a:ln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11" name="Freeform 453">
            <a:extLst>
              <a:ext uri="{FF2B5EF4-FFF2-40B4-BE49-F238E27FC236}">
                <a16:creationId xmlns:a16="http://schemas.microsoft.com/office/drawing/2014/main" id="{7A53B5AC-134E-AAE2-0615-15C9BDC91A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1691" y="3714439"/>
            <a:ext cx="1002460" cy="1354035"/>
          </a:xfrm>
          <a:custGeom>
            <a:avLst/>
            <a:gdLst>
              <a:gd name="T0" fmla="*/ 556749 w 1609"/>
              <a:gd name="T1" fmla="*/ 760317 h 2174"/>
              <a:gd name="T2" fmla="*/ 559630 w 1609"/>
              <a:gd name="T3" fmla="*/ 757797 h 2174"/>
              <a:gd name="T4" fmla="*/ 579077 w 1609"/>
              <a:gd name="T5" fmla="*/ 707037 h 2174"/>
              <a:gd name="T6" fmla="*/ 578717 w 1609"/>
              <a:gd name="T7" fmla="*/ 561958 h 2174"/>
              <a:gd name="T8" fmla="*/ 578717 w 1609"/>
              <a:gd name="T9" fmla="*/ 425518 h 2174"/>
              <a:gd name="T10" fmla="*/ 578717 w 1609"/>
              <a:gd name="T11" fmla="*/ 424438 h 2174"/>
              <a:gd name="T12" fmla="*/ 579077 w 1609"/>
              <a:gd name="T13" fmla="*/ 279359 h 2174"/>
              <a:gd name="T14" fmla="*/ 577636 w 1609"/>
              <a:gd name="T15" fmla="*/ 263879 h 2174"/>
              <a:gd name="T16" fmla="*/ 571514 w 1609"/>
              <a:gd name="T17" fmla="*/ 246599 h 2174"/>
              <a:gd name="T18" fmla="*/ 502731 w 1609"/>
              <a:gd name="T19" fmla="*/ 203759 h 2174"/>
              <a:gd name="T20" fmla="*/ 368045 w 1609"/>
              <a:gd name="T21" fmla="*/ 203759 h 2174"/>
              <a:gd name="T22" fmla="*/ 355801 w 1609"/>
              <a:gd name="T23" fmla="*/ 202319 h 2174"/>
              <a:gd name="T24" fmla="*/ 306464 w 1609"/>
              <a:gd name="T25" fmla="*/ 141119 h 2174"/>
              <a:gd name="T26" fmla="*/ 324110 w 1609"/>
              <a:gd name="T27" fmla="*/ 101880 h 2174"/>
              <a:gd name="T28" fmla="*/ 328072 w 1609"/>
              <a:gd name="T29" fmla="*/ 97560 h 2174"/>
              <a:gd name="T30" fmla="*/ 345357 w 1609"/>
              <a:gd name="T31" fmla="*/ 56880 h 2174"/>
              <a:gd name="T32" fmla="*/ 343197 w 1609"/>
              <a:gd name="T33" fmla="*/ 41760 h 2174"/>
              <a:gd name="T34" fmla="*/ 289538 w 1609"/>
              <a:gd name="T35" fmla="*/ 0 h 2174"/>
              <a:gd name="T36" fmla="*/ 288818 w 1609"/>
              <a:gd name="T37" fmla="*/ 0 h 2174"/>
              <a:gd name="T38" fmla="*/ 288458 w 1609"/>
              <a:gd name="T39" fmla="*/ 0 h 2174"/>
              <a:gd name="T40" fmla="*/ 233359 w 1609"/>
              <a:gd name="T41" fmla="*/ 56520 h 2174"/>
              <a:gd name="T42" fmla="*/ 250645 w 1609"/>
              <a:gd name="T43" fmla="*/ 97560 h 2174"/>
              <a:gd name="T44" fmla="*/ 254246 w 1609"/>
              <a:gd name="T45" fmla="*/ 101520 h 2174"/>
              <a:gd name="T46" fmla="*/ 271892 w 1609"/>
              <a:gd name="T47" fmla="*/ 140759 h 2174"/>
              <a:gd name="T48" fmla="*/ 222916 w 1609"/>
              <a:gd name="T49" fmla="*/ 202319 h 2174"/>
              <a:gd name="T50" fmla="*/ 218954 w 1609"/>
              <a:gd name="T51" fmla="*/ 203039 h 2174"/>
              <a:gd name="T52" fmla="*/ 212472 w 1609"/>
              <a:gd name="T53" fmla="*/ 203759 h 2174"/>
              <a:gd name="T54" fmla="*/ 210312 w 1609"/>
              <a:gd name="T55" fmla="*/ 203759 h 2174"/>
              <a:gd name="T56" fmla="*/ 58340 w 1609"/>
              <a:gd name="T57" fmla="*/ 205919 h 2174"/>
              <a:gd name="T58" fmla="*/ 50777 w 1609"/>
              <a:gd name="T59" fmla="*/ 208079 h 2174"/>
              <a:gd name="T60" fmla="*/ 31691 w 1609"/>
              <a:gd name="T61" fmla="*/ 217799 h 2174"/>
              <a:gd name="T62" fmla="*/ 29890 w 1609"/>
              <a:gd name="T63" fmla="*/ 219599 h 2174"/>
              <a:gd name="T64" fmla="*/ 22328 w 1609"/>
              <a:gd name="T65" fmla="*/ 225719 h 2174"/>
              <a:gd name="T66" fmla="*/ 360 w 1609"/>
              <a:gd name="T67" fmla="*/ 414358 h 2174"/>
              <a:gd name="T68" fmla="*/ 0 w 1609"/>
              <a:gd name="T69" fmla="*/ 415798 h 2174"/>
              <a:gd name="T70" fmla="*/ 1080 w 1609"/>
              <a:gd name="T71" fmla="*/ 422998 h 2174"/>
              <a:gd name="T72" fmla="*/ 47896 w 1609"/>
              <a:gd name="T73" fmla="*/ 461518 h 2174"/>
              <a:gd name="T74" fmla="*/ 82468 w 1609"/>
              <a:gd name="T75" fmla="*/ 443518 h 2174"/>
              <a:gd name="T76" fmla="*/ 133605 w 1609"/>
              <a:gd name="T77" fmla="*/ 422638 h 2174"/>
              <a:gd name="T78" fmla="*/ 151612 w 1609"/>
              <a:gd name="T79" fmla="*/ 424798 h 2174"/>
              <a:gd name="T80" fmla="*/ 203829 w 1609"/>
              <a:gd name="T81" fmla="*/ 485638 h 2174"/>
              <a:gd name="T82" fmla="*/ 203829 w 1609"/>
              <a:gd name="T83" fmla="*/ 491758 h 2174"/>
              <a:gd name="T84" fmla="*/ 203829 w 1609"/>
              <a:gd name="T85" fmla="*/ 492478 h 2174"/>
              <a:gd name="T86" fmla="*/ 203829 w 1609"/>
              <a:gd name="T87" fmla="*/ 493198 h 2174"/>
              <a:gd name="T88" fmla="*/ 203829 w 1609"/>
              <a:gd name="T89" fmla="*/ 501118 h 2174"/>
              <a:gd name="T90" fmla="*/ 151612 w 1609"/>
              <a:gd name="T91" fmla="*/ 560518 h 2174"/>
              <a:gd name="T92" fmla="*/ 133605 w 1609"/>
              <a:gd name="T93" fmla="*/ 563038 h 2174"/>
              <a:gd name="T94" fmla="*/ 82828 w 1609"/>
              <a:gd name="T95" fmla="*/ 542158 h 2174"/>
              <a:gd name="T96" fmla="*/ 47896 w 1609"/>
              <a:gd name="T97" fmla="*/ 524158 h 2174"/>
              <a:gd name="T98" fmla="*/ 360 w 1609"/>
              <a:gd name="T99" fmla="*/ 565198 h 2174"/>
              <a:gd name="T100" fmla="*/ 0 w 1609"/>
              <a:gd name="T101" fmla="*/ 570598 h 2174"/>
              <a:gd name="T102" fmla="*/ 360 w 1609"/>
              <a:gd name="T103" fmla="*/ 572038 h 2174"/>
              <a:gd name="T104" fmla="*/ 24848 w 1609"/>
              <a:gd name="T105" fmla="*/ 762837 h 2174"/>
              <a:gd name="T106" fmla="*/ 29890 w 1609"/>
              <a:gd name="T107" fmla="*/ 766797 h 2174"/>
              <a:gd name="T108" fmla="*/ 42855 w 1609"/>
              <a:gd name="T109" fmla="*/ 775077 h 2174"/>
              <a:gd name="T110" fmla="*/ 75266 w 1609"/>
              <a:gd name="T111" fmla="*/ 782277 h 2174"/>
              <a:gd name="T112" fmla="*/ 550267 w 1609"/>
              <a:gd name="T113" fmla="*/ 766077 h 217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609" h="2174">
                <a:moveTo>
                  <a:pt x="1528" y="2128"/>
                </a:moveTo>
                <a:lnTo>
                  <a:pt x="1528" y="2128"/>
                </a:lnTo>
                <a:cubicBezTo>
                  <a:pt x="1534" y="2123"/>
                  <a:pt x="1541" y="2118"/>
                  <a:pt x="1546" y="2112"/>
                </a:cubicBezTo>
                <a:cubicBezTo>
                  <a:pt x="1549" y="2110"/>
                  <a:pt x="1551" y="2107"/>
                  <a:pt x="1554" y="2105"/>
                </a:cubicBezTo>
                <a:cubicBezTo>
                  <a:pt x="1583" y="2071"/>
                  <a:pt x="1602" y="2030"/>
                  <a:pt x="1607" y="1986"/>
                </a:cubicBezTo>
                <a:cubicBezTo>
                  <a:pt x="1607" y="1979"/>
                  <a:pt x="1608" y="1972"/>
                  <a:pt x="1608" y="1964"/>
                </a:cubicBezTo>
                <a:lnTo>
                  <a:pt x="1608" y="1564"/>
                </a:lnTo>
                <a:lnTo>
                  <a:pt x="1607" y="1563"/>
                </a:lnTo>
                <a:lnTo>
                  <a:pt x="1607" y="1561"/>
                </a:lnTo>
                <a:cubicBezTo>
                  <a:pt x="1607" y="1560"/>
                  <a:pt x="1607" y="1559"/>
                  <a:pt x="1607" y="1558"/>
                </a:cubicBezTo>
                <a:lnTo>
                  <a:pt x="1607" y="1182"/>
                </a:lnTo>
                <a:cubicBezTo>
                  <a:pt x="1607" y="1181"/>
                  <a:pt x="1607" y="1180"/>
                  <a:pt x="1607" y="1179"/>
                </a:cubicBezTo>
                <a:lnTo>
                  <a:pt x="1608" y="1176"/>
                </a:lnTo>
                <a:lnTo>
                  <a:pt x="1608" y="776"/>
                </a:lnTo>
                <a:cubicBezTo>
                  <a:pt x="1608" y="761"/>
                  <a:pt x="1606" y="747"/>
                  <a:pt x="1604" y="733"/>
                </a:cubicBezTo>
                <a:cubicBezTo>
                  <a:pt x="1601" y="724"/>
                  <a:pt x="1599" y="713"/>
                  <a:pt x="1595" y="703"/>
                </a:cubicBezTo>
                <a:cubicBezTo>
                  <a:pt x="1593" y="697"/>
                  <a:pt x="1590" y="691"/>
                  <a:pt x="1587" y="685"/>
                </a:cubicBezTo>
                <a:cubicBezTo>
                  <a:pt x="1552" y="613"/>
                  <a:pt x="1478" y="566"/>
                  <a:pt x="1399" y="566"/>
                </a:cubicBezTo>
                <a:lnTo>
                  <a:pt x="1396" y="566"/>
                </a:lnTo>
                <a:lnTo>
                  <a:pt x="1022" y="566"/>
                </a:lnTo>
                <a:cubicBezTo>
                  <a:pt x="1014" y="566"/>
                  <a:pt x="1006" y="565"/>
                  <a:pt x="998" y="564"/>
                </a:cubicBezTo>
                <a:lnTo>
                  <a:pt x="988" y="562"/>
                </a:lnTo>
                <a:cubicBezTo>
                  <a:pt x="956" y="556"/>
                  <a:pt x="851" y="525"/>
                  <a:pt x="851" y="393"/>
                </a:cubicBezTo>
                <a:lnTo>
                  <a:pt x="851" y="392"/>
                </a:lnTo>
                <a:lnTo>
                  <a:pt x="851" y="391"/>
                </a:lnTo>
                <a:cubicBezTo>
                  <a:pt x="856" y="351"/>
                  <a:pt x="872" y="314"/>
                  <a:pt x="900" y="283"/>
                </a:cubicBezTo>
                <a:lnTo>
                  <a:pt x="901" y="282"/>
                </a:lnTo>
                <a:cubicBezTo>
                  <a:pt x="904" y="279"/>
                  <a:pt x="908" y="275"/>
                  <a:pt x="911" y="271"/>
                </a:cubicBezTo>
                <a:lnTo>
                  <a:pt x="912" y="271"/>
                </a:lnTo>
                <a:cubicBezTo>
                  <a:pt x="935" y="245"/>
                  <a:pt x="962" y="205"/>
                  <a:pt x="959" y="158"/>
                </a:cubicBezTo>
                <a:lnTo>
                  <a:pt x="959" y="157"/>
                </a:lnTo>
                <a:cubicBezTo>
                  <a:pt x="959" y="143"/>
                  <a:pt x="957" y="129"/>
                  <a:pt x="953" y="116"/>
                </a:cubicBezTo>
                <a:cubicBezTo>
                  <a:pt x="936" y="49"/>
                  <a:pt x="875" y="1"/>
                  <a:pt x="805" y="0"/>
                </a:cubicBezTo>
                <a:lnTo>
                  <a:pt x="804" y="0"/>
                </a:lnTo>
                <a:lnTo>
                  <a:pt x="802" y="0"/>
                </a:lnTo>
                <a:lnTo>
                  <a:pt x="801" y="0"/>
                </a:lnTo>
                <a:cubicBezTo>
                  <a:pt x="732" y="1"/>
                  <a:pt x="671" y="49"/>
                  <a:pt x="653" y="116"/>
                </a:cubicBezTo>
                <a:cubicBezTo>
                  <a:pt x="649" y="129"/>
                  <a:pt x="648" y="143"/>
                  <a:pt x="648" y="157"/>
                </a:cubicBezTo>
                <a:lnTo>
                  <a:pt x="648" y="158"/>
                </a:lnTo>
                <a:cubicBezTo>
                  <a:pt x="645" y="205"/>
                  <a:pt x="673" y="246"/>
                  <a:pt x="696" y="271"/>
                </a:cubicBezTo>
                <a:lnTo>
                  <a:pt x="696" y="272"/>
                </a:lnTo>
                <a:cubicBezTo>
                  <a:pt x="700" y="276"/>
                  <a:pt x="703" y="279"/>
                  <a:pt x="706" y="282"/>
                </a:cubicBezTo>
                <a:lnTo>
                  <a:pt x="707" y="283"/>
                </a:lnTo>
                <a:cubicBezTo>
                  <a:pt x="735" y="314"/>
                  <a:pt x="751" y="351"/>
                  <a:pt x="755" y="391"/>
                </a:cubicBezTo>
                <a:lnTo>
                  <a:pt x="756" y="393"/>
                </a:lnTo>
                <a:cubicBezTo>
                  <a:pt x="755" y="525"/>
                  <a:pt x="651" y="556"/>
                  <a:pt x="619" y="562"/>
                </a:cubicBezTo>
                <a:lnTo>
                  <a:pt x="608" y="564"/>
                </a:lnTo>
                <a:cubicBezTo>
                  <a:pt x="603" y="564"/>
                  <a:pt x="597" y="565"/>
                  <a:pt x="593" y="566"/>
                </a:cubicBezTo>
                <a:cubicBezTo>
                  <a:pt x="591" y="566"/>
                  <a:pt x="591" y="566"/>
                  <a:pt x="590" y="566"/>
                </a:cubicBezTo>
                <a:cubicBezTo>
                  <a:pt x="589" y="566"/>
                  <a:pt x="587" y="566"/>
                  <a:pt x="585" y="566"/>
                </a:cubicBezTo>
                <a:lnTo>
                  <a:pt x="584" y="566"/>
                </a:lnTo>
                <a:lnTo>
                  <a:pt x="209" y="566"/>
                </a:lnTo>
                <a:cubicBezTo>
                  <a:pt x="193" y="566"/>
                  <a:pt x="177" y="568"/>
                  <a:pt x="162" y="572"/>
                </a:cubicBezTo>
                <a:cubicBezTo>
                  <a:pt x="155" y="574"/>
                  <a:pt x="148" y="575"/>
                  <a:pt x="141" y="578"/>
                </a:cubicBezTo>
                <a:cubicBezTo>
                  <a:pt x="133" y="580"/>
                  <a:pt x="126" y="583"/>
                  <a:pt x="119" y="587"/>
                </a:cubicBezTo>
                <a:cubicBezTo>
                  <a:pt x="108" y="592"/>
                  <a:pt x="98" y="598"/>
                  <a:pt x="88" y="605"/>
                </a:cubicBezTo>
                <a:cubicBezTo>
                  <a:pt x="86" y="607"/>
                  <a:pt x="85" y="608"/>
                  <a:pt x="83" y="610"/>
                </a:cubicBezTo>
                <a:cubicBezTo>
                  <a:pt x="78" y="613"/>
                  <a:pt x="74" y="616"/>
                  <a:pt x="70" y="620"/>
                </a:cubicBezTo>
                <a:cubicBezTo>
                  <a:pt x="67" y="622"/>
                  <a:pt x="64" y="625"/>
                  <a:pt x="62" y="627"/>
                </a:cubicBezTo>
                <a:cubicBezTo>
                  <a:pt x="22" y="667"/>
                  <a:pt x="1" y="720"/>
                  <a:pt x="1" y="776"/>
                </a:cubicBezTo>
                <a:lnTo>
                  <a:pt x="1" y="1151"/>
                </a:lnTo>
                <a:cubicBezTo>
                  <a:pt x="0" y="1153"/>
                  <a:pt x="0" y="1153"/>
                  <a:pt x="0" y="1155"/>
                </a:cubicBezTo>
                <a:cubicBezTo>
                  <a:pt x="1" y="1159"/>
                  <a:pt x="1" y="1163"/>
                  <a:pt x="1" y="1167"/>
                </a:cubicBezTo>
                <a:lnTo>
                  <a:pt x="3" y="1175"/>
                </a:lnTo>
                <a:cubicBezTo>
                  <a:pt x="9" y="1207"/>
                  <a:pt x="34" y="1281"/>
                  <a:pt x="133" y="1282"/>
                </a:cubicBezTo>
                <a:cubicBezTo>
                  <a:pt x="165" y="1278"/>
                  <a:pt x="193" y="1265"/>
                  <a:pt x="218" y="1243"/>
                </a:cubicBezTo>
                <a:cubicBezTo>
                  <a:pt x="222" y="1240"/>
                  <a:pt x="225" y="1236"/>
                  <a:pt x="229" y="1232"/>
                </a:cubicBezTo>
                <a:lnTo>
                  <a:pt x="230" y="1232"/>
                </a:lnTo>
                <a:cubicBezTo>
                  <a:pt x="261" y="1203"/>
                  <a:pt x="311" y="1170"/>
                  <a:pt x="371" y="1174"/>
                </a:cubicBezTo>
                <a:cubicBezTo>
                  <a:pt x="388" y="1174"/>
                  <a:pt x="404" y="1176"/>
                  <a:pt x="421" y="1180"/>
                </a:cubicBezTo>
                <a:cubicBezTo>
                  <a:pt x="499" y="1201"/>
                  <a:pt x="555" y="1268"/>
                  <a:pt x="565" y="1346"/>
                </a:cubicBezTo>
                <a:lnTo>
                  <a:pt x="566" y="1349"/>
                </a:lnTo>
                <a:lnTo>
                  <a:pt x="566" y="1366"/>
                </a:lnTo>
                <a:lnTo>
                  <a:pt x="566" y="1367"/>
                </a:lnTo>
                <a:lnTo>
                  <a:pt x="566" y="1368"/>
                </a:lnTo>
                <a:cubicBezTo>
                  <a:pt x="566" y="1368"/>
                  <a:pt x="566" y="1368"/>
                  <a:pt x="566" y="1369"/>
                </a:cubicBezTo>
                <a:lnTo>
                  <a:pt x="566" y="1370"/>
                </a:lnTo>
                <a:cubicBezTo>
                  <a:pt x="566" y="1370"/>
                  <a:pt x="566" y="1371"/>
                  <a:pt x="566" y="1372"/>
                </a:cubicBezTo>
                <a:lnTo>
                  <a:pt x="566" y="1392"/>
                </a:lnTo>
                <a:lnTo>
                  <a:pt x="565" y="1392"/>
                </a:lnTo>
                <a:cubicBezTo>
                  <a:pt x="555" y="1470"/>
                  <a:pt x="499" y="1536"/>
                  <a:pt x="421" y="1557"/>
                </a:cubicBezTo>
                <a:cubicBezTo>
                  <a:pt x="404" y="1561"/>
                  <a:pt x="388" y="1564"/>
                  <a:pt x="371" y="1564"/>
                </a:cubicBezTo>
                <a:cubicBezTo>
                  <a:pt x="311" y="1567"/>
                  <a:pt x="261" y="1534"/>
                  <a:pt x="230" y="1506"/>
                </a:cubicBezTo>
                <a:cubicBezTo>
                  <a:pt x="226" y="1502"/>
                  <a:pt x="222" y="1498"/>
                  <a:pt x="218" y="1495"/>
                </a:cubicBezTo>
                <a:cubicBezTo>
                  <a:pt x="193" y="1473"/>
                  <a:pt x="165" y="1460"/>
                  <a:pt x="133" y="1456"/>
                </a:cubicBezTo>
                <a:cubicBezTo>
                  <a:pt x="34" y="1457"/>
                  <a:pt x="9" y="1530"/>
                  <a:pt x="3" y="1562"/>
                </a:cubicBezTo>
                <a:lnTo>
                  <a:pt x="1" y="1570"/>
                </a:lnTo>
                <a:cubicBezTo>
                  <a:pt x="1" y="1575"/>
                  <a:pt x="1" y="1580"/>
                  <a:pt x="0" y="1584"/>
                </a:cubicBezTo>
                <a:lnTo>
                  <a:pt x="0" y="1585"/>
                </a:lnTo>
                <a:cubicBezTo>
                  <a:pt x="0" y="1586"/>
                  <a:pt x="0" y="1587"/>
                  <a:pt x="1" y="1588"/>
                </a:cubicBezTo>
                <a:lnTo>
                  <a:pt x="1" y="1589"/>
                </a:lnTo>
                <a:lnTo>
                  <a:pt x="1" y="1964"/>
                </a:lnTo>
                <a:cubicBezTo>
                  <a:pt x="1" y="2023"/>
                  <a:pt x="25" y="2079"/>
                  <a:pt x="69" y="2119"/>
                </a:cubicBezTo>
                <a:lnTo>
                  <a:pt x="70" y="2120"/>
                </a:lnTo>
                <a:cubicBezTo>
                  <a:pt x="74" y="2123"/>
                  <a:pt x="78" y="2127"/>
                  <a:pt x="83" y="2130"/>
                </a:cubicBezTo>
                <a:lnTo>
                  <a:pt x="86" y="2133"/>
                </a:lnTo>
                <a:cubicBezTo>
                  <a:pt x="97" y="2140"/>
                  <a:pt x="108" y="2147"/>
                  <a:pt x="119" y="2153"/>
                </a:cubicBezTo>
                <a:lnTo>
                  <a:pt x="120" y="2153"/>
                </a:lnTo>
                <a:cubicBezTo>
                  <a:pt x="148" y="2167"/>
                  <a:pt x="178" y="2173"/>
                  <a:pt x="209" y="2173"/>
                </a:cubicBezTo>
                <a:lnTo>
                  <a:pt x="1399" y="2173"/>
                </a:lnTo>
                <a:cubicBezTo>
                  <a:pt x="1446" y="2173"/>
                  <a:pt x="1491" y="2157"/>
                  <a:pt x="1528" y="2128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691CED-EE4E-F870-5020-A6196CAD6DD7}"/>
              </a:ext>
            </a:extLst>
          </p:cNvPr>
          <p:cNvSpPr txBox="1"/>
          <p:nvPr/>
        </p:nvSpPr>
        <p:spPr>
          <a:xfrm>
            <a:off x="8940995" y="2238930"/>
            <a:ext cx="3076834" cy="18876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spc="-20" dirty="0">
                <a:latin typeface="Raleway Light" panose="020B0403030101060003" pitchFamily="34" charset="77"/>
              </a:rPr>
              <a:t>Any supplier can provide any feature</a:t>
            </a:r>
          </a:p>
          <a:p>
            <a:pPr>
              <a:lnSpc>
                <a:spcPts val="2000"/>
              </a:lnSpc>
            </a:pPr>
            <a:r>
              <a:rPr lang="en-US" sz="2000" spc="-20" dirty="0">
                <a:latin typeface="Raleway Light" panose="020B0403030101060003" pitchFamily="34" charset="77"/>
              </a:rPr>
              <a:t>Consequences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spc="-20" dirty="0">
                <a:latin typeface="Raleway Light" panose="020B0403030101060003" pitchFamily="34" charset="77"/>
              </a:rPr>
              <a:t>OEM Product management reconciles feature set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000" spc="-20" dirty="0">
                <a:latin typeface="Raleway Light" panose="020B0403030101060003" pitchFamily="34" charset="77"/>
              </a:rPr>
              <a:t>Uncertainty</a:t>
            </a:r>
          </a:p>
        </p:txBody>
      </p:sp>
    </p:spTree>
    <p:extLst>
      <p:ext uri="{BB962C8B-B14F-4D97-AF65-F5344CB8AC3E}">
        <p14:creationId xmlns:p14="http://schemas.microsoft.com/office/powerpoint/2010/main" val="2677883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BD0679-03E0-4D71-955E-6D0614675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8C9BDF-E449-F5EA-E2DD-8123D9885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COVESA help?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E8D4B1-161B-683B-2A42-D327F110C8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F905D7-50E5-EE62-4328-78833D51C06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18038FA-BF8E-E28B-8579-E4FB148BCE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108346" y="1579852"/>
            <a:ext cx="6854876" cy="4285459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By creating structures to help competitors collaborate?</a:t>
            </a:r>
          </a:p>
          <a:p>
            <a:r>
              <a:rPr lang="en-US" dirty="0"/>
              <a:t>For example: </a:t>
            </a:r>
          </a:p>
          <a:p>
            <a:pPr lvl="1"/>
            <a:r>
              <a:rPr lang="en-US" dirty="0"/>
              <a:t>we could create a standardized way for suppliers to publish their required platform capabilities</a:t>
            </a:r>
          </a:p>
          <a:p>
            <a:pPr lvl="2"/>
            <a:r>
              <a:rPr lang="en-US" dirty="0"/>
              <a:t>Using COVESA data model</a:t>
            </a:r>
          </a:p>
          <a:p>
            <a:pPr lvl="2"/>
            <a:r>
              <a:rPr lang="en-US" dirty="0"/>
              <a:t>Structured qualitative performance requirements</a:t>
            </a:r>
          </a:p>
          <a:p>
            <a:pPr lvl="2"/>
            <a:r>
              <a:rPr lang="en-US" dirty="0"/>
              <a:t>Structured capability-based description</a:t>
            </a:r>
          </a:p>
          <a:p>
            <a:pPr lvl="2"/>
            <a:r>
              <a:rPr lang="en-US" dirty="0"/>
              <a:t>Business case elements</a:t>
            </a:r>
          </a:p>
          <a:p>
            <a:pPr lvl="1"/>
            <a:r>
              <a:rPr lang="en-US" dirty="0"/>
              <a:t>We could provide these to SDV service stores for suppliers to fill out ahead of developing SDV product</a:t>
            </a:r>
          </a:p>
          <a:p>
            <a:pPr lvl="2"/>
            <a:r>
              <a:rPr lang="en-US" dirty="0"/>
              <a:t>Need to protect and secure access to ideas with digital NDAs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/>
              <a:t>We could allow OEMs to view the service descriptions to gain confidence in platform architecture</a:t>
            </a:r>
          </a:p>
          <a:p>
            <a:pPr lvl="2"/>
            <a:r>
              <a:rPr lang="en-US" dirty="0"/>
              <a:t>Use AI to model the impact.</a:t>
            </a:r>
          </a:p>
          <a:p>
            <a:pPr lvl="2"/>
            <a:r>
              <a:rPr lang="en-US" dirty="0"/>
              <a:t>Develop platform requirements</a:t>
            </a:r>
          </a:p>
          <a:p>
            <a:r>
              <a:rPr lang="en-US" dirty="0"/>
              <a:t>Feedback from OEMs could support product business cases</a:t>
            </a:r>
          </a:p>
          <a:p>
            <a:r>
              <a:rPr lang="en-US" dirty="0"/>
              <a:t>Let’s discuss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364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464B52A-57F2-BFF7-C387-9B06DECAC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328" y="345074"/>
            <a:ext cx="10515600" cy="622847"/>
          </a:xfrm>
        </p:spPr>
        <p:txBody>
          <a:bodyPr>
            <a:normAutofit fontScale="90000"/>
          </a:bodyPr>
          <a:lstStyle/>
          <a:p>
            <a:r>
              <a:rPr lang="en-US" dirty="0"/>
              <a:t>About Cosworth: AliveDrive</a:t>
            </a:r>
            <a:br>
              <a:rPr lang="en-US" dirty="0"/>
            </a:br>
            <a:r>
              <a:rPr lang="en-US" sz="3100" dirty="0"/>
              <a:t>Enabling greatness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9204D3-A9F5-61C1-E07F-5BC05B47A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0832" y="182805"/>
            <a:ext cx="2283772" cy="6228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815D3F-92D6-9CA6-DF54-732AFE77AFA3}"/>
              </a:ext>
            </a:extLst>
          </p:cNvPr>
          <p:cNvSpPr txBox="1"/>
          <p:nvPr/>
        </p:nvSpPr>
        <p:spPr>
          <a:xfrm>
            <a:off x="398999" y="1869744"/>
            <a:ext cx="239052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Primarily Motorsport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Control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Engines</a:t>
            </a:r>
          </a:p>
          <a:p>
            <a:r>
              <a:rPr lang="en-US" dirty="0"/>
              <a:t>Automotive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AliveDrive</a:t>
            </a:r>
          </a:p>
          <a:p>
            <a:r>
              <a:rPr lang="en-US" dirty="0"/>
              <a:t>High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Realtime data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ADC386-2B2B-D6DD-5DF1-760F42EB4B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0222" y="1869744"/>
            <a:ext cx="6946900" cy="387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253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73D329-AC8C-D34E-9376-B11C1C507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84540" y="1690688"/>
            <a:ext cx="6854876" cy="42854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Transition to SDV from the viewpoint of a supplier – specifically, a Product Manager!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Currently, when suppliers implement hardware and software solutions for OEMs</a:t>
            </a:r>
          </a:p>
          <a:p>
            <a:pPr lvl="1"/>
            <a:r>
              <a:rPr lang="en-US" dirty="0"/>
              <a:t>The value is often first seen in the HW </a:t>
            </a:r>
          </a:p>
          <a:p>
            <a:pPr lvl="1"/>
            <a:r>
              <a:rPr lang="en-US" dirty="0"/>
              <a:t>Even though, currently, 80% of development cost is in software!</a:t>
            </a:r>
          </a:p>
          <a:p>
            <a:r>
              <a:rPr lang="en-US" dirty="0"/>
              <a:t>How do suppliers plan to switch to software value and SDV?</a:t>
            </a:r>
          </a:p>
          <a:p>
            <a:r>
              <a:rPr lang="en-US" dirty="0"/>
              <a:t>How do suppliers and OEMs work together towards the new ecosystem</a:t>
            </a:r>
          </a:p>
          <a:p>
            <a:r>
              <a:rPr lang="en-US" dirty="0"/>
              <a:t>What part could COVESA play in this?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Caspar David Friedrich, ‘Wanderer above the Sea of Fog’, ca. 1817, Painting, Oil on canvas, Alte Nationalgalerie">
            <a:extLst>
              <a:ext uri="{FF2B5EF4-FFF2-40B4-BE49-F238E27FC236}">
                <a16:creationId xmlns:a16="http://schemas.microsoft.com/office/drawing/2014/main" id="{40F94C8B-6507-01C8-26C8-BD9E979FB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416" y="1615780"/>
            <a:ext cx="3250735" cy="418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409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2B8374-E95A-ABED-2474-E4EDAC58B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98C28E-9C82-7207-67F6-6E624E13C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409" y="188028"/>
            <a:ext cx="9670885" cy="612556"/>
          </a:xfrm>
        </p:spPr>
        <p:txBody>
          <a:bodyPr/>
          <a:lstStyle/>
          <a:p>
            <a:r>
              <a:rPr lang="en-US" dirty="0"/>
              <a:t>OEMs and suppliers are lining up for the SDV dash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99EF8D-389D-01BA-08B5-B9F373AF9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68FA28-BBA5-56D7-CCDB-FD7F4B4401D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5E54885-F5DD-8145-A519-454713646F3E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4C7C7A-580C-1CB0-5BD1-346F1085756C}"/>
              </a:ext>
            </a:extLst>
          </p:cNvPr>
          <p:cNvSpPr txBox="1"/>
          <p:nvPr/>
        </p:nvSpPr>
        <p:spPr>
          <a:xfrm>
            <a:off x="8784771" y="5832085"/>
            <a:ext cx="2362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By helping to avoid this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F79E92-BA8B-BF25-9084-8292E3D32C23}"/>
              </a:ext>
            </a:extLst>
          </p:cNvPr>
          <p:cNvSpPr txBox="1"/>
          <p:nvPr/>
        </p:nvSpPr>
        <p:spPr>
          <a:xfrm>
            <a:off x="635409" y="696101"/>
            <a:ext cx="48864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COVESA has an important part to play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9DD040-7A88-7C8A-DE3E-69A2C719E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1390650"/>
            <a:ext cx="7315200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035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EE706437-80D4-D16C-90AB-888893E9F2BD}"/>
              </a:ext>
            </a:extLst>
          </p:cNvPr>
          <p:cNvSpPr txBox="1"/>
          <p:nvPr/>
        </p:nvSpPr>
        <p:spPr>
          <a:xfrm>
            <a:off x="9694797" y="2677221"/>
            <a:ext cx="11020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LAPTOP</a:t>
            </a: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0AD1A3E-8472-063D-8B76-24D6F7C4DF2D}"/>
              </a:ext>
            </a:extLst>
          </p:cNvPr>
          <p:cNvCxnSpPr>
            <a:stCxn id="17" idx="6"/>
            <a:endCxn id="16" idx="2"/>
          </p:cNvCxnSpPr>
          <p:nvPr/>
        </p:nvCxnSpPr>
        <p:spPr>
          <a:xfrm>
            <a:off x="2165540" y="4087432"/>
            <a:ext cx="54169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9148F46-6903-CC8E-E671-FA3939A28794}"/>
              </a:ext>
            </a:extLst>
          </p:cNvPr>
          <p:cNvCxnSpPr>
            <a:cxnSpLocks/>
            <a:endCxn id="41" idx="2"/>
          </p:cNvCxnSpPr>
          <p:nvPr/>
        </p:nvCxnSpPr>
        <p:spPr>
          <a:xfrm flipV="1">
            <a:off x="8769803" y="2470673"/>
            <a:ext cx="772019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2F965E7-BA6C-4EC6-52FF-95458A087997}"/>
              </a:ext>
            </a:extLst>
          </p:cNvPr>
          <p:cNvCxnSpPr>
            <a:cxnSpLocks/>
          </p:cNvCxnSpPr>
          <p:nvPr/>
        </p:nvCxnSpPr>
        <p:spPr>
          <a:xfrm flipV="1">
            <a:off x="6354722" y="2469157"/>
            <a:ext cx="772019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4873F87-45B6-BF42-208D-F739C84E8F5E}"/>
              </a:ext>
            </a:extLst>
          </p:cNvPr>
          <p:cNvCxnSpPr>
            <a:cxnSpLocks/>
            <a:endCxn id="42" idx="1"/>
          </p:cNvCxnSpPr>
          <p:nvPr/>
        </p:nvCxnSpPr>
        <p:spPr>
          <a:xfrm>
            <a:off x="8539483" y="3110708"/>
            <a:ext cx="621053" cy="615326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68DF22E-B2AB-2EF8-7202-35DCC520E1DB}"/>
              </a:ext>
            </a:extLst>
          </p:cNvPr>
          <p:cNvCxnSpPr>
            <a:cxnSpLocks/>
            <a:stCxn id="16" idx="7"/>
          </p:cNvCxnSpPr>
          <p:nvPr/>
        </p:nvCxnSpPr>
        <p:spPr>
          <a:xfrm flipV="1">
            <a:off x="4109680" y="3061232"/>
            <a:ext cx="451157" cy="4452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E72BF0B6-1B4C-A785-1428-658BDCD28822}"/>
              </a:ext>
            </a:extLst>
          </p:cNvPr>
          <p:cNvSpPr/>
          <p:nvPr/>
        </p:nvSpPr>
        <p:spPr>
          <a:xfrm>
            <a:off x="8958662" y="3523076"/>
            <a:ext cx="1378483" cy="1385887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CE92EB1-8B24-AC79-4670-E95AB517A963}"/>
              </a:ext>
            </a:extLst>
          </p:cNvPr>
          <p:cNvSpPr/>
          <p:nvPr/>
        </p:nvSpPr>
        <p:spPr>
          <a:xfrm>
            <a:off x="10697061" y="1900154"/>
            <a:ext cx="1154875" cy="11610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FECC976-C0F8-0380-FD92-60767C265EB1}"/>
              </a:ext>
            </a:extLst>
          </p:cNvPr>
          <p:cNvSpPr/>
          <p:nvPr/>
        </p:nvSpPr>
        <p:spPr>
          <a:xfrm>
            <a:off x="5077071" y="3897569"/>
            <a:ext cx="1154875" cy="11610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9A5C5A7-FB9D-14AA-06FB-FFAE36F808B0}"/>
              </a:ext>
            </a:extLst>
          </p:cNvPr>
          <p:cNvSpPr/>
          <p:nvPr/>
        </p:nvSpPr>
        <p:spPr>
          <a:xfrm>
            <a:off x="2707239" y="3265901"/>
            <a:ext cx="1643062" cy="16430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FB1081C-F0D6-34C8-89D1-AA4DC242BC42}"/>
              </a:ext>
            </a:extLst>
          </p:cNvPr>
          <p:cNvSpPr/>
          <p:nvPr/>
        </p:nvSpPr>
        <p:spPr>
          <a:xfrm>
            <a:off x="522478" y="3265901"/>
            <a:ext cx="1643062" cy="16430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08E1C69-80BF-6829-C837-2DC17FBCFB2F}"/>
              </a:ext>
            </a:extLst>
          </p:cNvPr>
          <p:cNvSpPr/>
          <p:nvPr/>
        </p:nvSpPr>
        <p:spPr>
          <a:xfrm>
            <a:off x="4350301" y="1472860"/>
            <a:ext cx="2004421" cy="2004421"/>
          </a:xfrm>
          <a:prstGeom prst="ellipse">
            <a:avLst/>
          </a:prstGeom>
          <a:solidFill>
            <a:srgbClr val="009D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573F4B8-73AE-8669-F6BB-9F211B74E82E}"/>
              </a:ext>
            </a:extLst>
          </p:cNvPr>
          <p:cNvSpPr/>
          <p:nvPr/>
        </p:nvSpPr>
        <p:spPr>
          <a:xfrm>
            <a:off x="7126741" y="1659162"/>
            <a:ext cx="1643062" cy="1643062"/>
          </a:xfrm>
          <a:prstGeom prst="ellipse">
            <a:avLst/>
          </a:prstGeom>
          <a:solidFill>
            <a:srgbClr val="C07B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5BC295-FFEE-2BB5-71B6-32F93E5131C3}"/>
              </a:ext>
            </a:extLst>
          </p:cNvPr>
          <p:cNvSpPr txBox="1"/>
          <p:nvPr/>
        </p:nvSpPr>
        <p:spPr>
          <a:xfrm>
            <a:off x="10749879" y="2690869"/>
            <a:ext cx="11020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00A3E0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USB</a:t>
            </a: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00A3E0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3FA240-C20C-B135-F48E-A3A643FF1EC1}"/>
              </a:ext>
            </a:extLst>
          </p:cNvPr>
          <p:cNvSpPr txBox="1"/>
          <p:nvPr/>
        </p:nvSpPr>
        <p:spPr>
          <a:xfrm>
            <a:off x="7397242" y="2757319"/>
            <a:ext cx="11020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CLOUD</a:t>
            </a: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9A892C-F059-48CD-1AE3-E1F449777CC7}"/>
              </a:ext>
            </a:extLst>
          </p:cNvPr>
          <p:cNvSpPr txBox="1"/>
          <p:nvPr/>
        </p:nvSpPr>
        <p:spPr>
          <a:xfrm>
            <a:off x="4619244" y="2948607"/>
            <a:ext cx="1513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INFOTAINMENT</a:t>
            </a: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A03706-B817-690E-FD7B-D5F81DD8A6DE}"/>
              </a:ext>
            </a:extLst>
          </p:cNvPr>
          <p:cNvSpPr txBox="1"/>
          <p:nvPr/>
        </p:nvSpPr>
        <p:spPr>
          <a:xfrm>
            <a:off x="2993113" y="4297664"/>
            <a:ext cx="11020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ECU</a:t>
            </a: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855E44-D789-840D-4AE7-15C3272E4C47}"/>
              </a:ext>
            </a:extLst>
          </p:cNvPr>
          <p:cNvSpPr txBox="1"/>
          <p:nvPr/>
        </p:nvSpPr>
        <p:spPr>
          <a:xfrm>
            <a:off x="9096876" y="4420286"/>
            <a:ext cx="11020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PHONE</a:t>
            </a: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14A3CB-E838-771F-0403-75F0FAEB069C}"/>
              </a:ext>
            </a:extLst>
          </p:cNvPr>
          <p:cNvSpPr txBox="1"/>
          <p:nvPr/>
        </p:nvSpPr>
        <p:spPr>
          <a:xfrm>
            <a:off x="792979" y="4297664"/>
            <a:ext cx="11020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CAMERA</a:t>
            </a: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C4F0BACC-1275-0827-ED61-1F0684916D1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2192" y="3733419"/>
            <a:ext cx="723900" cy="4826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A71DD79-3F1C-9AF3-79C5-CA681E99E3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2619" y="2096589"/>
            <a:ext cx="790129" cy="526753"/>
          </a:xfrm>
          <a:prstGeom prst="rect">
            <a:avLst/>
          </a:prstGeom>
        </p:spPr>
      </p:pic>
      <p:pic>
        <p:nvPicPr>
          <p:cNvPr id="26" name="Picture 25" descr="Icon&#10;&#10;Description automatically generated">
            <a:extLst>
              <a:ext uri="{FF2B5EF4-FFF2-40B4-BE49-F238E27FC236}">
                <a16:creationId xmlns:a16="http://schemas.microsoft.com/office/drawing/2014/main" id="{1BD298C2-D66B-3914-FDB6-C5D0CE35C3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0807" y="3649616"/>
            <a:ext cx="566403" cy="566403"/>
          </a:xfrm>
          <a:prstGeom prst="rect">
            <a:avLst/>
          </a:prstGeom>
        </p:spPr>
      </p:pic>
      <p:pic>
        <p:nvPicPr>
          <p:cNvPr id="28" name="Picture 27" descr="A black and white image of a person's face&#10;&#10;Description automatically generated with medium confidence">
            <a:extLst>
              <a:ext uri="{FF2B5EF4-FFF2-40B4-BE49-F238E27FC236}">
                <a16:creationId xmlns:a16="http://schemas.microsoft.com/office/drawing/2014/main" id="{7680B0F2-AC5E-556A-C2FA-72F56D28E0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7081" y="1889593"/>
            <a:ext cx="1234648" cy="96624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20C0178-C308-750D-A69B-B9F205B402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88569" y="3814653"/>
            <a:ext cx="303642" cy="517977"/>
          </a:xfrm>
          <a:prstGeom prst="rect">
            <a:avLst/>
          </a:prstGeom>
        </p:spPr>
      </p:pic>
      <p:pic>
        <p:nvPicPr>
          <p:cNvPr id="40" name="Picture 39" descr="Icon&#10;&#10;Description automatically generated">
            <a:extLst>
              <a:ext uri="{FF2B5EF4-FFF2-40B4-BE49-F238E27FC236}">
                <a16:creationId xmlns:a16="http://schemas.microsoft.com/office/drawing/2014/main" id="{E2042B0A-0FC7-C8B5-7EA0-8138F714964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1472" y="2109339"/>
            <a:ext cx="278869" cy="526753"/>
          </a:xfrm>
          <a:prstGeom prst="rect">
            <a:avLst/>
          </a:prstGeom>
        </p:spPr>
      </p:pic>
      <p:sp>
        <p:nvSpPr>
          <p:cNvPr id="41" name="Oval 40">
            <a:extLst>
              <a:ext uri="{FF2B5EF4-FFF2-40B4-BE49-F238E27FC236}">
                <a16:creationId xmlns:a16="http://schemas.microsoft.com/office/drawing/2014/main" id="{61457026-4BAC-E4BD-F1BA-6F67F652B002}"/>
              </a:ext>
            </a:extLst>
          </p:cNvPr>
          <p:cNvSpPr/>
          <p:nvPr/>
        </p:nvSpPr>
        <p:spPr>
          <a:xfrm>
            <a:off x="9541822" y="1777729"/>
            <a:ext cx="1378483" cy="1385887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421F5E2-65E3-BBFF-8A69-723956C927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47452" y="2149456"/>
            <a:ext cx="567221" cy="402544"/>
          </a:xfrm>
          <a:prstGeom prst="rect">
            <a:avLst/>
          </a:prstGeom>
        </p:spPr>
      </p:pic>
      <p:pic>
        <p:nvPicPr>
          <p:cNvPr id="45" name="Picture 44" descr="Icon&#10;&#10;Description automatically generated">
            <a:extLst>
              <a:ext uri="{FF2B5EF4-FFF2-40B4-BE49-F238E27FC236}">
                <a16:creationId xmlns:a16="http://schemas.microsoft.com/office/drawing/2014/main" id="{5956C415-E92F-48A7-F6EA-983ACE6AE33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027" y="4188175"/>
            <a:ext cx="278869" cy="526753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08E1A3D-4FF2-1961-EAB2-ADD63C9FDE7C}"/>
              </a:ext>
            </a:extLst>
          </p:cNvPr>
          <p:cNvSpPr txBox="1"/>
          <p:nvPr/>
        </p:nvSpPr>
        <p:spPr>
          <a:xfrm>
            <a:off x="9682744" y="2660077"/>
            <a:ext cx="11020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LAPTOP</a:t>
            </a: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0BC88F-3683-9E53-E629-5027D79366B8}"/>
              </a:ext>
            </a:extLst>
          </p:cNvPr>
          <p:cNvSpPr txBox="1"/>
          <p:nvPr/>
        </p:nvSpPr>
        <p:spPr>
          <a:xfrm>
            <a:off x="4699550" y="4761779"/>
            <a:ext cx="11020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A3E0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USB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A3E0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5" name="Left-right Arrow 4">
            <a:extLst>
              <a:ext uri="{FF2B5EF4-FFF2-40B4-BE49-F238E27FC236}">
                <a16:creationId xmlns:a16="http://schemas.microsoft.com/office/drawing/2014/main" id="{309BF981-3205-FD38-9C07-B9985656E3EE}"/>
              </a:ext>
            </a:extLst>
          </p:cNvPr>
          <p:cNvSpPr/>
          <p:nvPr/>
        </p:nvSpPr>
        <p:spPr>
          <a:xfrm>
            <a:off x="2170755" y="5261596"/>
            <a:ext cx="2668951" cy="571500"/>
          </a:xfrm>
          <a:prstGeom prst="leftRigh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CAN Bus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E81E94A-EEBB-5848-9B61-5B7A3A197272}"/>
              </a:ext>
            </a:extLst>
          </p:cNvPr>
          <p:cNvCxnSpPr>
            <a:cxnSpLocks/>
            <a:stCxn id="5" idx="1"/>
          </p:cNvCxnSpPr>
          <p:nvPr/>
        </p:nvCxnSpPr>
        <p:spPr>
          <a:xfrm flipV="1">
            <a:off x="3505231" y="4908963"/>
            <a:ext cx="0" cy="4955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00DEA06-F4BF-1654-D244-74F63BB5DA74}"/>
              </a:ext>
            </a:extLst>
          </p:cNvPr>
          <p:cNvCxnSpPr>
            <a:cxnSpLocks/>
            <a:endCxn id="44" idx="2"/>
          </p:cNvCxnSpPr>
          <p:nvPr/>
        </p:nvCxnSpPr>
        <p:spPr>
          <a:xfrm>
            <a:off x="4335258" y="4201310"/>
            <a:ext cx="741813" cy="276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le 26">
            <a:extLst>
              <a:ext uri="{FF2B5EF4-FFF2-40B4-BE49-F238E27FC236}">
                <a16:creationId xmlns:a16="http://schemas.microsoft.com/office/drawing/2014/main" id="{5AD14CED-9F1D-74F3-5E8D-ED5259649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>
                <a:latin typeface="Calibri"/>
                <a:cs typeface="Calibri"/>
              </a:rPr>
              <a:t>Example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cs typeface="Calibri"/>
              </a:rPr>
              <a:t> HW/SW Supplier Ecosystem today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D293B6B-79F5-87F9-4EEF-663A51600D0E}"/>
              </a:ext>
            </a:extLst>
          </p:cNvPr>
          <p:cNvSpPr txBox="1"/>
          <p:nvPr/>
        </p:nvSpPr>
        <p:spPr>
          <a:xfrm>
            <a:off x="5888389" y="4979967"/>
            <a:ext cx="537535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1750"/>
              </a:lnSpc>
              <a:buFont typeface="Arial" panose="020B0604020202020204" pitchFamily="34" charset="0"/>
              <a:buChar char="•"/>
            </a:pPr>
            <a:r>
              <a:rPr lang="en-US" spc="-10" dirty="0">
                <a:latin typeface="Raleway Light" panose="020B0403030101060003" pitchFamily="34" charset="77"/>
              </a:rPr>
              <a:t>The product boundaries of supplier systems are very well understood</a:t>
            </a:r>
          </a:p>
          <a:p>
            <a:pPr marL="285750" indent="-285750">
              <a:lnSpc>
                <a:spcPts val="1750"/>
              </a:lnSpc>
              <a:buFont typeface="Arial" panose="020B0604020202020204" pitchFamily="34" charset="0"/>
              <a:buChar char="•"/>
            </a:pPr>
            <a:r>
              <a:rPr lang="en-US" spc="-10" dirty="0">
                <a:latin typeface="Raleway Light" panose="020B0403030101060003" pitchFamily="34" charset="77"/>
              </a:rPr>
              <a:t>Physical Integration is complex but a known problem</a:t>
            </a:r>
          </a:p>
          <a:p>
            <a:pPr marL="285750" indent="-285750">
              <a:lnSpc>
                <a:spcPts val="1750"/>
              </a:lnSpc>
              <a:buFont typeface="Arial" panose="020B0604020202020204" pitchFamily="34" charset="0"/>
              <a:buChar char="•"/>
            </a:pPr>
            <a:r>
              <a:rPr lang="en-US" spc="-10" dirty="0">
                <a:latin typeface="Raleway Light" panose="020B0403030101060003" pitchFamily="34" charset="77"/>
              </a:rPr>
              <a:t>CAN/Ethernet/interfaces are de facto agreed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FB637F3-953D-A06F-7854-9BACE4F68EB3}"/>
              </a:ext>
            </a:extLst>
          </p:cNvPr>
          <p:cNvCxnSpPr>
            <a:cxnSpLocks/>
          </p:cNvCxnSpPr>
          <p:nvPr/>
        </p:nvCxnSpPr>
        <p:spPr>
          <a:xfrm flipV="1">
            <a:off x="2462546" y="3844201"/>
            <a:ext cx="0" cy="4955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A7BC4CE-8F7A-6825-9B8B-3FFA975C84E7}"/>
              </a:ext>
            </a:extLst>
          </p:cNvPr>
          <p:cNvCxnSpPr>
            <a:cxnSpLocks/>
          </p:cNvCxnSpPr>
          <p:nvPr/>
        </p:nvCxnSpPr>
        <p:spPr>
          <a:xfrm flipV="1">
            <a:off x="4645476" y="4084700"/>
            <a:ext cx="183210" cy="49377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9E00856-C1F2-D208-DEF9-0351725CC28B}"/>
              </a:ext>
            </a:extLst>
          </p:cNvPr>
          <p:cNvCxnSpPr>
            <a:cxnSpLocks/>
          </p:cNvCxnSpPr>
          <p:nvPr/>
        </p:nvCxnSpPr>
        <p:spPr>
          <a:xfrm flipH="1" flipV="1">
            <a:off x="4109680" y="3163616"/>
            <a:ext cx="371676" cy="3566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09DA886-0234-D892-7B81-F0FA0B670BAB}"/>
              </a:ext>
            </a:extLst>
          </p:cNvPr>
          <p:cNvCxnSpPr>
            <a:cxnSpLocks/>
          </p:cNvCxnSpPr>
          <p:nvPr/>
        </p:nvCxnSpPr>
        <p:spPr>
          <a:xfrm flipH="1" flipV="1">
            <a:off x="6785163" y="2222271"/>
            <a:ext cx="6614" cy="4549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E3B3611-35FA-C07A-2324-F6A4ADC36D8E}"/>
              </a:ext>
            </a:extLst>
          </p:cNvPr>
          <p:cNvCxnSpPr>
            <a:cxnSpLocks/>
          </p:cNvCxnSpPr>
          <p:nvPr/>
        </p:nvCxnSpPr>
        <p:spPr>
          <a:xfrm flipH="1">
            <a:off x="3267753" y="5154931"/>
            <a:ext cx="47495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4793214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2">
            <a:extLst>
              <a:ext uri="{FF2B5EF4-FFF2-40B4-BE49-F238E27FC236}">
                <a16:creationId xmlns:a16="http://schemas.microsoft.com/office/drawing/2014/main" id="{ECF27E0F-68AC-104C-83F5-BEE84FF74B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3859" y="1495869"/>
            <a:ext cx="4154653" cy="4302293"/>
          </a:xfrm>
          <a:custGeom>
            <a:avLst/>
            <a:gdLst>
              <a:gd name="T0" fmla="*/ 3742 w 7484"/>
              <a:gd name="T1" fmla="*/ 5603 h 7484"/>
              <a:gd name="T2" fmla="*/ 3742 w 7484"/>
              <a:gd name="T3" fmla="*/ 5603 h 7484"/>
              <a:gd name="T4" fmla="*/ 1880 w 7484"/>
              <a:gd name="T5" fmla="*/ 3742 h 7484"/>
              <a:gd name="T6" fmla="*/ 1880 w 7484"/>
              <a:gd name="T7" fmla="*/ 3742 h 7484"/>
              <a:gd name="T8" fmla="*/ 3742 w 7484"/>
              <a:gd name="T9" fmla="*/ 1880 h 7484"/>
              <a:gd name="T10" fmla="*/ 3742 w 7484"/>
              <a:gd name="T11" fmla="*/ 1880 h 7484"/>
              <a:gd name="T12" fmla="*/ 5603 w 7484"/>
              <a:gd name="T13" fmla="*/ 3742 h 7484"/>
              <a:gd name="T14" fmla="*/ 5603 w 7484"/>
              <a:gd name="T15" fmla="*/ 3742 h 7484"/>
              <a:gd name="T16" fmla="*/ 3742 w 7484"/>
              <a:gd name="T17" fmla="*/ 5603 h 7484"/>
              <a:gd name="T18" fmla="*/ 3742 w 7484"/>
              <a:gd name="T19" fmla="*/ 0 h 7484"/>
              <a:gd name="T20" fmla="*/ 3742 w 7484"/>
              <a:gd name="T21" fmla="*/ 0 h 7484"/>
              <a:gd name="T22" fmla="*/ 0 w 7484"/>
              <a:gd name="T23" fmla="*/ 3742 h 7484"/>
              <a:gd name="T24" fmla="*/ 0 w 7484"/>
              <a:gd name="T25" fmla="*/ 3742 h 7484"/>
              <a:gd name="T26" fmla="*/ 3742 w 7484"/>
              <a:gd name="T27" fmla="*/ 7483 h 7484"/>
              <a:gd name="T28" fmla="*/ 3742 w 7484"/>
              <a:gd name="T29" fmla="*/ 7483 h 7484"/>
              <a:gd name="T30" fmla="*/ 7483 w 7484"/>
              <a:gd name="T31" fmla="*/ 3742 h 7484"/>
              <a:gd name="T32" fmla="*/ 7483 w 7484"/>
              <a:gd name="T33" fmla="*/ 3742 h 7484"/>
              <a:gd name="T34" fmla="*/ 3742 w 7484"/>
              <a:gd name="T35" fmla="*/ 0 h 7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484" h="7484">
                <a:moveTo>
                  <a:pt x="3742" y="5603"/>
                </a:moveTo>
                <a:lnTo>
                  <a:pt x="3742" y="5603"/>
                </a:lnTo>
                <a:cubicBezTo>
                  <a:pt x="2714" y="5603"/>
                  <a:pt x="1880" y="4770"/>
                  <a:pt x="1880" y="3742"/>
                </a:cubicBezTo>
                <a:lnTo>
                  <a:pt x="1880" y="3742"/>
                </a:lnTo>
                <a:cubicBezTo>
                  <a:pt x="1880" y="2713"/>
                  <a:pt x="2714" y="1880"/>
                  <a:pt x="3742" y="1880"/>
                </a:cubicBezTo>
                <a:lnTo>
                  <a:pt x="3742" y="1880"/>
                </a:lnTo>
                <a:cubicBezTo>
                  <a:pt x="4769" y="1880"/>
                  <a:pt x="5603" y="2713"/>
                  <a:pt x="5603" y="3742"/>
                </a:cubicBezTo>
                <a:lnTo>
                  <a:pt x="5603" y="3742"/>
                </a:lnTo>
                <a:cubicBezTo>
                  <a:pt x="5603" y="4770"/>
                  <a:pt x="4769" y="5603"/>
                  <a:pt x="3742" y="5603"/>
                </a:cubicBezTo>
                <a:close/>
                <a:moveTo>
                  <a:pt x="3742" y="0"/>
                </a:moveTo>
                <a:lnTo>
                  <a:pt x="3742" y="0"/>
                </a:lnTo>
                <a:cubicBezTo>
                  <a:pt x="1675" y="0"/>
                  <a:pt x="0" y="1676"/>
                  <a:pt x="0" y="3742"/>
                </a:cubicBezTo>
                <a:lnTo>
                  <a:pt x="0" y="3742"/>
                </a:lnTo>
                <a:cubicBezTo>
                  <a:pt x="0" y="5807"/>
                  <a:pt x="1675" y="7483"/>
                  <a:pt x="3742" y="7483"/>
                </a:cubicBezTo>
                <a:lnTo>
                  <a:pt x="3742" y="7483"/>
                </a:lnTo>
                <a:cubicBezTo>
                  <a:pt x="5808" y="7483"/>
                  <a:pt x="7483" y="5807"/>
                  <a:pt x="7483" y="3742"/>
                </a:cubicBezTo>
                <a:lnTo>
                  <a:pt x="7483" y="3742"/>
                </a:lnTo>
                <a:cubicBezTo>
                  <a:pt x="7483" y="1676"/>
                  <a:pt x="5808" y="0"/>
                  <a:pt x="374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14" name="Freeform 3">
            <a:extLst>
              <a:ext uri="{FF2B5EF4-FFF2-40B4-BE49-F238E27FC236}">
                <a16:creationId xmlns:a16="http://schemas.microsoft.com/office/drawing/2014/main" id="{4788304D-E2D4-9E47-A8B1-FC9BFE8855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8927" y="1201783"/>
            <a:ext cx="2316029" cy="2390726"/>
          </a:xfrm>
          <a:custGeom>
            <a:avLst/>
            <a:gdLst>
              <a:gd name="T0" fmla="*/ 2035 w 4173"/>
              <a:gd name="T1" fmla="*/ 4158 h 4159"/>
              <a:gd name="T2" fmla="*/ 4172 w 4173"/>
              <a:gd name="T3" fmla="*/ 4158 h 4159"/>
              <a:gd name="T4" fmla="*/ 4172 w 4173"/>
              <a:gd name="T5" fmla="*/ 4158 h 4159"/>
              <a:gd name="T6" fmla="*/ 0 w 4173"/>
              <a:gd name="T7" fmla="*/ 0 h 4159"/>
              <a:gd name="T8" fmla="*/ 0 w 4173"/>
              <a:gd name="T9" fmla="*/ 2137 h 4159"/>
              <a:gd name="T10" fmla="*/ 0 w 4173"/>
              <a:gd name="T11" fmla="*/ 2137 h 4159"/>
              <a:gd name="T12" fmla="*/ 2035 w 4173"/>
              <a:gd name="T13" fmla="*/ 4158 h 4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73" h="4159">
                <a:moveTo>
                  <a:pt x="2035" y="4158"/>
                </a:moveTo>
                <a:lnTo>
                  <a:pt x="4172" y="4158"/>
                </a:lnTo>
                <a:lnTo>
                  <a:pt x="4172" y="4158"/>
                </a:lnTo>
                <a:cubicBezTo>
                  <a:pt x="4123" y="1880"/>
                  <a:pt x="2281" y="42"/>
                  <a:pt x="0" y="0"/>
                </a:cubicBezTo>
                <a:lnTo>
                  <a:pt x="0" y="2137"/>
                </a:lnTo>
                <a:lnTo>
                  <a:pt x="0" y="2137"/>
                </a:lnTo>
                <a:cubicBezTo>
                  <a:pt x="1101" y="2177"/>
                  <a:pt x="1987" y="3059"/>
                  <a:pt x="2035" y="4158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15" name="Freeform 4">
            <a:extLst>
              <a:ext uri="{FF2B5EF4-FFF2-40B4-BE49-F238E27FC236}">
                <a16:creationId xmlns:a16="http://schemas.microsoft.com/office/drawing/2014/main" id="{00E10E1B-FE13-934D-BECD-5702FD0298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4761" y="1201783"/>
            <a:ext cx="2293995" cy="2390726"/>
          </a:xfrm>
          <a:custGeom>
            <a:avLst/>
            <a:gdLst>
              <a:gd name="T0" fmla="*/ 4130 w 4131"/>
              <a:gd name="T1" fmla="*/ 2138 h 4158"/>
              <a:gd name="T2" fmla="*/ 4130 w 4131"/>
              <a:gd name="T3" fmla="*/ 0 h 4158"/>
              <a:gd name="T4" fmla="*/ 4130 w 4131"/>
              <a:gd name="T5" fmla="*/ 0 h 4158"/>
              <a:gd name="T6" fmla="*/ 0 w 4131"/>
              <a:gd name="T7" fmla="*/ 4157 h 4158"/>
              <a:gd name="T8" fmla="*/ 2137 w 4131"/>
              <a:gd name="T9" fmla="*/ 4157 h 4158"/>
              <a:gd name="T10" fmla="*/ 2137 w 4131"/>
              <a:gd name="T11" fmla="*/ 4157 h 4158"/>
              <a:gd name="T12" fmla="*/ 4130 w 4131"/>
              <a:gd name="T13" fmla="*/ 2138 h 4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31" h="4158">
                <a:moveTo>
                  <a:pt x="4130" y="2138"/>
                </a:moveTo>
                <a:lnTo>
                  <a:pt x="4130" y="0"/>
                </a:lnTo>
                <a:lnTo>
                  <a:pt x="4130" y="0"/>
                </a:lnTo>
                <a:cubicBezTo>
                  <a:pt x="1868" y="63"/>
                  <a:pt x="49" y="1892"/>
                  <a:pt x="0" y="4157"/>
                </a:cubicBezTo>
                <a:lnTo>
                  <a:pt x="2137" y="4157"/>
                </a:lnTo>
                <a:lnTo>
                  <a:pt x="2137" y="4157"/>
                </a:lnTo>
                <a:cubicBezTo>
                  <a:pt x="2184" y="3072"/>
                  <a:pt x="3048" y="2199"/>
                  <a:pt x="4130" y="2138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33F168E-5E12-774F-869C-C831061662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4761" y="3706592"/>
            <a:ext cx="2293995" cy="2383120"/>
          </a:xfrm>
          <a:custGeom>
            <a:avLst/>
            <a:gdLst>
              <a:gd name="T0" fmla="*/ 2137 w 4131"/>
              <a:gd name="T1" fmla="*/ 0 h 4144"/>
              <a:gd name="T2" fmla="*/ 0 w 4131"/>
              <a:gd name="T3" fmla="*/ 0 h 4144"/>
              <a:gd name="T4" fmla="*/ 0 w 4131"/>
              <a:gd name="T5" fmla="*/ 0 h 4144"/>
              <a:gd name="T6" fmla="*/ 4130 w 4131"/>
              <a:gd name="T7" fmla="*/ 4143 h 4144"/>
              <a:gd name="T8" fmla="*/ 4130 w 4131"/>
              <a:gd name="T9" fmla="*/ 2005 h 4144"/>
              <a:gd name="T10" fmla="*/ 4130 w 4131"/>
              <a:gd name="T11" fmla="*/ 2005 h 4144"/>
              <a:gd name="T12" fmla="*/ 2137 w 4131"/>
              <a:gd name="T13" fmla="*/ 0 h 4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31" h="4144">
                <a:moveTo>
                  <a:pt x="2137" y="0"/>
                </a:moveTo>
                <a:lnTo>
                  <a:pt x="0" y="0"/>
                </a:lnTo>
                <a:lnTo>
                  <a:pt x="0" y="0"/>
                </a:lnTo>
                <a:cubicBezTo>
                  <a:pt x="56" y="2258"/>
                  <a:pt x="1873" y="4080"/>
                  <a:pt x="4130" y="4143"/>
                </a:cubicBezTo>
                <a:lnTo>
                  <a:pt x="4130" y="2005"/>
                </a:lnTo>
                <a:lnTo>
                  <a:pt x="4130" y="2005"/>
                </a:lnTo>
                <a:cubicBezTo>
                  <a:pt x="3053" y="1944"/>
                  <a:pt x="2191" y="1078"/>
                  <a:pt x="2137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EB92059D-C30B-CA43-8EEA-E28F3D5A32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8927" y="3706592"/>
            <a:ext cx="2316029" cy="2383120"/>
          </a:xfrm>
          <a:custGeom>
            <a:avLst/>
            <a:gdLst>
              <a:gd name="T0" fmla="*/ 0 w 4172"/>
              <a:gd name="T1" fmla="*/ 2007 h 4145"/>
              <a:gd name="T2" fmla="*/ 0 w 4172"/>
              <a:gd name="T3" fmla="*/ 4144 h 4145"/>
              <a:gd name="T4" fmla="*/ 0 w 4172"/>
              <a:gd name="T5" fmla="*/ 4144 h 4145"/>
              <a:gd name="T6" fmla="*/ 4171 w 4172"/>
              <a:gd name="T7" fmla="*/ 0 h 4145"/>
              <a:gd name="T8" fmla="*/ 2034 w 4172"/>
              <a:gd name="T9" fmla="*/ 0 h 4145"/>
              <a:gd name="T10" fmla="*/ 2034 w 4172"/>
              <a:gd name="T11" fmla="*/ 0 h 4145"/>
              <a:gd name="T12" fmla="*/ 0 w 4172"/>
              <a:gd name="T13" fmla="*/ 2007 h 4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72" h="4145">
                <a:moveTo>
                  <a:pt x="0" y="2007"/>
                </a:moveTo>
                <a:lnTo>
                  <a:pt x="0" y="4144"/>
                </a:lnTo>
                <a:lnTo>
                  <a:pt x="0" y="4144"/>
                </a:lnTo>
                <a:cubicBezTo>
                  <a:pt x="2276" y="4102"/>
                  <a:pt x="4115" y="2272"/>
                  <a:pt x="4171" y="0"/>
                </a:cubicBezTo>
                <a:lnTo>
                  <a:pt x="2034" y="0"/>
                </a:lnTo>
                <a:lnTo>
                  <a:pt x="2034" y="0"/>
                </a:lnTo>
                <a:cubicBezTo>
                  <a:pt x="1980" y="1092"/>
                  <a:pt x="1097" y="1967"/>
                  <a:pt x="0" y="2007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18" name="Freeform 7">
            <a:extLst>
              <a:ext uri="{FF2B5EF4-FFF2-40B4-BE49-F238E27FC236}">
                <a16:creationId xmlns:a16="http://schemas.microsoft.com/office/drawing/2014/main" id="{6D235595-F104-6546-B2F2-DA3C6A8FDF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1182" y="1422349"/>
            <a:ext cx="751607" cy="783387"/>
          </a:xfrm>
          <a:custGeom>
            <a:avLst/>
            <a:gdLst>
              <a:gd name="T0" fmla="*/ 681 w 1363"/>
              <a:gd name="T1" fmla="*/ 51 h 1363"/>
              <a:gd name="T2" fmla="*/ 681 w 1363"/>
              <a:gd name="T3" fmla="*/ 51 h 1363"/>
              <a:gd name="T4" fmla="*/ 50 w 1363"/>
              <a:gd name="T5" fmla="*/ 681 h 1363"/>
              <a:gd name="T6" fmla="*/ 50 w 1363"/>
              <a:gd name="T7" fmla="*/ 681 h 1363"/>
              <a:gd name="T8" fmla="*/ 681 w 1363"/>
              <a:gd name="T9" fmla="*/ 1311 h 1363"/>
              <a:gd name="T10" fmla="*/ 681 w 1363"/>
              <a:gd name="T11" fmla="*/ 1311 h 1363"/>
              <a:gd name="T12" fmla="*/ 1311 w 1363"/>
              <a:gd name="T13" fmla="*/ 681 h 1363"/>
              <a:gd name="T14" fmla="*/ 1311 w 1363"/>
              <a:gd name="T15" fmla="*/ 681 h 1363"/>
              <a:gd name="T16" fmla="*/ 681 w 1363"/>
              <a:gd name="T17" fmla="*/ 51 h 1363"/>
              <a:gd name="T18" fmla="*/ 681 w 1363"/>
              <a:gd name="T19" fmla="*/ 1362 h 1363"/>
              <a:gd name="T20" fmla="*/ 681 w 1363"/>
              <a:gd name="T21" fmla="*/ 1362 h 1363"/>
              <a:gd name="T22" fmla="*/ 0 w 1363"/>
              <a:gd name="T23" fmla="*/ 681 h 1363"/>
              <a:gd name="T24" fmla="*/ 0 w 1363"/>
              <a:gd name="T25" fmla="*/ 681 h 1363"/>
              <a:gd name="T26" fmla="*/ 681 w 1363"/>
              <a:gd name="T27" fmla="*/ 0 h 1363"/>
              <a:gd name="T28" fmla="*/ 681 w 1363"/>
              <a:gd name="T29" fmla="*/ 0 h 1363"/>
              <a:gd name="T30" fmla="*/ 1362 w 1363"/>
              <a:gd name="T31" fmla="*/ 681 h 1363"/>
              <a:gd name="T32" fmla="*/ 1362 w 1363"/>
              <a:gd name="T33" fmla="*/ 681 h 1363"/>
              <a:gd name="T34" fmla="*/ 681 w 1363"/>
              <a:gd name="T35" fmla="*/ 1362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63" h="1363">
                <a:moveTo>
                  <a:pt x="681" y="51"/>
                </a:moveTo>
                <a:lnTo>
                  <a:pt x="681" y="51"/>
                </a:lnTo>
                <a:cubicBezTo>
                  <a:pt x="333" y="51"/>
                  <a:pt x="50" y="333"/>
                  <a:pt x="50" y="681"/>
                </a:cubicBezTo>
                <a:lnTo>
                  <a:pt x="50" y="681"/>
                </a:lnTo>
                <a:cubicBezTo>
                  <a:pt x="50" y="1028"/>
                  <a:pt x="333" y="1311"/>
                  <a:pt x="681" y="1311"/>
                </a:cubicBezTo>
                <a:lnTo>
                  <a:pt x="681" y="1311"/>
                </a:lnTo>
                <a:cubicBezTo>
                  <a:pt x="1028" y="1311"/>
                  <a:pt x="1311" y="1028"/>
                  <a:pt x="1311" y="681"/>
                </a:cubicBezTo>
                <a:lnTo>
                  <a:pt x="1311" y="681"/>
                </a:lnTo>
                <a:cubicBezTo>
                  <a:pt x="1311" y="333"/>
                  <a:pt x="1028" y="51"/>
                  <a:pt x="681" y="51"/>
                </a:cubicBezTo>
                <a:close/>
                <a:moveTo>
                  <a:pt x="681" y="1362"/>
                </a:moveTo>
                <a:lnTo>
                  <a:pt x="681" y="1362"/>
                </a:lnTo>
                <a:cubicBezTo>
                  <a:pt x="305" y="1362"/>
                  <a:pt x="0" y="1057"/>
                  <a:pt x="0" y="681"/>
                </a:cubicBezTo>
                <a:lnTo>
                  <a:pt x="0" y="681"/>
                </a:lnTo>
                <a:cubicBezTo>
                  <a:pt x="0" y="305"/>
                  <a:pt x="305" y="0"/>
                  <a:pt x="681" y="0"/>
                </a:cubicBezTo>
                <a:lnTo>
                  <a:pt x="681" y="0"/>
                </a:lnTo>
                <a:cubicBezTo>
                  <a:pt x="1056" y="0"/>
                  <a:pt x="1362" y="305"/>
                  <a:pt x="1362" y="681"/>
                </a:cubicBezTo>
                <a:lnTo>
                  <a:pt x="1362" y="681"/>
                </a:lnTo>
                <a:cubicBezTo>
                  <a:pt x="1362" y="1057"/>
                  <a:pt x="1056" y="1362"/>
                  <a:pt x="681" y="13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19" name="Freeform 8">
            <a:extLst>
              <a:ext uri="{FF2B5EF4-FFF2-40B4-BE49-F238E27FC236}">
                <a16:creationId xmlns:a16="http://schemas.microsoft.com/office/drawing/2014/main" id="{CE7BE2FE-E602-9644-A613-E025DA14BB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4659" y="3911948"/>
            <a:ext cx="738130" cy="783387"/>
          </a:xfrm>
          <a:custGeom>
            <a:avLst/>
            <a:gdLst>
              <a:gd name="T0" fmla="*/ 681 w 1363"/>
              <a:gd name="T1" fmla="*/ 52 h 1364"/>
              <a:gd name="T2" fmla="*/ 681 w 1363"/>
              <a:gd name="T3" fmla="*/ 52 h 1364"/>
              <a:gd name="T4" fmla="*/ 51 w 1363"/>
              <a:gd name="T5" fmla="*/ 682 h 1364"/>
              <a:gd name="T6" fmla="*/ 51 w 1363"/>
              <a:gd name="T7" fmla="*/ 682 h 1364"/>
              <a:gd name="T8" fmla="*/ 681 w 1363"/>
              <a:gd name="T9" fmla="*/ 1312 h 1364"/>
              <a:gd name="T10" fmla="*/ 681 w 1363"/>
              <a:gd name="T11" fmla="*/ 1312 h 1364"/>
              <a:gd name="T12" fmla="*/ 1311 w 1363"/>
              <a:gd name="T13" fmla="*/ 682 h 1364"/>
              <a:gd name="T14" fmla="*/ 1311 w 1363"/>
              <a:gd name="T15" fmla="*/ 682 h 1364"/>
              <a:gd name="T16" fmla="*/ 681 w 1363"/>
              <a:gd name="T17" fmla="*/ 52 h 1364"/>
              <a:gd name="T18" fmla="*/ 681 w 1363"/>
              <a:gd name="T19" fmla="*/ 1363 h 1364"/>
              <a:gd name="T20" fmla="*/ 681 w 1363"/>
              <a:gd name="T21" fmla="*/ 1363 h 1364"/>
              <a:gd name="T22" fmla="*/ 0 w 1363"/>
              <a:gd name="T23" fmla="*/ 682 h 1364"/>
              <a:gd name="T24" fmla="*/ 0 w 1363"/>
              <a:gd name="T25" fmla="*/ 682 h 1364"/>
              <a:gd name="T26" fmla="*/ 681 w 1363"/>
              <a:gd name="T27" fmla="*/ 0 h 1364"/>
              <a:gd name="T28" fmla="*/ 681 w 1363"/>
              <a:gd name="T29" fmla="*/ 0 h 1364"/>
              <a:gd name="T30" fmla="*/ 1362 w 1363"/>
              <a:gd name="T31" fmla="*/ 682 h 1364"/>
              <a:gd name="T32" fmla="*/ 1362 w 1363"/>
              <a:gd name="T33" fmla="*/ 682 h 1364"/>
              <a:gd name="T34" fmla="*/ 681 w 1363"/>
              <a:gd name="T35" fmla="*/ 1363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63" h="1364">
                <a:moveTo>
                  <a:pt x="681" y="52"/>
                </a:moveTo>
                <a:lnTo>
                  <a:pt x="681" y="52"/>
                </a:lnTo>
                <a:cubicBezTo>
                  <a:pt x="334" y="52"/>
                  <a:pt x="51" y="334"/>
                  <a:pt x="51" y="682"/>
                </a:cubicBezTo>
                <a:lnTo>
                  <a:pt x="51" y="682"/>
                </a:lnTo>
                <a:cubicBezTo>
                  <a:pt x="51" y="1030"/>
                  <a:pt x="334" y="1312"/>
                  <a:pt x="681" y="1312"/>
                </a:cubicBezTo>
                <a:lnTo>
                  <a:pt x="681" y="1312"/>
                </a:lnTo>
                <a:cubicBezTo>
                  <a:pt x="1029" y="1312"/>
                  <a:pt x="1311" y="1030"/>
                  <a:pt x="1311" y="682"/>
                </a:cubicBezTo>
                <a:lnTo>
                  <a:pt x="1311" y="682"/>
                </a:lnTo>
                <a:cubicBezTo>
                  <a:pt x="1311" y="334"/>
                  <a:pt x="1029" y="52"/>
                  <a:pt x="681" y="52"/>
                </a:cubicBezTo>
                <a:close/>
                <a:moveTo>
                  <a:pt x="681" y="1363"/>
                </a:moveTo>
                <a:lnTo>
                  <a:pt x="681" y="1363"/>
                </a:lnTo>
                <a:cubicBezTo>
                  <a:pt x="305" y="1363"/>
                  <a:pt x="0" y="1058"/>
                  <a:pt x="0" y="682"/>
                </a:cubicBezTo>
                <a:lnTo>
                  <a:pt x="0" y="682"/>
                </a:lnTo>
                <a:cubicBezTo>
                  <a:pt x="0" y="306"/>
                  <a:pt x="305" y="0"/>
                  <a:pt x="681" y="0"/>
                </a:cubicBezTo>
                <a:lnTo>
                  <a:pt x="681" y="0"/>
                </a:lnTo>
                <a:cubicBezTo>
                  <a:pt x="1057" y="0"/>
                  <a:pt x="1362" y="306"/>
                  <a:pt x="1362" y="682"/>
                </a:cubicBezTo>
                <a:lnTo>
                  <a:pt x="1362" y="682"/>
                </a:lnTo>
                <a:cubicBezTo>
                  <a:pt x="1362" y="1058"/>
                  <a:pt x="1057" y="1363"/>
                  <a:pt x="681" y="13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id="{E198E465-8003-9A4B-A3D7-50A809BD05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3362" y="1416451"/>
            <a:ext cx="816072" cy="783387"/>
          </a:xfrm>
          <a:custGeom>
            <a:avLst/>
            <a:gdLst>
              <a:gd name="T0" fmla="*/ 681 w 1363"/>
              <a:gd name="T1" fmla="*/ 51 h 1363"/>
              <a:gd name="T2" fmla="*/ 681 w 1363"/>
              <a:gd name="T3" fmla="*/ 51 h 1363"/>
              <a:gd name="T4" fmla="*/ 51 w 1363"/>
              <a:gd name="T5" fmla="*/ 681 h 1363"/>
              <a:gd name="T6" fmla="*/ 51 w 1363"/>
              <a:gd name="T7" fmla="*/ 681 h 1363"/>
              <a:gd name="T8" fmla="*/ 681 w 1363"/>
              <a:gd name="T9" fmla="*/ 1312 h 1363"/>
              <a:gd name="T10" fmla="*/ 681 w 1363"/>
              <a:gd name="T11" fmla="*/ 1312 h 1363"/>
              <a:gd name="T12" fmla="*/ 1311 w 1363"/>
              <a:gd name="T13" fmla="*/ 681 h 1363"/>
              <a:gd name="T14" fmla="*/ 1311 w 1363"/>
              <a:gd name="T15" fmla="*/ 681 h 1363"/>
              <a:gd name="T16" fmla="*/ 681 w 1363"/>
              <a:gd name="T17" fmla="*/ 51 h 1363"/>
              <a:gd name="T18" fmla="*/ 681 w 1363"/>
              <a:gd name="T19" fmla="*/ 1362 h 1363"/>
              <a:gd name="T20" fmla="*/ 681 w 1363"/>
              <a:gd name="T21" fmla="*/ 1362 h 1363"/>
              <a:gd name="T22" fmla="*/ 0 w 1363"/>
              <a:gd name="T23" fmla="*/ 681 h 1363"/>
              <a:gd name="T24" fmla="*/ 0 w 1363"/>
              <a:gd name="T25" fmla="*/ 681 h 1363"/>
              <a:gd name="T26" fmla="*/ 681 w 1363"/>
              <a:gd name="T27" fmla="*/ 0 h 1363"/>
              <a:gd name="T28" fmla="*/ 681 w 1363"/>
              <a:gd name="T29" fmla="*/ 0 h 1363"/>
              <a:gd name="T30" fmla="*/ 1362 w 1363"/>
              <a:gd name="T31" fmla="*/ 681 h 1363"/>
              <a:gd name="T32" fmla="*/ 1362 w 1363"/>
              <a:gd name="T33" fmla="*/ 681 h 1363"/>
              <a:gd name="T34" fmla="*/ 681 w 1363"/>
              <a:gd name="T35" fmla="*/ 1362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63" h="1363">
                <a:moveTo>
                  <a:pt x="681" y="51"/>
                </a:moveTo>
                <a:lnTo>
                  <a:pt x="681" y="51"/>
                </a:lnTo>
                <a:cubicBezTo>
                  <a:pt x="333" y="51"/>
                  <a:pt x="51" y="334"/>
                  <a:pt x="51" y="681"/>
                </a:cubicBezTo>
                <a:lnTo>
                  <a:pt x="51" y="681"/>
                </a:lnTo>
                <a:cubicBezTo>
                  <a:pt x="51" y="1028"/>
                  <a:pt x="333" y="1312"/>
                  <a:pt x="681" y="1312"/>
                </a:cubicBezTo>
                <a:lnTo>
                  <a:pt x="681" y="1312"/>
                </a:lnTo>
                <a:cubicBezTo>
                  <a:pt x="1029" y="1312"/>
                  <a:pt x="1311" y="1028"/>
                  <a:pt x="1311" y="681"/>
                </a:cubicBezTo>
                <a:lnTo>
                  <a:pt x="1311" y="681"/>
                </a:lnTo>
                <a:cubicBezTo>
                  <a:pt x="1311" y="334"/>
                  <a:pt x="1029" y="51"/>
                  <a:pt x="681" y="51"/>
                </a:cubicBezTo>
                <a:close/>
                <a:moveTo>
                  <a:pt x="681" y="1362"/>
                </a:moveTo>
                <a:lnTo>
                  <a:pt x="681" y="1362"/>
                </a:lnTo>
                <a:cubicBezTo>
                  <a:pt x="305" y="1362"/>
                  <a:pt x="0" y="1057"/>
                  <a:pt x="0" y="681"/>
                </a:cubicBezTo>
                <a:lnTo>
                  <a:pt x="0" y="681"/>
                </a:lnTo>
                <a:cubicBezTo>
                  <a:pt x="0" y="306"/>
                  <a:pt x="305" y="0"/>
                  <a:pt x="681" y="0"/>
                </a:cubicBezTo>
                <a:lnTo>
                  <a:pt x="681" y="0"/>
                </a:lnTo>
                <a:cubicBezTo>
                  <a:pt x="1057" y="0"/>
                  <a:pt x="1362" y="306"/>
                  <a:pt x="1362" y="681"/>
                </a:cubicBezTo>
                <a:lnTo>
                  <a:pt x="1362" y="681"/>
                </a:lnTo>
                <a:cubicBezTo>
                  <a:pt x="1362" y="1057"/>
                  <a:pt x="1057" y="1362"/>
                  <a:pt x="681" y="136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1" name="Freeform 10">
            <a:extLst>
              <a:ext uri="{FF2B5EF4-FFF2-40B4-BE49-F238E27FC236}">
                <a16:creationId xmlns:a16="http://schemas.microsoft.com/office/drawing/2014/main" id="{154A8E09-7FCC-2A43-BD6E-FC449632BB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84895" y="3911948"/>
            <a:ext cx="756503" cy="783387"/>
          </a:xfrm>
          <a:custGeom>
            <a:avLst/>
            <a:gdLst>
              <a:gd name="T0" fmla="*/ 681 w 1363"/>
              <a:gd name="T1" fmla="*/ 51 h 1363"/>
              <a:gd name="T2" fmla="*/ 681 w 1363"/>
              <a:gd name="T3" fmla="*/ 51 h 1363"/>
              <a:gd name="T4" fmla="*/ 51 w 1363"/>
              <a:gd name="T5" fmla="*/ 681 h 1363"/>
              <a:gd name="T6" fmla="*/ 51 w 1363"/>
              <a:gd name="T7" fmla="*/ 681 h 1363"/>
              <a:gd name="T8" fmla="*/ 681 w 1363"/>
              <a:gd name="T9" fmla="*/ 1312 h 1363"/>
              <a:gd name="T10" fmla="*/ 681 w 1363"/>
              <a:gd name="T11" fmla="*/ 1312 h 1363"/>
              <a:gd name="T12" fmla="*/ 1311 w 1363"/>
              <a:gd name="T13" fmla="*/ 681 h 1363"/>
              <a:gd name="T14" fmla="*/ 1311 w 1363"/>
              <a:gd name="T15" fmla="*/ 681 h 1363"/>
              <a:gd name="T16" fmla="*/ 681 w 1363"/>
              <a:gd name="T17" fmla="*/ 51 h 1363"/>
              <a:gd name="T18" fmla="*/ 681 w 1363"/>
              <a:gd name="T19" fmla="*/ 1362 h 1363"/>
              <a:gd name="T20" fmla="*/ 681 w 1363"/>
              <a:gd name="T21" fmla="*/ 1362 h 1363"/>
              <a:gd name="T22" fmla="*/ 0 w 1363"/>
              <a:gd name="T23" fmla="*/ 681 h 1363"/>
              <a:gd name="T24" fmla="*/ 0 w 1363"/>
              <a:gd name="T25" fmla="*/ 681 h 1363"/>
              <a:gd name="T26" fmla="*/ 681 w 1363"/>
              <a:gd name="T27" fmla="*/ 0 h 1363"/>
              <a:gd name="T28" fmla="*/ 681 w 1363"/>
              <a:gd name="T29" fmla="*/ 0 h 1363"/>
              <a:gd name="T30" fmla="*/ 1362 w 1363"/>
              <a:gd name="T31" fmla="*/ 681 h 1363"/>
              <a:gd name="T32" fmla="*/ 1362 w 1363"/>
              <a:gd name="T33" fmla="*/ 681 h 1363"/>
              <a:gd name="T34" fmla="*/ 681 w 1363"/>
              <a:gd name="T35" fmla="*/ 1362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63" h="1363">
                <a:moveTo>
                  <a:pt x="681" y="51"/>
                </a:moveTo>
                <a:lnTo>
                  <a:pt x="681" y="51"/>
                </a:lnTo>
                <a:cubicBezTo>
                  <a:pt x="333" y="51"/>
                  <a:pt x="51" y="334"/>
                  <a:pt x="51" y="681"/>
                </a:cubicBezTo>
                <a:lnTo>
                  <a:pt x="51" y="681"/>
                </a:lnTo>
                <a:cubicBezTo>
                  <a:pt x="51" y="1028"/>
                  <a:pt x="333" y="1312"/>
                  <a:pt x="681" y="1312"/>
                </a:cubicBezTo>
                <a:lnTo>
                  <a:pt x="681" y="1312"/>
                </a:lnTo>
                <a:cubicBezTo>
                  <a:pt x="1028" y="1312"/>
                  <a:pt x="1311" y="1028"/>
                  <a:pt x="1311" y="681"/>
                </a:cubicBezTo>
                <a:lnTo>
                  <a:pt x="1311" y="681"/>
                </a:lnTo>
                <a:cubicBezTo>
                  <a:pt x="1311" y="334"/>
                  <a:pt x="1028" y="51"/>
                  <a:pt x="681" y="51"/>
                </a:cubicBezTo>
                <a:close/>
                <a:moveTo>
                  <a:pt x="681" y="1362"/>
                </a:moveTo>
                <a:lnTo>
                  <a:pt x="681" y="1362"/>
                </a:lnTo>
                <a:cubicBezTo>
                  <a:pt x="305" y="1362"/>
                  <a:pt x="0" y="1056"/>
                  <a:pt x="0" y="681"/>
                </a:cubicBezTo>
                <a:lnTo>
                  <a:pt x="0" y="681"/>
                </a:lnTo>
                <a:cubicBezTo>
                  <a:pt x="0" y="306"/>
                  <a:pt x="305" y="0"/>
                  <a:pt x="681" y="0"/>
                </a:cubicBezTo>
                <a:lnTo>
                  <a:pt x="681" y="0"/>
                </a:lnTo>
                <a:cubicBezTo>
                  <a:pt x="1057" y="0"/>
                  <a:pt x="1362" y="306"/>
                  <a:pt x="1362" y="681"/>
                </a:cubicBezTo>
                <a:lnTo>
                  <a:pt x="1362" y="681"/>
                </a:lnTo>
                <a:cubicBezTo>
                  <a:pt x="1362" y="1056"/>
                  <a:pt x="1057" y="1362"/>
                  <a:pt x="681" y="136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2" name="Freeform 283">
            <a:extLst>
              <a:ext uri="{FF2B5EF4-FFF2-40B4-BE49-F238E27FC236}">
                <a16:creationId xmlns:a16="http://schemas.microsoft.com/office/drawing/2014/main" id="{628B0A20-9626-B54D-9672-0B23CC036D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058" y="2258976"/>
            <a:ext cx="386821" cy="367608"/>
          </a:xfrm>
          <a:custGeom>
            <a:avLst/>
            <a:gdLst>
              <a:gd name="T0" fmla="*/ 256 w 698"/>
              <a:gd name="T1" fmla="*/ 232 h 640"/>
              <a:gd name="T2" fmla="*/ 256 w 698"/>
              <a:gd name="T3" fmla="*/ 232 h 640"/>
              <a:gd name="T4" fmla="*/ 229 w 698"/>
              <a:gd name="T5" fmla="*/ 264 h 640"/>
              <a:gd name="T6" fmla="*/ 229 w 698"/>
              <a:gd name="T7" fmla="*/ 264 h 640"/>
              <a:gd name="T8" fmla="*/ 261 w 698"/>
              <a:gd name="T9" fmla="*/ 290 h 640"/>
              <a:gd name="T10" fmla="*/ 435 w 698"/>
              <a:gd name="T11" fmla="*/ 290 h 640"/>
              <a:gd name="T12" fmla="*/ 435 w 698"/>
              <a:gd name="T13" fmla="*/ 290 h 640"/>
              <a:gd name="T14" fmla="*/ 461 w 698"/>
              <a:gd name="T15" fmla="*/ 276 h 640"/>
              <a:gd name="T16" fmla="*/ 461 w 698"/>
              <a:gd name="T17" fmla="*/ 276 h 640"/>
              <a:gd name="T18" fmla="*/ 461 w 698"/>
              <a:gd name="T19" fmla="*/ 247 h 640"/>
              <a:gd name="T20" fmla="*/ 461 w 698"/>
              <a:gd name="T21" fmla="*/ 247 h 640"/>
              <a:gd name="T22" fmla="*/ 435 w 698"/>
              <a:gd name="T23" fmla="*/ 232 h 640"/>
              <a:gd name="T24" fmla="*/ 261 w 698"/>
              <a:gd name="T25" fmla="*/ 232 h 640"/>
              <a:gd name="T26" fmla="*/ 258 w 698"/>
              <a:gd name="T27" fmla="*/ 232 h 640"/>
              <a:gd name="T28" fmla="*/ 256 w 698"/>
              <a:gd name="T29" fmla="*/ 232 h 640"/>
              <a:gd name="T30" fmla="*/ 87 w 698"/>
              <a:gd name="T31" fmla="*/ 174 h 640"/>
              <a:gd name="T32" fmla="*/ 610 w 698"/>
              <a:gd name="T33" fmla="*/ 174 h 640"/>
              <a:gd name="T34" fmla="*/ 610 w 698"/>
              <a:gd name="T35" fmla="*/ 581 h 640"/>
              <a:gd name="T36" fmla="*/ 87 w 698"/>
              <a:gd name="T37" fmla="*/ 581 h 640"/>
              <a:gd name="T38" fmla="*/ 87 w 698"/>
              <a:gd name="T39" fmla="*/ 174 h 640"/>
              <a:gd name="T40" fmla="*/ 58 w 698"/>
              <a:gd name="T41" fmla="*/ 58 h 640"/>
              <a:gd name="T42" fmla="*/ 639 w 698"/>
              <a:gd name="T43" fmla="*/ 58 h 640"/>
              <a:gd name="T44" fmla="*/ 639 w 698"/>
              <a:gd name="T45" fmla="*/ 116 h 640"/>
              <a:gd name="T46" fmla="*/ 58 w 698"/>
              <a:gd name="T47" fmla="*/ 116 h 640"/>
              <a:gd name="T48" fmla="*/ 58 w 698"/>
              <a:gd name="T49" fmla="*/ 58 h 640"/>
              <a:gd name="T50" fmla="*/ 0 w 698"/>
              <a:gd name="T51" fmla="*/ 0 h 640"/>
              <a:gd name="T52" fmla="*/ 0 w 698"/>
              <a:gd name="T53" fmla="*/ 174 h 640"/>
              <a:gd name="T54" fmla="*/ 28 w 698"/>
              <a:gd name="T55" fmla="*/ 174 h 640"/>
              <a:gd name="T56" fmla="*/ 28 w 698"/>
              <a:gd name="T57" fmla="*/ 639 h 640"/>
              <a:gd name="T58" fmla="*/ 668 w 698"/>
              <a:gd name="T59" fmla="*/ 639 h 640"/>
              <a:gd name="T60" fmla="*/ 668 w 698"/>
              <a:gd name="T61" fmla="*/ 174 h 640"/>
              <a:gd name="T62" fmla="*/ 697 w 698"/>
              <a:gd name="T63" fmla="*/ 174 h 640"/>
              <a:gd name="T64" fmla="*/ 697 w 698"/>
              <a:gd name="T65" fmla="*/ 0 h 640"/>
              <a:gd name="T66" fmla="*/ 0 w 698"/>
              <a:gd name="T67" fmla="*/ 0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8" h="640">
                <a:moveTo>
                  <a:pt x="256" y="232"/>
                </a:moveTo>
                <a:lnTo>
                  <a:pt x="256" y="232"/>
                </a:lnTo>
                <a:cubicBezTo>
                  <a:pt x="240" y="234"/>
                  <a:pt x="228" y="248"/>
                  <a:pt x="229" y="264"/>
                </a:cubicBezTo>
                <a:lnTo>
                  <a:pt x="229" y="264"/>
                </a:lnTo>
                <a:cubicBezTo>
                  <a:pt x="231" y="280"/>
                  <a:pt x="245" y="292"/>
                  <a:pt x="261" y="290"/>
                </a:cubicBezTo>
                <a:lnTo>
                  <a:pt x="435" y="290"/>
                </a:lnTo>
                <a:lnTo>
                  <a:pt x="435" y="290"/>
                </a:lnTo>
                <a:cubicBezTo>
                  <a:pt x="446" y="290"/>
                  <a:pt x="455" y="285"/>
                  <a:pt x="461" y="276"/>
                </a:cubicBezTo>
                <a:lnTo>
                  <a:pt x="461" y="276"/>
                </a:lnTo>
                <a:cubicBezTo>
                  <a:pt x="466" y="267"/>
                  <a:pt x="466" y="256"/>
                  <a:pt x="461" y="247"/>
                </a:cubicBezTo>
                <a:lnTo>
                  <a:pt x="461" y="247"/>
                </a:lnTo>
                <a:cubicBezTo>
                  <a:pt x="455" y="238"/>
                  <a:pt x="446" y="232"/>
                  <a:pt x="435" y="232"/>
                </a:cubicBezTo>
                <a:lnTo>
                  <a:pt x="261" y="232"/>
                </a:lnTo>
                <a:lnTo>
                  <a:pt x="258" y="232"/>
                </a:lnTo>
                <a:lnTo>
                  <a:pt x="256" y="232"/>
                </a:lnTo>
                <a:close/>
                <a:moveTo>
                  <a:pt x="87" y="174"/>
                </a:moveTo>
                <a:lnTo>
                  <a:pt x="610" y="174"/>
                </a:lnTo>
                <a:lnTo>
                  <a:pt x="610" y="581"/>
                </a:lnTo>
                <a:lnTo>
                  <a:pt x="87" y="581"/>
                </a:lnTo>
                <a:lnTo>
                  <a:pt x="87" y="174"/>
                </a:lnTo>
                <a:close/>
                <a:moveTo>
                  <a:pt x="58" y="58"/>
                </a:moveTo>
                <a:lnTo>
                  <a:pt x="639" y="58"/>
                </a:lnTo>
                <a:lnTo>
                  <a:pt x="639" y="116"/>
                </a:lnTo>
                <a:lnTo>
                  <a:pt x="58" y="116"/>
                </a:lnTo>
                <a:lnTo>
                  <a:pt x="58" y="58"/>
                </a:lnTo>
                <a:close/>
                <a:moveTo>
                  <a:pt x="0" y="0"/>
                </a:moveTo>
                <a:lnTo>
                  <a:pt x="0" y="174"/>
                </a:lnTo>
                <a:lnTo>
                  <a:pt x="28" y="174"/>
                </a:lnTo>
                <a:lnTo>
                  <a:pt x="28" y="639"/>
                </a:lnTo>
                <a:lnTo>
                  <a:pt x="668" y="639"/>
                </a:lnTo>
                <a:lnTo>
                  <a:pt x="668" y="174"/>
                </a:lnTo>
                <a:lnTo>
                  <a:pt x="697" y="174"/>
                </a:lnTo>
                <a:lnTo>
                  <a:pt x="69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3" name="Freeform 284">
            <a:extLst>
              <a:ext uri="{FF2B5EF4-FFF2-40B4-BE49-F238E27FC236}">
                <a16:creationId xmlns:a16="http://schemas.microsoft.com/office/drawing/2014/main" id="{CF89BD8B-0C2D-F84A-B23C-A1103F165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8574" y="4649699"/>
            <a:ext cx="323167" cy="436060"/>
          </a:xfrm>
          <a:custGeom>
            <a:avLst/>
            <a:gdLst>
              <a:gd name="T0" fmla="*/ 145 w 582"/>
              <a:gd name="T1" fmla="*/ 582 h 757"/>
              <a:gd name="T2" fmla="*/ 436 w 582"/>
              <a:gd name="T3" fmla="*/ 582 h 757"/>
              <a:gd name="T4" fmla="*/ 436 w 582"/>
              <a:gd name="T5" fmla="*/ 524 h 757"/>
              <a:gd name="T6" fmla="*/ 145 w 582"/>
              <a:gd name="T7" fmla="*/ 524 h 757"/>
              <a:gd name="T8" fmla="*/ 145 w 582"/>
              <a:gd name="T9" fmla="*/ 582 h 757"/>
              <a:gd name="T10" fmla="*/ 145 w 582"/>
              <a:gd name="T11" fmla="*/ 466 h 757"/>
              <a:gd name="T12" fmla="*/ 436 w 582"/>
              <a:gd name="T13" fmla="*/ 466 h 757"/>
              <a:gd name="T14" fmla="*/ 436 w 582"/>
              <a:gd name="T15" fmla="*/ 408 h 757"/>
              <a:gd name="T16" fmla="*/ 145 w 582"/>
              <a:gd name="T17" fmla="*/ 408 h 757"/>
              <a:gd name="T18" fmla="*/ 145 w 582"/>
              <a:gd name="T19" fmla="*/ 466 h 757"/>
              <a:gd name="T20" fmla="*/ 145 w 582"/>
              <a:gd name="T21" fmla="*/ 349 h 757"/>
              <a:gd name="T22" fmla="*/ 436 w 582"/>
              <a:gd name="T23" fmla="*/ 349 h 757"/>
              <a:gd name="T24" fmla="*/ 436 w 582"/>
              <a:gd name="T25" fmla="*/ 291 h 757"/>
              <a:gd name="T26" fmla="*/ 145 w 582"/>
              <a:gd name="T27" fmla="*/ 291 h 757"/>
              <a:gd name="T28" fmla="*/ 145 w 582"/>
              <a:gd name="T29" fmla="*/ 349 h 757"/>
              <a:gd name="T30" fmla="*/ 407 w 582"/>
              <a:gd name="T31" fmla="*/ 101 h 757"/>
              <a:gd name="T32" fmla="*/ 481 w 582"/>
              <a:gd name="T33" fmla="*/ 175 h 757"/>
              <a:gd name="T34" fmla="*/ 407 w 582"/>
              <a:gd name="T35" fmla="*/ 175 h 757"/>
              <a:gd name="T36" fmla="*/ 407 w 582"/>
              <a:gd name="T37" fmla="*/ 101 h 757"/>
              <a:gd name="T38" fmla="*/ 58 w 582"/>
              <a:gd name="T39" fmla="*/ 58 h 757"/>
              <a:gd name="T40" fmla="*/ 348 w 582"/>
              <a:gd name="T41" fmla="*/ 58 h 757"/>
              <a:gd name="T42" fmla="*/ 348 w 582"/>
              <a:gd name="T43" fmla="*/ 233 h 757"/>
              <a:gd name="T44" fmla="*/ 523 w 582"/>
              <a:gd name="T45" fmla="*/ 233 h 757"/>
              <a:gd name="T46" fmla="*/ 523 w 582"/>
              <a:gd name="T47" fmla="*/ 698 h 757"/>
              <a:gd name="T48" fmla="*/ 58 w 582"/>
              <a:gd name="T49" fmla="*/ 698 h 757"/>
              <a:gd name="T50" fmla="*/ 58 w 582"/>
              <a:gd name="T51" fmla="*/ 58 h 757"/>
              <a:gd name="T52" fmla="*/ 0 w 582"/>
              <a:gd name="T53" fmla="*/ 0 h 757"/>
              <a:gd name="T54" fmla="*/ 0 w 582"/>
              <a:gd name="T55" fmla="*/ 756 h 757"/>
              <a:gd name="T56" fmla="*/ 581 w 582"/>
              <a:gd name="T57" fmla="*/ 756 h 757"/>
              <a:gd name="T58" fmla="*/ 581 w 582"/>
              <a:gd name="T59" fmla="*/ 192 h 757"/>
              <a:gd name="T60" fmla="*/ 573 w 582"/>
              <a:gd name="T61" fmla="*/ 183 h 757"/>
              <a:gd name="T62" fmla="*/ 399 w 582"/>
              <a:gd name="T63" fmla="*/ 9 h 757"/>
              <a:gd name="T64" fmla="*/ 389 w 582"/>
              <a:gd name="T65" fmla="*/ 0 h 757"/>
              <a:gd name="T66" fmla="*/ 0 w 582"/>
              <a:gd name="T67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82" h="757">
                <a:moveTo>
                  <a:pt x="145" y="582"/>
                </a:moveTo>
                <a:lnTo>
                  <a:pt x="436" y="582"/>
                </a:lnTo>
                <a:lnTo>
                  <a:pt x="436" y="524"/>
                </a:lnTo>
                <a:lnTo>
                  <a:pt x="145" y="524"/>
                </a:lnTo>
                <a:lnTo>
                  <a:pt x="145" y="582"/>
                </a:lnTo>
                <a:close/>
                <a:moveTo>
                  <a:pt x="145" y="466"/>
                </a:moveTo>
                <a:lnTo>
                  <a:pt x="436" y="466"/>
                </a:lnTo>
                <a:lnTo>
                  <a:pt x="436" y="408"/>
                </a:lnTo>
                <a:lnTo>
                  <a:pt x="145" y="408"/>
                </a:lnTo>
                <a:lnTo>
                  <a:pt x="145" y="466"/>
                </a:lnTo>
                <a:close/>
                <a:moveTo>
                  <a:pt x="145" y="349"/>
                </a:moveTo>
                <a:lnTo>
                  <a:pt x="436" y="349"/>
                </a:lnTo>
                <a:lnTo>
                  <a:pt x="436" y="291"/>
                </a:lnTo>
                <a:lnTo>
                  <a:pt x="145" y="291"/>
                </a:lnTo>
                <a:lnTo>
                  <a:pt x="145" y="349"/>
                </a:lnTo>
                <a:close/>
                <a:moveTo>
                  <a:pt x="407" y="101"/>
                </a:moveTo>
                <a:lnTo>
                  <a:pt x="481" y="175"/>
                </a:lnTo>
                <a:lnTo>
                  <a:pt x="407" y="175"/>
                </a:lnTo>
                <a:lnTo>
                  <a:pt x="407" y="101"/>
                </a:lnTo>
                <a:close/>
                <a:moveTo>
                  <a:pt x="58" y="58"/>
                </a:moveTo>
                <a:lnTo>
                  <a:pt x="348" y="58"/>
                </a:lnTo>
                <a:lnTo>
                  <a:pt x="348" y="233"/>
                </a:lnTo>
                <a:lnTo>
                  <a:pt x="523" y="233"/>
                </a:lnTo>
                <a:lnTo>
                  <a:pt x="523" y="698"/>
                </a:lnTo>
                <a:lnTo>
                  <a:pt x="58" y="698"/>
                </a:lnTo>
                <a:lnTo>
                  <a:pt x="58" y="58"/>
                </a:lnTo>
                <a:close/>
                <a:moveTo>
                  <a:pt x="0" y="0"/>
                </a:moveTo>
                <a:lnTo>
                  <a:pt x="0" y="756"/>
                </a:lnTo>
                <a:lnTo>
                  <a:pt x="581" y="756"/>
                </a:lnTo>
                <a:lnTo>
                  <a:pt x="581" y="192"/>
                </a:lnTo>
                <a:lnTo>
                  <a:pt x="573" y="183"/>
                </a:lnTo>
                <a:lnTo>
                  <a:pt x="399" y="9"/>
                </a:lnTo>
                <a:lnTo>
                  <a:pt x="3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4" name="Freeform 285">
            <a:extLst>
              <a:ext uri="{FF2B5EF4-FFF2-40B4-BE49-F238E27FC236}">
                <a16:creationId xmlns:a16="http://schemas.microsoft.com/office/drawing/2014/main" id="{AD2231A8-2846-0B47-ACF1-054437BABF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9841" y="2132215"/>
            <a:ext cx="354993" cy="451271"/>
          </a:xfrm>
          <a:custGeom>
            <a:avLst/>
            <a:gdLst>
              <a:gd name="T0" fmla="*/ 291 w 641"/>
              <a:gd name="T1" fmla="*/ 378 h 786"/>
              <a:gd name="T2" fmla="*/ 582 w 641"/>
              <a:gd name="T3" fmla="*/ 378 h 786"/>
              <a:gd name="T4" fmla="*/ 582 w 641"/>
              <a:gd name="T5" fmla="*/ 727 h 786"/>
              <a:gd name="T6" fmla="*/ 291 w 641"/>
              <a:gd name="T7" fmla="*/ 727 h 786"/>
              <a:gd name="T8" fmla="*/ 291 w 641"/>
              <a:gd name="T9" fmla="*/ 378 h 786"/>
              <a:gd name="T10" fmla="*/ 59 w 641"/>
              <a:gd name="T11" fmla="*/ 117 h 786"/>
              <a:gd name="T12" fmla="*/ 117 w 641"/>
              <a:gd name="T13" fmla="*/ 117 h 786"/>
              <a:gd name="T14" fmla="*/ 117 w 641"/>
              <a:gd name="T15" fmla="*/ 233 h 786"/>
              <a:gd name="T16" fmla="*/ 466 w 641"/>
              <a:gd name="T17" fmla="*/ 233 h 786"/>
              <a:gd name="T18" fmla="*/ 466 w 641"/>
              <a:gd name="T19" fmla="*/ 117 h 786"/>
              <a:gd name="T20" fmla="*/ 524 w 641"/>
              <a:gd name="T21" fmla="*/ 117 h 786"/>
              <a:gd name="T22" fmla="*/ 524 w 641"/>
              <a:gd name="T23" fmla="*/ 320 h 786"/>
              <a:gd name="T24" fmla="*/ 233 w 641"/>
              <a:gd name="T25" fmla="*/ 320 h 786"/>
              <a:gd name="T26" fmla="*/ 233 w 641"/>
              <a:gd name="T27" fmla="*/ 669 h 786"/>
              <a:gd name="T28" fmla="*/ 59 w 641"/>
              <a:gd name="T29" fmla="*/ 669 h 786"/>
              <a:gd name="T30" fmla="*/ 59 w 641"/>
              <a:gd name="T31" fmla="*/ 117 h 786"/>
              <a:gd name="T32" fmla="*/ 291 w 641"/>
              <a:gd name="T33" fmla="*/ 59 h 786"/>
              <a:gd name="T34" fmla="*/ 291 w 641"/>
              <a:gd name="T35" fmla="*/ 59 h 786"/>
              <a:gd name="T36" fmla="*/ 320 w 641"/>
              <a:gd name="T37" fmla="*/ 87 h 786"/>
              <a:gd name="T38" fmla="*/ 320 w 641"/>
              <a:gd name="T39" fmla="*/ 117 h 786"/>
              <a:gd name="T40" fmla="*/ 407 w 641"/>
              <a:gd name="T41" fmla="*/ 117 h 786"/>
              <a:gd name="T42" fmla="*/ 407 w 641"/>
              <a:gd name="T43" fmla="*/ 175 h 786"/>
              <a:gd name="T44" fmla="*/ 175 w 641"/>
              <a:gd name="T45" fmla="*/ 175 h 786"/>
              <a:gd name="T46" fmla="*/ 175 w 641"/>
              <a:gd name="T47" fmla="*/ 117 h 786"/>
              <a:gd name="T48" fmla="*/ 262 w 641"/>
              <a:gd name="T49" fmla="*/ 117 h 786"/>
              <a:gd name="T50" fmla="*/ 262 w 641"/>
              <a:gd name="T51" fmla="*/ 87 h 786"/>
              <a:gd name="T52" fmla="*/ 262 w 641"/>
              <a:gd name="T53" fmla="*/ 87 h 786"/>
              <a:gd name="T54" fmla="*/ 291 w 641"/>
              <a:gd name="T55" fmla="*/ 59 h 786"/>
              <a:gd name="T56" fmla="*/ 291 w 641"/>
              <a:gd name="T57" fmla="*/ 0 h 786"/>
              <a:gd name="T58" fmla="*/ 291 w 641"/>
              <a:gd name="T59" fmla="*/ 0 h 786"/>
              <a:gd name="T60" fmla="*/ 216 w 641"/>
              <a:gd name="T61" fmla="*/ 59 h 786"/>
              <a:gd name="T62" fmla="*/ 0 w 641"/>
              <a:gd name="T63" fmla="*/ 59 h 786"/>
              <a:gd name="T64" fmla="*/ 0 w 641"/>
              <a:gd name="T65" fmla="*/ 727 h 786"/>
              <a:gd name="T66" fmla="*/ 233 w 641"/>
              <a:gd name="T67" fmla="*/ 727 h 786"/>
              <a:gd name="T68" fmla="*/ 233 w 641"/>
              <a:gd name="T69" fmla="*/ 785 h 786"/>
              <a:gd name="T70" fmla="*/ 640 w 641"/>
              <a:gd name="T71" fmla="*/ 785 h 786"/>
              <a:gd name="T72" fmla="*/ 640 w 641"/>
              <a:gd name="T73" fmla="*/ 320 h 786"/>
              <a:gd name="T74" fmla="*/ 582 w 641"/>
              <a:gd name="T75" fmla="*/ 320 h 786"/>
              <a:gd name="T76" fmla="*/ 582 w 641"/>
              <a:gd name="T77" fmla="*/ 59 h 786"/>
              <a:gd name="T78" fmla="*/ 367 w 641"/>
              <a:gd name="T79" fmla="*/ 59 h 786"/>
              <a:gd name="T80" fmla="*/ 367 w 641"/>
              <a:gd name="T81" fmla="*/ 59 h 786"/>
              <a:gd name="T82" fmla="*/ 291 w 641"/>
              <a:gd name="T83" fmla="*/ 0 h 786"/>
              <a:gd name="T84" fmla="*/ 291 w 641"/>
              <a:gd name="T85" fmla="*/ 59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41" h="786">
                <a:moveTo>
                  <a:pt x="291" y="378"/>
                </a:moveTo>
                <a:lnTo>
                  <a:pt x="582" y="378"/>
                </a:lnTo>
                <a:lnTo>
                  <a:pt x="582" y="727"/>
                </a:lnTo>
                <a:lnTo>
                  <a:pt x="291" y="727"/>
                </a:lnTo>
                <a:lnTo>
                  <a:pt x="291" y="378"/>
                </a:lnTo>
                <a:close/>
                <a:moveTo>
                  <a:pt x="59" y="117"/>
                </a:moveTo>
                <a:lnTo>
                  <a:pt x="117" y="117"/>
                </a:lnTo>
                <a:lnTo>
                  <a:pt x="117" y="233"/>
                </a:lnTo>
                <a:lnTo>
                  <a:pt x="466" y="233"/>
                </a:lnTo>
                <a:lnTo>
                  <a:pt x="466" y="117"/>
                </a:lnTo>
                <a:lnTo>
                  <a:pt x="524" y="117"/>
                </a:lnTo>
                <a:lnTo>
                  <a:pt x="524" y="320"/>
                </a:lnTo>
                <a:lnTo>
                  <a:pt x="233" y="320"/>
                </a:lnTo>
                <a:lnTo>
                  <a:pt x="233" y="669"/>
                </a:lnTo>
                <a:lnTo>
                  <a:pt x="59" y="669"/>
                </a:lnTo>
                <a:lnTo>
                  <a:pt x="59" y="117"/>
                </a:lnTo>
                <a:close/>
                <a:moveTo>
                  <a:pt x="291" y="59"/>
                </a:moveTo>
                <a:lnTo>
                  <a:pt x="291" y="59"/>
                </a:lnTo>
                <a:cubicBezTo>
                  <a:pt x="307" y="59"/>
                  <a:pt x="320" y="72"/>
                  <a:pt x="320" y="87"/>
                </a:cubicBezTo>
                <a:lnTo>
                  <a:pt x="320" y="117"/>
                </a:lnTo>
                <a:lnTo>
                  <a:pt x="407" y="117"/>
                </a:lnTo>
                <a:lnTo>
                  <a:pt x="407" y="175"/>
                </a:lnTo>
                <a:lnTo>
                  <a:pt x="175" y="175"/>
                </a:lnTo>
                <a:lnTo>
                  <a:pt x="175" y="117"/>
                </a:lnTo>
                <a:lnTo>
                  <a:pt x="262" y="117"/>
                </a:lnTo>
                <a:lnTo>
                  <a:pt x="262" y="87"/>
                </a:lnTo>
                <a:lnTo>
                  <a:pt x="262" y="87"/>
                </a:lnTo>
                <a:cubicBezTo>
                  <a:pt x="262" y="72"/>
                  <a:pt x="275" y="59"/>
                  <a:pt x="291" y="59"/>
                </a:cubicBezTo>
                <a:lnTo>
                  <a:pt x="291" y="0"/>
                </a:lnTo>
                <a:lnTo>
                  <a:pt x="291" y="0"/>
                </a:lnTo>
                <a:cubicBezTo>
                  <a:pt x="255" y="0"/>
                  <a:pt x="228" y="26"/>
                  <a:pt x="216" y="59"/>
                </a:cubicBezTo>
                <a:lnTo>
                  <a:pt x="0" y="59"/>
                </a:lnTo>
                <a:lnTo>
                  <a:pt x="0" y="727"/>
                </a:lnTo>
                <a:lnTo>
                  <a:pt x="233" y="727"/>
                </a:lnTo>
                <a:lnTo>
                  <a:pt x="233" y="785"/>
                </a:lnTo>
                <a:lnTo>
                  <a:pt x="640" y="785"/>
                </a:lnTo>
                <a:lnTo>
                  <a:pt x="640" y="320"/>
                </a:lnTo>
                <a:lnTo>
                  <a:pt x="582" y="320"/>
                </a:lnTo>
                <a:lnTo>
                  <a:pt x="582" y="59"/>
                </a:lnTo>
                <a:lnTo>
                  <a:pt x="367" y="59"/>
                </a:lnTo>
                <a:lnTo>
                  <a:pt x="367" y="59"/>
                </a:lnTo>
                <a:cubicBezTo>
                  <a:pt x="354" y="26"/>
                  <a:pt x="328" y="0"/>
                  <a:pt x="291" y="0"/>
                </a:cubicBezTo>
                <a:lnTo>
                  <a:pt x="291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5" name="Freeform 286">
            <a:extLst>
              <a:ext uri="{FF2B5EF4-FFF2-40B4-BE49-F238E27FC236}">
                <a16:creationId xmlns:a16="http://schemas.microsoft.com/office/drawing/2014/main" id="{D4329FBE-CB39-DB43-A357-05189681D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83200" y="4162936"/>
            <a:ext cx="364788" cy="291553"/>
          </a:xfrm>
          <a:custGeom>
            <a:avLst/>
            <a:gdLst>
              <a:gd name="T0" fmla="*/ 557 w 659"/>
              <a:gd name="T1" fmla="*/ 329 h 507"/>
              <a:gd name="T2" fmla="*/ 405 w 659"/>
              <a:gd name="T3" fmla="*/ 278 h 507"/>
              <a:gd name="T4" fmla="*/ 405 w 659"/>
              <a:gd name="T5" fmla="*/ 228 h 507"/>
              <a:gd name="T6" fmla="*/ 557 w 659"/>
              <a:gd name="T7" fmla="*/ 178 h 507"/>
              <a:gd name="T8" fmla="*/ 405 w 659"/>
              <a:gd name="T9" fmla="*/ 228 h 507"/>
              <a:gd name="T10" fmla="*/ 228 w 659"/>
              <a:gd name="T11" fmla="*/ 152 h 507"/>
              <a:gd name="T12" fmla="*/ 279 w 659"/>
              <a:gd name="T13" fmla="*/ 202 h 507"/>
              <a:gd name="T14" fmla="*/ 228 w 659"/>
              <a:gd name="T15" fmla="*/ 253 h 507"/>
              <a:gd name="T16" fmla="*/ 177 w 659"/>
              <a:gd name="T17" fmla="*/ 202 h 507"/>
              <a:gd name="T18" fmla="*/ 228 w 659"/>
              <a:gd name="T19" fmla="*/ 101 h 507"/>
              <a:gd name="T20" fmla="*/ 126 w 659"/>
              <a:gd name="T21" fmla="*/ 202 h 507"/>
              <a:gd name="T22" fmla="*/ 157 w 659"/>
              <a:gd name="T23" fmla="*/ 275 h 507"/>
              <a:gd name="T24" fmla="*/ 101 w 659"/>
              <a:gd name="T25" fmla="*/ 380 h 507"/>
              <a:gd name="T26" fmla="*/ 152 w 659"/>
              <a:gd name="T27" fmla="*/ 380 h 507"/>
              <a:gd name="T28" fmla="*/ 228 w 659"/>
              <a:gd name="T29" fmla="*/ 304 h 507"/>
              <a:gd name="T30" fmla="*/ 354 w 659"/>
              <a:gd name="T31" fmla="*/ 380 h 507"/>
              <a:gd name="T32" fmla="*/ 298 w 659"/>
              <a:gd name="T33" fmla="*/ 275 h 507"/>
              <a:gd name="T34" fmla="*/ 329 w 659"/>
              <a:gd name="T35" fmla="*/ 202 h 507"/>
              <a:gd name="T36" fmla="*/ 228 w 659"/>
              <a:gd name="T37" fmla="*/ 101 h 507"/>
              <a:gd name="T38" fmla="*/ 608 w 659"/>
              <a:gd name="T39" fmla="*/ 51 h 507"/>
              <a:gd name="T40" fmla="*/ 521 w 659"/>
              <a:gd name="T41" fmla="*/ 456 h 507"/>
              <a:gd name="T42" fmla="*/ 517 w 659"/>
              <a:gd name="T43" fmla="*/ 445 h 507"/>
              <a:gd name="T44" fmla="*/ 481 w 659"/>
              <a:gd name="T45" fmla="*/ 431 h 507"/>
              <a:gd name="T46" fmla="*/ 445 w 659"/>
              <a:gd name="T47" fmla="*/ 445 h 507"/>
              <a:gd name="T48" fmla="*/ 441 w 659"/>
              <a:gd name="T49" fmla="*/ 456 h 507"/>
              <a:gd name="T50" fmla="*/ 217 w 659"/>
              <a:gd name="T51" fmla="*/ 456 h 507"/>
              <a:gd name="T52" fmla="*/ 213 w 659"/>
              <a:gd name="T53" fmla="*/ 445 h 507"/>
              <a:gd name="T54" fmla="*/ 177 w 659"/>
              <a:gd name="T55" fmla="*/ 431 h 507"/>
              <a:gd name="T56" fmla="*/ 141 w 659"/>
              <a:gd name="T57" fmla="*/ 445 h 507"/>
              <a:gd name="T58" fmla="*/ 50 w 659"/>
              <a:gd name="T59" fmla="*/ 456 h 507"/>
              <a:gd name="T60" fmla="*/ 0 w 659"/>
              <a:gd name="T61" fmla="*/ 506 h 507"/>
              <a:gd name="T62" fmla="*/ 658 w 659"/>
              <a:gd name="T63" fmla="*/ 0 h 507"/>
              <a:gd name="T64" fmla="*/ 0 w 659"/>
              <a:gd name="T65" fmla="*/ 506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59" h="507">
                <a:moveTo>
                  <a:pt x="405" y="329"/>
                </a:moveTo>
                <a:lnTo>
                  <a:pt x="557" y="329"/>
                </a:lnTo>
                <a:lnTo>
                  <a:pt x="557" y="278"/>
                </a:lnTo>
                <a:lnTo>
                  <a:pt x="405" y="278"/>
                </a:lnTo>
                <a:lnTo>
                  <a:pt x="405" y="329"/>
                </a:lnTo>
                <a:close/>
                <a:moveTo>
                  <a:pt x="405" y="228"/>
                </a:moveTo>
                <a:lnTo>
                  <a:pt x="557" y="228"/>
                </a:lnTo>
                <a:lnTo>
                  <a:pt x="557" y="178"/>
                </a:lnTo>
                <a:lnTo>
                  <a:pt x="405" y="178"/>
                </a:lnTo>
                <a:lnTo>
                  <a:pt x="405" y="228"/>
                </a:lnTo>
                <a:close/>
                <a:moveTo>
                  <a:pt x="228" y="152"/>
                </a:moveTo>
                <a:lnTo>
                  <a:pt x="228" y="152"/>
                </a:lnTo>
                <a:cubicBezTo>
                  <a:pt x="256" y="152"/>
                  <a:pt x="279" y="174"/>
                  <a:pt x="279" y="202"/>
                </a:cubicBezTo>
                <a:lnTo>
                  <a:pt x="279" y="202"/>
                </a:lnTo>
                <a:cubicBezTo>
                  <a:pt x="279" y="231"/>
                  <a:pt x="256" y="253"/>
                  <a:pt x="228" y="253"/>
                </a:cubicBezTo>
                <a:lnTo>
                  <a:pt x="228" y="253"/>
                </a:lnTo>
                <a:cubicBezTo>
                  <a:pt x="199" y="253"/>
                  <a:pt x="177" y="231"/>
                  <a:pt x="177" y="202"/>
                </a:cubicBezTo>
                <a:lnTo>
                  <a:pt x="177" y="202"/>
                </a:lnTo>
                <a:cubicBezTo>
                  <a:pt x="177" y="174"/>
                  <a:pt x="199" y="152"/>
                  <a:pt x="228" y="152"/>
                </a:cubicBezTo>
                <a:close/>
                <a:moveTo>
                  <a:pt x="228" y="101"/>
                </a:moveTo>
                <a:lnTo>
                  <a:pt x="228" y="101"/>
                </a:lnTo>
                <a:cubicBezTo>
                  <a:pt x="172" y="101"/>
                  <a:pt x="126" y="147"/>
                  <a:pt x="126" y="202"/>
                </a:cubicBezTo>
                <a:lnTo>
                  <a:pt x="126" y="202"/>
                </a:lnTo>
                <a:cubicBezTo>
                  <a:pt x="126" y="231"/>
                  <a:pt x="139" y="256"/>
                  <a:pt x="157" y="275"/>
                </a:cubicBezTo>
                <a:lnTo>
                  <a:pt x="157" y="275"/>
                </a:lnTo>
                <a:cubicBezTo>
                  <a:pt x="123" y="297"/>
                  <a:pt x="101" y="336"/>
                  <a:pt x="101" y="380"/>
                </a:cubicBezTo>
                <a:lnTo>
                  <a:pt x="152" y="380"/>
                </a:lnTo>
                <a:lnTo>
                  <a:pt x="152" y="380"/>
                </a:lnTo>
                <a:cubicBezTo>
                  <a:pt x="152" y="338"/>
                  <a:pt x="186" y="304"/>
                  <a:pt x="228" y="304"/>
                </a:cubicBezTo>
                <a:lnTo>
                  <a:pt x="228" y="304"/>
                </a:lnTo>
                <a:cubicBezTo>
                  <a:pt x="269" y="304"/>
                  <a:pt x="304" y="338"/>
                  <a:pt x="304" y="380"/>
                </a:cubicBezTo>
                <a:lnTo>
                  <a:pt x="354" y="380"/>
                </a:lnTo>
                <a:lnTo>
                  <a:pt x="354" y="380"/>
                </a:lnTo>
                <a:cubicBezTo>
                  <a:pt x="354" y="336"/>
                  <a:pt x="332" y="297"/>
                  <a:pt x="298" y="275"/>
                </a:cubicBezTo>
                <a:lnTo>
                  <a:pt x="298" y="275"/>
                </a:lnTo>
                <a:cubicBezTo>
                  <a:pt x="317" y="256"/>
                  <a:pt x="329" y="231"/>
                  <a:pt x="329" y="202"/>
                </a:cubicBezTo>
                <a:lnTo>
                  <a:pt x="329" y="202"/>
                </a:lnTo>
                <a:cubicBezTo>
                  <a:pt x="329" y="147"/>
                  <a:pt x="284" y="101"/>
                  <a:pt x="228" y="101"/>
                </a:cubicBezTo>
                <a:close/>
                <a:moveTo>
                  <a:pt x="50" y="51"/>
                </a:moveTo>
                <a:lnTo>
                  <a:pt x="608" y="51"/>
                </a:lnTo>
                <a:lnTo>
                  <a:pt x="608" y="456"/>
                </a:lnTo>
                <a:lnTo>
                  <a:pt x="521" y="456"/>
                </a:lnTo>
                <a:lnTo>
                  <a:pt x="521" y="456"/>
                </a:lnTo>
                <a:cubicBezTo>
                  <a:pt x="520" y="453"/>
                  <a:pt x="520" y="448"/>
                  <a:pt x="517" y="445"/>
                </a:cubicBezTo>
                <a:lnTo>
                  <a:pt x="517" y="445"/>
                </a:lnTo>
                <a:cubicBezTo>
                  <a:pt x="508" y="436"/>
                  <a:pt x="495" y="431"/>
                  <a:pt x="481" y="431"/>
                </a:cubicBezTo>
                <a:lnTo>
                  <a:pt x="481" y="431"/>
                </a:lnTo>
                <a:cubicBezTo>
                  <a:pt x="468" y="431"/>
                  <a:pt x="454" y="436"/>
                  <a:pt x="445" y="445"/>
                </a:cubicBezTo>
                <a:lnTo>
                  <a:pt x="445" y="445"/>
                </a:lnTo>
                <a:cubicBezTo>
                  <a:pt x="442" y="448"/>
                  <a:pt x="443" y="453"/>
                  <a:pt x="441" y="456"/>
                </a:cubicBezTo>
                <a:lnTo>
                  <a:pt x="217" y="456"/>
                </a:lnTo>
                <a:lnTo>
                  <a:pt x="217" y="456"/>
                </a:lnTo>
                <a:cubicBezTo>
                  <a:pt x="216" y="453"/>
                  <a:pt x="216" y="448"/>
                  <a:pt x="213" y="445"/>
                </a:cubicBezTo>
                <a:lnTo>
                  <a:pt x="213" y="445"/>
                </a:lnTo>
                <a:cubicBezTo>
                  <a:pt x="204" y="436"/>
                  <a:pt x="191" y="431"/>
                  <a:pt x="177" y="431"/>
                </a:cubicBezTo>
                <a:lnTo>
                  <a:pt x="177" y="431"/>
                </a:lnTo>
                <a:cubicBezTo>
                  <a:pt x="164" y="431"/>
                  <a:pt x="150" y="436"/>
                  <a:pt x="141" y="445"/>
                </a:cubicBezTo>
                <a:lnTo>
                  <a:pt x="141" y="445"/>
                </a:lnTo>
                <a:cubicBezTo>
                  <a:pt x="138" y="448"/>
                  <a:pt x="139" y="453"/>
                  <a:pt x="137" y="456"/>
                </a:cubicBezTo>
                <a:lnTo>
                  <a:pt x="50" y="456"/>
                </a:lnTo>
                <a:lnTo>
                  <a:pt x="50" y="51"/>
                </a:lnTo>
                <a:close/>
                <a:moveTo>
                  <a:pt x="0" y="506"/>
                </a:moveTo>
                <a:lnTo>
                  <a:pt x="658" y="506"/>
                </a:lnTo>
                <a:lnTo>
                  <a:pt x="658" y="0"/>
                </a:lnTo>
                <a:lnTo>
                  <a:pt x="0" y="0"/>
                </a:lnTo>
                <a:lnTo>
                  <a:pt x="0" y="50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6" name="Freeform 287">
            <a:extLst>
              <a:ext uri="{FF2B5EF4-FFF2-40B4-BE49-F238E27FC236}">
                <a16:creationId xmlns:a16="http://schemas.microsoft.com/office/drawing/2014/main" id="{2EB63F69-EA83-0248-9B6A-7D2571AED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385" y="1658125"/>
            <a:ext cx="337856" cy="321976"/>
          </a:xfrm>
          <a:custGeom>
            <a:avLst/>
            <a:gdLst>
              <a:gd name="T0" fmla="*/ 223 w 610"/>
              <a:gd name="T1" fmla="*/ 203 h 558"/>
              <a:gd name="T2" fmla="*/ 223 w 610"/>
              <a:gd name="T3" fmla="*/ 203 h 558"/>
              <a:gd name="T4" fmla="*/ 201 w 610"/>
              <a:gd name="T5" fmla="*/ 230 h 558"/>
              <a:gd name="T6" fmla="*/ 201 w 610"/>
              <a:gd name="T7" fmla="*/ 230 h 558"/>
              <a:gd name="T8" fmla="*/ 228 w 610"/>
              <a:gd name="T9" fmla="*/ 254 h 558"/>
              <a:gd name="T10" fmla="*/ 380 w 610"/>
              <a:gd name="T11" fmla="*/ 254 h 558"/>
              <a:gd name="T12" fmla="*/ 380 w 610"/>
              <a:gd name="T13" fmla="*/ 254 h 558"/>
              <a:gd name="T14" fmla="*/ 403 w 610"/>
              <a:gd name="T15" fmla="*/ 241 h 558"/>
              <a:gd name="T16" fmla="*/ 403 w 610"/>
              <a:gd name="T17" fmla="*/ 241 h 558"/>
              <a:gd name="T18" fmla="*/ 403 w 610"/>
              <a:gd name="T19" fmla="*/ 215 h 558"/>
              <a:gd name="T20" fmla="*/ 403 w 610"/>
              <a:gd name="T21" fmla="*/ 215 h 558"/>
              <a:gd name="T22" fmla="*/ 380 w 610"/>
              <a:gd name="T23" fmla="*/ 203 h 558"/>
              <a:gd name="T24" fmla="*/ 228 w 610"/>
              <a:gd name="T25" fmla="*/ 203 h 558"/>
              <a:gd name="T26" fmla="*/ 226 w 610"/>
              <a:gd name="T27" fmla="*/ 203 h 558"/>
              <a:gd name="T28" fmla="*/ 223 w 610"/>
              <a:gd name="T29" fmla="*/ 203 h 558"/>
              <a:gd name="T30" fmla="*/ 76 w 610"/>
              <a:gd name="T31" fmla="*/ 152 h 558"/>
              <a:gd name="T32" fmla="*/ 532 w 610"/>
              <a:gd name="T33" fmla="*/ 152 h 558"/>
              <a:gd name="T34" fmla="*/ 532 w 610"/>
              <a:gd name="T35" fmla="*/ 507 h 558"/>
              <a:gd name="T36" fmla="*/ 76 w 610"/>
              <a:gd name="T37" fmla="*/ 507 h 558"/>
              <a:gd name="T38" fmla="*/ 76 w 610"/>
              <a:gd name="T39" fmla="*/ 152 h 558"/>
              <a:gd name="T40" fmla="*/ 51 w 610"/>
              <a:gd name="T41" fmla="*/ 51 h 558"/>
              <a:gd name="T42" fmla="*/ 558 w 610"/>
              <a:gd name="T43" fmla="*/ 51 h 558"/>
              <a:gd name="T44" fmla="*/ 558 w 610"/>
              <a:gd name="T45" fmla="*/ 101 h 558"/>
              <a:gd name="T46" fmla="*/ 51 w 610"/>
              <a:gd name="T47" fmla="*/ 101 h 558"/>
              <a:gd name="T48" fmla="*/ 51 w 610"/>
              <a:gd name="T49" fmla="*/ 51 h 558"/>
              <a:gd name="T50" fmla="*/ 0 w 610"/>
              <a:gd name="T51" fmla="*/ 0 h 558"/>
              <a:gd name="T52" fmla="*/ 0 w 610"/>
              <a:gd name="T53" fmla="*/ 152 h 558"/>
              <a:gd name="T54" fmla="*/ 26 w 610"/>
              <a:gd name="T55" fmla="*/ 152 h 558"/>
              <a:gd name="T56" fmla="*/ 26 w 610"/>
              <a:gd name="T57" fmla="*/ 557 h 558"/>
              <a:gd name="T58" fmla="*/ 583 w 610"/>
              <a:gd name="T59" fmla="*/ 557 h 558"/>
              <a:gd name="T60" fmla="*/ 583 w 610"/>
              <a:gd name="T61" fmla="*/ 152 h 558"/>
              <a:gd name="T62" fmla="*/ 609 w 610"/>
              <a:gd name="T63" fmla="*/ 152 h 558"/>
              <a:gd name="T64" fmla="*/ 609 w 610"/>
              <a:gd name="T65" fmla="*/ 0 h 558"/>
              <a:gd name="T66" fmla="*/ 0 w 610"/>
              <a:gd name="T67" fmla="*/ 0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10" h="558">
                <a:moveTo>
                  <a:pt x="223" y="203"/>
                </a:moveTo>
                <a:lnTo>
                  <a:pt x="223" y="203"/>
                </a:lnTo>
                <a:cubicBezTo>
                  <a:pt x="210" y="204"/>
                  <a:pt x="199" y="216"/>
                  <a:pt x="201" y="230"/>
                </a:cubicBezTo>
                <a:lnTo>
                  <a:pt x="201" y="230"/>
                </a:lnTo>
                <a:cubicBezTo>
                  <a:pt x="202" y="245"/>
                  <a:pt x="214" y="255"/>
                  <a:pt x="228" y="254"/>
                </a:cubicBezTo>
                <a:lnTo>
                  <a:pt x="380" y="254"/>
                </a:lnTo>
                <a:lnTo>
                  <a:pt x="380" y="254"/>
                </a:lnTo>
                <a:cubicBezTo>
                  <a:pt x="390" y="254"/>
                  <a:pt x="398" y="249"/>
                  <a:pt x="403" y="241"/>
                </a:cubicBezTo>
                <a:lnTo>
                  <a:pt x="403" y="241"/>
                </a:lnTo>
                <a:cubicBezTo>
                  <a:pt x="407" y="233"/>
                  <a:pt x="407" y="223"/>
                  <a:pt x="403" y="215"/>
                </a:cubicBezTo>
                <a:lnTo>
                  <a:pt x="403" y="215"/>
                </a:lnTo>
                <a:cubicBezTo>
                  <a:pt x="398" y="207"/>
                  <a:pt x="390" y="203"/>
                  <a:pt x="380" y="203"/>
                </a:cubicBezTo>
                <a:lnTo>
                  <a:pt x="228" y="203"/>
                </a:lnTo>
                <a:lnTo>
                  <a:pt x="226" y="203"/>
                </a:lnTo>
                <a:lnTo>
                  <a:pt x="223" y="203"/>
                </a:lnTo>
                <a:close/>
                <a:moveTo>
                  <a:pt x="76" y="152"/>
                </a:moveTo>
                <a:lnTo>
                  <a:pt x="532" y="152"/>
                </a:lnTo>
                <a:lnTo>
                  <a:pt x="532" y="507"/>
                </a:lnTo>
                <a:lnTo>
                  <a:pt x="76" y="507"/>
                </a:lnTo>
                <a:lnTo>
                  <a:pt x="76" y="152"/>
                </a:lnTo>
                <a:close/>
                <a:moveTo>
                  <a:pt x="51" y="51"/>
                </a:moveTo>
                <a:lnTo>
                  <a:pt x="558" y="51"/>
                </a:lnTo>
                <a:lnTo>
                  <a:pt x="558" y="101"/>
                </a:lnTo>
                <a:lnTo>
                  <a:pt x="51" y="101"/>
                </a:lnTo>
                <a:lnTo>
                  <a:pt x="51" y="51"/>
                </a:lnTo>
                <a:close/>
                <a:moveTo>
                  <a:pt x="0" y="0"/>
                </a:moveTo>
                <a:lnTo>
                  <a:pt x="0" y="152"/>
                </a:lnTo>
                <a:lnTo>
                  <a:pt x="26" y="152"/>
                </a:lnTo>
                <a:lnTo>
                  <a:pt x="26" y="557"/>
                </a:lnTo>
                <a:lnTo>
                  <a:pt x="583" y="557"/>
                </a:lnTo>
                <a:lnTo>
                  <a:pt x="583" y="152"/>
                </a:lnTo>
                <a:lnTo>
                  <a:pt x="609" y="152"/>
                </a:lnTo>
                <a:lnTo>
                  <a:pt x="60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7" name="Freeform 288">
            <a:extLst>
              <a:ext uri="{FF2B5EF4-FFF2-40B4-BE49-F238E27FC236}">
                <a16:creationId xmlns:a16="http://schemas.microsoft.com/office/drawing/2014/main" id="{D6F74944-2968-AD4F-84BA-6E2E632D9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0602" y="4114767"/>
            <a:ext cx="274710" cy="377749"/>
          </a:xfrm>
          <a:custGeom>
            <a:avLst/>
            <a:gdLst>
              <a:gd name="T0" fmla="*/ 128 w 509"/>
              <a:gd name="T1" fmla="*/ 506 h 659"/>
              <a:gd name="T2" fmla="*/ 381 w 509"/>
              <a:gd name="T3" fmla="*/ 506 h 659"/>
              <a:gd name="T4" fmla="*/ 381 w 509"/>
              <a:gd name="T5" fmla="*/ 456 h 659"/>
              <a:gd name="T6" fmla="*/ 128 w 509"/>
              <a:gd name="T7" fmla="*/ 456 h 659"/>
              <a:gd name="T8" fmla="*/ 128 w 509"/>
              <a:gd name="T9" fmla="*/ 506 h 659"/>
              <a:gd name="T10" fmla="*/ 128 w 509"/>
              <a:gd name="T11" fmla="*/ 405 h 659"/>
              <a:gd name="T12" fmla="*/ 381 w 509"/>
              <a:gd name="T13" fmla="*/ 405 h 659"/>
              <a:gd name="T14" fmla="*/ 381 w 509"/>
              <a:gd name="T15" fmla="*/ 354 h 659"/>
              <a:gd name="T16" fmla="*/ 128 w 509"/>
              <a:gd name="T17" fmla="*/ 354 h 659"/>
              <a:gd name="T18" fmla="*/ 128 w 509"/>
              <a:gd name="T19" fmla="*/ 405 h 659"/>
              <a:gd name="T20" fmla="*/ 128 w 509"/>
              <a:gd name="T21" fmla="*/ 304 h 659"/>
              <a:gd name="T22" fmla="*/ 381 w 509"/>
              <a:gd name="T23" fmla="*/ 304 h 659"/>
              <a:gd name="T24" fmla="*/ 381 w 509"/>
              <a:gd name="T25" fmla="*/ 253 h 659"/>
              <a:gd name="T26" fmla="*/ 128 w 509"/>
              <a:gd name="T27" fmla="*/ 253 h 659"/>
              <a:gd name="T28" fmla="*/ 128 w 509"/>
              <a:gd name="T29" fmla="*/ 304 h 659"/>
              <a:gd name="T30" fmla="*/ 355 w 509"/>
              <a:gd name="T31" fmla="*/ 87 h 659"/>
              <a:gd name="T32" fmla="*/ 421 w 509"/>
              <a:gd name="T33" fmla="*/ 151 h 659"/>
              <a:gd name="T34" fmla="*/ 355 w 509"/>
              <a:gd name="T35" fmla="*/ 151 h 659"/>
              <a:gd name="T36" fmla="*/ 355 w 509"/>
              <a:gd name="T37" fmla="*/ 87 h 659"/>
              <a:gd name="T38" fmla="*/ 51 w 509"/>
              <a:gd name="T39" fmla="*/ 51 h 659"/>
              <a:gd name="T40" fmla="*/ 305 w 509"/>
              <a:gd name="T41" fmla="*/ 51 h 659"/>
              <a:gd name="T42" fmla="*/ 305 w 509"/>
              <a:gd name="T43" fmla="*/ 202 h 659"/>
              <a:gd name="T44" fmla="*/ 457 w 509"/>
              <a:gd name="T45" fmla="*/ 202 h 659"/>
              <a:gd name="T46" fmla="*/ 457 w 509"/>
              <a:gd name="T47" fmla="*/ 608 h 659"/>
              <a:gd name="T48" fmla="*/ 51 w 509"/>
              <a:gd name="T49" fmla="*/ 608 h 659"/>
              <a:gd name="T50" fmla="*/ 51 w 509"/>
              <a:gd name="T51" fmla="*/ 51 h 659"/>
              <a:gd name="T52" fmla="*/ 0 w 509"/>
              <a:gd name="T53" fmla="*/ 0 h 659"/>
              <a:gd name="T54" fmla="*/ 0 w 509"/>
              <a:gd name="T55" fmla="*/ 658 h 659"/>
              <a:gd name="T56" fmla="*/ 508 w 509"/>
              <a:gd name="T57" fmla="*/ 658 h 659"/>
              <a:gd name="T58" fmla="*/ 508 w 509"/>
              <a:gd name="T59" fmla="*/ 167 h 659"/>
              <a:gd name="T60" fmla="*/ 500 w 509"/>
              <a:gd name="T61" fmla="*/ 159 h 659"/>
              <a:gd name="T62" fmla="*/ 349 w 509"/>
              <a:gd name="T63" fmla="*/ 7 h 659"/>
              <a:gd name="T64" fmla="*/ 341 w 509"/>
              <a:gd name="T65" fmla="*/ 0 h 659"/>
              <a:gd name="T66" fmla="*/ 0 w 509"/>
              <a:gd name="T67" fmla="*/ 0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09" h="659">
                <a:moveTo>
                  <a:pt x="128" y="506"/>
                </a:moveTo>
                <a:lnTo>
                  <a:pt x="381" y="506"/>
                </a:lnTo>
                <a:lnTo>
                  <a:pt x="381" y="456"/>
                </a:lnTo>
                <a:lnTo>
                  <a:pt x="128" y="456"/>
                </a:lnTo>
                <a:lnTo>
                  <a:pt x="128" y="506"/>
                </a:lnTo>
                <a:close/>
                <a:moveTo>
                  <a:pt x="128" y="405"/>
                </a:moveTo>
                <a:lnTo>
                  <a:pt x="381" y="405"/>
                </a:lnTo>
                <a:lnTo>
                  <a:pt x="381" y="354"/>
                </a:lnTo>
                <a:lnTo>
                  <a:pt x="128" y="354"/>
                </a:lnTo>
                <a:lnTo>
                  <a:pt x="128" y="405"/>
                </a:lnTo>
                <a:close/>
                <a:moveTo>
                  <a:pt x="128" y="304"/>
                </a:moveTo>
                <a:lnTo>
                  <a:pt x="381" y="304"/>
                </a:lnTo>
                <a:lnTo>
                  <a:pt x="381" y="253"/>
                </a:lnTo>
                <a:lnTo>
                  <a:pt x="128" y="253"/>
                </a:lnTo>
                <a:lnTo>
                  <a:pt x="128" y="304"/>
                </a:lnTo>
                <a:close/>
                <a:moveTo>
                  <a:pt x="355" y="87"/>
                </a:moveTo>
                <a:lnTo>
                  <a:pt x="421" y="151"/>
                </a:lnTo>
                <a:lnTo>
                  <a:pt x="355" y="151"/>
                </a:lnTo>
                <a:lnTo>
                  <a:pt x="355" y="87"/>
                </a:lnTo>
                <a:close/>
                <a:moveTo>
                  <a:pt x="51" y="51"/>
                </a:moveTo>
                <a:lnTo>
                  <a:pt x="305" y="51"/>
                </a:lnTo>
                <a:lnTo>
                  <a:pt x="305" y="202"/>
                </a:lnTo>
                <a:lnTo>
                  <a:pt x="457" y="202"/>
                </a:lnTo>
                <a:lnTo>
                  <a:pt x="457" y="608"/>
                </a:lnTo>
                <a:lnTo>
                  <a:pt x="51" y="608"/>
                </a:lnTo>
                <a:lnTo>
                  <a:pt x="51" y="51"/>
                </a:lnTo>
                <a:close/>
                <a:moveTo>
                  <a:pt x="0" y="0"/>
                </a:moveTo>
                <a:lnTo>
                  <a:pt x="0" y="658"/>
                </a:lnTo>
                <a:lnTo>
                  <a:pt x="508" y="658"/>
                </a:lnTo>
                <a:lnTo>
                  <a:pt x="508" y="167"/>
                </a:lnTo>
                <a:lnTo>
                  <a:pt x="500" y="159"/>
                </a:lnTo>
                <a:lnTo>
                  <a:pt x="349" y="7"/>
                </a:lnTo>
                <a:lnTo>
                  <a:pt x="34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8" name="Freeform 289">
            <a:extLst>
              <a:ext uri="{FF2B5EF4-FFF2-40B4-BE49-F238E27FC236}">
                <a16:creationId xmlns:a16="http://schemas.microsoft.com/office/drawing/2014/main" id="{67D68D63-9824-424F-8F2D-C0367597DE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91236" y="1614197"/>
            <a:ext cx="335410" cy="392960"/>
          </a:xfrm>
          <a:custGeom>
            <a:avLst/>
            <a:gdLst>
              <a:gd name="T0" fmla="*/ 254 w 559"/>
              <a:gd name="T1" fmla="*/ 329 h 684"/>
              <a:gd name="T2" fmla="*/ 507 w 559"/>
              <a:gd name="T3" fmla="*/ 329 h 684"/>
              <a:gd name="T4" fmla="*/ 507 w 559"/>
              <a:gd name="T5" fmla="*/ 633 h 684"/>
              <a:gd name="T6" fmla="*/ 254 w 559"/>
              <a:gd name="T7" fmla="*/ 633 h 684"/>
              <a:gd name="T8" fmla="*/ 254 w 559"/>
              <a:gd name="T9" fmla="*/ 329 h 684"/>
              <a:gd name="T10" fmla="*/ 51 w 559"/>
              <a:gd name="T11" fmla="*/ 101 h 684"/>
              <a:gd name="T12" fmla="*/ 102 w 559"/>
              <a:gd name="T13" fmla="*/ 101 h 684"/>
              <a:gd name="T14" fmla="*/ 102 w 559"/>
              <a:gd name="T15" fmla="*/ 202 h 684"/>
              <a:gd name="T16" fmla="*/ 406 w 559"/>
              <a:gd name="T17" fmla="*/ 202 h 684"/>
              <a:gd name="T18" fmla="*/ 406 w 559"/>
              <a:gd name="T19" fmla="*/ 101 h 684"/>
              <a:gd name="T20" fmla="*/ 456 w 559"/>
              <a:gd name="T21" fmla="*/ 101 h 684"/>
              <a:gd name="T22" fmla="*/ 456 w 559"/>
              <a:gd name="T23" fmla="*/ 278 h 684"/>
              <a:gd name="T24" fmla="*/ 203 w 559"/>
              <a:gd name="T25" fmla="*/ 278 h 684"/>
              <a:gd name="T26" fmla="*/ 203 w 559"/>
              <a:gd name="T27" fmla="*/ 583 h 684"/>
              <a:gd name="T28" fmla="*/ 51 w 559"/>
              <a:gd name="T29" fmla="*/ 583 h 684"/>
              <a:gd name="T30" fmla="*/ 51 w 559"/>
              <a:gd name="T31" fmla="*/ 101 h 684"/>
              <a:gd name="T32" fmla="*/ 254 w 559"/>
              <a:gd name="T33" fmla="*/ 51 h 684"/>
              <a:gd name="T34" fmla="*/ 254 w 559"/>
              <a:gd name="T35" fmla="*/ 51 h 684"/>
              <a:gd name="T36" fmla="*/ 279 w 559"/>
              <a:gd name="T37" fmla="*/ 76 h 684"/>
              <a:gd name="T38" fmla="*/ 279 w 559"/>
              <a:gd name="T39" fmla="*/ 101 h 684"/>
              <a:gd name="T40" fmla="*/ 355 w 559"/>
              <a:gd name="T41" fmla="*/ 101 h 684"/>
              <a:gd name="T42" fmla="*/ 355 w 559"/>
              <a:gd name="T43" fmla="*/ 152 h 684"/>
              <a:gd name="T44" fmla="*/ 152 w 559"/>
              <a:gd name="T45" fmla="*/ 152 h 684"/>
              <a:gd name="T46" fmla="*/ 152 w 559"/>
              <a:gd name="T47" fmla="*/ 101 h 684"/>
              <a:gd name="T48" fmla="*/ 229 w 559"/>
              <a:gd name="T49" fmla="*/ 101 h 684"/>
              <a:gd name="T50" fmla="*/ 229 w 559"/>
              <a:gd name="T51" fmla="*/ 76 h 684"/>
              <a:gd name="T52" fmla="*/ 229 w 559"/>
              <a:gd name="T53" fmla="*/ 76 h 684"/>
              <a:gd name="T54" fmla="*/ 254 w 559"/>
              <a:gd name="T55" fmla="*/ 51 h 684"/>
              <a:gd name="T56" fmla="*/ 254 w 559"/>
              <a:gd name="T57" fmla="*/ 0 h 684"/>
              <a:gd name="T58" fmla="*/ 254 w 559"/>
              <a:gd name="T59" fmla="*/ 0 h 684"/>
              <a:gd name="T60" fmla="*/ 188 w 559"/>
              <a:gd name="T61" fmla="*/ 51 h 684"/>
              <a:gd name="T62" fmla="*/ 0 w 559"/>
              <a:gd name="T63" fmla="*/ 51 h 684"/>
              <a:gd name="T64" fmla="*/ 0 w 559"/>
              <a:gd name="T65" fmla="*/ 633 h 684"/>
              <a:gd name="T66" fmla="*/ 203 w 559"/>
              <a:gd name="T67" fmla="*/ 633 h 684"/>
              <a:gd name="T68" fmla="*/ 203 w 559"/>
              <a:gd name="T69" fmla="*/ 683 h 684"/>
              <a:gd name="T70" fmla="*/ 558 w 559"/>
              <a:gd name="T71" fmla="*/ 683 h 684"/>
              <a:gd name="T72" fmla="*/ 558 w 559"/>
              <a:gd name="T73" fmla="*/ 278 h 684"/>
              <a:gd name="T74" fmla="*/ 507 w 559"/>
              <a:gd name="T75" fmla="*/ 278 h 684"/>
              <a:gd name="T76" fmla="*/ 507 w 559"/>
              <a:gd name="T77" fmla="*/ 51 h 684"/>
              <a:gd name="T78" fmla="*/ 319 w 559"/>
              <a:gd name="T79" fmla="*/ 51 h 684"/>
              <a:gd name="T80" fmla="*/ 319 w 559"/>
              <a:gd name="T81" fmla="*/ 51 h 684"/>
              <a:gd name="T82" fmla="*/ 254 w 559"/>
              <a:gd name="T83" fmla="*/ 0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59" h="684">
                <a:moveTo>
                  <a:pt x="254" y="329"/>
                </a:moveTo>
                <a:lnTo>
                  <a:pt x="507" y="329"/>
                </a:lnTo>
                <a:lnTo>
                  <a:pt x="507" y="633"/>
                </a:lnTo>
                <a:lnTo>
                  <a:pt x="254" y="633"/>
                </a:lnTo>
                <a:lnTo>
                  <a:pt x="254" y="329"/>
                </a:lnTo>
                <a:close/>
                <a:moveTo>
                  <a:pt x="51" y="101"/>
                </a:moveTo>
                <a:lnTo>
                  <a:pt x="102" y="101"/>
                </a:lnTo>
                <a:lnTo>
                  <a:pt x="102" y="202"/>
                </a:lnTo>
                <a:lnTo>
                  <a:pt x="406" y="202"/>
                </a:lnTo>
                <a:lnTo>
                  <a:pt x="406" y="101"/>
                </a:lnTo>
                <a:lnTo>
                  <a:pt x="456" y="101"/>
                </a:lnTo>
                <a:lnTo>
                  <a:pt x="456" y="278"/>
                </a:lnTo>
                <a:lnTo>
                  <a:pt x="203" y="278"/>
                </a:lnTo>
                <a:lnTo>
                  <a:pt x="203" y="583"/>
                </a:lnTo>
                <a:lnTo>
                  <a:pt x="51" y="583"/>
                </a:lnTo>
                <a:lnTo>
                  <a:pt x="51" y="101"/>
                </a:lnTo>
                <a:close/>
                <a:moveTo>
                  <a:pt x="254" y="51"/>
                </a:moveTo>
                <a:lnTo>
                  <a:pt x="254" y="51"/>
                </a:lnTo>
                <a:cubicBezTo>
                  <a:pt x="268" y="51"/>
                  <a:pt x="279" y="62"/>
                  <a:pt x="279" y="76"/>
                </a:cubicBezTo>
                <a:lnTo>
                  <a:pt x="279" y="101"/>
                </a:lnTo>
                <a:lnTo>
                  <a:pt x="355" y="101"/>
                </a:lnTo>
                <a:lnTo>
                  <a:pt x="355" y="152"/>
                </a:lnTo>
                <a:lnTo>
                  <a:pt x="152" y="152"/>
                </a:lnTo>
                <a:lnTo>
                  <a:pt x="152" y="101"/>
                </a:lnTo>
                <a:lnTo>
                  <a:pt x="229" y="101"/>
                </a:lnTo>
                <a:lnTo>
                  <a:pt x="229" y="76"/>
                </a:lnTo>
                <a:lnTo>
                  <a:pt x="229" y="76"/>
                </a:lnTo>
                <a:cubicBezTo>
                  <a:pt x="229" y="62"/>
                  <a:pt x="240" y="51"/>
                  <a:pt x="254" y="51"/>
                </a:cubicBezTo>
                <a:close/>
                <a:moveTo>
                  <a:pt x="254" y="0"/>
                </a:moveTo>
                <a:lnTo>
                  <a:pt x="254" y="0"/>
                </a:lnTo>
                <a:cubicBezTo>
                  <a:pt x="222" y="0"/>
                  <a:pt x="199" y="22"/>
                  <a:pt x="188" y="51"/>
                </a:cubicBezTo>
                <a:lnTo>
                  <a:pt x="0" y="51"/>
                </a:lnTo>
                <a:lnTo>
                  <a:pt x="0" y="633"/>
                </a:lnTo>
                <a:lnTo>
                  <a:pt x="203" y="633"/>
                </a:lnTo>
                <a:lnTo>
                  <a:pt x="203" y="683"/>
                </a:lnTo>
                <a:lnTo>
                  <a:pt x="558" y="683"/>
                </a:lnTo>
                <a:lnTo>
                  <a:pt x="558" y="278"/>
                </a:lnTo>
                <a:lnTo>
                  <a:pt x="507" y="278"/>
                </a:lnTo>
                <a:lnTo>
                  <a:pt x="507" y="51"/>
                </a:lnTo>
                <a:lnTo>
                  <a:pt x="319" y="51"/>
                </a:lnTo>
                <a:lnTo>
                  <a:pt x="319" y="51"/>
                </a:lnTo>
                <a:cubicBezTo>
                  <a:pt x="308" y="22"/>
                  <a:pt x="286" y="0"/>
                  <a:pt x="25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77"/>
            </a:endParaRPr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D8D56B9B-C267-1C4E-B1DC-EC9D02D8ACB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61704" y="4685064"/>
            <a:ext cx="418647" cy="332244"/>
          </a:xfrm>
          <a:custGeom>
            <a:avLst/>
            <a:gdLst>
              <a:gd name="connsiteX0" fmla="*/ 342359 w 557329"/>
              <a:gd name="connsiteY0" fmla="*/ 235244 h 427957"/>
              <a:gd name="connsiteX1" fmla="*/ 471076 w 557329"/>
              <a:gd name="connsiteY1" fmla="*/ 235244 h 427957"/>
              <a:gd name="connsiteX2" fmla="*/ 471076 w 557329"/>
              <a:gd name="connsiteY2" fmla="*/ 277773 h 427957"/>
              <a:gd name="connsiteX3" fmla="*/ 342359 w 557329"/>
              <a:gd name="connsiteY3" fmla="*/ 277773 h 427957"/>
              <a:gd name="connsiteX4" fmla="*/ 342359 w 557329"/>
              <a:gd name="connsiteY4" fmla="*/ 150183 h 427957"/>
              <a:gd name="connsiteX5" fmla="*/ 471076 w 557329"/>
              <a:gd name="connsiteY5" fmla="*/ 150183 h 427957"/>
              <a:gd name="connsiteX6" fmla="*/ 471076 w 557329"/>
              <a:gd name="connsiteY6" fmla="*/ 192713 h 427957"/>
              <a:gd name="connsiteX7" fmla="*/ 342359 w 557329"/>
              <a:gd name="connsiteY7" fmla="*/ 192713 h 427957"/>
              <a:gd name="connsiteX8" fmla="*/ 193031 w 557329"/>
              <a:gd name="connsiteY8" fmla="*/ 133070 h 427957"/>
              <a:gd name="connsiteX9" fmla="*/ 150288 w 557329"/>
              <a:gd name="connsiteY9" fmla="*/ 175640 h 427957"/>
              <a:gd name="connsiteX10" fmla="*/ 193031 w 557329"/>
              <a:gd name="connsiteY10" fmla="*/ 219541 h 427957"/>
              <a:gd name="connsiteX11" fmla="*/ 237109 w 557329"/>
              <a:gd name="connsiteY11" fmla="*/ 175640 h 427957"/>
              <a:gd name="connsiteX12" fmla="*/ 193031 w 557329"/>
              <a:gd name="connsiteY12" fmla="*/ 133070 h 427957"/>
              <a:gd name="connsiteX13" fmla="*/ 193031 w 557329"/>
              <a:gd name="connsiteY13" fmla="*/ 90500 h 427957"/>
              <a:gd name="connsiteX14" fmla="*/ 279852 w 557329"/>
              <a:gd name="connsiteY14" fmla="*/ 175640 h 427957"/>
              <a:gd name="connsiteX15" fmla="*/ 253137 w 557329"/>
              <a:gd name="connsiteY15" fmla="*/ 236835 h 427957"/>
              <a:gd name="connsiteX16" fmla="*/ 301223 w 557329"/>
              <a:gd name="connsiteY16" fmla="*/ 325966 h 427957"/>
              <a:gd name="connsiteX17" fmla="*/ 257145 w 557329"/>
              <a:gd name="connsiteY17" fmla="*/ 325966 h 427957"/>
              <a:gd name="connsiteX18" fmla="*/ 193031 w 557329"/>
              <a:gd name="connsiteY18" fmla="*/ 262111 h 427957"/>
              <a:gd name="connsiteX19" fmla="*/ 128917 w 557329"/>
              <a:gd name="connsiteY19" fmla="*/ 325966 h 427957"/>
              <a:gd name="connsiteX20" fmla="*/ 86174 w 557329"/>
              <a:gd name="connsiteY20" fmla="*/ 325966 h 427957"/>
              <a:gd name="connsiteX21" fmla="*/ 132924 w 557329"/>
              <a:gd name="connsiteY21" fmla="*/ 236835 h 427957"/>
              <a:gd name="connsiteX22" fmla="*/ 107545 w 557329"/>
              <a:gd name="connsiteY22" fmla="*/ 175640 h 427957"/>
              <a:gd name="connsiteX23" fmla="*/ 193031 w 557329"/>
              <a:gd name="connsiteY23" fmla="*/ 90500 h 427957"/>
              <a:gd name="connsiteX24" fmla="*/ 212851 w 557329"/>
              <a:gd name="connsiteY24" fmla="*/ 41246 h 427957"/>
              <a:gd name="connsiteX25" fmla="*/ 212851 w 557329"/>
              <a:gd name="connsiteY25" fmla="*/ 42529 h 427957"/>
              <a:gd name="connsiteX26" fmla="*/ 44892 w 557329"/>
              <a:gd name="connsiteY26" fmla="*/ 42529 h 427957"/>
              <a:gd name="connsiteX27" fmla="*/ 44892 w 557329"/>
              <a:gd name="connsiteY27" fmla="*/ 42530 h 427957"/>
              <a:gd name="connsiteX28" fmla="*/ 43790 w 557329"/>
              <a:gd name="connsiteY28" fmla="*/ 42530 h 427957"/>
              <a:gd name="connsiteX29" fmla="*/ 44892 w 557329"/>
              <a:gd name="connsiteY29" fmla="*/ 42843 h 427957"/>
              <a:gd name="connsiteX30" fmla="*/ 44892 w 557329"/>
              <a:gd name="connsiteY30" fmla="*/ 383220 h 427957"/>
              <a:gd name="connsiteX31" fmla="*/ 44891 w 557329"/>
              <a:gd name="connsiteY31" fmla="*/ 383222 h 427957"/>
              <a:gd name="connsiteX32" fmla="*/ 44891 w 557329"/>
              <a:gd name="connsiteY32" fmla="*/ 385427 h 427957"/>
              <a:gd name="connsiteX33" fmla="*/ 44892 w 557329"/>
              <a:gd name="connsiteY33" fmla="*/ 385427 h 427957"/>
              <a:gd name="connsiteX34" fmla="*/ 116773 w 557329"/>
              <a:gd name="connsiteY34" fmla="*/ 385427 h 427957"/>
              <a:gd name="connsiteX35" fmla="*/ 119427 w 557329"/>
              <a:gd name="connsiteY35" fmla="*/ 376124 h 427957"/>
              <a:gd name="connsiteX36" fmla="*/ 149947 w 557329"/>
              <a:gd name="connsiteY36" fmla="*/ 364162 h 427957"/>
              <a:gd name="connsiteX37" fmla="*/ 181795 w 557329"/>
              <a:gd name="connsiteY37" fmla="*/ 376124 h 427957"/>
              <a:gd name="connsiteX38" fmla="*/ 184449 w 557329"/>
              <a:gd name="connsiteY38" fmla="*/ 385427 h 427957"/>
              <a:gd name="connsiteX39" fmla="*/ 212851 w 557329"/>
              <a:gd name="connsiteY39" fmla="*/ 385427 h 427957"/>
              <a:gd name="connsiteX40" fmla="*/ 212851 w 557329"/>
              <a:gd name="connsiteY40" fmla="*/ 386349 h 427957"/>
              <a:gd name="connsiteX41" fmla="*/ 212852 w 557329"/>
              <a:gd name="connsiteY41" fmla="*/ 386349 h 427957"/>
              <a:gd name="connsiteX42" fmla="*/ 212852 w 557329"/>
              <a:gd name="connsiteY42" fmla="*/ 385427 h 427957"/>
              <a:gd name="connsiteX43" fmla="*/ 372880 w 557329"/>
              <a:gd name="connsiteY43" fmla="*/ 385427 h 427957"/>
              <a:gd name="connsiteX44" fmla="*/ 376861 w 557329"/>
              <a:gd name="connsiteY44" fmla="*/ 376124 h 427957"/>
              <a:gd name="connsiteX45" fmla="*/ 407381 w 557329"/>
              <a:gd name="connsiteY45" fmla="*/ 364162 h 427957"/>
              <a:gd name="connsiteX46" fmla="*/ 437902 w 557329"/>
              <a:gd name="connsiteY46" fmla="*/ 376124 h 427957"/>
              <a:gd name="connsiteX47" fmla="*/ 441883 w 557329"/>
              <a:gd name="connsiteY47" fmla="*/ 385427 h 427957"/>
              <a:gd name="connsiteX48" fmla="*/ 514866 w 557329"/>
              <a:gd name="connsiteY48" fmla="*/ 385427 h 427957"/>
              <a:gd name="connsiteX49" fmla="*/ 514866 w 557329"/>
              <a:gd name="connsiteY49" fmla="*/ 42530 h 427957"/>
              <a:gd name="connsiteX50" fmla="*/ 212852 w 557329"/>
              <a:gd name="connsiteY50" fmla="*/ 42530 h 427957"/>
              <a:gd name="connsiteX51" fmla="*/ 212852 w 557329"/>
              <a:gd name="connsiteY51" fmla="*/ 41246 h 427957"/>
              <a:gd name="connsiteX52" fmla="*/ 0 w 557329"/>
              <a:gd name="connsiteY52" fmla="*/ 0 h 427957"/>
              <a:gd name="connsiteX53" fmla="*/ 557329 w 557329"/>
              <a:gd name="connsiteY53" fmla="*/ 0 h 427957"/>
              <a:gd name="connsiteX54" fmla="*/ 557329 w 557329"/>
              <a:gd name="connsiteY54" fmla="*/ 427957 h 427957"/>
              <a:gd name="connsiteX55" fmla="*/ 0 w 557329"/>
              <a:gd name="connsiteY55" fmla="*/ 427957 h 427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57329" h="427957">
                <a:moveTo>
                  <a:pt x="342359" y="235244"/>
                </a:moveTo>
                <a:lnTo>
                  <a:pt x="471076" y="235244"/>
                </a:lnTo>
                <a:lnTo>
                  <a:pt x="471076" y="277773"/>
                </a:lnTo>
                <a:lnTo>
                  <a:pt x="342359" y="277773"/>
                </a:lnTo>
                <a:close/>
                <a:moveTo>
                  <a:pt x="342359" y="150183"/>
                </a:moveTo>
                <a:lnTo>
                  <a:pt x="471076" y="150183"/>
                </a:lnTo>
                <a:lnTo>
                  <a:pt x="471076" y="192713"/>
                </a:lnTo>
                <a:lnTo>
                  <a:pt x="342359" y="192713"/>
                </a:lnTo>
                <a:close/>
                <a:moveTo>
                  <a:pt x="193031" y="133070"/>
                </a:moveTo>
                <a:cubicBezTo>
                  <a:pt x="168988" y="133070"/>
                  <a:pt x="150288" y="151695"/>
                  <a:pt x="150288" y="175640"/>
                </a:cubicBezTo>
                <a:cubicBezTo>
                  <a:pt x="150288" y="200916"/>
                  <a:pt x="168988" y="219541"/>
                  <a:pt x="193031" y="219541"/>
                </a:cubicBezTo>
                <a:cubicBezTo>
                  <a:pt x="217073" y="219541"/>
                  <a:pt x="237109" y="200916"/>
                  <a:pt x="237109" y="175640"/>
                </a:cubicBezTo>
                <a:cubicBezTo>
                  <a:pt x="237109" y="151695"/>
                  <a:pt x="217073" y="133070"/>
                  <a:pt x="193031" y="133070"/>
                </a:cubicBezTo>
                <a:close/>
                <a:moveTo>
                  <a:pt x="193031" y="90500"/>
                </a:moveTo>
                <a:cubicBezTo>
                  <a:pt x="239780" y="90500"/>
                  <a:pt x="279852" y="129079"/>
                  <a:pt x="279852" y="175640"/>
                </a:cubicBezTo>
                <a:cubicBezTo>
                  <a:pt x="279852" y="200916"/>
                  <a:pt x="269166" y="222202"/>
                  <a:pt x="253137" y="236835"/>
                </a:cubicBezTo>
                <a:cubicBezTo>
                  <a:pt x="282523" y="256790"/>
                  <a:pt x="301223" y="290048"/>
                  <a:pt x="301223" y="325966"/>
                </a:cubicBezTo>
                <a:lnTo>
                  <a:pt x="257145" y="325966"/>
                </a:lnTo>
                <a:cubicBezTo>
                  <a:pt x="257145" y="291378"/>
                  <a:pt x="229095" y="262111"/>
                  <a:pt x="193031" y="262111"/>
                </a:cubicBezTo>
                <a:cubicBezTo>
                  <a:pt x="156966" y="262111"/>
                  <a:pt x="128917" y="291378"/>
                  <a:pt x="128917" y="325966"/>
                </a:cubicBezTo>
                <a:lnTo>
                  <a:pt x="86174" y="325966"/>
                </a:lnTo>
                <a:cubicBezTo>
                  <a:pt x="86174" y="290048"/>
                  <a:pt x="104874" y="256790"/>
                  <a:pt x="132924" y="236835"/>
                </a:cubicBezTo>
                <a:cubicBezTo>
                  <a:pt x="116895" y="222202"/>
                  <a:pt x="107545" y="200916"/>
                  <a:pt x="107545" y="175640"/>
                </a:cubicBezTo>
                <a:cubicBezTo>
                  <a:pt x="107545" y="129079"/>
                  <a:pt x="146281" y="90500"/>
                  <a:pt x="193031" y="90500"/>
                </a:cubicBezTo>
                <a:close/>
                <a:moveTo>
                  <a:pt x="212851" y="41246"/>
                </a:moveTo>
                <a:lnTo>
                  <a:pt x="212851" y="42529"/>
                </a:lnTo>
                <a:lnTo>
                  <a:pt x="44892" y="42529"/>
                </a:lnTo>
                <a:lnTo>
                  <a:pt x="44892" y="42530"/>
                </a:lnTo>
                <a:lnTo>
                  <a:pt x="43790" y="42530"/>
                </a:lnTo>
                <a:lnTo>
                  <a:pt x="44892" y="42843"/>
                </a:lnTo>
                <a:lnTo>
                  <a:pt x="44892" y="383220"/>
                </a:lnTo>
                <a:lnTo>
                  <a:pt x="44891" y="383222"/>
                </a:lnTo>
                <a:lnTo>
                  <a:pt x="44891" y="385427"/>
                </a:lnTo>
                <a:lnTo>
                  <a:pt x="44892" y="385427"/>
                </a:lnTo>
                <a:lnTo>
                  <a:pt x="116773" y="385427"/>
                </a:lnTo>
                <a:cubicBezTo>
                  <a:pt x="118100" y="382769"/>
                  <a:pt x="116773" y="378782"/>
                  <a:pt x="119427" y="376124"/>
                </a:cubicBezTo>
                <a:cubicBezTo>
                  <a:pt x="127389" y="366820"/>
                  <a:pt x="139331" y="364162"/>
                  <a:pt x="149947" y="364162"/>
                </a:cubicBezTo>
                <a:cubicBezTo>
                  <a:pt x="161890" y="364162"/>
                  <a:pt x="172506" y="366820"/>
                  <a:pt x="181795" y="376124"/>
                </a:cubicBezTo>
                <a:cubicBezTo>
                  <a:pt x="183122" y="378782"/>
                  <a:pt x="183122" y="382769"/>
                  <a:pt x="184449" y="385427"/>
                </a:cubicBezTo>
                <a:lnTo>
                  <a:pt x="212851" y="385427"/>
                </a:lnTo>
                <a:lnTo>
                  <a:pt x="212851" y="386349"/>
                </a:lnTo>
                <a:lnTo>
                  <a:pt x="212852" y="386349"/>
                </a:lnTo>
                <a:lnTo>
                  <a:pt x="212852" y="385427"/>
                </a:lnTo>
                <a:lnTo>
                  <a:pt x="372880" y="385427"/>
                </a:lnTo>
                <a:cubicBezTo>
                  <a:pt x="374207" y="382769"/>
                  <a:pt x="374207" y="378782"/>
                  <a:pt x="376861" y="376124"/>
                </a:cubicBezTo>
                <a:cubicBezTo>
                  <a:pt x="384823" y="366820"/>
                  <a:pt x="395438" y="364162"/>
                  <a:pt x="407381" y="364162"/>
                </a:cubicBezTo>
                <a:cubicBezTo>
                  <a:pt x="417997" y="364162"/>
                  <a:pt x="429940" y="366820"/>
                  <a:pt x="437902" y="376124"/>
                </a:cubicBezTo>
                <a:cubicBezTo>
                  <a:pt x="440556" y="378782"/>
                  <a:pt x="439229" y="382769"/>
                  <a:pt x="441883" y="385427"/>
                </a:cubicBezTo>
                <a:lnTo>
                  <a:pt x="514866" y="385427"/>
                </a:lnTo>
                <a:lnTo>
                  <a:pt x="514866" y="42530"/>
                </a:lnTo>
                <a:lnTo>
                  <a:pt x="212852" y="42530"/>
                </a:lnTo>
                <a:lnTo>
                  <a:pt x="212852" y="41246"/>
                </a:lnTo>
                <a:close/>
                <a:moveTo>
                  <a:pt x="0" y="0"/>
                </a:moveTo>
                <a:lnTo>
                  <a:pt x="557329" y="0"/>
                </a:lnTo>
                <a:lnTo>
                  <a:pt x="557329" y="427957"/>
                </a:lnTo>
                <a:lnTo>
                  <a:pt x="0" y="4279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>
              <a:defRPr/>
            </a:pPr>
            <a:endParaRPr lang="en-US" sz="2961" dirty="0">
              <a:latin typeface="Raleway Light" panose="020B0403030101060003" pitchFamily="34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5367F0-6BEE-764F-BD7B-D123F82CDBB6}"/>
              </a:ext>
            </a:extLst>
          </p:cNvPr>
          <p:cNvSpPr txBox="1"/>
          <p:nvPr/>
        </p:nvSpPr>
        <p:spPr>
          <a:xfrm>
            <a:off x="4998969" y="3320319"/>
            <a:ext cx="195714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3000" b="1" spc="-45" dirty="0">
                <a:solidFill>
                  <a:schemeClr val="tx2"/>
                </a:solidFill>
                <a:latin typeface="Raleway" panose="020B0503030101060003" pitchFamily="34" charset="77"/>
              </a:rPr>
              <a:t>Product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DD46BC-6A16-E74C-88C4-3E1038D102E1}"/>
              </a:ext>
            </a:extLst>
          </p:cNvPr>
          <p:cNvSpPr txBox="1"/>
          <p:nvPr/>
        </p:nvSpPr>
        <p:spPr>
          <a:xfrm>
            <a:off x="1247496" y="2289931"/>
            <a:ext cx="2062666" cy="35394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700" b="1" spc="-15" dirty="0">
                <a:solidFill>
                  <a:schemeClr val="accent1"/>
                </a:solidFill>
                <a:latin typeface="Raleway" panose="020B0503030101060003" pitchFamily="34" charset="77"/>
              </a:rPr>
              <a:t>Business Model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8BBAE1-696B-C748-8808-B6ECC13EB5D5}"/>
              </a:ext>
            </a:extLst>
          </p:cNvPr>
          <p:cNvSpPr txBox="1"/>
          <p:nvPr/>
        </p:nvSpPr>
        <p:spPr>
          <a:xfrm>
            <a:off x="1247496" y="2650717"/>
            <a:ext cx="1783570" cy="99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50"/>
              </a:lnSpc>
            </a:pPr>
            <a:r>
              <a:rPr lang="en-US" sz="1250" spc="-10" dirty="0">
                <a:latin typeface="Raleway Light" panose="020B0403030101060003" pitchFamily="34" charset="77"/>
              </a:rPr>
              <a:t>HW value becomes SW value.</a:t>
            </a:r>
          </a:p>
          <a:p>
            <a:pPr>
              <a:lnSpc>
                <a:spcPts val="1750"/>
              </a:lnSpc>
            </a:pPr>
            <a:r>
              <a:rPr lang="en-US" sz="1250" spc="-10" dirty="0">
                <a:latin typeface="Raleway Light" panose="020B0403030101060003" pitchFamily="34" charset="77"/>
              </a:rPr>
              <a:t>Value monetized over lifetime of product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A0EC55-C366-DF4E-919D-9B991229847C}"/>
              </a:ext>
            </a:extLst>
          </p:cNvPr>
          <p:cNvSpPr txBox="1"/>
          <p:nvPr/>
        </p:nvSpPr>
        <p:spPr>
          <a:xfrm>
            <a:off x="1284948" y="4728860"/>
            <a:ext cx="2099638" cy="35394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700" b="1" spc="-15" dirty="0">
                <a:solidFill>
                  <a:schemeClr val="accent4"/>
                </a:solidFill>
                <a:latin typeface="Raleway" panose="020B0503030101060003" pitchFamily="34" charset="77"/>
              </a:rPr>
              <a:t>Feature Planning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5FFF32-5B7D-3F44-8CFC-B3DEC791A812}"/>
              </a:ext>
            </a:extLst>
          </p:cNvPr>
          <p:cNvSpPr txBox="1"/>
          <p:nvPr/>
        </p:nvSpPr>
        <p:spPr>
          <a:xfrm>
            <a:off x="1247496" y="5116327"/>
            <a:ext cx="1783570" cy="76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50"/>
              </a:lnSpc>
            </a:pPr>
            <a:r>
              <a:rPr lang="en-US" sz="1250" spc="-10" dirty="0">
                <a:latin typeface="Raleway Light" panose="020B0403030101060003" pitchFamily="34" charset="77"/>
              </a:rPr>
              <a:t>Features are now shared across every supplier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32493C-2151-C64B-BA7C-C95928C25A64}"/>
              </a:ext>
            </a:extLst>
          </p:cNvPr>
          <p:cNvSpPr txBox="1"/>
          <p:nvPr/>
        </p:nvSpPr>
        <p:spPr>
          <a:xfrm>
            <a:off x="9612844" y="2237841"/>
            <a:ext cx="1783570" cy="35394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1700" b="1" spc="-15" dirty="0">
                <a:solidFill>
                  <a:schemeClr val="accent2"/>
                </a:solidFill>
                <a:latin typeface="Raleway" panose="020B0503030101060003" pitchFamily="34" charset="77"/>
              </a:rPr>
              <a:t>SW Platform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CBE674-2C2C-C045-AA8E-E3DF58CDE783}"/>
              </a:ext>
            </a:extLst>
          </p:cNvPr>
          <p:cNvSpPr txBox="1"/>
          <p:nvPr/>
        </p:nvSpPr>
        <p:spPr>
          <a:xfrm>
            <a:off x="8631547" y="2653658"/>
            <a:ext cx="2832548" cy="99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750"/>
              </a:lnSpc>
            </a:pPr>
            <a:r>
              <a:rPr lang="en-US" sz="1250" spc="-10" dirty="0">
                <a:latin typeface="Raleway Light" panose="020B0403030101060003" pitchFamily="34" charset="77"/>
              </a:rPr>
              <a:t>System boundary moves to Container/ execution environment.  </a:t>
            </a:r>
          </a:p>
          <a:p>
            <a:pPr algn="r">
              <a:lnSpc>
                <a:spcPts val="1750"/>
              </a:lnSpc>
            </a:pPr>
            <a:r>
              <a:rPr lang="en-US" sz="1250" spc="-10" dirty="0">
                <a:latin typeface="Raleway Light" panose="020B0403030101060003" pitchFamily="34" charset="77"/>
              </a:rPr>
              <a:t>APIs and capabilities are completely new and as yet undefined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AD104D-34BD-124C-8A10-FEBF13CF352F}"/>
              </a:ext>
            </a:extLst>
          </p:cNvPr>
          <p:cNvSpPr txBox="1"/>
          <p:nvPr/>
        </p:nvSpPr>
        <p:spPr>
          <a:xfrm>
            <a:off x="8663227" y="4850286"/>
            <a:ext cx="1984572" cy="35394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1700" b="1" spc="-15" dirty="0">
                <a:solidFill>
                  <a:schemeClr val="accent5"/>
                </a:solidFill>
                <a:latin typeface="Raleway" panose="020B0503030101060003" pitchFamily="34" charset="77"/>
              </a:rPr>
              <a:t>User Experience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70A225-FC33-C140-821E-48E2FD0BFE7E}"/>
              </a:ext>
            </a:extLst>
          </p:cNvPr>
          <p:cNvSpPr txBox="1"/>
          <p:nvPr/>
        </p:nvSpPr>
        <p:spPr>
          <a:xfrm>
            <a:off x="8455126" y="5204230"/>
            <a:ext cx="2594307" cy="76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750"/>
              </a:lnSpc>
            </a:pPr>
            <a:r>
              <a:rPr lang="en-US" sz="1250" spc="-10" dirty="0">
                <a:latin typeface="Raleway Light" panose="020B0403030101060003" pitchFamily="34" charset="77"/>
              </a:rPr>
              <a:t>Product UX is impacted by SDV.  Do we have the freedom to give the customer what they want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00F150-62D9-0A6C-CC24-5CCF7B13A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 Manager’s SDV Challenge</a:t>
            </a:r>
          </a:p>
        </p:txBody>
      </p:sp>
    </p:spTree>
    <p:extLst>
      <p:ext uri="{BB962C8B-B14F-4D97-AF65-F5344CB8AC3E}">
        <p14:creationId xmlns:p14="http://schemas.microsoft.com/office/powerpoint/2010/main" val="2923439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"/>
          <p:cNvSpPr/>
          <p:nvPr/>
        </p:nvSpPr>
        <p:spPr>
          <a:xfrm>
            <a:off x="986025" y="2323500"/>
            <a:ext cx="2793993" cy="2829771"/>
          </a:xfrm>
          <a:prstGeom prst="roundRect">
            <a:avLst>
              <a:gd name="adj" fmla="val 10113"/>
            </a:avLst>
          </a:prstGeom>
          <a:solidFill>
            <a:schemeClr val="lt2"/>
          </a:solidFill>
          <a:ln w="508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08" name="Google Shape;108;p6"/>
          <p:cNvSpPr/>
          <p:nvPr/>
        </p:nvSpPr>
        <p:spPr>
          <a:xfrm>
            <a:off x="1539518" y="3197770"/>
            <a:ext cx="1686366" cy="60885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09" name="Google Shape;109;p6"/>
          <p:cNvSpPr/>
          <p:nvPr/>
        </p:nvSpPr>
        <p:spPr>
          <a:xfrm>
            <a:off x="4702072" y="2323500"/>
            <a:ext cx="2790593" cy="2829776"/>
          </a:xfrm>
          <a:prstGeom prst="roundRect">
            <a:avLst>
              <a:gd name="adj" fmla="val 9567"/>
            </a:avLst>
          </a:prstGeom>
          <a:solidFill>
            <a:schemeClr val="lt2"/>
          </a:solidFill>
          <a:ln w="508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10" name="Google Shape;110;p6"/>
          <p:cNvSpPr/>
          <p:nvPr/>
        </p:nvSpPr>
        <p:spPr>
          <a:xfrm>
            <a:off x="5252818" y="3244215"/>
            <a:ext cx="1686366" cy="74671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11" name="Google Shape;111;p6"/>
          <p:cNvSpPr/>
          <p:nvPr/>
        </p:nvSpPr>
        <p:spPr>
          <a:xfrm>
            <a:off x="8411320" y="2323500"/>
            <a:ext cx="2790593" cy="2922311"/>
          </a:xfrm>
          <a:prstGeom prst="roundRect">
            <a:avLst>
              <a:gd name="adj" fmla="val 9704"/>
            </a:avLst>
          </a:prstGeom>
          <a:solidFill>
            <a:schemeClr val="lt2"/>
          </a:solidFill>
          <a:ln w="508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12" name="Google Shape;112;p6"/>
          <p:cNvSpPr/>
          <p:nvPr/>
        </p:nvSpPr>
        <p:spPr>
          <a:xfrm>
            <a:off x="9052398" y="3344190"/>
            <a:ext cx="1686366" cy="56241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45713" tIns="22850" rIns="45713" bIns="22850" anchor="ctr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Lifetime monetization</a:t>
            </a:r>
            <a:endParaRPr lang="en-US" sz="800" dirty="0"/>
          </a:p>
        </p:txBody>
      </p:sp>
      <p:cxnSp>
        <p:nvCxnSpPr>
          <p:cNvPr id="113" name="Google Shape;113;p6"/>
          <p:cNvCxnSpPr/>
          <p:nvPr/>
        </p:nvCxnSpPr>
        <p:spPr>
          <a:xfrm>
            <a:off x="2374463" y="2935978"/>
            <a:ext cx="0" cy="502615"/>
          </a:xfrm>
          <a:prstGeom prst="straightConnector1">
            <a:avLst/>
          </a:prstGeom>
          <a:noFill/>
          <a:ln w="508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" name="Google Shape;114;p6"/>
          <p:cNvCxnSpPr/>
          <p:nvPr/>
        </p:nvCxnSpPr>
        <p:spPr>
          <a:xfrm>
            <a:off x="6096000" y="2935978"/>
            <a:ext cx="0" cy="502615"/>
          </a:xfrm>
          <a:prstGeom prst="straightConnector1">
            <a:avLst/>
          </a:prstGeom>
          <a:noFill/>
          <a:ln w="508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6"/>
          <p:cNvCxnSpPr/>
          <p:nvPr/>
        </p:nvCxnSpPr>
        <p:spPr>
          <a:xfrm>
            <a:off x="9809297" y="2935978"/>
            <a:ext cx="0" cy="502615"/>
          </a:xfrm>
          <a:prstGeom prst="straightConnector1">
            <a:avLst/>
          </a:prstGeom>
          <a:noFill/>
          <a:ln w="508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6" name="Google Shape;116;p6"/>
          <p:cNvSpPr/>
          <p:nvPr/>
        </p:nvSpPr>
        <p:spPr>
          <a:xfrm>
            <a:off x="1761986" y="1713776"/>
            <a:ext cx="1222204" cy="1222202"/>
          </a:xfrm>
          <a:custGeom>
            <a:avLst/>
            <a:gdLst/>
            <a:ahLst/>
            <a:cxnLst/>
            <a:rect l="l" t="t" r="r" b="b"/>
            <a:pathLst>
              <a:path w="1961" h="1961" extrusionOk="0">
                <a:moveTo>
                  <a:pt x="1960" y="980"/>
                </a:moveTo>
                <a:lnTo>
                  <a:pt x="1960" y="980"/>
                </a:lnTo>
                <a:cubicBezTo>
                  <a:pt x="1960" y="1522"/>
                  <a:pt x="1521" y="1960"/>
                  <a:pt x="980" y="1960"/>
                </a:cubicBezTo>
                <a:lnTo>
                  <a:pt x="980" y="1960"/>
                </a:lnTo>
                <a:cubicBezTo>
                  <a:pt x="439" y="1960"/>
                  <a:pt x="0" y="1522"/>
                  <a:pt x="0" y="980"/>
                </a:cubicBezTo>
                <a:lnTo>
                  <a:pt x="0" y="980"/>
                </a:lnTo>
                <a:cubicBezTo>
                  <a:pt x="0" y="439"/>
                  <a:pt x="439" y="0"/>
                  <a:pt x="980" y="0"/>
                </a:cubicBezTo>
                <a:lnTo>
                  <a:pt x="980" y="0"/>
                </a:lnTo>
                <a:cubicBezTo>
                  <a:pt x="1521" y="0"/>
                  <a:pt x="1960" y="439"/>
                  <a:pt x="1960" y="980"/>
                </a:cubicBezTo>
              </a:path>
            </a:pathLst>
          </a:custGeom>
          <a:solidFill>
            <a:schemeClr val="lt2"/>
          </a:solidFill>
          <a:ln w="508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17" name="Google Shape;117;p6"/>
          <p:cNvSpPr/>
          <p:nvPr/>
        </p:nvSpPr>
        <p:spPr>
          <a:xfrm>
            <a:off x="5486270" y="1713776"/>
            <a:ext cx="1219457" cy="1222202"/>
          </a:xfrm>
          <a:custGeom>
            <a:avLst/>
            <a:gdLst/>
            <a:ahLst/>
            <a:cxnLst/>
            <a:rect l="l" t="t" r="r" b="b"/>
            <a:pathLst>
              <a:path w="1960" h="1961" extrusionOk="0">
                <a:moveTo>
                  <a:pt x="1959" y="980"/>
                </a:moveTo>
                <a:lnTo>
                  <a:pt x="1959" y="980"/>
                </a:lnTo>
                <a:cubicBezTo>
                  <a:pt x="1959" y="1522"/>
                  <a:pt x="1520" y="1960"/>
                  <a:pt x="980" y="1960"/>
                </a:cubicBezTo>
                <a:lnTo>
                  <a:pt x="980" y="1960"/>
                </a:lnTo>
                <a:cubicBezTo>
                  <a:pt x="439" y="1960"/>
                  <a:pt x="0" y="1522"/>
                  <a:pt x="0" y="980"/>
                </a:cubicBezTo>
                <a:lnTo>
                  <a:pt x="0" y="980"/>
                </a:lnTo>
                <a:cubicBezTo>
                  <a:pt x="0" y="439"/>
                  <a:pt x="439" y="0"/>
                  <a:pt x="980" y="0"/>
                </a:cubicBezTo>
                <a:lnTo>
                  <a:pt x="980" y="0"/>
                </a:lnTo>
                <a:cubicBezTo>
                  <a:pt x="1520" y="0"/>
                  <a:pt x="1959" y="439"/>
                  <a:pt x="1959" y="980"/>
                </a:cubicBezTo>
              </a:path>
            </a:pathLst>
          </a:custGeom>
          <a:solidFill>
            <a:schemeClr val="lt2"/>
          </a:solidFill>
          <a:ln w="508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18" name="Google Shape;118;p6"/>
          <p:cNvSpPr/>
          <p:nvPr/>
        </p:nvSpPr>
        <p:spPr>
          <a:xfrm>
            <a:off x="9199569" y="1713776"/>
            <a:ext cx="1222204" cy="1222202"/>
          </a:xfrm>
          <a:custGeom>
            <a:avLst/>
            <a:gdLst/>
            <a:ahLst/>
            <a:cxnLst/>
            <a:rect l="l" t="t" r="r" b="b"/>
            <a:pathLst>
              <a:path w="1962" h="1961" extrusionOk="0">
                <a:moveTo>
                  <a:pt x="1961" y="980"/>
                </a:moveTo>
                <a:lnTo>
                  <a:pt x="1961" y="980"/>
                </a:lnTo>
                <a:cubicBezTo>
                  <a:pt x="1961" y="1522"/>
                  <a:pt x="1521" y="1960"/>
                  <a:pt x="980" y="1960"/>
                </a:cubicBezTo>
                <a:lnTo>
                  <a:pt x="980" y="1960"/>
                </a:lnTo>
                <a:cubicBezTo>
                  <a:pt x="439" y="1960"/>
                  <a:pt x="0" y="1522"/>
                  <a:pt x="0" y="980"/>
                </a:cubicBezTo>
                <a:lnTo>
                  <a:pt x="0" y="980"/>
                </a:lnTo>
                <a:cubicBezTo>
                  <a:pt x="0" y="439"/>
                  <a:pt x="439" y="0"/>
                  <a:pt x="980" y="0"/>
                </a:cubicBezTo>
                <a:lnTo>
                  <a:pt x="980" y="0"/>
                </a:lnTo>
                <a:cubicBezTo>
                  <a:pt x="1521" y="0"/>
                  <a:pt x="1961" y="439"/>
                  <a:pt x="1961" y="980"/>
                </a:cubicBezTo>
              </a:path>
            </a:pathLst>
          </a:custGeom>
          <a:solidFill>
            <a:schemeClr val="lt2"/>
          </a:solidFill>
          <a:ln w="508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19" name="Google Shape;119;p6"/>
          <p:cNvSpPr/>
          <p:nvPr/>
        </p:nvSpPr>
        <p:spPr>
          <a:xfrm>
            <a:off x="5796629" y="2026880"/>
            <a:ext cx="595374" cy="595372"/>
          </a:xfrm>
          <a:custGeom>
            <a:avLst/>
            <a:gdLst/>
            <a:ahLst/>
            <a:cxnLst/>
            <a:rect l="l" t="t" r="r" b="b"/>
            <a:pathLst>
              <a:path w="344128" h="344127" extrusionOk="0">
                <a:moveTo>
                  <a:pt x="14368" y="270540"/>
                </a:moveTo>
                <a:cubicBezTo>
                  <a:pt x="11854" y="270540"/>
                  <a:pt x="10058" y="272704"/>
                  <a:pt x="10058" y="274868"/>
                </a:cubicBezTo>
                <a:lnTo>
                  <a:pt x="10058" y="288215"/>
                </a:lnTo>
                <a:cubicBezTo>
                  <a:pt x="10058" y="290740"/>
                  <a:pt x="11854" y="292904"/>
                  <a:pt x="14368" y="292904"/>
                </a:cubicBezTo>
                <a:lnTo>
                  <a:pt x="126084" y="292904"/>
                </a:lnTo>
                <a:cubicBezTo>
                  <a:pt x="121055" y="285690"/>
                  <a:pt x="116745" y="278476"/>
                  <a:pt x="113512" y="270540"/>
                </a:cubicBezTo>
                <a:close/>
                <a:moveTo>
                  <a:pt x="14368" y="238075"/>
                </a:moveTo>
                <a:cubicBezTo>
                  <a:pt x="11854" y="238075"/>
                  <a:pt x="10058" y="239879"/>
                  <a:pt x="10058" y="242404"/>
                </a:cubicBezTo>
                <a:lnTo>
                  <a:pt x="10058" y="255750"/>
                </a:lnTo>
                <a:cubicBezTo>
                  <a:pt x="10058" y="258275"/>
                  <a:pt x="11854" y="260440"/>
                  <a:pt x="14368" y="260440"/>
                </a:cubicBezTo>
                <a:lnTo>
                  <a:pt x="109920" y="260440"/>
                </a:lnTo>
                <a:cubicBezTo>
                  <a:pt x="107405" y="253225"/>
                  <a:pt x="105968" y="245650"/>
                  <a:pt x="104531" y="238075"/>
                </a:cubicBezTo>
                <a:close/>
                <a:moveTo>
                  <a:pt x="14368" y="205610"/>
                </a:moveTo>
                <a:cubicBezTo>
                  <a:pt x="11854" y="205610"/>
                  <a:pt x="10058" y="207414"/>
                  <a:pt x="10058" y="209939"/>
                </a:cubicBezTo>
                <a:lnTo>
                  <a:pt x="10058" y="223286"/>
                </a:lnTo>
                <a:cubicBezTo>
                  <a:pt x="10058" y="225811"/>
                  <a:pt x="11854" y="227614"/>
                  <a:pt x="14368" y="227614"/>
                </a:cubicBezTo>
                <a:lnTo>
                  <a:pt x="104172" y="227614"/>
                </a:lnTo>
                <a:cubicBezTo>
                  <a:pt x="104172" y="226171"/>
                  <a:pt x="103813" y="224728"/>
                  <a:pt x="103813" y="223286"/>
                </a:cubicBezTo>
                <a:cubicBezTo>
                  <a:pt x="103813" y="217153"/>
                  <a:pt x="104172" y="211382"/>
                  <a:pt x="105250" y="205610"/>
                </a:cubicBezTo>
                <a:close/>
                <a:moveTo>
                  <a:pt x="14368" y="172785"/>
                </a:moveTo>
                <a:cubicBezTo>
                  <a:pt x="11854" y="172785"/>
                  <a:pt x="10058" y="174949"/>
                  <a:pt x="10058" y="177474"/>
                </a:cubicBezTo>
                <a:lnTo>
                  <a:pt x="10058" y="190821"/>
                </a:lnTo>
                <a:cubicBezTo>
                  <a:pt x="10058" y="192985"/>
                  <a:pt x="11854" y="195510"/>
                  <a:pt x="14368" y="195510"/>
                </a:cubicBezTo>
                <a:lnTo>
                  <a:pt x="107046" y="195510"/>
                </a:lnTo>
                <a:cubicBezTo>
                  <a:pt x="109201" y="187574"/>
                  <a:pt x="111356" y="179999"/>
                  <a:pt x="114589" y="172785"/>
                </a:cubicBezTo>
                <a:close/>
                <a:moveTo>
                  <a:pt x="225246" y="166687"/>
                </a:moveTo>
                <a:cubicBezTo>
                  <a:pt x="228091" y="166687"/>
                  <a:pt x="230225" y="169221"/>
                  <a:pt x="230225" y="171755"/>
                </a:cubicBezTo>
                <a:lnTo>
                  <a:pt x="230225" y="181528"/>
                </a:lnTo>
                <a:cubicBezTo>
                  <a:pt x="235559" y="182614"/>
                  <a:pt x="242671" y="185510"/>
                  <a:pt x="244449" y="193473"/>
                </a:cubicBezTo>
                <a:cubicBezTo>
                  <a:pt x="245160" y="196369"/>
                  <a:pt x="243382" y="198903"/>
                  <a:pt x="240893" y="199627"/>
                </a:cubicBezTo>
                <a:cubicBezTo>
                  <a:pt x="238048" y="200351"/>
                  <a:pt x="235559" y="198541"/>
                  <a:pt x="234848" y="196007"/>
                </a:cubicBezTo>
                <a:cubicBezTo>
                  <a:pt x="233781" y="191663"/>
                  <a:pt x="227024" y="191301"/>
                  <a:pt x="227024" y="191301"/>
                </a:cubicBezTo>
                <a:cubicBezTo>
                  <a:pt x="219912" y="191301"/>
                  <a:pt x="213867" y="196731"/>
                  <a:pt x="213512" y="204332"/>
                </a:cubicBezTo>
                <a:cubicBezTo>
                  <a:pt x="213156" y="211210"/>
                  <a:pt x="218490" y="217001"/>
                  <a:pt x="225246" y="217363"/>
                </a:cubicBezTo>
                <a:lnTo>
                  <a:pt x="225958" y="217725"/>
                </a:lnTo>
                <a:cubicBezTo>
                  <a:pt x="237692" y="218449"/>
                  <a:pt x="247294" y="228946"/>
                  <a:pt x="246938" y="241615"/>
                </a:cubicBezTo>
                <a:cubicBezTo>
                  <a:pt x="246582" y="252112"/>
                  <a:pt x="239470" y="260800"/>
                  <a:pt x="230225" y="263333"/>
                </a:cubicBezTo>
                <a:lnTo>
                  <a:pt x="230225" y="272021"/>
                </a:lnTo>
                <a:cubicBezTo>
                  <a:pt x="230225" y="274916"/>
                  <a:pt x="228091" y="277450"/>
                  <a:pt x="225246" y="277450"/>
                </a:cubicBezTo>
                <a:cubicBezTo>
                  <a:pt x="222402" y="277450"/>
                  <a:pt x="220268" y="274916"/>
                  <a:pt x="220268" y="272021"/>
                </a:cubicBezTo>
                <a:lnTo>
                  <a:pt x="220268" y="264057"/>
                </a:lnTo>
                <a:cubicBezTo>
                  <a:pt x="214934" y="262971"/>
                  <a:pt x="207822" y="259352"/>
                  <a:pt x="206044" y="249941"/>
                </a:cubicBezTo>
                <a:cubicBezTo>
                  <a:pt x="205333" y="247045"/>
                  <a:pt x="207111" y="244511"/>
                  <a:pt x="209956" y="243787"/>
                </a:cubicBezTo>
                <a:cubicBezTo>
                  <a:pt x="212800" y="243425"/>
                  <a:pt x="215290" y="245235"/>
                  <a:pt x="216001" y="247769"/>
                </a:cubicBezTo>
                <a:cubicBezTo>
                  <a:pt x="217068" y="253922"/>
                  <a:pt x="222757" y="253922"/>
                  <a:pt x="223113" y="253922"/>
                </a:cubicBezTo>
                <a:lnTo>
                  <a:pt x="223468" y="253922"/>
                </a:lnTo>
                <a:cubicBezTo>
                  <a:pt x="230580" y="254284"/>
                  <a:pt x="236626" y="248493"/>
                  <a:pt x="236981" y="241615"/>
                </a:cubicBezTo>
                <a:cubicBezTo>
                  <a:pt x="237337" y="234376"/>
                  <a:pt x="231647" y="228222"/>
                  <a:pt x="224891" y="227860"/>
                </a:cubicBezTo>
                <a:lnTo>
                  <a:pt x="224180" y="227498"/>
                </a:lnTo>
                <a:cubicBezTo>
                  <a:pt x="212089" y="226774"/>
                  <a:pt x="203199" y="216277"/>
                  <a:pt x="203555" y="203970"/>
                </a:cubicBezTo>
                <a:cubicBezTo>
                  <a:pt x="203910" y="193473"/>
                  <a:pt x="211022" y="184786"/>
                  <a:pt x="220268" y="181890"/>
                </a:cubicBezTo>
                <a:lnTo>
                  <a:pt x="220268" y="171755"/>
                </a:lnTo>
                <a:cubicBezTo>
                  <a:pt x="220268" y="169221"/>
                  <a:pt x="222402" y="166687"/>
                  <a:pt x="225246" y="166687"/>
                </a:cubicBezTo>
                <a:close/>
                <a:moveTo>
                  <a:pt x="223791" y="146452"/>
                </a:moveTo>
                <a:cubicBezTo>
                  <a:pt x="181763" y="146452"/>
                  <a:pt x="147637" y="180721"/>
                  <a:pt x="147637" y="223286"/>
                </a:cubicBezTo>
                <a:cubicBezTo>
                  <a:pt x="147637" y="265490"/>
                  <a:pt x="181763" y="300119"/>
                  <a:pt x="223791" y="300119"/>
                </a:cubicBezTo>
                <a:cubicBezTo>
                  <a:pt x="266178" y="300119"/>
                  <a:pt x="300304" y="265490"/>
                  <a:pt x="300304" y="223286"/>
                </a:cubicBezTo>
                <a:cubicBezTo>
                  <a:pt x="300304" y="180721"/>
                  <a:pt x="266178" y="146452"/>
                  <a:pt x="223791" y="146452"/>
                </a:cubicBezTo>
                <a:close/>
                <a:moveTo>
                  <a:pt x="14368" y="140320"/>
                </a:moveTo>
                <a:cubicBezTo>
                  <a:pt x="11854" y="140320"/>
                  <a:pt x="10058" y="142484"/>
                  <a:pt x="10058" y="145009"/>
                </a:cubicBezTo>
                <a:lnTo>
                  <a:pt x="10058" y="158356"/>
                </a:lnTo>
                <a:cubicBezTo>
                  <a:pt x="10058" y="160881"/>
                  <a:pt x="11854" y="162684"/>
                  <a:pt x="14368" y="162684"/>
                </a:cubicBezTo>
                <a:lnTo>
                  <a:pt x="119978" y="162684"/>
                </a:lnTo>
                <a:cubicBezTo>
                  <a:pt x="124647" y="154748"/>
                  <a:pt x="130395" y="147173"/>
                  <a:pt x="136861" y="140320"/>
                </a:cubicBezTo>
                <a:close/>
                <a:moveTo>
                  <a:pt x="228820" y="112544"/>
                </a:moveTo>
                <a:lnTo>
                  <a:pt x="228820" y="136352"/>
                </a:lnTo>
                <a:cubicBezTo>
                  <a:pt x="274081" y="139237"/>
                  <a:pt x="310362" y="177113"/>
                  <a:pt x="310362" y="223286"/>
                </a:cubicBezTo>
                <a:cubicBezTo>
                  <a:pt x="310362" y="270900"/>
                  <a:pt x="271567" y="310219"/>
                  <a:pt x="223791" y="310219"/>
                </a:cubicBezTo>
                <a:cubicBezTo>
                  <a:pt x="176015" y="310219"/>
                  <a:pt x="137579" y="270900"/>
                  <a:pt x="137579" y="223286"/>
                </a:cubicBezTo>
                <a:cubicBezTo>
                  <a:pt x="137579" y="209939"/>
                  <a:pt x="140812" y="197314"/>
                  <a:pt x="145841" y="185771"/>
                </a:cubicBezTo>
                <a:lnTo>
                  <a:pt x="128599" y="168456"/>
                </a:lnTo>
                <a:cubicBezTo>
                  <a:pt x="119259" y="184689"/>
                  <a:pt x="113871" y="203446"/>
                  <a:pt x="113871" y="223286"/>
                </a:cubicBezTo>
                <a:cubicBezTo>
                  <a:pt x="113871" y="284247"/>
                  <a:pt x="163443" y="334026"/>
                  <a:pt x="223791" y="334026"/>
                </a:cubicBezTo>
                <a:cubicBezTo>
                  <a:pt x="284498" y="334026"/>
                  <a:pt x="333711" y="284247"/>
                  <a:pt x="333711" y="223286"/>
                </a:cubicBezTo>
                <a:cubicBezTo>
                  <a:pt x="333711" y="163766"/>
                  <a:pt x="287372" y="115430"/>
                  <a:pt x="228820" y="112544"/>
                </a:cubicBezTo>
                <a:close/>
                <a:moveTo>
                  <a:pt x="218762" y="112544"/>
                </a:moveTo>
                <a:cubicBezTo>
                  <a:pt x="183559" y="113987"/>
                  <a:pt x="153025" y="132384"/>
                  <a:pt x="133987" y="159438"/>
                </a:cubicBezTo>
                <a:lnTo>
                  <a:pt x="151229" y="176753"/>
                </a:lnTo>
                <a:cubicBezTo>
                  <a:pt x="165598" y="154027"/>
                  <a:pt x="190384" y="138155"/>
                  <a:pt x="218762" y="136352"/>
                </a:cubicBezTo>
                <a:close/>
                <a:moveTo>
                  <a:pt x="14368" y="107855"/>
                </a:moveTo>
                <a:cubicBezTo>
                  <a:pt x="11854" y="107855"/>
                  <a:pt x="10058" y="110019"/>
                  <a:pt x="10058" y="112544"/>
                </a:cubicBezTo>
                <a:lnTo>
                  <a:pt x="10058" y="125530"/>
                </a:lnTo>
                <a:cubicBezTo>
                  <a:pt x="10058" y="128416"/>
                  <a:pt x="11854" y="130219"/>
                  <a:pt x="14368" y="130219"/>
                </a:cubicBezTo>
                <a:lnTo>
                  <a:pt x="147278" y="130219"/>
                </a:lnTo>
                <a:cubicBezTo>
                  <a:pt x="157695" y="121562"/>
                  <a:pt x="169549" y="114709"/>
                  <a:pt x="182122" y="110019"/>
                </a:cubicBezTo>
                <a:cubicBezTo>
                  <a:pt x="181044" y="108576"/>
                  <a:pt x="179966" y="107855"/>
                  <a:pt x="178170" y="107855"/>
                </a:cubicBezTo>
                <a:lnTo>
                  <a:pt x="68610" y="107855"/>
                </a:lnTo>
                <a:close/>
                <a:moveTo>
                  <a:pt x="68610" y="75390"/>
                </a:moveTo>
                <a:cubicBezTo>
                  <a:pt x="65736" y="75390"/>
                  <a:pt x="63940" y="77194"/>
                  <a:pt x="63940" y="80079"/>
                </a:cubicBezTo>
                <a:lnTo>
                  <a:pt x="63940" y="93065"/>
                </a:lnTo>
                <a:cubicBezTo>
                  <a:pt x="63940" y="95590"/>
                  <a:pt x="65736" y="97755"/>
                  <a:pt x="68610" y="97755"/>
                </a:cubicBezTo>
                <a:lnTo>
                  <a:pt x="178170" y="97755"/>
                </a:lnTo>
                <a:lnTo>
                  <a:pt x="232412" y="97755"/>
                </a:lnTo>
                <a:cubicBezTo>
                  <a:pt x="234927" y="97755"/>
                  <a:pt x="236723" y="95590"/>
                  <a:pt x="236723" y="93065"/>
                </a:cubicBezTo>
                <a:lnTo>
                  <a:pt x="236723" y="80079"/>
                </a:lnTo>
                <a:cubicBezTo>
                  <a:pt x="236723" y="77194"/>
                  <a:pt x="234927" y="75390"/>
                  <a:pt x="232412" y="75390"/>
                </a:cubicBezTo>
                <a:lnTo>
                  <a:pt x="199723" y="75390"/>
                </a:lnTo>
                <a:close/>
                <a:moveTo>
                  <a:pt x="35921" y="42925"/>
                </a:moveTo>
                <a:cubicBezTo>
                  <a:pt x="33407" y="42925"/>
                  <a:pt x="31611" y="45090"/>
                  <a:pt x="31611" y="47254"/>
                </a:cubicBezTo>
                <a:lnTo>
                  <a:pt x="31611" y="60961"/>
                </a:lnTo>
                <a:cubicBezTo>
                  <a:pt x="31611" y="63126"/>
                  <a:pt x="33407" y="65290"/>
                  <a:pt x="35921" y="65290"/>
                </a:cubicBezTo>
                <a:lnTo>
                  <a:pt x="68610" y="65290"/>
                </a:lnTo>
                <a:lnTo>
                  <a:pt x="199723" y="65290"/>
                </a:lnTo>
                <a:cubicBezTo>
                  <a:pt x="202597" y="65290"/>
                  <a:pt x="204393" y="63126"/>
                  <a:pt x="204393" y="60961"/>
                </a:cubicBezTo>
                <a:lnTo>
                  <a:pt x="204393" y="47254"/>
                </a:lnTo>
                <a:cubicBezTo>
                  <a:pt x="204393" y="45090"/>
                  <a:pt x="202597" y="42925"/>
                  <a:pt x="199723" y="42925"/>
                </a:cubicBezTo>
                <a:lnTo>
                  <a:pt x="89804" y="42925"/>
                </a:lnTo>
                <a:close/>
                <a:moveTo>
                  <a:pt x="89804" y="10100"/>
                </a:moveTo>
                <a:cubicBezTo>
                  <a:pt x="87648" y="10100"/>
                  <a:pt x="85493" y="12625"/>
                  <a:pt x="85493" y="14789"/>
                </a:cubicBezTo>
                <a:lnTo>
                  <a:pt x="85493" y="28136"/>
                </a:lnTo>
                <a:cubicBezTo>
                  <a:pt x="85493" y="30661"/>
                  <a:pt x="87648" y="32825"/>
                  <a:pt x="89804" y="32825"/>
                </a:cubicBezTo>
                <a:lnTo>
                  <a:pt x="199723" y="32825"/>
                </a:lnTo>
                <a:lnTo>
                  <a:pt x="253965" y="32825"/>
                </a:lnTo>
                <a:cubicBezTo>
                  <a:pt x="256480" y="32825"/>
                  <a:pt x="258635" y="30661"/>
                  <a:pt x="258635" y="28136"/>
                </a:cubicBezTo>
                <a:lnTo>
                  <a:pt x="258635" y="14789"/>
                </a:lnTo>
                <a:cubicBezTo>
                  <a:pt x="258635" y="12625"/>
                  <a:pt x="256480" y="10100"/>
                  <a:pt x="253965" y="10100"/>
                </a:cubicBezTo>
                <a:close/>
                <a:moveTo>
                  <a:pt x="89804" y="0"/>
                </a:moveTo>
                <a:lnTo>
                  <a:pt x="253965" y="0"/>
                </a:lnTo>
                <a:cubicBezTo>
                  <a:pt x="262227" y="0"/>
                  <a:pt x="268693" y="6853"/>
                  <a:pt x="268693" y="14789"/>
                </a:cubicBezTo>
                <a:lnTo>
                  <a:pt x="268693" y="28136"/>
                </a:lnTo>
                <a:cubicBezTo>
                  <a:pt x="268693" y="36432"/>
                  <a:pt x="262227" y="42925"/>
                  <a:pt x="253965" y="42925"/>
                </a:cubicBezTo>
                <a:lnTo>
                  <a:pt x="213733" y="42925"/>
                </a:lnTo>
                <a:cubicBezTo>
                  <a:pt x="214092" y="44368"/>
                  <a:pt x="214451" y="45811"/>
                  <a:pt x="214451" y="47254"/>
                </a:cubicBezTo>
                <a:lnTo>
                  <a:pt x="214451" y="60961"/>
                </a:lnTo>
                <a:cubicBezTo>
                  <a:pt x="214451" y="62404"/>
                  <a:pt x="214092" y="63847"/>
                  <a:pt x="213733" y="65290"/>
                </a:cubicBezTo>
                <a:lnTo>
                  <a:pt x="232412" y="65290"/>
                </a:lnTo>
                <a:cubicBezTo>
                  <a:pt x="240315" y="65290"/>
                  <a:pt x="246781" y="71783"/>
                  <a:pt x="246781" y="80079"/>
                </a:cubicBezTo>
                <a:lnTo>
                  <a:pt x="246781" y="93065"/>
                </a:lnTo>
                <a:cubicBezTo>
                  <a:pt x="246781" y="97394"/>
                  <a:pt x="244985" y="101001"/>
                  <a:pt x="242111" y="103887"/>
                </a:cubicBezTo>
                <a:cubicBezTo>
                  <a:pt x="299945" y="112905"/>
                  <a:pt x="344128" y="163045"/>
                  <a:pt x="344128" y="223286"/>
                </a:cubicBezTo>
                <a:cubicBezTo>
                  <a:pt x="344128" y="289658"/>
                  <a:pt x="290246" y="344127"/>
                  <a:pt x="223791" y="344127"/>
                </a:cubicBezTo>
                <a:cubicBezTo>
                  <a:pt x="187869" y="344127"/>
                  <a:pt x="155899" y="328255"/>
                  <a:pt x="133987" y="303005"/>
                </a:cubicBezTo>
                <a:lnTo>
                  <a:pt x="14368" y="303005"/>
                </a:lnTo>
                <a:cubicBezTo>
                  <a:pt x="6107" y="303005"/>
                  <a:pt x="0" y="296512"/>
                  <a:pt x="0" y="288215"/>
                </a:cubicBezTo>
                <a:lnTo>
                  <a:pt x="0" y="274868"/>
                </a:lnTo>
                <a:cubicBezTo>
                  <a:pt x="0" y="271261"/>
                  <a:pt x="1078" y="268015"/>
                  <a:pt x="3233" y="265129"/>
                </a:cubicBezTo>
                <a:cubicBezTo>
                  <a:pt x="1078" y="262965"/>
                  <a:pt x="0" y="259718"/>
                  <a:pt x="0" y="255750"/>
                </a:cubicBezTo>
                <a:lnTo>
                  <a:pt x="0" y="242404"/>
                </a:lnTo>
                <a:cubicBezTo>
                  <a:pt x="0" y="238796"/>
                  <a:pt x="1078" y="235550"/>
                  <a:pt x="3233" y="233025"/>
                </a:cubicBezTo>
                <a:cubicBezTo>
                  <a:pt x="1078" y="230139"/>
                  <a:pt x="0" y="226893"/>
                  <a:pt x="0" y="223286"/>
                </a:cubicBezTo>
                <a:lnTo>
                  <a:pt x="0" y="209939"/>
                </a:lnTo>
                <a:cubicBezTo>
                  <a:pt x="0" y="206332"/>
                  <a:pt x="1078" y="202725"/>
                  <a:pt x="3233" y="200560"/>
                </a:cubicBezTo>
                <a:cubicBezTo>
                  <a:pt x="1078" y="197674"/>
                  <a:pt x="0" y="194428"/>
                  <a:pt x="0" y="190821"/>
                </a:cubicBezTo>
                <a:lnTo>
                  <a:pt x="0" y="177474"/>
                </a:lnTo>
                <a:cubicBezTo>
                  <a:pt x="0" y="173867"/>
                  <a:pt x="1078" y="170260"/>
                  <a:pt x="3233" y="167735"/>
                </a:cubicBezTo>
                <a:cubicBezTo>
                  <a:pt x="1078" y="165209"/>
                  <a:pt x="0" y="161963"/>
                  <a:pt x="0" y="158356"/>
                </a:cubicBezTo>
                <a:lnTo>
                  <a:pt x="0" y="145009"/>
                </a:lnTo>
                <a:cubicBezTo>
                  <a:pt x="0" y="141402"/>
                  <a:pt x="1078" y="138155"/>
                  <a:pt x="3233" y="135270"/>
                </a:cubicBezTo>
                <a:cubicBezTo>
                  <a:pt x="1078" y="132744"/>
                  <a:pt x="0" y="129498"/>
                  <a:pt x="0" y="125530"/>
                </a:cubicBezTo>
                <a:lnTo>
                  <a:pt x="0" y="112544"/>
                </a:lnTo>
                <a:cubicBezTo>
                  <a:pt x="0" y="104248"/>
                  <a:pt x="6107" y="97755"/>
                  <a:pt x="14368" y="97755"/>
                </a:cubicBezTo>
                <a:lnTo>
                  <a:pt x="54601" y="97755"/>
                </a:lnTo>
                <a:cubicBezTo>
                  <a:pt x="54241" y="96312"/>
                  <a:pt x="53523" y="94869"/>
                  <a:pt x="53523" y="93065"/>
                </a:cubicBezTo>
                <a:lnTo>
                  <a:pt x="53523" y="80079"/>
                </a:lnTo>
                <a:cubicBezTo>
                  <a:pt x="53523" y="78276"/>
                  <a:pt x="54241" y="76833"/>
                  <a:pt x="54601" y="75390"/>
                </a:cubicBezTo>
                <a:lnTo>
                  <a:pt x="35921" y="75390"/>
                </a:lnTo>
                <a:cubicBezTo>
                  <a:pt x="28019" y="75390"/>
                  <a:pt x="21553" y="68897"/>
                  <a:pt x="21553" y="60961"/>
                </a:cubicBezTo>
                <a:lnTo>
                  <a:pt x="21553" y="47254"/>
                </a:lnTo>
                <a:cubicBezTo>
                  <a:pt x="21553" y="39318"/>
                  <a:pt x="28019" y="32825"/>
                  <a:pt x="35921" y="32825"/>
                </a:cubicBezTo>
                <a:lnTo>
                  <a:pt x="76153" y="32825"/>
                </a:lnTo>
                <a:cubicBezTo>
                  <a:pt x="75794" y="31022"/>
                  <a:pt x="75076" y="29579"/>
                  <a:pt x="75076" y="28136"/>
                </a:cubicBezTo>
                <a:lnTo>
                  <a:pt x="75076" y="14789"/>
                </a:lnTo>
                <a:cubicBezTo>
                  <a:pt x="75076" y="6853"/>
                  <a:pt x="81901" y="0"/>
                  <a:pt x="8980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20" name="Google Shape;120;p6"/>
          <p:cNvSpPr/>
          <p:nvPr/>
        </p:nvSpPr>
        <p:spPr>
          <a:xfrm>
            <a:off x="9471476" y="2024132"/>
            <a:ext cx="670152" cy="601490"/>
          </a:xfrm>
          <a:custGeom>
            <a:avLst/>
            <a:gdLst/>
            <a:ahLst/>
            <a:cxnLst/>
            <a:rect l="l" t="t" r="r" b="b"/>
            <a:pathLst>
              <a:path w="1075" h="966" extrusionOk="0">
                <a:moveTo>
                  <a:pt x="60" y="877"/>
                </a:moveTo>
                <a:lnTo>
                  <a:pt x="60" y="815"/>
                </a:lnTo>
                <a:lnTo>
                  <a:pt x="189" y="517"/>
                </a:lnTo>
                <a:lnTo>
                  <a:pt x="189" y="517"/>
                </a:lnTo>
                <a:cubicBezTo>
                  <a:pt x="190" y="516"/>
                  <a:pt x="190" y="515"/>
                  <a:pt x="191" y="515"/>
                </a:cubicBezTo>
                <a:lnTo>
                  <a:pt x="191" y="515"/>
                </a:lnTo>
                <a:cubicBezTo>
                  <a:pt x="192" y="515"/>
                  <a:pt x="192" y="516"/>
                  <a:pt x="193" y="517"/>
                </a:cubicBezTo>
                <a:lnTo>
                  <a:pt x="347" y="778"/>
                </a:lnTo>
                <a:lnTo>
                  <a:pt x="347" y="778"/>
                </a:lnTo>
                <a:cubicBezTo>
                  <a:pt x="353" y="788"/>
                  <a:pt x="362" y="794"/>
                  <a:pt x="373" y="794"/>
                </a:cubicBezTo>
                <a:lnTo>
                  <a:pt x="373" y="794"/>
                </a:lnTo>
                <a:cubicBezTo>
                  <a:pt x="384" y="794"/>
                  <a:pt x="394" y="788"/>
                  <a:pt x="399" y="778"/>
                </a:cubicBezTo>
                <a:lnTo>
                  <a:pt x="559" y="506"/>
                </a:lnTo>
                <a:lnTo>
                  <a:pt x="559" y="506"/>
                </a:lnTo>
                <a:lnTo>
                  <a:pt x="560" y="506"/>
                </a:lnTo>
                <a:lnTo>
                  <a:pt x="560" y="506"/>
                </a:lnTo>
                <a:cubicBezTo>
                  <a:pt x="561" y="506"/>
                  <a:pt x="561" y="506"/>
                  <a:pt x="562" y="506"/>
                </a:cubicBezTo>
                <a:lnTo>
                  <a:pt x="717" y="649"/>
                </a:lnTo>
                <a:lnTo>
                  <a:pt x="717" y="649"/>
                </a:lnTo>
                <a:cubicBezTo>
                  <a:pt x="724" y="655"/>
                  <a:pt x="732" y="657"/>
                  <a:pt x="742" y="656"/>
                </a:cubicBezTo>
                <a:lnTo>
                  <a:pt x="742" y="656"/>
                </a:lnTo>
                <a:cubicBezTo>
                  <a:pt x="750" y="655"/>
                  <a:pt x="758" y="650"/>
                  <a:pt x="763" y="643"/>
                </a:cubicBezTo>
                <a:lnTo>
                  <a:pt x="910" y="408"/>
                </a:lnTo>
                <a:lnTo>
                  <a:pt x="910" y="408"/>
                </a:lnTo>
                <a:cubicBezTo>
                  <a:pt x="911" y="407"/>
                  <a:pt x="911" y="407"/>
                  <a:pt x="913" y="407"/>
                </a:cubicBezTo>
                <a:lnTo>
                  <a:pt x="913" y="407"/>
                </a:lnTo>
                <a:cubicBezTo>
                  <a:pt x="914" y="407"/>
                  <a:pt x="914" y="408"/>
                  <a:pt x="914" y="408"/>
                </a:cubicBezTo>
                <a:lnTo>
                  <a:pt x="914" y="904"/>
                </a:lnTo>
                <a:lnTo>
                  <a:pt x="87" y="904"/>
                </a:lnTo>
                <a:lnTo>
                  <a:pt x="87" y="904"/>
                </a:lnTo>
                <a:cubicBezTo>
                  <a:pt x="72" y="904"/>
                  <a:pt x="60" y="892"/>
                  <a:pt x="60" y="877"/>
                </a:cubicBezTo>
                <a:close/>
                <a:moveTo>
                  <a:pt x="189" y="292"/>
                </a:moveTo>
                <a:lnTo>
                  <a:pt x="189" y="292"/>
                </a:lnTo>
                <a:cubicBezTo>
                  <a:pt x="203" y="292"/>
                  <a:pt x="215" y="303"/>
                  <a:pt x="215" y="318"/>
                </a:cubicBezTo>
                <a:lnTo>
                  <a:pt x="215" y="318"/>
                </a:lnTo>
                <a:cubicBezTo>
                  <a:pt x="215" y="332"/>
                  <a:pt x="203" y="344"/>
                  <a:pt x="189" y="344"/>
                </a:cubicBezTo>
                <a:lnTo>
                  <a:pt x="189" y="344"/>
                </a:lnTo>
                <a:cubicBezTo>
                  <a:pt x="175" y="344"/>
                  <a:pt x="163" y="332"/>
                  <a:pt x="163" y="318"/>
                </a:cubicBezTo>
                <a:lnTo>
                  <a:pt x="163" y="318"/>
                </a:lnTo>
                <a:cubicBezTo>
                  <a:pt x="163" y="303"/>
                  <a:pt x="175" y="292"/>
                  <a:pt x="189" y="292"/>
                </a:cubicBezTo>
                <a:close/>
                <a:moveTo>
                  <a:pt x="399" y="630"/>
                </a:moveTo>
                <a:lnTo>
                  <a:pt x="399" y="630"/>
                </a:lnTo>
                <a:cubicBezTo>
                  <a:pt x="399" y="644"/>
                  <a:pt x="387" y="657"/>
                  <a:pt x="373" y="657"/>
                </a:cubicBezTo>
                <a:lnTo>
                  <a:pt x="373" y="657"/>
                </a:lnTo>
                <a:cubicBezTo>
                  <a:pt x="359" y="657"/>
                  <a:pt x="347" y="644"/>
                  <a:pt x="347" y="630"/>
                </a:cubicBezTo>
                <a:lnTo>
                  <a:pt x="347" y="630"/>
                </a:lnTo>
                <a:cubicBezTo>
                  <a:pt x="347" y="616"/>
                  <a:pt x="359" y="604"/>
                  <a:pt x="373" y="604"/>
                </a:cubicBezTo>
                <a:lnTo>
                  <a:pt x="373" y="604"/>
                </a:lnTo>
                <a:cubicBezTo>
                  <a:pt x="387" y="604"/>
                  <a:pt x="399" y="616"/>
                  <a:pt x="399" y="630"/>
                </a:cubicBezTo>
                <a:close/>
                <a:moveTo>
                  <a:pt x="557" y="292"/>
                </a:moveTo>
                <a:lnTo>
                  <a:pt x="557" y="292"/>
                </a:lnTo>
                <a:cubicBezTo>
                  <a:pt x="572" y="292"/>
                  <a:pt x="583" y="303"/>
                  <a:pt x="583" y="318"/>
                </a:cubicBezTo>
                <a:lnTo>
                  <a:pt x="583" y="318"/>
                </a:lnTo>
                <a:cubicBezTo>
                  <a:pt x="583" y="332"/>
                  <a:pt x="572" y="344"/>
                  <a:pt x="557" y="344"/>
                </a:cubicBezTo>
                <a:lnTo>
                  <a:pt x="557" y="344"/>
                </a:lnTo>
                <a:cubicBezTo>
                  <a:pt x="542" y="344"/>
                  <a:pt x="531" y="332"/>
                  <a:pt x="531" y="318"/>
                </a:cubicBezTo>
                <a:lnTo>
                  <a:pt x="531" y="318"/>
                </a:lnTo>
                <a:cubicBezTo>
                  <a:pt x="531" y="303"/>
                  <a:pt x="542" y="292"/>
                  <a:pt x="557" y="292"/>
                </a:cubicBezTo>
                <a:close/>
                <a:moveTo>
                  <a:pt x="741" y="460"/>
                </a:moveTo>
                <a:lnTo>
                  <a:pt x="741" y="460"/>
                </a:lnTo>
                <a:cubicBezTo>
                  <a:pt x="755" y="460"/>
                  <a:pt x="767" y="472"/>
                  <a:pt x="767" y="487"/>
                </a:cubicBezTo>
                <a:lnTo>
                  <a:pt x="767" y="487"/>
                </a:lnTo>
                <a:cubicBezTo>
                  <a:pt x="767" y="501"/>
                  <a:pt x="755" y="513"/>
                  <a:pt x="741" y="513"/>
                </a:cubicBezTo>
                <a:lnTo>
                  <a:pt x="741" y="513"/>
                </a:lnTo>
                <a:cubicBezTo>
                  <a:pt x="726" y="513"/>
                  <a:pt x="715" y="501"/>
                  <a:pt x="715" y="487"/>
                </a:cubicBezTo>
                <a:lnTo>
                  <a:pt x="715" y="487"/>
                </a:lnTo>
                <a:cubicBezTo>
                  <a:pt x="715" y="472"/>
                  <a:pt x="726" y="460"/>
                  <a:pt x="741" y="460"/>
                </a:cubicBezTo>
                <a:close/>
                <a:moveTo>
                  <a:pt x="928" y="163"/>
                </a:moveTo>
                <a:lnTo>
                  <a:pt x="928" y="163"/>
                </a:lnTo>
                <a:cubicBezTo>
                  <a:pt x="943" y="163"/>
                  <a:pt x="954" y="175"/>
                  <a:pt x="954" y="189"/>
                </a:cubicBezTo>
                <a:lnTo>
                  <a:pt x="954" y="189"/>
                </a:lnTo>
                <a:cubicBezTo>
                  <a:pt x="954" y="204"/>
                  <a:pt x="943" y="215"/>
                  <a:pt x="928" y="215"/>
                </a:cubicBezTo>
                <a:lnTo>
                  <a:pt x="928" y="215"/>
                </a:lnTo>
                <a:cubicBezTo>
                  <a:pt x="913" y="215"/>
                  <a:pt x="902" y="204"/>
                  <a:pt x="902" y="189"/>
                </a:cubicBezTo>
                <a:lnTo>
                  <a:pt x="902" y="189"/>
                </a:lnTo>
                <a:cubicBezTo>
                  <a:pt x="902" y="175"/>
                  <a:pt x="913" y="163"/>
                  <a:pt x="928" y="163"/>
                </a:cubicBezTo>
                <a:close/>
                <a:moveTo>
                  <a:pt x="1069" y="912"/>
                </a:moveTo>
                <a:lnTo>
                  <a:pt x="1003" y="874"/>
                </a:lnTo>
                <a:lnTo>
                  <a:pt x="1003" y="874"/>
                </a:lnTo>
                <a:cubicBezTo>
                  <a:pt x="999" y="871"/>
                  <a:pt x="993" y="874"/>
                  <a:pt x="993" y="880"/>
                </a:cubicBezTo>
                <a:lnTo>
                  <a:pt x="993" y="904"/>
                </a:lnTo>
                <a:lnTo>
                  <a:pt x="942" y="904"/>
                </a:lnTo>
                <a:lnTo>
                  <a:pt x="942" y="408"/>
                </a:lnTo>
                <a:lnTo>
                  <a:pt x="942" y="408"/>
                </a:lnTo>
                <a:cubicBezTo>
                  <a:pt x="942" y="395"/>
                  <a:pt x="934" y="383"/>
                  <a:pt x="921" y="380"/>
                </a:cubicBezTo>
                <a:lnTo>
                  <a:pt x="921" y="380"/>
                </a:lnTo>
                <a:cubicBezTo>
                  <a:pt x="907" y="376"/>
                  <a:pt x="894" y="382"/>
                  <a:pt x="887" y="393"/>
                </a:cubicBezTo>
                <a:lnTo>
                  <a:pt x="739" y="627"/>
                </a:lnTo>
                <a:lnTo>
                  <a:pt x="739" y="627"/>
                </a:lnTo>
                <a:cubicBezTo>
                  <a:pt x="738" y="628"/>
                  <a:pt x="738" y="629"/>
                  <a:pt x="738" y="629"/>
                </a:cubicBezTo>
                <a:lnTo>
                  <a:pt x="738" y="629"/>
                </a:lnTo>
                <a:cubicBezTo>
                  <a:pt x="737" y="629"/>
                  <a:pt x="737" y="629"/>
                  <a:pt x="736" y="628"/>
                </a:cubicBezTo>
                <a:lnTo>
                  <a:pt x="581" y="486"/>
                </a:lnTo>
                <a:lnTo>
                  <a:pt x="581" y="486"/>
                </a:lnTo>
                <a:cubicBezTo>
                  <a:pt x="574" y="479"/>
                  <a:pt x="565" y="476"/>
                  <a:pt x="556" y="477"/>
                </a:cubicBezTo>
                <a:lnTo>
                  <a:pt x="556" y="477"/>
                </a:lnTo>
                <a:cubicBezTo>
                  <a:pt x="547" y="479"/>
                  <a:pt x="539" y="484"/>
                  <a:pt x="535" y="492"/>
                </a:cubicBezTo>
                <a:lnTo>
                  <a:pt x="375" y="764"/>
                </a:lnTo>
                <a:lnTo>
                  <a:pt x="375" y="764"/>
                </a:lnTo>
                <a:cubicBezTo>
                  <a:pt x="375" y="764"/>
                  <a:pt x="374" y="766"/>
                  <a:pt x="373" y="766"/>
                </a:cubicBezTo>
                <a:lnTo>
                  <a:pt x="373" y="766"/>
                </a:lnTo>
                <a:cubicBezTo>
                  <a:pt x="372" y="766"/>
                  <a:pt x="371" y="764"/>
                  <a:pt x="371" y="764"/>
                </a:cubicBezTo>
                <a:lnTo>
                  <a:pt x="217" y="502"/>
                </a:lnTo>
                <a:lnTo>
                  <a:pt x="217" y="502"/>
                </a:lnTo>
                <a:cubicBezTo>
                  <a:pt x="211" y="492"/>
                  <a:pt x="201" y="487"/>
                  <a:pt x="189" y="487"/>
                </a:cubicBezTo>
                <a:lnTo>
                  <a:pt x="189" y="487"/>
                </a:lnTo>
                <a:cubicBezTo>
                  <a:pt x="178" y="488"/>
                  <a:pt x="168" y="495"/>
                  <a:pt x="164" y="506"/>
                </a:cubicBezTo>
                <a:lnTo>
                  <a:pt x="60" y="744"/>
                </a:lnTo>
                <a:lnTo>
                  <a:pt x="60" y="651"/>
                </a:lnTo>
                <a:lnTo>
                  <a:pt x="181" y="371"/>
                </a:lnTo>
                <a:lnTo>
                  <a:pt x="181" y="371"/>
                </a:lnTo>
                <a:cubicBezTo>
                  <a:pt x="184" y="372"/>
                  <a:pt x="186" y="372"/>
                  <a:pt x="189" y="372"/>
                </a:cubicBezTo>
                <a:lnTo>
                  <a:pt x="189" y="372"/>
                </a:lnTo>
                <a:cubicBezTo>
                  <a:pt x="194" y="372"/>
                  <a:pt x="199" y="371"/>
                  <a:pt x="203" y="370"/>
                </a:cubicBezTo>
                <a:lnTo>
                  <a:pt x="334" y="592"/>
                </a:lnTo>
                <a:lnTo>
                  <a:pt x="334" y="592"/>
                </a:lnTo>
                <a:cubicBezTo>
                  <a:pt x="324" y="602"/>
                  <a:pt x="318" y="616"/>
                  <a:pt x="318" y="630"/>
                </a:cubicBezTo>
                <a:lnTo>
                  <a:pt x="318" y="630"/>
                </a:lnTo>
                <a:cubicBezTo>
                  <a:pt x="318" y="660"/>
                  <a:pt x="343" y="685"/>
                  <a:pt x="373" y="685"/>
                </a:cubicBezTo>
                <a:lnTo>
                  <a:pt x="373" y="685"/>
                </a:lnTo>
                <a:cubicBezTo>
                  <a:pt x="403" y="685"/>
                  <a:pt x="427" y="660"/>
                  <a:pt x="427" y="630"/>
                </a:cubicBezTo>
                <a:lnTo>
                  <a:pt x="427" y="630"/>
                </a:lnTo>
                <a:cubicBezTo>
                  <a:pt x="427" y="616"/>
                  <a:pt x="421" y="602"/>
                  <a:pt x="412" y="592"/>
                </a:cubicBezTo>
                <a:lnTo>
                  <a:pt x="542" y="370"/>
                </a:lnTo>
                <a:lnTo>
                  <a:pt x="542" y="370"/>
                </a:lnTo>
                <a:cubicBezTo>
                  <a:pt x="547" y="371"/>
                  <a:pt x="552" y="372"/>
                  <a:pt x="557" y="372"/>
                </a:cubicBezTo>
                <a:lnTo>
                  <a:pt x="557" y="372"/>
                </a:lnTo>
                <a:cubicBezTo>
                  <a:pt x="567" y="372"/>
                  <a:pt x="578" y="369"/>
                  <a:pt x="585" y="364"/>
                </a:cubicBezTo>
                <a:lnTo>
                  <a:pt x="693" y="462"/>
                </a:lnTo>
                <a:lnTo>
                  <a:pt x="693" y="462"/>
                </a:lnTo>
                <a:cubicBezTo>
                  <a:pt x="689" y="469"/>
                  <a:pt x="686" y="477"/>
                  <a:pt x="686" y="487"/>
                </a:cubicBezTo>
                <a:lnTo>
                  <a:pt x="686" y="487"/>
                </a:lnTo>
                <a:cubicBezTo>
                  <a:pt x="686" y="517"/>
                  <a:pt x="711" y="541"/>
                  <a:pt x="741" y="541"/>
                </a:cubicBezTo>
                <a:lnTo>
                  <a:pt x="741" y="541"/>
                </a:lnTo>
                <a:cubicBezTo>
                  <a:pt x="771" y="541"/>
                  <a:pt x="795" y="517"/>
                  <a:pt x="795" y="487"/>
                </a:cubicBezTo>
                <a:lnTo>
                  <a:pt x="795" y="487"/>
                </a:lnTo>
                <a:cubicBezTo>
                  <a:pt x="795" y="473"/>
                  <a:pt x="789" y="460"/>
                  <a:pt x="781" y="450"/>
                </a:cubicBezTo>
                <a:lnTo>
                  <a:pt x="912" y="241"/>
                </a:lnTo>
                <a:lnTo>
                  <a:pt x="912" y="241"/>
                </a:lnTo>
                <a:cubicBezTo>
                  <a:pt x="917" y="243"/>
                  <a:pt x="922" y="243"/>
                  <a:pt x="928" y="243"/>
                </a:cubicBezTo>
                <a:lnTo>
                  <a:pt x="928" y="243"/>
                </a:lnTo>
                <a:cubicBezTo>
                  <a:pt x="958" y="243"/>
                  <a:pt x="982" y="219"/>
                  <a:pt x="982" y="189"/>
                </a:cubicBezTo>
                <a:lnTo>
                  <a:pt x="982" y="189"/>
                </a:lnTo>
                <a:cubicBezTo>
                  <a:pt x="982" y="176"/>
                  <a:pt x="978" y="164"/>
                  <a:pt x="969" y="154"/>
                </a:cubicBezTo>
                <a:lnTo>
                  <a:pt x="1021" y="81"/>
                </a:lnTo>
                <a:lnTo>
                  <a:pt x="1040" y="91"/>
                </a:lnTo>
                <a:lnTo>
                  <a:pt x="1040" y="91"/>
                </a:lnTo>
                <a:cubicBezTo>
                  <a:pt x="1045" y="94"/>
                  <a:pt x="1050" y="90"/>
                  <a:pt x="1050" y="85"/>
                </a:cubicBezTo>
                <a:lnTo>
                  <a:pt x="1050" y="9"/>
                </a:lnTo>
                <a:lnTo>
                  <a:pt x="1050" y="9"/>
                </a:lnTo>
                <a:cubicBezTo>
                  <a:pt x="1050" y="4"/>
                  <a:pt x="1045" y="0"/>
                  <a:pt x="1040" y="3"/>
                </a:cubicBezTo>
                <a:lnTo>
                  <a:pt x="974" y="41"/>
                </a:lnTo>
                <a:lnTo>
                  <a:pt x="974" y="41"/>
                </a:lnTo>
                <a:cubicBezTo>
                  <a:pt x="969" y="44"/>
                  <a:pt x="969" y="51"/>
                  <a:pt x="974" y="53"/>
                </a:cubicBezTo>
                <a:lnTo>
                  <a:pt x="997" y="67"/>
                </a:lnTo>
                <a:lnTo>
                  <a:pt x="946" y="138"/>
                </a:lnTo>
                <a:lnTo>
                  <a:pt x="946" y="138"/>
                </a:lnTo>
                <a:cubicBezTo>
                  <a:pt x="941" y="136"/>
                  <a:pt x="935" y="135"/>
                  <a:pt x="928" y="135"/>
                </a:cubicBezTo>
                <a:lnTo>
                  <a:pt x="928" y="135"/>
                </a:lnTo>
                <a:cubicBezTo>
                  <a:pt x="898" y="135"/>
                  <a:pt x="874" y="159"/>
                  <a:pt x="874" y="189"/>
                </a:cubicBezTo>
                <a:lnTo>
                  <a:pt x="874" y="189"/>
                </a:lnTo>
                <a:cubicBezTo>
                  <a:pt x="874" y="203"/>
                  <a:pt x="879" y="216"/>
                  <a:pt x="888" y="226"/>
                </a:cubicBezTo>
                <a:lnTo>
                  <a:pt x="757" y="435"/>
                </a:lnTo>
                <a:lnTo>
                  <a:pt x="757" y="435"/>
                </a:lnTo>
                <a:cubicBezTo>
                  <a:pt x="752" y="434"/>
                  <a:pt x="746" y="432"/>
                  <a:pt x="741" y="432"/>
                </a:cubicBezTo>
                <a:lnTo>
                  <a:pt x="741" y="432"/>
                </a:lnTo>
                <a:cubicBezTo>
                  <a:pt x="730" y="432"/>
                  <a:pt x="720" y="435"/>
                  <a:pt x="711" y="441"/>
                </a:cubicBezTo>
                <a:lnTo>
                  <a:pt x="605" y="343"/>
                </a:lnTo>
                <a:lnTo>
                  <a:pt x="605" y="343"/>
                </a:lnTo>
                <a:cubicBezTo>
                  <a:pt x="609" y="335"/>
                  <a:pt x="611" y="327"/>
                  <a:pt x="611" y="318"/>
                </a:cubicBezTo>
                <a:lnTo>
                  <a:pt x="611" y="318"/>
                </a:lnTo>
                <a:cubicBezTo>
                  <a:pt x="611" y="288"/>
                  <a:pt x="587" y="263"/>
                  <a:pt x="557" y="263"/>
                </a:cubicBezTo>
                <a:lnTo>
                  <a:pt x="557" y="263"/>
                </a:lnTo>
                <a:cubicBezTo>
                  <a:pt x="527" y="263"/>
                  <a:pt x="502" y="288"/>
                  <a:pt x="502" y="318"/>
                </a:cubicBezTo>
                <a:lnTo>
                  <a:pt x="502" y="318"/>
                </a:lnTo>
                <a:cubicBezTo>
                  <a:pt x="502" y="332"/>
                  <a:pt x="509" y="346"/>
                  <a:pt x="518" y="356"/>
                </a:cubicBezTo>
                <a:lnTo>
                  <a:pt x="387" y="578"/>
                </a:lnTo>
                <a:lnTo>
                  <a:pt x="387" y="578"/>
                </a:lnTo>
                <a:cubicBezTo>
                  <a:pt x="382" y="577"/>
                  <a:pt x="378" y="576"/>
                  <a:pt x="373" y="576"/>
                </a:cubicBezTo>
                <a:lnTo>
                  <a:pt x="373" y="576"/>
                </a:lnTo>
                <a:cubicBezTo>
                  <a:pt x="368" y="576"/>
                  <a:pt x="363" y="577"/>
                  <a:pt x="359" y="578"/>
                </a:cubicBezTo>
                <a:lnTo>
                  <a:pt x="228" y="356"/>
                </a:lnTo>
                <a:lnTo>
                  <a:pt x="228" y="356"/>
                </a:lnTo>
                <a:cubicBezTo>
                  <a:pt x="238" y="346"/>
                  <a:pt x="243" y="332"/>
                  <a:pt x="243" y="318"/>
                </a:cubicBezTo>
                <a:lnTo>
                  <a:pt x="243" y="318"/>
                </a:lnTo>
                <a:cubicBezTo>
                  <a:pt x="243" y="288"/>
                  <a:pt x="219" y="263"/>
                  <a:pt x="189" y="263"/>
                </a:cubicBezTo>
                <a:lnTo>
                  <a:pt x="189" y="263"/>
                </a:lnTo>
                <a:cubicBezTo>
                  <a:pt x="159" y="263"/>
                  <a:pt x="135" y="288"/>
                  <a:pt x="135" y="318"/>
                </a:cubicBezTo>
                <a:lnTo>
                  <a:pt x="135" y="318"/>
                </a:lnTo>
                <a:cubicBezTo>
                  <a:pt x="135" y="335"/>
                  <a:pt x="143" y="350"/>
                  <a:pt x="155" y="360"/>
                </a:cubicBezTo>
                <a:lnTo>
                  <a:pt x="60" y="580"/>
                </a:lnTo>
                <a:lnTo>
                  <a:pt x="60" y="94"/>
                </a:lnTo>
                <a:lnTo>
                  <a:pt x="85" y="94"/>
                </a:lnTo>
                <a:lnTo>
                  <a:pt x="85" y="94"/>
                </a:lnTo>
                <a:cubicBezTo>
                  <a:pt x="90" y="94"/>
                  <a:pt x="93" y="87"/>
                  <a:pt x="90" y="83"/>
                </a:cubicBezTo>
                <a:lnTo>
                  <a:pt x="52" y="17"/>
                </a:lnTo>
                <a:lnTo>
                  <a:pt x="52" y="17"/>
                </a:lnTo>
                <a:cubicBezTo>
                  <a:pt x="50" y="12"/>
                  <a:pt x="43" y="12"/>
                  <a:pt x="40" y="17"/>
                </a:cubicBezTo>
                <a:lnTo>
                  <a:pt x="2" y="83"/>
                </a:lnTo>
                <a:lnTo>
                  <a:pt x="2" y="83"/>
                </a:lnTo>
                <a:cubicBezTo>
                  <a:pt x="0" y="87"/>
                  <a:pt x="3" y="94"/>
                  <a:pt x="8" y="94"/>
                </a:cubicBezTo>
                <a:lnTo>
                  <a:pt x="32" y="94"/>
                </a:lnTo>
                <a:lnTo>
                  <a:pt x="32" y="877"/>
                </a:lnTo>
                <a:lnTo>
                  <a:pt x="32" y="877"/>
                </a:lnTo>
                <a:cubicBezTo>
                  <a:pt x="32" y="907"/>
                  <a:pt x="56" y="932"/>
                  <a:pt x="87" y="932"/>
                </a:cubicBezTo>
                <a:lnTo>
                  <a:pt x="993" y="932"/>
                </a:lnTo>
                <a:lnTo>
                  <a:pt x="993" y="956"/>
                </a:lnTo>
                <a:lnTo>
                  <a:pt x="993" y="956"/>
                </a:lnTo>
                <a:cubicBezTo>
                  <a:pt x="993" y="961"/>
                  <a:pt x="999" y="965"/>
                  <a:pt x="1003" y="962"/>
                </a:cubicBezTo>
                <a:lnTo>
                  <a:pt x="1069" y="924"/>
                </a:lnTo>
                <a:lnTo>
                  <a:pt x="1069" y="924"/>
                </a:lnTo>
                <a:cubicBezTo>
                  <a:pt x="1074" y="922"/>
                  <a:pt x="1074" y="915"/>
                  <a:pt x="1069" y="91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21" name="Google Shape;121;p6"/>
          <p:cNvSpPr/>
          <p:nvPr/>
        </p:nvSpPr>
        <p:spPr>
          <a:xfrm>
            <a:off x="2069595" y="1975568"/>
            <a:ext cx="652041" cy="652173"/>
          </a:xfrm>
          <a:custGeom>
            <a:avLst/>
            <a:gdLst/>
            <a:ahLst/>
            <a:cxnLst/>
            <a:rect l="l" t="t" r="r" b="b"/>
            <a:pathLst>
              <a:path w="376882" h="376958" extrusionOk="0">
                <a:moveTo>
                  <a:pt x="175073" y="324931"/>
                </a:moveTo>
                <a:cubicBezTo>
                  <a:pt x="178198" y="324931"/>
                  <a:pt x="180629" y="327426"/>
                  <a:pt x="180629" y="330633"/>
                </a:cubicBezTo>
                <a:lnTo>
                  <a:pt x="180629" y="353798"/>
                </a:lnTo>
                <a:cubicBezTo>
                  <a:pt x="180629" y="357005"/>
                  <a:pt x="178198" y="359500"/>
                  <a:pt x="175073" y="359500"/>
                </a:cubicBezTo>
                <a:cubicBezTo>
                  <a:pt x="172295" y="359500"/>
                  <a:pt x="169864" y="357005"/>
                  <a:pt x="169864" y="353798"/>
                </a:cubicBezTo>
                <a:lnTo>
                  <a:pt x="169864" y="330633"/>
                </a:lnTo>
                <a:cubicBezTo>
                  <a:pt x="169864" y="327426"/>
                  <a:pt x="172295" y="324931"/>
                  <a:pt x="175073" y="324931"/>
                </a:cubicBezTo>
                <a:close/>
                <a:moveTo>
                  <a:pt x="324620" y="223736"/>
                </a:moveTo>
                <a:cubicBezTo>
                  <a:pt x="321385" y="223736"/>
                  <a:pt x="317790" y="225899"/>
                  <a:pt x="315993" y="229505"/>
                </a:cubicBezTo>
                <a:lnTo>
                  <a:pt x="315633" y="229865"/>
                </a:lnTo>
                <a:cubicBezTo>
                  <a:pt x="315633" y="230226"/>
                  <a:pt x="315274" y="230226"/>
                  <a:pt x="315274" y="230226"/>
                </a:cubicBezTo>
                <a:lnTo>
                  <a:pt x="314914" y="232749"/>
                </a:lnTo>
                <a:cubicBezTo>
                  <a:pt x="314914" y="233110"/>
                  <a:pt x="314914" y="233470"/>
                  <a:pt x="314914" y="233470"/>
                </a:cubicBezTo>
                <a:lnTo>
                  <a:pt x="315274" y="234191"/>
                </a:lnTo>
                <a:cubicBezTo>
                  <a:pt x="315274" y="238878"/>
                  <a:pt x="318509" y="242483"/>
                  <a:pt x="322823" y="243565"/>
                </a:cubicBezTo>
                <a:lnTo>
                  <a:pt x="353380" y="249333"/>
                </a:lnTo>
                <a:lnTo>
                  <a:pt x="350863" y="245728"/>
                </a:lnTo>
                <a:cubicBezTo>
                  <a:pt x="347987" y="241402"/>
                  <a:pt x="349066" y="235633"/>
                  <a:pt x="353380" y="232749"/>
                </a:cubicBezTo>
                <a:lnTo>
                  <a:pt x="357334" y="229865"/>
                </a:lnTo>
                <a:lnTo>
                  <a:pt x="326777" y="223736"/>
                </a:lnTo>
                <a:cubicBezTo>
                  <a:pt x="326058" y="223736"/>
                  <a:pt x="325339" y="223736"/>
                  <a:pt x="324620" y="223736"/>
                </a:cubicBezTo>
                <a:close/>
                <a:moveTo>
                  <a:pt x="211740" y="171821"/>
                </a:moveTo>
                <a:lnTo>
                  <a:pt x="188733" y="195255"/>
                </a:lnTo>
                <a:cubicBezTo>
                  <a:pt x="189092" y="196337"/>
                  <a:pt x="189452" y="197779"/>
                  <a:pt x="189811" y="199221"/>
                </a:cubicBezTo>
                <a:lnTo>
                  <a:pt x="221806" y="206071"/>
                </a:lnTo>
                <a:cubicBezTo>
                  <a:pt x="221806" y="204268"/>
                  <a:pt x="222165" y="202826"/>
                  <a:pt x="222165" y="201384"/>
                </a:cubicBezTo>
                <a:cubicBezTo>
                  <a:pt x="222165" y="190568"/>
                  <a:pt x="218211" y="180113"/>
                  <a:pt x="211740" y="171821"/>
                </a:cubicBezTo>
                <a:close/>
                <a:moveTo>
                  <a:pt x="174713" y="154156"/>
                </a:moveTo>
                <a:cubicBezTo>
                  <a:pt x="148470" y="154156"/>
                  <a:pt x="127619" y="175427"/>
                  <a:pt x="127619" y="201384"/>
                </a:cubicBezTo>
                <a:cubicBezTo>
                  <a:pt x="127619" y="227702"/>
                  <a:pt x="148470" y="248973"/>
                  <a:pt x="174713" y="248973"/>
                </a:cubicBezTo>
                <a:cubicBezTo>
                  <a:pt x="195563" y="248973"/>
                  <a:pt x="213178" y="235273"/>
                  <a:pt x="219290" y="216886"/>
                </a:cubicBezTo>
                <a:lnTo>
                  <a:pt x="187654" y="210036"/>
                </a:lnTo>
                <a:cubicBezTo>
                  <a:pt x="184778" y="214002"/>
                  <a:pt x="180105" y="216886"/>
                  <a:pt x="174713" y="216886"/>
                </a:cubicBezTo>
                <a:cubicBezTo>
                  <a:pt x="166444" y="216886"/>
                  <a:pt x="159614" y="210036"/>
                  <a:pt x="159614" y="201384"/>
                </a:cubicBezTo>
                <a:cubicBezTo>
                  <a:pt x="159614" y="192731"/>
                  <a:pt x="166444" y="186242"/>
                  <a:pt x="174713" y="186242"/>
                </a:cubicBezTo>
                <a:cubicBezTo>
                  <a:pt x="176870" y="186242"/>
                  <a:pt x="179027" y="186603"/>
                  <a:pt x="180824" y="187324"/>
                </a:cubicBezTo>
                <a:lnTo>
                  <a:pt x="204191" y="164250"/>
                </a:lnTo>
                <a:cubicBezTo>
                  <a:pt x="201674" y="162087"/>
                  <a:pt x="199158" y="160645"/>
                  <a:pt x="196282" y="159203"/>
                </a:cubicBezTo>
                <a:cubicBezTo>
                  <a:pt x="189811" y="155958"/>
                  <a:pt x="182262" y="154156"/>
                  <a:pt x="174713" y="154156"/>
                </a:cubicBezTo>
                <a:close/>
                <a:moveTo>
                  <a:pt x="253441" y="130362"/>
                </a:moveTo>
                <a:lnTo>
                  <a:pt x="219649" y="164250"/>
                </a:lnTo>
                <a:cubicBezTo>
                  <a:pt x="228277" y="174345"/>
                  <a:pt x="232950" y="187684"/>
                  <a:pt x="232950" y="201384"/>
                </a:cubicBezTo>
                <a:cubicBezTo>
                  <a:pt x="232950" y="203547"/>
                  <a:pt x="232950" y="206071"/>
                  <a:pt x="232591" y="208234"/>
                </a:cubicBezTo>
                <a:lnTo>
                  <a:pt x="279325" y="218328"/>
                </a:lnTo>
                <a:cubicBezTo>
                  <a:pt x="280044" y="212921"/>
                  <a:pt x="280403" y="207152"/>
                  <a:pt x="280403" y="201384"/>
                </a:cubicBezTo>
                <a:cubicBezTo>
                  <a:pt x="280403" y="174345"/>
                  <a:pt x="270337" y="149109"/>
                  <a:pt x="253441" y="130362"/>
                </a:cubicBezTo>
                <a:close/>
                <a:moveTo>
                  <a:pt x="174713" y="95391"/>
                </a:moveTo>
                <a:cubicBezTo>
                  <a:pt x="116475" y="95391"/>
                  <a:pt x="68663" y="142980"/>
                  <a:pt x="68663" y="201384"/>
                </a:cubicBezTo>
                <a:cubicBezTo>
                  <a:pt x="68663" y="259788"/>
                  <a:pt x="116475" y="307737"/>
                  <a:pt x="174713" y="307737"/>
                </a:cubicBezTo>
                <a:cubicBezTo>
                  <a:pt x="223603" y="307737"/>
                  <a:pt x="264945" y="274209"/>
                  <a:pt x="277168" y="229144"/>
                </a:cubicBezTo>
                <a:lnTo>
                  <a:pt x="230074" y="219049"/>
                </a:lnTo>
                <a:cubicBezTo>
                  <a:pt x="222884" y="242844"/>
                  <a:pt x="200596" y="259788"/>
                  <a:pt x="174713" y="259788"/>
                </a:cubicBezTo>
                <a:cubicBezTo>
                  <a:pt x="142718" y="259788"/>
                  <a:pt x="116475" y="233831"/>
                  <a:pt x="116475" y="201384"/>
                </a:cubicBezTo>
                <a:cubicBezTo>
                  <a:pt x="116475" y="169298"/>
                  <a:pt x="142718" y="142980"/>
                  <a:pt x="174713" y="142980"/>
                </a:cubicBezTo>
                <a:cubicBezTo>
                  <a:pt x="184059" y="142980"/>
                  <a:pt x="193406" y="145143"/>
                  <a:pt x="201315" y="149469"/>
                </a:cubicBezTo>
                <a:cubicBezTo>
                  <a:pt x="205269" y="151632"/>
                  <a:pt x="208505" y="153795"/>
                  <a:pt x="212100" y="156319"/>
                </a:cubicBezTo>
                <a:lnTo>
                  <a:pt x="245532" y="122430"/>
                </a:lnTo>
                <a:cubicBezTo>
                  <a:pt x="226839" y="105486"/>
                  <a:pt x="202034" y="95391"/>
                  <a:pt x="174713" y="95391"/>
                </a:cubicBezTo>
                <a:close/>
                <a:moveTo>
                  <a:pt x="294423" y="89262"/>
                </a:moveTo>
                <a:lnTo>
                  <a:pt x="261350" y="122430"/>
                </a:lnTo>
                <a:cubicBezTo>
                  <a:pt x="280044" y="143340"/>
                  <a:pt x="291547" y="171100"/>
                  <a:pt x="291547" y="201384"/>
                </a:cubicBezTo>
                <a:cubicBezTo>
                  <a:pt x="291547" y="207873"/>
                  <a:pt x="291188" y="214363"/>
                  <a:pt x="290109" y="220492"/>
                </a:cubicBezTo>
                <a:lnTo>
                  <a:pt x="306286" y="224097"/>
                </a:lnTo>
                <a:cubicBezTo>
                  <a:pt x="310600" y="215805"/>
                  <a:pt x="319588" y="211118"/>
                  <a:pt x="328934" y="212921"/>
                </a:cubicBezTo>
                <a:lnTo>
                  <a:pt x="337922" y="215084"/>
                </a:lnTo>
                <a:cubicBezTo>
                  <a:pt x="338281" y="210397"/>
                  <a:pt x="338641" y="206071"/>
                  <a:pt x="338641" y="201384"/>
                </a:cubicBezTo>
                <a:cubicBezTo>
                  <a:pt x="338641" y="158122"/>
                  <a:pt x="321744" y="118464"/>
                  <a:pt x="294423" y="89262"/>
                </a:cubicBezTo>
                <a:close/>
                <a:moveTo>
                  <a:pt x="175073" y="43943"/>
                </a:moveTo>
                <a:cubicBezTo>
                  <a:pt x="178198" y="43943"/>
                  <a:pt x="180629" y="46103"/>
                  <a:pt x="180629" y="49344"/>
                </a:cubicBezTo>
                <a:lnTo>
                  <a:pt x="180629" y="72747"/>
                </a:lnTo>
                <a:cubicBezTo>
                  <a:pt x="180629" y="75987"/>
                  <a:pt x="178198" y="78508"/>
                  <a:pt x="175073" y="78508"/>
                </a:cubicBezTo>
                <a:cubicBezTo>
                  <a:pt x="172295" y="78508"/>
                  <a:pt x="169864" y="75987"/>
                  <a:pt x="169864" y="72747"/>
                </a:cubicBezTo>
                <a:lnTo>
                  <a:pt x="169864" y="49344"/>
                </a:lnTo>
                <a:cubicBezTo>
                  <a:pt x="169864" y="46103"/>
                  <a:pt x="172295" y="43943"/>
                  <a:pt x="175073" y="43943"/>
                </a:cubicBezTo>
                <a:close/>
                <a:moveTo>
                  <a:pt x="174713" y="37347"/>
                </a:moveTo>
                <a:cubicBezTo>
                  <a:pt x="84480" y="37347"/>
                  <a:pt x="11144" y="110893"/>
                  <a:pt x="11144" y="201384"/>
                </a:cubicBezTo>
                <a:cubicBezTo>
                  <a:pt x="11144" y="291875"/>
                  <a:pt x="84480" y="365782"/>
                  <a:pt x="174713" y="365782"/>
                </a:cubicBezTo>
                <a:cubicBezTo>
                  <a:pt x="244813" y="365782"/>
                  <a:pt x="306286" y="321798"/>
                  <a:pt x="329294" y="256183"/>
                </a:cubicBezTo>
                <a:lnTo>
                  <a:pt x="320666" y="254380"/>
                </a:lnTo>
                <a:cubicBezTo>
                  <a:pt x="311679" y="252217"/>
                  <a:pt x="304848" y="244646"/>
                  <a:pt x="304129" y="235273"/>
                </a:cubicBezTo>
                <a:cubicBezTo>
                  <a:pt x="304129" y="234912"/>
                  <a:pt x="304129" y="234912"/>
                  <a:pt x="304129" y="234912"/>
                </a:cubicBezTo>
                <a:lnTo>
                  <a:pt x="287952" y="231307"/>
                </a:lnTo>
                <a:cubicBezTo>
                  <a:pt x="274651" y="281419"/>
                  <a:pt x="228996" y="318553"/>
                  <a:pt x="174713" y="318553"/>
                </a:cubicBezTo>
                <a:cubicBezTo>
                  <a:pt x="110364" y="318553"/>
                  <a:pt x="57878" y="266278"/>
                  <a:pt x="57878" y="201384"/>
                </a:cubicBezTo>
                <a:cubicBezTo>
                  <a:pt x="57878" y="136851"/>
                  <a:pt x="110364" y="84215"/>
                  <a:pt x="174713" y="84215"/>
                </a:cubicBezTo>
                <a:cubicBezTo>
                  <a:pt x="204910" y="84215"/>
                  <a:pt x="232591" y="95752"/>
                  <a:pt x="253441" y="114859"/>
                </a:cubicBezTo>
                <a:lnTo>
                  <a:pt x="286514" y="81691"/>
                </a:lnTo>
                <a:cubicBezTo>
                  <a:pt x="257396" y="53931"/>
                  <a:pt x="217852" y="37347"/>
                  <a:pt x="174713" y="37347"/>
                </a:cubicBezTo>
                <a:close/>
                <a:moveTo>
                  <a:pt x="347268" y="16077"/>
                </a:moveTo>
                <a:lnTo>
                  <a:pt x="324980" y="38068"/>
                </a:lnTo>
                <a:cubicBezTo>
                  <a:pt x="321744" y="40953"/>
                  <a:pt x="321385" y="46000"/>
                  <a:pt x="323542" y="49966"/>
                </a:cubicBezTo>
                <a:lnTo>
                  <a:pt x="323901" y="50687"/>
                </a:lnTo>
                <a:lnTo>
                  <a:pt x="323901" y="51047"/>
                </a:lnTo>
                <a:lnTo>
                  <a:pt x="325699" y="52850"/>
                </a:lnTo>
                <a:cubicBezTo>
                  <a:pt x="326058" y="52850"/>
                  <a:pt x="326058" y="52850"/>
                  <a:pt x="326058" y="53210"/>
                </a:cubicBezTo>
                <a:lnTo>
                  <a:pt x="327137" y="53571"/>
                </a:lnTo>
                <a:cubicBezTo>
                  <a:pt x="330732" y="55734"/>
                  <a:pt x="336124" y="55013"/>
                  <a:pt x="339000" y="52129"/>
                </a:cubicBezTo>
                <a:lnTo>
                  <a:pt x="360929" y="29776"/>
                </a:lnTo>
                <a:lnTo>
                  <a:pt x="356256" y="29776"/>
                </a:lnTo>
                <a:cubicBezTo>
                  <a:pt x="351223" y="29776"/>
                  <a:pt x="347268" y="25450"/>
                  <a:pt x="347268" y="20403"/>
                </a:cubicBezTo>
                <a:close/>
                <a:moveTo>
                  <a:pt x="353380" y="574"/>
                </a:moveTo>
                <a:cubicBezTo>
                  <a:pt x="356256" y="1656"/>
                  <a:pt x="358053" y="4540"/>
                  <a:pt x="358053" y="7424"/>
                </a:cubicBezTo>
                <a:lnTo>
                  <a:pt x="358053" y="18600"/>
                </a:lnTo>
                <a:lnTo>
                  <a:pt x="369197" y="18600"/>
                </a:lnTo>
                <a:cubicBezTo>
                  <a:pt x="372433" y="18600"/>
                  <a:pt x="374949" y="20763"/>
                  <a:pt x="376387" y="23648"/>
                </a:cubicBezTo>
                <a:cubicBezTo>
                  <a:pt x="377466" y="26171"/>
                  <a:pt x="376747" y="29416"/>
                  <a:pt x="374590" y="31579"/>
                </a:cubicBezTo>
                <a:lnTo>
                  <a:pt x="346549" y="59700"/>
                </a:lnTo>
                <a:cubicBezTo>
                  <a:pt x="342595" y="63665"/>
                  <a:pt x="337562" y="65828"/>
                  <a:pt x="332170" y="65828"/>
                </a:cubicBezTo>
                <a:cubicBezTo>
                  <a:pt x="328575" y="65828"/>
                  <a:pt x="324980" y="65107"/>
                  <a:pt x="321744" y="62944"/>
                </a:cubicBezTo>
                <a:cubicBezTo>
                  <a:pt x="321385" y="62944"/>
                  <a:pt x="321385" y="62944"/>
                  <a:pt x="321026" y="62584"/>
                </a:cubicBezTo>
                <a:lnTo>
                  <a:pt x="301972" y="81691"/>
                </a:lnTo>
                <a:cubicBezTo>
                  <a:pt x="331451" y="113057"/>
                  <a:pt x="349425" y="154877"/>
                  <a:pt x="349425" y="201384"/>
                </a:cubicBezTo>
                <a:cubicBezTo>
                  <a:pt x="349425" y="206792"/>
                  <a:pt x="349425" y="211839"/>
                  <a:pt x="348706" y="217247"/>
                </a:cubicBezTo>
                <a:lnTo>
                  <a:pt x="367400" y="220852"/>
                </a:lnTo>
                <a:cubicBezTo>
                  <a:pt x="370635" y="221213"/>
                  <a:pt x="372792" y="223736"/>
                  <a:pt x="373511" y="226981"/>
                </a:cubicBezTo>
                <a:cubicBezTo>
                  <a:pt x="374230" y="229865"/>
                  <a:pt x="372792" y="232749"/>
                  <a:pt x="370276" y="234552"/>
                </a:cubicBezTo>
                <a:lnTo>
                  <a:pt x="360929" y="240681"/>
                </a:lnTo>
                <a:lnTo>
                  <a:pt x="367040" y="250415"/>
                </a:lnTo>
                <a:cubicBezTo>
                  <a:pt x="368838" y="252938"/>
                  <a:pt x="368838" y="256183"/>
                  <a:pt x="367040" y="258707"/>
                </a:cubicBezTo>
                <a:cubicBezTo>
                  <a:pt x="365602" y="260870"/>
                  <a:pt x="363445" y="262312"/>
                  <a:pt x="360929" y="262312"/>
                </a:cubicBezTo>
                <a:cubicBezTo>
                  <a:pt x="360570" y="262312"/>
                  <a:pt x="359851" y="261951"/>
                  <a:pt x="359491" y="261951"/>
                </a:cubicBezTo>
                <a:lnTo>
                  <a:pt x="340079" y="257986"/>
                </a:lnTo>
                <a:cubicBezTo>
                  <a:pt x="315993" y="329369"/>
                  <a:pt x="249846" y="376958"/>
                  <a:pt x="174713" y="376958"/>
                </a:cubicBezTo>
                <a:cubicBezTo>
                  <a:pt x="78369" y="376958"/>
                  <a:pt x="0" y="298003"/>
                  <a:pt x="0" y="201384"/>
                </a:cubicBezTo>
                <a:cubicBezTo>
                  <a:pt x="0" y="104765"/>
                  <a:pt x="78369" y="26171"/>
                  <a:pt x="174713" y="26171"/>
                </a:cubicBezTo>
                <a:cubicBezTo>
                  <a:pt x="221087" y="26171"/>
                  <a:pt x="263147" y="44197"/>
                  <a:pt x="294423" y="73760"/>
                </a:cubicBezTo>
                <a:lnTo>
                  <a:pt x="313476" y="54292"/>
                </a:lnTo>
                <a:cubicBezTo>
                  <a:pt x="309162" y="46360"/>
                  <a:pt x="310960" y="36626"/>
                  <a:pt x="317431" y="30137"/>
                </a:cubicBezTo>
                <a:lnTo>
                  <a:pt x="345111" y="2377"/>
                </a:lnTo>
                <a:cubicBezTo>
                  <a:pt x="347268" y="-147"/>
                  <a:pt x="350504" y="-507"/>
                  <a:pt x="353380" y="574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22" name="Google Shape;122;p6"/>
          <p:cNvSpPr txBox="1"/>
          <p:nvPr/>
        </p:nvSpPr>
        <p:spPr>
          <a:xfrm>
            <a:off x="979263" y="381730"/>
            <a:ext cx="10222650" cy="61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b" anchorCtr="0">
            <a:spAutoFit/>
          </a:bodyPr>
          <a:lstStyle/>
          <a:p>
            <a:r>
              <a:rPr lang="en-US" sz="3700" b="1" dirty="0">
                <a:solidFill>
                  <a:schemeClr val="dk2"/>
                </a:solidFill>
                <a:latin typeface="Poppins"/>
                <a:cs typeface="Poppins"/>
                <a:sym typeface="Poppins"/>
              </a:rPr>
              <a:t>SDV Business Case</a:t>
            </a:r>
            <a:endParaRPr sz="900" dirty="0"/>
          </a:p>
        </p:txBody>
      </p:sp>
      <p:sp>
        <p:nvSpPr>
          <p:cNvPr id="123" name="Google Shape;123;p6"/>
          <p:cNvSpPr txBox="1"/>
          <p:nvPr/>
        </p:nvSpPr>
        <p:spPr>
          <a:xfrm>
            <a:off x="979263" y="1102736"/>
            <a:ext cx="10222650" cy="32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500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SDV business models are new to both suppliers and OEMs </a:t>
            </a:r>
            <a:endParaRPr sz="900" dirty="0"/>
          </a:p>
        </p:txBody>
      </p:sp>
      <p:sp>
        <p:nvSpPr>
          <p:cNvPr id="124" name="Google Shape;124;p6"/>
          <p:cNvSpPr txBox="1"/>
          <p:nvPr/>
        </p:nvSpPr>
        <p:spPr>
          <a:xfrm>
            <a:off x="1650753" y="3244215"/>
            <a:ext cx="1556250" cy="5693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ctr" anchorCtr="0">
            <a:spAutoFit/>
          </a:bodyPr>
          <a:lstStyle/>
          <a:p>
            <a:pPr algn="ctr"/>
            <a:r>
              <a:rPr lang="en-US" sz="1700" b="1" dirty="0">
                <a:solidFill>
                  <a:schemeClr val="lt1"/>
                </a:solidFill>
                <a:latin typeface="Poppins"/>
                <a:cs typeface="Poppins"/>
                <a:sym typeface="Poppins"/>
              </a:rPr>
              <a:t>HW/SW Abstraction</a:t>
            </a:r>
            <a:endParaRPr sz="900" dirty="0"/>
          </a:p>
        </p:txBody>
      </p:sp>
      <p:sp>
        <p:nvSpPr>
          <p:cNvPr id="125" name="Google Shape;125;p6"/>
          <p:cNvSpPr txBox="1"/>
          <p:nvPr/>
        </p:nvSpPr>
        <p:spPr>
          <a:xfrm>
            <a:off x="1325706" y="3999138"/>
            <a:ext cx="2113350" cy="710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Separate HW/SW and expose capabilities through SW interfaces.</a:t>
            </a:r>
            <a:endParaRPr sz="900" dirty="0"/>
          </a:p>
        </p:txBody>
      </p:sp>
      <p:sp>
        <p:nvSpPr>
          <p:cNvPr id="126" name="Google Shape;126;p6"/>
          <p:cNvSpPr txBox="1"/>
          <p:nvPr/>
        </p:nvSpPr>
        <p:spPr>
          <a:xfrm>
            <a:off x="5400359" y="3356102"/>
            <a:ext cx="1399386" cy="538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Software Value</a:t>
            </a:r>
            <a:endParaRPr sz="800" dirty="0"/>
          </a:p>
        </p:txBody>
      </p:sp>
      <p:sp>
        <p:nvSpPr>
          <p:cNvPr id="127" name="Google Shape;127;p6"/>
          <p:cNvSpPr txBox="1"/>
          <p:nvPr/>
        </p:nvSpPr>
        <p:spPr>
          <a:xfrm>
            <a:off x="4780810" y="4115526"/>
            <a:ext cx="2629719" cy="932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Realize features through software only.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dk1"/>
                </a:solidFill>
                <a:latin typeface="Poppins"/>
                <a:cs typeface="Poppins"/>
                <a:sym typeface="Poppins"/>
              </a:rPr>
              <a:t>Business case may require increased volumes and subs</a:t>
            </a:r>
            <a:endParaRPr sz="900" dirty="0"/>
          </a:p>
        </p:txBody>
      </p:sp>
      <p:sp>
        <p:nvSpPr>
          <p:cNvPr id="129" name="Google Shape;129;p6"/>
          <p:cNvSpPr txBox="1"/>
          <p:nvPr/>
        </p:nvSpPr>
        <p:spPr>
          <a:xfrm>
            <a:off x="8752944" y="4095277"/>
            <a:ext cx="2113350" cy="932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Through OTA and continuous development,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dk1"/>
                </a:solidFill>
                <a:latin typeface="Poppins"/>
                <a:cs typeface="Poppins"/>
                <a:sym typeface="Poppins"/>
              </a:rPr>
              <a:t>CRM, after sales and lifetime of vehicle</a:t>
            </a:r>
            <a:endParaRPr sz="900" dirty="0"/>
          </a:p>
        </p:txBody>
      </p:sp>
      <p:cxnSp>
        <p:nvCxnSpPr>
          <p:cNvPr id="130" name="Google Shape;130;p6"/>
          <p:cNvCxnSpPr/>
          <p:nvPr/>
        </p:nvCxnSpPr>
        <p:spPr>
          <a:xfrm>
            <a:off x="3841979" y="3643746"/>
            <a:ext cx="800100" cy="0"/>
          </a:xfrm>
          <a:prstGeom prst="straightConnector1">
            <a:avLst/>
          </a:prstGeom>
          <a:noFill/>
          <a:ln w="50800" cap="flat" cmpd="sng">
            <a:solidFill>
              <a:schemeClr val="accent1"/>
            </a:solidFill>
            <a:prstDash val="solid"/>
            <a:miter lim="800000"/>
            <a:headEnd type="oval" w="lg" len="lg"/>
            <a:tailEnd type="oval" w="lg" len="lg"/>
          </a:ln>
        </p:spPr>
      </p:cxnSp>
      <p:cxnSp>
        <p:nvCxnSpPr>
          <p:cNvPr id="131" name="Google Shape;131;p6"/>
          <p:cNvCxnSpPr/>
          <p:nvPr/>
        </p:nvCxnSpPr>
        <p:spPr>
          <a:xfrm>
            <a:off x="7554626" y="3643746"/>
            <a:ext cx="800100" cy="0"/>
          </a:xfrm>
          <a:prstGeom prst="straightConnector1">
            <a:avLst/>
          </a:prstGeom>
          <a:noFill/>
          <a:ln w="50800" cap="flat" cmpd="sng">
            <a:solidFill>
              <a:schemeClr val="accent2"/>
            </a:solidFill>
            <a:prstDash val="solid"/>
            <a:miter lim="800000"/>
            <a:headEnd type="oval" w="lg" len="lg"/>
            <a:tailEnd type="oval" w="lg" len="lg"/>
          </a:ln>
        </p:spPr>
      </p:cxnSp>
      <p:sp>
        <p:nvSpPr>
          <p:cNvPr id="3" name="Google Shape;123;p6">
            <a:extLst>
              <a:ext uri="{FF2B5EF4-FFF2-40B4-BE49-F238E27FC236}">
                <a16:creationId xmlns:a16="http://schemas.microsoft.com/office/drawing/2014/main" id="{3E754A21-4B00-08D4-7FD9-F4C4A77AC0B4}"/>
              </a:ext>
            </a:extLst>
          </p:cNvPr>
          <p:cNvSpPr txBox="1"/>
          <p:nvPr/>
        </p:nvSpPr>
        <p:spPr>
          <a:xfrm>
            <a:off x="986025" y="5262498"/>
            <a:ext cx="10261611" cy="115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13" tIns="22850" rIns="45713" bIns="2285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500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We need to be mindful of: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The tendency to focus only on the value of shared hardware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The impact on the supplier business model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The complexities of software updates in vehicles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FEFD08-C427-16F3-51F3-C32AA76BCEC0}"/>
              </a:ext>
            </a:extLst>
          </p:cNvPr>
          <p:cNvSpPr txBox="1"/>
          <p:nvPr/>
        </p:nvSpPr>
        <p:spPr>
          <a:xfrm>
            <a:off x="3818171" y="3128746"/>
            <a:ext cx="8050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In order to</a:t>
            </a:r>
          </a:p>
          <a:p>
            <a:r>
              <a:rPr lang="en-US" sz="1100" dirty="0"/>
              <a:t> realize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A9B6C5-F73B-CA95-7D63-3E0CB47D2804}"/>
              </a:ext>
            </a:extLst>
          </p:cNvPr>
          <p:cNvSpPr txBox="1"/>
          <p:nvPr/>
        </p:nvSpPr>
        <p:spPr>
          <a:xfrm>
            <a:off x="7581641" y="3142394"/>
            <a:ext cx="6976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So as to </a:t>
            </a:r>
          </a:p>
          <a:p>
            <a:r>
              <a:rPr lang="en-US" sz="1100" dirty="0"/>
              <a:t>provide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4DC00E-4D53-2894-7B29-7E013BCC2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4C9F77-5276-72A7-926D-7BAD0E2FE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236" y="62955"/>
            <a:ext cx="10515600" cy="1325563"/>
          </a:xfrm>
        </p:spPr>
        <p:txBody>
          <a:bodyPr/>
          <a:lstStyle/>
          <a:p>
            <a:r>
              <a:rPr lang="en-US" dirty="0"/>
              <a:t>Creating a Business model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14E76D-E0DE-04B4-B76C-95FDC886E7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A0E7F5-8572-FC80-4756-1108823C4AA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5E54885-F5DD-8145-A519-454713646F3E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DB3E4E-8CF1-0EDF-5036-3D56A01CC9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810354" y="1286270"/>
            <a:ext cx="6854876" cy="428545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There is a real opportunity for realization of software value</a:t>
            </a:r>
          </a:p>
          <a:p>
            <a:pPr lvl="1"/>
            <a:r>
              <a:rPr lang="en-US" dirty="0"/>
              <a:t>If we understand the customer</a:t>
            </a:r>
          </a:p>
          <a:p>
            <a:pPr lvl="1"/>
            <a:r>
              <a:rPr lang="en-US" dirty="0"/>
              <a:t>Can improve UE and add value</a:t>
            </a:r>
          </a:p>
          <a:p>
            <a:pPr lvl="1"/>
            <a:r>
              <a:rPr lang="en-US" dirty="0"/>
              <a:t>Personalize services</a:t>
            </a:r>
          </a:p>
          <a:p>
            <a:r>
              <a:rPr lang="en-US" dirty="0"/>
              <a:t>Relies in a well understood OTA strategy</a:t>
            </a:r>
          </a:p>
          <a:p>
            <a:pPr lvl="1"/>
            <a:r>
              <a:rPr lang="en-US" dirty="0"/>
              <a:t>Containers</a:t>
            </a:r>
          </a:p>
          <a:p>
            <a:pPr lvl="1"/>
            <a:r>
              <a:rPr lang="en-US" dirty="0"/>
              <a:t>Android/RT OS</a:t>
            </a:r>
          </a:p>
          <a:p>
            <a:r>
              <a:rPr lang="en-US" dirty="0"/>
              <a:t>Important to understand that SDV will not reduce the cost of development for many suppliers</a:t>
            </a:r>
          </a:p>
          <a:p>
            <a:pPr lvl="1"/>
            <a:r>
              <a:rPr lang="en-US" dirty="0"/>
              <a:t>Will reduce COGS</a:t>
            </a:r>
          </a:p>
          <a:p>
            <a:pPr lvl="1"/>
            <a:r>
              <a:rPr lang="en-US" dirty="0"/>
              <a:t>Will increase software complexity</a:t>
            </a:r>
          </a:p>
          <a:p>
            <a:r>
              <a:rPr lang="en-US" dirty="0"/>
              <a:t>Suppliers and OEMs need to work together to build workable business models for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306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DFBC2E-47C6-1396-F4D5-68363156F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BC663C-2179-E590-3DA3-F067AF25F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 Strategy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6D8B5E-57BC-26A4-0F16-B1B5A3AEF3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4C90F2-6D9E-B143-F6C5-126C204D87C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A6BF009-5CA5-857B-244F-B847EA2204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39687" y="1690688"/>
            <a:ext cx="5136422" cy="3857200"/>
          </a:xfrm>
        </p:spPr>
        <p:txBody>
          <a:bodyPr/>
          <a:lstStyle/>
          <a:p>
            <a:r>
              <a:rPr lang="en-US" dirty="0"/>
              <a:t>There are many ways for an OEM to manage containers</a:t>
            </a:r>
          </a:p>
          <a:p>
            <a:pPr lvl="1"/>
            <a:r>
              <a:rPr lang="en-US" dirty="0"/>
              <a:t>Android application execution environment</a:t>
            </a:r>
          </a:p>
          <a:p>
            <a:pPr lvl="1"/>
            <a:r>
              <a:rPr lang="en-US" dirty="0"/>
              <a:t>Hypervisor OS containers</a:t>
            </a:r>
          </a:p>
          <a:p>
            <a:pPr lvl="1"/>
            <a:r>
              <a:rPr lang="en-US" dirty="0"/>
              <a:t>Docker</a:t>
            </a:r>
          </a:p>
          <a:p>
            <a:pPr lvl="1"/>
            <a:r>
              <a:rPr lang="en-US" dirty="0"/>
              <a:t>Kubernetes</a:t>
            </a:r>
          </a:p>
          <a:p>
            <a:pPr lvl="1"/>
            <a:r>
              <a:rPr lang="en-US" dirty="0"/>
              <a:t>Singularity</a:t>
            </a:r>
          </a:p>
          <a:p>
            <a:r>
              <a:rPr lang="en-US" dirty="0"/>
              <a:t>Mapping functionality to containers requires significant effort</a:t>
            </a:r>
          </a:p>
          <a:p>
            <a:r>
              <a:rPr lang="en-US" dirty="0"/>
              <a:t>Careful decisions about interfaces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44B598-B776-5B9D-F810-D9D97F204835}"/>
              </a:ext>
            </a:extLst>
          </p:cNvPr>
          <p:cNvSpPr/>
          <p:nvPr/>
        </p:nvSpPr>
        <p:spPr>
          <a:xfrm>
            <a:off x="8441011" y="2920748"/>
            <a:ext cx="1154875" cy="11610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CA755C7-2980-478D-4F5A-EE9DBD8505DB}"/>
              </a:ext>
            </a:extLst>
          </p:cNvPr>
          <p:cNvSpPr/>
          <p:nvPr/>
        </p:nvSpPr>
        <p:spPr>
          <a:xfrm>
            <a:off x="6414956" y="1317489"/>
            <a:ext cx="1643062" cy="16430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A6CFF00-96BA-002A-FF40-5F7B68EC3E30}"/>
              </a:ext>
            </a:extLst>
          </p:cNvPr>
          <p:cNvSpPr/>
          <p:nvPr/>
        </p:nvSpPr>
        <p:spPr>
          <a:xfrm>
            <a:off x="8637653" y="1108530"/>
            <a:ext cx="2004421" cy="2004421"/>
          </a:xfrm>
          <a:prstGeom prst="ellipse">
            <a:avLst/>
          </a:prstGeom>
          <a:solidFill>
            <a:srgbClr val="009D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AD316E-0230-242C-E348-D7C72A634737}"/>
              </a:ext>
            </a:extLst>
          </p:cNvPr>
          <p:cNvSpPr txBox="1"/>
          <p:nvPr/>
        </p:nvSpPr>
        <p:spPr>
          <a:xfrm>
            <a:off x="8906596" y="2584277"/>
            <a:ext cx="1513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INFOTAINMENT</a:t>
            </a: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6BBBA0-76A0-F6BA-1071-6B44C54CA2B7}"/>
              </a:ext>
            </a:extLst>
          </p:cNvPr>
          <p:cNvSpPr txBox="1"/>
          <p:nvPr/>
        </p:nvSpPr>
        <p:spPr>
          <a:xfrm>
            <a:off x="6700830" y="2349252"/>
            <a:ext cx="11020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ECU</a:t>
            </a: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6A80E731-A6D4-57D3-DC74-454D7DCC39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9909" y="1785007"/>
            <a:ext cx="723900" cy="482600"/>
          </a:xfrm>
          <a:prstGeom prst="rect">
            <a:avLst/>
          </a:prstGeom>
        </p:spPr>
      </p:pic>
      <p:pic>
        <p:nvPicPr>
          <p:cNvPr id="16" name="Picture 15" descr="A black and white image of a person's face&#10;&#10;Description automatically generated with medium confidence">
            <a:extLst>
              <a:ext uri="{FF2B5EF4-FFF2-40B4-BE49-F238E27FC236}">
                <a16:creationId xmlns:a16="http://schemas.microsoft.com/office/drawing/2014/main" id="{E0F73333-4325-B7C2-9B27-C539FB1139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4433" y="1525263"/>
            <a:ext cx="1234648" cy="966246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6A577FCC-D063-158C-1ABA-15981B6C28C1}"/>
              </a:ext>
            </a:extLst>
          </p:cNvPr>
          <p:cNvSpPr/>
          <p:nvPr/>
        </p:nvSpPr>
        <p:spPr>
          <a:xfrm>
            <a:off x="6414956" y="3788361"/>
            <a:ext cx="4315088" cy="14547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Containers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AD73E49-3046-6AC4-AC01-A63B7A73BE70}"/>
              </a:ext>
            </a:extLst>
          </p:cNvPr>
          <p:cNvSpPr/>
          <p:nvPr/>
        </p:nvSpPr>
        <p:spPr>
          <a:xfrm>
            <a:off x="6567356" y="3940761"/>
            <a:ext cx="4315088" cy="14547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Containers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9E0F813-9F86-77E9-03D8-62C4454DA22B}"/>
              </a:ext>
            </a:extLst>
          </p:cNvPr>
          <p:cNvSpPr/>
          <p:nvPr/>
        </p:nvSpPr>
        <p:spPr>
          <a:xfrm>
            <a:off x="6719756" y="4093161"/>
            <a:ext cx="4315088" cy="14547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Containers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F81AC47-D1ED-1E49-2105-78C79347E057}"/>
              </a:ext>
            </a:extLst>
          </p:cNvPr>
          <p:cNvCxnSpPr>
            <a:cxnSpLocks/>
          </p:cNvCxnSpPr>
          <p:nvPr/>
        </p:nvCxnSpPr>
        <p:spPr>
          <a:xfrm>
            <a:off x="7414286" y="3042196"/>
            <a:ext cx="541116" cy="6467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74628F1-B087-83D6-7709-9ED5AFB55AC8}"/>
              </a:ext>
            </a:extLst>
          </p:cNvPr>
          <p:cNvCxnSpPr>
            <a:cxnSpLocks/>
          </p:cNvCxnSpPr>
          <p:nvPr/>
        </p:nvCxnSpPr>
        <p:spPr>
          <a:xfrm flipH="1">
            <a:off x="8906596" y="3086436"/>
            <a:ext cx="275237" cy="6024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624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5c5ef4d-ad1c-4f60-a1ea-31184b85a302" xsi:nil="true"/>
    <lcf76f155ced4ddcb4097134ff3c332f xmlns="a4df1872-f8ad-483f-aaef-15db51e06f29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4FE4094E521D4EACBAF520DB400217" ma:contentTypeVersion="15" ma:contentTypeDescription="Create a new document." ma:contentTypeScope="" ma:versionID="a2a83c5a5b4bdc2d314ff26a7cbf62ed">
  <xsd:schema xmlns:xsd="http://www.w3.org/2001/XMLSchema" xmlns:xs="http://www.w3.org/2001/XMLSchema" xmlns:p="http://schemas.microsoft.com/office/2006/metadata/properties" xmlns:ns2="a4df1872-f8ad-483f-aaef-15db51e06f29" xmlns:ns3="15c5ef4d-ad1c-4f60-a1ea-31184b85a302" targetNamespace="http://schemas.microsoft.com/office/2006/metadata/properties" ma:root="true" ma:fieldsID="1a6e1a4f07e0f2be2a216621c6e2777c" ns2:_="" ns3:_="">
    <xsd:import namespace="a4df1872-f8ad-483f-aaef-15db51e06f29"/>
    <xsd:import namespace="15c5ef4d-ad1c-4f60-a1ea-31184b85a3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df1872-f8ad-483f-aaef-15db51e06f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2173eab-351a-4d4a-9161-d0275fcc73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c5ef4d-ad1c-4f60-a1ea-31184b85a30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f0a33e1d-bf3a-46ef-a269-22f38890916e}" ma:internalName="TaxCatchAll" ma:showField="CatchAllData" ma:web="15c5ef4d-ad1c-4f60-a1ea-31184b85a3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E32129-73F1-4F0F-B863-19194E979920}">
  <ds:schemaRefs>
    <ds:schemaRef ds:uri="http://www.w3.org/XML/1998/namespace"/>
    <ds:schemaRef ds:uri="15c5ef4d-ad1c-4f60-a1ea-31184b85a302"/>
    <ds:schemaRef ds:uri="http://purl.org/dc/terms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a4df1872-f8ad-483f-aaef-15db51e06f29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DEED4FD9-E911-4AF7-AF96-4447E4415F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df1872-f8ad-483f-aaef-15db51e06f29"/>
    <ds:schemaRef ds:uri="15c5ef4d-ad1c-4f60-a1ea-31184b85a30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0CDF013-18D1-4590-8717-7D93F5E06B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12699</TotalTime>
  <Words>873</Words>
  <Application>Microsoft Macintosh PowerPoint</Application>
  <PresentationFormat>Widescreen</PresentationFormat>
  <Paragraphs>162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7" baseType="lpstr">
      <vt:lpstr>Aptos</vt:lpstr>
      <vt:lpstr>Aptos Display</vt:lpstr>
      <vt:lpstr>Arial</vt:lpstr>
      <vt:lpstr>Calibri</vt:lpstr>
      <vt:lpstr>Century Gothic</vt:lpstr>
      <vt:lpstr>Montserrat</vt:lpstr>
      <vt:lpstr>Poppins</vt:lpstr>
      <vt:lpstr>Poppins Light</vt:lpstr>
      <vt:lpstr>Raleway</vt:lpstr>
      <vt:lpstr>Raleway Light</vt:lpstr>
      <vt:lpstr>System Font Regular</vt:lpstr>
      <vt:lpstr>Wingdings</vt:lpstr>
      <vt:lpstr>Office Theme</vt:lpstr>
      <vt:lpstr>Building a Rich App Ecosystem: Automotive AOSP Opportunities &amp; Approaches</vt:lpstr>
      <vt:lpstr>About Cosworth: AliveDrive Enabling greatness</vt:lpstr>
      <vt:lpstr>Abstract</vt:lpstr>
      <vt:lpstr>OEMs and suppliers are lining up for the SDV dash</vt:lpstr>
      <vt:lpstr>Example HW/SW Supplier Ecosystem today</vt:lpstr>
      <vt:lpstr>Product Manager’s SDV Challenge</vt:lpstr>
      <vt:lpstr>PowerPoint Presentation</vt:lpstr>
      <vt:lpstr>Creating a Business model</vt:lpstr>
      <vt:lpstr>Container Strategy</vt:lpstr>
      <vt:lpstr>Capabilities and Data APIs?</vt:lpstr>
      <vt:lpstr>PowerPoint Presentation</vt:lpstr>
      <vt:lpstr>PowerPoint Presentation</vt:lpstr>
      <vt:lpstr>How can COVESA help?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Mark Searle</cp:lastModifiedBy>
  <cp:revision>63</cp:revision>
  <cp:lastPrinted>2025-05-13T08:21:10Z</cp:lastPrinted>
  <dcterms:created xsi:type="dcterms:W3CDTF">2021-09-21T14:14:34Z</dcterms:created>
  <dcterms:modified xsi:type="dcterms:W3CDTF">2025-05-29T12:53:53Z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0x0101001D4FE4094E521D4EACBAF520DB400217</vt:lpwstr>
  </property>
</Properties>
</file>