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13" roundtripDataSignature="AMtx7mhTAX6l/carBufwIFW+7Q5N6NP6H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customschemas.google.com/relationships/presentationmetadata" Target="metadata"/><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 name="Google Shape;77;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00aee3196b_0_1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 name="Google Shape;92;g300aee3196b_0_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00aee3196b_0_1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g300aee3196b_0_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05851289bb_0_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g305851289bb_0_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0" name="Google Shape;11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8.png"/><Relationship Id="rId4" Type="http://schemas.openxmlformats.org/officeDocument/2006/relationships/image" Target="../media/image5.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 Id="rId3"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Slide">
  <p:cSld name="Cover Slide">
    <p:spTree>
      <p:nvGrpSpPr>
        <p:cNvPr id="15" name="Shape 15"/>
        <p:cNvGrpSpPr/>
        <p:nvPr/>
      </p:nvGrpSpPr>
      <p:grpSpPr>
        <a:xfrm>
          <a:off x="0" y="0"/>
          <a:ext cx="0" cy="0"/>
          <a:chOff x="0" y="0"/>
          <a:chExt cx="0" cy="0"/>
        </a:xfrm>
      </p:grpSpPr>
      <p:pic>
        <p:nvPicPr>
          <p:cNvPr descr="A picture containing background pattern&#10;&#10;Description automatically generated" id="16" name="Google Shape;16;p6"/>
          <p:cNvPicPr preferRelativeResize="0"/>
          <p:nvPr/>
        </p:nvPicPr>
        <p:blipFill rotWithShape="1">
          <a:blip r:embed="rId2">
            <a:alphaModFix/>
          </a:blip>
          <a:srcRect b="2258" l="15211" r="16982" t="1084"/>
          <a:stretch/>
        </p:blipFill>
        <p:spPr>
          <a:xfrm>
            <a:off x="-12699" y="0"/>
            <a:ext cx="6972299" cy="6858000"/>
          </a:xfrm>
          <a:prstGeom prst="rect">
            <a:avLst/>
          </a:prstGeom>
          <a:noFill/>
          <a:ln>
            <a:noFill/>
          </a:ln>
        </p:spPr>
      </p:pic>
      <p:pic>
        <p:nvPicPr>
          <p:cNvPr descr="Background pattern&#10;&#10;Description automatically generated with medium confidence" id="17" name="Google Shape;17;p6"/>
          <p:cNvPicPr preferRelativeResize="0"/>
          <p:nvPr/>
        </p:nvPicPr>
        <p:blipFill rotWithShape="1">
          <a:blip r:embed="rId3">
            <a:alphaModFix/>
          </a:blip>
          <a:srcRect b="50000" l="23889" r="0" t="15896"/>
          <a:stretch/>
        </p:blipFill>
        <p:spPr>
          <a:xfrm>
            <a:off x="6959600" y="4524065"/>
            <a:ext cx="5232400" cy="2344445"/>
          </a:xfrm>
          <a:prstGeom prst="rect">
            <a:avLst/>
          </a:prstGeom>
          <a:noFill/>
          <a:ln>
            <a:noFill/>
          </a:ln>
        </p:spPr>
      </p:pic>
      <p:pic>
        <p:nvPicPr>
          <p:cNvPr descr="Background pattern&#10;&#10;Description automatically generated with medium confidence" id="18" name="Google Shape;18;p6"/>
          <p:cNvPicPr preferRelativeResize="0"/>
          <p:nvPr/>
        </p:nvPicPr>
        <p:blipFill rotWithShape="1">
          <a:blip r:embed="rId3">
            <a:alphaModFix/>
          </a:blip>
          <a:srcRect b="50607" l="23889" r="0" t="17791"/>
          <a:stretch/>
        </p:blipFill>
        <p:spPr>
          <a:xfrm flipH="1" rot="10800000">
            <a:off x="6959600" y="-1"/>
            <a:ext cx="5232400" cy="2172469"/>
          </a:xfrm>
          <a:prstGeom prst="rect">
            <a:avLst/>
          </a:prstGeom>
          <a:noFill/>
          <a:ln>
            <a:noFill/>
          </a:ln>
        </p:spPr>
      </p:pic>
      <p:sp>
        <p:nvSpPr>
          <p:cNvPr id="19" name="Google Shape;19;p6"/>
          <p:cNvSpPr/>
          <p:nvPr/>
        </p:nvSpPr>
        <p:spPr>
          <a:xfrm>
            <a:off x="0" y="2167197"/>
            <a:ext cx="6959600" cy="2481943"/>
          </a:xfrm>
          <a:prstGeom prst="rect">
            <a:avLst/>
          </a:prstGeom>
          <a:gradFill>
            <a:gsLst>
              <a:gs pos="0">
                <a:srgbClr val="00B1C3">
                  <a:alpha val="54509"/>
                </a:srgbClr>
              </a:gs>
              <a:gs pos="66000">
                <a:srgbClr val="345DA7">
                  <a:alpha val="79607"/>
                </a:srgbClr>
              </a:gs>
              <a:gs pos="100000">
                <a:srgbClr val="9451B8"/>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A picture containing graphical user interface&#10;&#10;Description automatically generated" id="20" name="Google Shape;20;p6"/>
          <p:cNvPicPr preferRelativeResize="0"/>
          <p:nvPr/>
        </p:nvPicPr>
        <p:blipFill rotWithShape="1">
          <a:blip r:embed="rId4">
            <a:alphaModFix/>
          </a:blip>
          <a:srcRect b="0" l="0" r="0" t="0"/>
          <a:stretch/>
        </p:blipFill>
        <p:spPr>
          <a:xfrm>
            <a:off x="7820025" y="2898952"/>
            <a:ext cx="3524249" cy="1143423"/>
          </a:xfrm>
          <a:prstGeom prst="rect">
            <a:avLst/>
          </a:prstGeom>
          <a:noFill/>
          <a:ln>
            <a:noFill/>
          </a:ln>
        </p:spPr>
      </p:pic>
      <p:sp>
        <p:nvSpPr>
          <p:cNvPr id="21" name="Google Shape;21;p6"/>
          <p:cNvSpPr txBox="1"/>
          <p:nvPr>
            <p:ph type="ctrTitle"/>
          </p:nvPr>
        </p:nvSpPr>
        <p:spPr>
          <a:xfrm>
            <a:off x="355983" y="2701110"/>
            <a:ext cx="6640129" cy="57051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lt1"/>
              </a:buClr>
              <a:buSzPts val="3600"/>
              <a:buFont typeface="Calibri"/>
              <a:buNone/>
              <a:defRPr sz="36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6"/>
          <p:cNvSpPr txBox="1"/>
          <p:nvPr>
            <p:ph idx="1" type="body"/>
          </p:nvPr>
        </p:nvSpPr>
        <p:spPr>
          <a:xfrm>
            <a:off x="355600" y="3429000"/>
            <a:ext cx="6604000" cy="4873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indent="-342900" lvl="1" marL="914400" algn="l">
              <a:lnSpc>
                <a:spcPct val="90000"/>
              </a:lnSpc>
              <a:spcBef>
                <a:spcPts val="1000"/>
              </a:spcBef>
              <a:spcAft>
                <a:spcPts val="0"/>
              </a:spcAft>
              <a:buClr>
                <a:schemeClr val="dk1"/>
              </a:buClr>
              <a:buSzPts val="1800"/>
              <a:buChar char="•"/>
              <a:defRPr/>
            </a:lvl2pPr>
            <a:lvl3pPr indent="-342900" lvl="2" marL="1371600" algn="l">
              <a:lnSpc>
                <a:spcPct val="90000"/>
              </a:lnSpc>
              <a:spcBef>
                <a:spcPts val="600"/>
              </a:spcBef>
              <a:spcAft>
                <a:spcPts val="0"/>
              </a:spcAft>
              <a:buClr>
                <a:schemeClr val="dk1"/>
              </a:buClr>
              <a:buSzPts val="1800"/>
              <a:buChar char="•"/>
              <a:defRPr/>
            </a:lvl3pPr>
            <a:lvl4pPr indent="-342900" lvl="3" marL="1828800" algn="l">
              <a:lnSpc>
                <a:spcPct val="90000"/>
              </a:lnSpc>
              <a:spcBef>
                <a:spcPts val="600"/>
              </a:spcBef>
              <a:spcAft>
                <a:spcPts val="0"/>
              </a:spcAft>
              <a:buClr>
                <a:schemeClr val="dk1"/>
              </a:buClr>
              <a:buSzPts val="1800"/>
              <a:buChar char="•"/>
              <a:defRPr/>
            </a:lvl4pPr>
            <a:lvl5pPr indent="-342900" lvl="4" marL="2286000" algn="l">
              <a:lnSpc>
                <a:spcPct val="90000"/>
              </a:lnSpc>
              <a:spcBef>
                <a:spcPts val="6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6"/>
          <p:cNvSpPr txBox="1"/>
          <p:nvPr>
            <p:ph idx="2" type="body"/>
          </p:nvPr>
        </p:nvSpPr>
        <p:spPr>
          <a:xfrm>
            <a:off x="355600" y="3922166"/>
            <a:ext cx="4637088" cy="4873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indent="-342900" lvl="1" marL="914400" algn="l">
              <a:lnSpc>
                <a:spcPct val="90000"/>
              </a:lnSpc>
              <a:spcBef>
                <a:spcPts val="1000"/>
              </a:spcBef>
              <a:spcAft>
                <a:spcPts val="0"/>
              </a:spcAft>
              <a:buClr>
                <a:schemeClr val="dk1"/>
              </a:buClr>
              <a:buSzPts val="1800"/>
              <a:buChar char="•"/>
              <a:defRPr/>
            </a:lvl2pPr>
            <a:lvl3pPr indent="-342900" lvl="2" marL="1371600" algn="l">
              <a:lnSpc>
                <a:spcPct val="90000"/>
              </a:lnSpc>
              <a:spcBef>
                <a:spcPts val="600"/>
              </a:spcBef>
              <a:spcAft>
                <a:spcPts val="0"/>
              </a:spcAft>
              <a:buClr>
                <a:schemeClr val="dk1"/>
              </a:buClr>
              <a:buSzPts val="1800"/>
              <a:buChar char="•"/>
              <a:defRPr/>
            </a:lvl3pPr>
            <a:lvl4pPr indent="-342900" lvl="3" marL="1828800" algn="l">
              <a:lnSpc>
                <a:spcPct val="90000"/>
              </a:lnSpc>
              <a:spcBef>
                <a:spcPts val="600"/>
              </a:spcBef>
              <a:spcAft>
                <a:spcPts val="0"/>
              </a:spcAft>
              <a:buClr>
                <a:schemeClr val="dk1"/>
              </a:buClr>
              <a:buSzPts val="1800"/>
              <a:buChar char="•"/>
              <a:defRPr/>
            </a:lvl4pPr>
            <a:lvl5pPr indent="-342900" lvl="4" marL="2286000" algn="l">
              <a:lnSpc>
                <a:spcPct val="90000"/>
              </a:lnSpc>
              <a:spcBef>
                <a:spcPts val="6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
  <p:cSld name="Content Slide">
    <p:spTree>
      <p:nvGrpSpPr>
        <p:cNvPr id="24" name="Shape 24"/>
        <p:cNvGrpSpPr/>
        <p:nvPr/>
      </p:nvGrpSpPr>
      <p:grpSpPr>
        <a:xfrm>
          <a:off x="0" y="0"/>
          <a:ext cx="0" cy="0"/>
          <a:chOff x="0" y="0"/>
          <a:chExt cx="0" cy="0"/>
        </a:xfrm>
      </p:grpSpPr>
      <p:pic>
        <p:nvPicPr>
          <p:cNvPr descr="Picture 12" id="25" name="Google Shape;25;p7"/>
          <p:cNvPicPr preferRelativeResize="0"/>
          <p:nvPr/>
        </p:nvPicPr>
        <p:blipFill rotWithShape="1">
          <a:blip r:embed="rId2">
            <a:alphaModFix/>
          </a:blip>
          <a:srcRect b="0" l="0" r="6521" t="29536"/>
          <a:stretch/>
        </p:blipFill>
        <p:spPr>
          <a:xfrm>
            <a:off x="10319993" y="0"/>
            <a:ext cx="1872007" cy="1524000"/>
          </a:xfrm>
          <a:prstGeom prst="rect">
            <a:avLst/>
          </a:prstGeom>
          <a:noFill/>
          <a:ln>
            <a:noFill/>
          </a:ln>
        </p:spPr>
      </p:pic>
      <p:pic>
        <p:nvPicPr>
          <p:cNvPr descr="Picture 7" id="26" name="Google Shape;26;p7"/>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27" name="Google Shape;27;p7"/>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28" name="Google Shape;28;p7"/>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1200">
                <a:solidFill>
                  <a:srgbClr val="00B1C3"/>
                </a:solidFill>
              </a:defRPr>
            </a:lvl1pPr>
            <a:lvl2pPr indent="0" lvl="1" marL="0" algn="r">
              <a:spcBef>
                <a:spcPts val="0"/>
              </a:spcBef>
              <a:buNone/>
              <a:defRPr b="1" sz="1200">
                <a:solidFill>
                  <a:srgbClr val="00B1C3"/>
                </a:solidFill>
              </a:defRPr>
            </a:lvl2pPr>
            <a:lvl3pPr indent="0" lvl="2" marL="0" algn="r">
              <a:spcBef>
                <a:spcPts val="0"/>
              </a:spcBef>
              <a:buNone/>
              <a:defRPr b="1" sz="1200">
                <a:solidFill>
                  <a:srgbClr val="00B1C3"/>
                </a:solidFill>
              </a:defRPr>
            </a:lvl3pPr>
            <a:lvl4pPr indent="0" lvl="3" marL="0" algn="r">
              <a:spcBef>
                <a:spcPts val="0"/>
              </a:spcBef>
              <a:buNone/>
              <a:defRPr b="1" sz="1200">
                <a:solidFill>
                  <a:srgbClr val="00B1C3"/>
                </a:solidFill>
              </a:defRPr>
            </a:lvl4pPr>
            <a:lvl5pPr indent="0" lvl="4" marL="0" algn="r">
              <a:spcBef>
                <a:spcPts val="0"/>
              </a:spcBef>
              <a:buNone/>
              <a:defRPr b="1" sz="1200">
                <a:solidFill>
                  <a:srgbClr val="00B1C3"/>
                </a:solidFill>
              </a:defRPr>
            </a:lvl5pPr>
            <a:lvl6pPr indent="0" lvl="5" marL="0" algn="r">
              <a:spcBef>
                <a:spcPts val="0"/>
              </a:spcBef>
              <a:buNone/>
              <a:defRPr b="1" sz="1200">
                <a:solidFill>
                  <a:srgbClr val="00B1C3"/>
                </a:solidFill>
              </a:defRPr>
            </a:lvl6pPr>
            <a:lvl7pPr indent="0" lvl="6" marL="0" algn="r">
              <a:spcBef>
                <a:spcPts val="0"/>
              </a:spcBef>
              <a:buNone/>
              <a:defRPr b="1" sz="1200">
                <a:solidFill>
                  <a:srgbClr val="00B1C3"/>
                </a:solidFill>
              </a:defRPr>
            </a:lvl7pPr>
            <a:lvl8pPr indent="0" lvl="7" marL="0" algn="r">
              <a:spcBef>
                <a:spcPts val="0"/>
              </a:spcBef>
              <a:buNone/>
              <a:defRPr b="1" sz="1200">
                <a:solidFill>
                  <a:srgbClr val="00B1C3"/>
                </a:solidFill>
              </a:defRPr>
            </a:lvl8pPr>
            <a:lvl9pPr indent="0" lvl="8" marL="0" algn="r">
              <a:spcBef>
                <a:spcPts val="0"/>
              </a:spcBef>
              <a:buNone/>
              <a:defRPr b="1" sz="1200">
                <a:solidFill>
                  <a:srgbClr val="00B1C3"/>
                </a:solidFill>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29" name="Google Shape;29;p7"/>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7"/>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7"/>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7"/>
          <p:cNvSpPr txBox="1"/>
          <p:nvPr>
            <p:ph idx="1" type="body"/>
          </p:nvPr>
        </p:nvSpPr>
        <p:spPr>
          <a:xfrm>
            <a:off x="334963" y="1220432"/>
            <a:ext cx="6854876" cy="4285459"/>
          </a:xfrm>
          <a:prstGeom prst="rect">
            <a:avLst/>
          </a:prstGeom>
          <a:noFill/>
          <a:ln>
            <a:noFill/>
          </a:ln>
        </p:spPr>
        <p:txBody>
          <a:bodyPr anchorCtr="0" anchor="t" bIns="45700" lIns="91425" spcFirstLastPara="1" rIns="91425" wrap="square" tIns="45700">
            <a:normAutofit/>
          </a:bodyPr>
          <a:lstStyle>
            <a:lvl1pPr indent="-355600" lvl="0" marL="457200" algn="l">
              <a:lnSpc>
                <a:spcPct val="90000"/>
              </a:lnSpc>
              <a:spcBef>
                <a:spcPts val="1000"/>
              </a:spcBef>
              <a:spcAft>
                <a:spcPts val="0"/>
              </a:spcAft>
              <a:buClr>
                <a:schemeClr val="dk1"/>
              </a:buClr>
              <a:buSzPts val="2000"/>
              <a:buChar char="•"/>
              <a:defRPr sz="2000"/>
            </a:lvl1pPr>
            <a:lvl2pPr indent="-355600" lvl="1" marL="914400" algn="l">
              <a:lnSpc>
                <a:spcPct val="90000"/>
              </a:lnSpc>
              <a:spcBef>
                <a:spcPts val="1000"/>
              </a:spcBef>
              <a:spcAft>
                <a:spcPts val="0"/>
              </a:spcAft>
              <a:buClr>
                <a:schemeClr val="dk1"/>
              </a:buClr>
              <a:buSzPts val="2000"/>
              <a:buFont typeface="NTR"/>
              <a:buChar char="−"/>
              <a:defRPr sz="2000"/>
            </a:lvl2pPr>
            <a:lvl3pPr indent="-355600" lvl="2" marL="1371600" algn="l">
              <a:lnSpc>
                <a:spcPct val="90000"/>
              </a:lnSpc>
              <a:spcBef>
                <a:spcPts val="600"/>
              </a:spcBef>
              <a:spcAft>
                <a:spcPts val="0"/>
              </a:spcAft>
              <a:buClr>
                <a:schemeClr val="dk1"/>
              </a:buClr>
              <a:buSzPts val="2000"/>
              <a:buFont typeface="Noto Sans Symbols"/>
              <a:buChar char="▪"/>
              <a:defRPr sz="2000"/>
            </a:lvl3pPr>
            <a:lvl4pPr indent="-342900" lvl="3" marL="1828800" algn="l">
              <a:lnSpc>
                <a:spcPct val="90000"/>
              </a:lnSpc>
              <a:spcBef>
                <a:spcPts val="600"/>
              </a:spcBef>
              <a:spcAft>
                <a:spcPts val="0"/>
              </a:spcAft>
              <a:buClr>
                <a:schemeClr val="dk1"/>
              </a:buClr>
              <a:buSzPts val="1800"/>
              <a:buChar char="•"/>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p:cSld name="Last Slide">
    <p:spTree>
      <p:nvGrpSpPr>
        <p:cNvPr id="33" name="Shape 33"/>
        <p:cNvGrpSpPr/>
        <p:nvPr/>
      </p:nvGrpSpPr>
      <p:grpSpPr>
        <a:xfrm>
          <a:off x="0" y="0"/>
          <a:ext cx="0" cy="0"/>
          <a:chOff x="0" y="0"/>
          <a:chExt cx="0" cy="0"/>
        </a:xfrm>
      </p:grpSpPr>
      <p:pic>
        <p:nvPicPr>
          <p:cNvPr descr="A car driving on a road&#10;&#10;Description automatically generated with low confidence" id="34" name="Google Shape;34;p8"/>
          <p:cNvPicPr preferRelativeResize="0"/>
          <p:nvPr/>
        </p:nvPicPr>
        <p:blipFill rotWithShape="1">
          <a:blip r:embed="rId2">
            <a:alphaModFix/>
          </a:blip>
          <a:srcRect b="0" l="0" r="15256" t="0"/>
          <a:stretch/>
        </p:blipFill>
        <p:spPr>
          <a:xfrm>
            <a:off x="4239034" y="7042"/>
            <a:ext cx="7952966" cy="6850958"/>
          </a:xfrm>
          <a:prstGeom prst="rect">
            <a:avLst/>
          </a:prstGeom>
          <a:noFill/>
          <a:ln>
            <a:noFill/>
          </a:ln>
        </p:spPr>
      </p:pic>
      <p:sp>
        <p:nvSpPr>
          <p:cNvPr id="35" name="Google Shape;35;p8"/>
          <p:cNvSpPr txBox="1"/>
          <p:nvPr>
            <p:ph type="title"/>
          </p:nvPr>
        </p:nvSpPr>
        <p:spPr>
          <a:xfrm>
            <a:off x="1481958" y="3007410"/>
            <a:ext cx="5514153" cy="555551"/>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id="36" name="Google Shape;36;p8"/>
          <p:cNvPicPr preferRelativeResize="0"/>
          <p:nvPr/>
        </p:nvPicPr>
        <p:blipFill rotWithShape="1">
          <a:blip r:embed="rId3">
            <a:alphaModFix/>
          </a:blip>
          <a:srcRect b="0" l="0" r="0" t="0"/>
          <a:stretch/>
        </p:blipFill>
        <p:spPr>
          <a:xfrm>
            <a:off x="465238" y="549275"/>
            <a:ext cx="3670300" cy="1193800"/>
          </a:xfrm>
          <a:prstGeom prst="rect">
            <a:avLst/>
          </a:prstGeom>
          <a:noFill/>
          <a:ln>
            <a:noFill/>
          </a:ln>
        </p:spPr>
      </p:pic>
      <p:sp>
        <p:nvSpPr>
          <p:cNvPr id="37" name="Google Shape;37;p8"/>
          <p:cNvSpPr txBox="1"/>
          <p:nvPr>
            <p:ph idx="1" type="subTitle"/>
          </p:nvPr>
        </p:nvSpPr>
        <p:spPr>
          <a:xfrm>
            <a:off x="7136524" y="4834759"/>
            <a:ext cx="4330262" cy="483475"/>
          </a:xfrm>
          <a:prstGeom prst="rect">
            <a:avLst/>
          </a:prstGeom>
          <a:noFill/>
          <a:ln>
            <a:noFill/>
          </a:ln>
        </p:spPr>
        <p:txBody>
          <a:bodyPr anchorCtr="0" anchor="t" bIns="45700" lIns="91425" spcFirstLastPara="1" rIns="91425" wrap="square" tIns="45700">
            <a:normAutofit/>
          </a:bodyPr>
          <a:lstStyle>
            <a:lvl1pPr lvl="0" algn="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8" name="Google Shape;38;p8"/>
          <p:cNvSpPr txBox="1"/>
          <p:nvPr>
            <p:ph idx="2" type="body"/>
          </p:nvPr>
        </p:nvSpPr>
        <p:spPr>
          <a:xfrm>
            <a:off x="7126288" y="5434013"/>
            <a:ext cx="4371975" cy="550862"/>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Clr>
                <a:schemeClr val="lt1"/>
              </a:buClr>
              <a:buSzPts val="2400"/>
              <a:buNone/>
              <a:defRPr>
                <a:solidFill>
                  <a:schemeClr val="lt1"/>
                </a:solidFill>
              </a:defRPr>
            </a:lvl1pPr>
            <a:lvl2pPr indent="-342900" lvl="1" marL="914400" algn="l">
              <a:lnSpc>
                <a:spcPct val="90000"/>
              </a:lnSpc>
              <a:spcBef>
                <a:spcPts val="1000"/>
              </a:spcBef>
              <a:spcAft>
                <a:spcPts val="0"/>
              </a:spcAft>
              <a:buClr>
                <a:schemeClr val="dk1"/>
              </a:buClr>
              <a:buSzPts val="1800"/>
              <a:buChar char="•"/>
              <a:defRPr/>
            </a:lvl2pPr>
            <a:lvl3pPr indent="-342900" lvl="2" marL="1371600" algn="l">
              <a:lnSpc>
                <a:spcPct val="90000"/>
              </a:lnSpc>
              <a:spcBef>
                <a:spcPts val="600"/>
              </a:spcBef>
              <a:spcAft>
                <a:spcPts val="0"/>
              </a:spcAft>
              <a:buClr>
                <a:schemeClr val="dk1"/>
              </a:buClr>
              <a:buSzPts val="1800"/>
              <a:buChar char="•"/>
              <a:defRPr/>
            </a:lvl3pPr>
            <a:lvl4pPr indent="-342900" lvl="3" marL="1828800" algn="l">
              <a:lnSpc>
                <a:spcPct val="90000"/>
              </a:lnSpc>
              <a:spcBef>
                <a:spcPts val="600"/>
              </a:spcBef>
              <a:spcAft>
                <a:spcPts val="0"/>
              </a:spcAft>
              <a:buClr>
                <a:schemeClr val="dk1"/>
              </a:buClr>
              <a:buSzPts val="1800"/>
              <a:buChar char="•"/>
              <a:defRPr/>
            </a:lvl4pPr>
            <a:lvl5pPr indent="-342900" lvl="4" marL="2286000" algn="l">
              <a:lnSpc>
                <a:spcPct val="90000"/>
              </a:lnSpc>
              <a:spcBef>
                <a:spcPts val="6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s &amp; Graphs">
  <p:cSld name="Charts &amp; Graphs">
    <p:spTree>
      <p:nvGrpSpPr>
        <p:cNvPr id="39" name="Shape 39"/>
        <p:cNvGrpSpPr/>
        <p:nvPr/>
      </p:nvGrpSpPr>
      <p:grpSpPr>
        <a:xfrm>
          <a:off x="0" y="0"/>
          <a:ext cx="0" cy="0"/>
          <a:chOff x="0" y="0"/>
          <a:chExt cx="0" cy="0"/>
        </a:xfrm>
      </p:grpSpPr>
      <p:sp>
        <p:nvSpPr>
          <p:cNvPr id="40" name="Google Shape;40;p9"/>
          <p:cNvSpPr txBox="1"/>
          <p:nvPr>
            <p:ph idx="1" type="body"/>
          </p:nvPr>
        </p:nvSpPr>
        <p:spPr>
          <a:xfrm>
            <a:off x="334964" y="1445598"/>
            <a:ext cx="5564392"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None/>
              <a:defRPr sz="2000"/>
            </a:lvl1pPr>
            <a:lvl2pPr indent="-228600" lvl="1" marL="914400" algn="l">
              <a:lnSpc>
                <a:spcPct val="90000"/>
              </a:lnSpc>
              <a:spcBef>
                <a:spcPts val="1000"/>
              </a:spcBef>
              <a:spcAft>
                <a:spcPts val="0"/>
              </a:spcAft>
              <a:buClr>
                <a:schemeClr val="dk1"/>
              </a:buClr>
              <a:buSzPts val="2000"/>
              <a:buNone/>
              <a:defRPr/>
            </a:lvl2pPr>
            <a:lvl3pPr indent="-228600" lvl="2" marL="1371600" algn="l">
              <a:lnSpc>
                <a:spcPct val="90000"/>
              </a:lnSpc>
              <a:spcBef>
                <a:spcPts val="600"/>
              </a:spcBef>
              <a:spcAft>
                <a:spcPts val="0"/>
              </a:spcAft>
              <a:buClr>
                <a:schemeClr val="dk1"/>
              </a:buClr>
              <a:buSzPts val="1800"/>
              <a:buNone/>
              <a:defRPr/>
            </a:lvl3pPr>
            <a:lvl4pPr indent="-228600" lvl="3" marL="1828800" algn="l">
              <a:lnSpc>
                <a:spcPct val="90000"/>
              </a:lnSpc>
              <a:spcBef>
                <a:spcPts val="600"/>
              </a:spcBef>
              <a:spcAft>
                <a:spcPts val="0"/>
              </a:spcAft>
              <a:buClr>
                <a:schemeClr val="dk1"/>
              </a:buClr>
              <a:buSzPts val="1400"/>
              <a:buNone/>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9"/>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1200">
                <a:solidFill>
                  <a:srgbClr val="00B1C3"/>
                </a:solidFill>
              </a:defRPr>
            </a:lvl1pPr>
            <a:lvl2pPr indent="0" lvl="1" marL="0" algn="r">
              <a:spcBef>
                <a:spcPts val="0"/>
              </a:spcBef>
              <a:buNone/>
              <a:defRPr b="1" sz="1200">
                <a:solidFill>
                  <a:srgbClr val="00B1C3"/>
                </a:solidFill>
              </a:defRPr>
            </a:lvl2pPr>
            <a:lvl3pPr indent="0" lvl="2" marL="0" algn="r">
              <a:spcBef>
                <a:spcPts val="0"/>
              </a:spcBef>
              <a:buNone/>
              <a:defRPr b="1" sz="1200">
                <a:solidFill>
                  <a:srgbClr val="00B1C3"/>
                </a:solidFill>
              </a:defRPr>
            </a:lvl3pPr>
            <a:lvl4pPr indent="0" lvl="3" marL="0" algn="r">
              <a:spcBef>
                <a:spcPts val="0"/>
              </a:spcBef>
              <a:buNone/>
              <a:defRPr b="1" sz="1200">
                <a:solidFill>
                  <a:srgbClr val="00B1C3"/>
                </a:solidFill>
              </a:defRPr>
            </a:lvl4pPr>
            <a:lvl5pPr indent="0" lvl="4" marL="0" algn="r">
              <a:spcBef>
                <a:spcPts val="0"/>
              </a:spcBef>
              <a:buNone/>
              <a:defRPr b="1" sz="1200">
                <a:solidFill>
                  <a:srgbClr val="00B1C3"/>
                </a:solidFill>
              </a:defRPr>
            </a:lvl5pPr>
            <a:lvl6pPr indent="0" lvl="5" marL="0" algn="r">
              <a:spcBef>
                <a:spcPts val="0"/>
              </a:spcBef>
              <a:buNone/>
              <a:defRPr b="1" sz="1200">
                <a:solidFill>
                  <a:srgbClr val="00B1C3"/>
                </a:solidFill>
              </a:defRPr>
            </a:lvl6pPr>
            <a:lvl7pPr indent="0" lvl="6" marL="0" algn="r">
              <a:spcBef>
                <a:spcPts val="0"/>
              </a:spcBef>
              <a:buNone/>
              <a:defRPr b="1" sz="1200">
                <a:solidFill>
                  <a:srgbClr val="00B1C3"/>
                </a:solidFill>
              </a:defRPr>
            </a:lvl7pPr>
            <a:lvl8pPr indent="0" lvl="7" marL="0" algn="r">
              <a:spcBef>
                <a:spcPts val="0"/>
              </a:spcBef>
              <a:buNone/>
              <a:defRPr b="1" sz="1200">
                <a:solidFill>
                  <a:srgbClr val="00B1C3"/>
                </a:solidFill>
              </a:defRPr>
            </a:lvl8pPr>
            <a:lvl9pPr indent="0" lvl="8" marL="0" algn="r">
              <a:spcBef>
                <a:spcPts val="0"/>
              </a:spcBef>
              <a:buNone/>
              <a:defRPr b="1" sz="1200">
                <a:solidFill>
                  <a:srgbClr val="00B1C3"/>
                </a:solidFill>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pic>
        <p:nvPicPr>
          <p:cNvPr descr="Picture 7" id="42" name="Google Shape;42;p9"/>
          <p:cNvPicPr preferRelativeResize="0"/>
          <p:nvPr/>
        </p:nvPicPr>
        <p:blipFill rotWithShape="1">
          <a:blip r:embed="rId2">
            <a:alphaModFix/>
          </a:blip>
          <a:srcRect b="0" l="0" r="0" t="0"/>
          <a:stretch/>
        </p:blipFill>
        <p:spPr>
          <a:xfrm>
            <a:off x="10384796" y="6161318"/>
            <a:ext cx="1467253" cy="477239"/>
          </a:xfrm>
          <a:prstGeom prst="rect">
            <a:avLst/>
          </a:prstGeom>
          <a:noFill/>
          <a:ln>
            <a:noFill/>
          </a:ln>
        </p:spPr>
      </p:pic>
      <p:cxnSp>
        <p:nvCxnSpPr>
          <p:cNvPr id="43" name="Google Shape;43;p9"/>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44" name="Google Shape;44;p9"/>
          <p:cNvSpPr txBox="1"/>
          <p:nvPr>
            <p:ph idx="2" type="body"/>
          </p:nvPr>
        </p:nvSpPr>
        <p:spPr>
          <a:xfrm>
            <a:off x="6219570" y="1445598"/>
            <a:ext cx="5564392"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None/>
              <a:defRPr sz="2000"/>
            </a:lvl1pPr>
            <a:lvl2pPr indent="-228600" lvl="1" marL="914400" algn="l">
              <a:lnSpc>
                <a:spcPct val="90000"/>
              </a:lnSpc>
              <a:spcBef>
                <a:spcPts val="1000"/>
              </a:spcBef>
              <a:spcAft>
                <a:spcPts val="0"/>
              </a:spcAft>
              <a:buClr>
                <a:schemeClr val="dk1"/>
              </a:buClr>
              <a:buSzPts val="2000"/>
              <a:buNone/>
              <a:defRPr/>
            </a:lvl2pPr>
            <a:lvl3pPr indent="-228600" lvl="2" marL="1371600" algn="l">
              <a:lnSpc>
                <a:spcPct val="90000"/>
              </a:lnSpc>
              <a:spcBef>
                <a:spcPts val="600"/>
              </a:spcBef>
              <a:spcAft>
                <a:spcPts val="0"/>
              </a:spcAft>
              <a:buClr>
                <a:schemeClr val="dk1"/>
              </a:buClr>
              <a:buSzPts val="1800"/>
              <a:buNone/>
              <a:defRPr/>
            </a:lvl3pPr>
            <a:lvl4pPr indent="-228600" lvl="3" marL="1828800" algn="l">
              <a:lnSpc>
                <a:spcPct val="90000"/>
              </a:lnSpc>
              <a:spcBef>
                <a:spcPts val="600"/>
              </a:spcBef>
              <a:spcAft>
                <a:spcPts val="0"/>
              </a:spcAft>
              <a:buClr>
                <a:schemeClr val="dk1"/>
              </a:buClr>
              <a:buSzPts val="1400"/>
              <a:buNone/>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9"/>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9"/>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9"/>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image">
  <p:cSld name="Content with image">
    <p:spTree>
      <p:nvGrpSpPr>
        <p:cNvPr id="48" name="Shape 48"/>
        <p:cNvGrpSpPr/>
        <p:nvPr/>
      </p:nvGrpSpPr>
      <p:grpSpPr>
        <a:xfrm>
          <a:off x="0" y="0"/>
          <a:ext cx="0" cy="0"/>
          <a:chOff x="0" y="0"/>
          <a:chExt cx="0" cy="0"/>
        </a:xfrm>
      </p:grpSpPr>
      <p:pic>
        <p:nvPicPr>
          <p:cNvPr descr="A picture containing city, night, spaghetti junction&#10;&#10;Description automatically generated" id="49" name="Google Shape;49;p10"/>
          <p:cNvPicPr preferRelativeResize="0"/>
          <p:nvPr/>
        </p:nvPicPr>
        <p:blipFill rotWithShape="1">
          <a:blip r:embed="rId2">
            <a:alphaModFix/>
          </a:blip>
          <a:srcRect b="0" l="8829" r="3165" t="0"/>
          <a:stretch/>
        </p:blipFill>
        <p:spPr>
          <a:xfrm>
            <a:off x="7514897" y="1220432"/>
            <a:ext cx="4677101" cy="4303683"/>
          </a:xfrm>
          <a:prstGeom prst="rect">
            <a:avLst/>
          </a:prstGeom>
          <a:noFill/>
          <a:ln>
            <a:noFill/>
          </a:ln>
        </p:spPr>
      </p:pic>
      <p:sp>
        <p:nvSpPr>
          <p:cNvPr id="50" name="Google Shape;50;p10"/>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0"/>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1200">
                <a:solidFill>
                  <a:srgbClr val="00B1C3"/>
                </a:solidFill>
              </a:defRPr>
            </a:lvl1pPr>
            <a:lvl2pPr indent="0" lvl="1" marL="0" algn="r">
              <a:spcBef>
                <a:spcPts val="0"/>
              </a:spcBef>
              <a:buNone/>
              <a:defRPr b="1" sz="1200">
                <a:solidFill>
                  <a:srgbClr val="00B1C3"/>
                </a:solidFill>
              </a:defRPr>
            </a:lvl2pPr>
            <a:lvl3pPr indent="0" lvl="2" marL="0" algn="r">
              <a:spcBef>
                <a:spcPts val="0"/>
              </a:spcBef>
              <a:buNone/>
              <a:defRPr b="1" sz="1200">
                <a:solidFill>
                  <a:srgbClr val="00B1C3"/>
                </a:solidFill>
              </a:defRPr>
            </a:lvl3pPr>
            <a:lvl4pPr indent="0" lvl="3" marL="0" algn="r">
              <a:spcBef>
                <a:spcPts val="0"/>
              </a:spcBef>
              <a:buNone/>
              <a:defRPr b="1" sz="1200">
                <a:solidFill>
                  <a:srgbClr val="00B1C3"/>
                </a:solidFill>
              </a:defRPr>
            </a:lvl4pPr>
            <a:lvl5pPr indent="0" lvl="4" marL="0" algn="r">
              <a:spcBef>
                <a:spcPts val="0"/>
              </a:spcBef>
              <a:buNone/>
              <a:defRPr b="1" sz="1200">
                <a:solidFill>
                  <a:srgbClr val="00B1C3"/>
                </a:solidFill>
              </a:defRPr>
            </a:lvl5pPr>
            <a:lvl6pPr indent="0" lvl="5" marL="0" algn="r">
              <a:spcBef>
                <a:spcPts val="0"/>
              </a:spcBef>
              <a:buNone/>
              <a:defRPr b="1" sz="1200">
                <a:solidFill>
                  <a:srgbClr val="00B1C3"/>
                </a:solidFill>
              </a:defRPr>
            </a:lvl6pPr>
            <a:lvl7pPr indent="0" lvl="6" marL="0" algn="r">
              <a:spcBef>
                <a:spcPts val="0"/>
              </a:spcBef>
              <a:buNone/>
              <a:defRPr b="1" sz="1200">
                <a:solidFill>
                  <a:srgbClr val="00B1C3"/>
                </a:solidFill>
              </a:defRPr>
            </a:lvl7pPr>
            <a:lvl8pPr indent="0" lvl="7" marL="0" algn="r">
              <a:spcBef>
                <a:spcPts val="0"/>
              </a:spcBef>
              <a:buNone/>
              <a:defRPr b="1" sz="1200">
                <a:solidFill>
                  <a:srgbClr val="00B1C3"/>
                </a:solidFill>
              </a:defRPr>
            </a:lvl8pPr>
            <a:lvl9pPr indent="0" lvl="8" marL="0" algn="r">
              <a:spcBef>
                <a:spcPts val="0"/>
              </a:spcBef>
              <a:buNone/>
              <a:defRPr b="1" sz="1200">
                <a:solidFill>
                  <a:srgbClr val="00B1C3"/>
                </a:solidFill>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52" name="Google Shape;52;p10"/>
          <p:cNvSpPr/>
          <p:nvPr/>
        </p:nvSpPr>
        <p:spPr>
          <a:xfrm>
            <a:off x="7514897" y="1739274"/>
            <a:ext cx="4677101" cy="2455394"/>
          </a:xfrm>
          <a:prstGeom prst="rect">
            <a:avLst/>
          </a:prstGeom>
          <a:gradFill>
            <a:gsLst>
              <a:gs pos="0">
                <a:srgbClr val="00B1C3">
                  <a:alpha val="74901"/>
                </a:srgbClr>
              </a:gs>
              <a:gs pos="66000">
                <a:srgbClr val="345DA7">
                  <a:alpha val="79607"/>
                </a:srgbClr>
              </a:gs>
              <a:gs pos="100000">
                <a:srgbClr val="9451B8"/>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53" name="Google Shape;53;p10"/>
          <p:cNvSpPr txBox="1"/>
          <p:nvPr>
            <p:ph idx="1" type="subTitle"/>
          </p:nvPr>
        </p:nvSpPr>
        <p:spPr>
          <a:xfrm>
            <a:off x="7704571" y="2032162"/>
            <a:ext cx="4306808" cy="2009259"/>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lt1"/>
              </a:buClr>
              <a:buSzPts val="2000"/>
              <a:buNone/>
              <a:defRPr sz="20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Picture 7" id="54" name="Google Shape;54;p10"/>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55" name="Google Shape;55;p10"/>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56" name="Google Shape;56;p10"/>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0"/>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10"/>
          <p:cNvSpPr txBox="1"/>
          <p:nvPr>
            <p:ph idx="2" type="body"/>
          </p:nvPr>
        </p:nvSpPr>
        <p:spPr>
          <a:xfrm>
            <a:off x="334963" y="1220432"/>
            <a:ext cx="6854876" cy="4285459"/>
          </a:xfrm>
          <a:prstGeom prst="rect">
            <a:avLst/>
          </a:prstGeom>
          <a:noFill/>
          <a:ln>
            <a:noFill/>
          </a:ln>
        </p:spPr>
        <p:txBody>
          <a:bodyPr anchorCtr="0" anchor="t" bIns="45700" lIns="91425" spcFirstLastPara="1" rIns="91425" wrap="square" tIns="45700">
            <a:normAutofit/>
          </a:bodyPr>
          <a:lstStyle>
            <a:lvl1pPr indent="-355600" lvl="0" marL="457200" algn="l">
              <a:lnSpc>
                <a:spcPct val="90000"/>
              </a:lnSpc>
              <a:spcBef>
                <a:spcPts val="1000"/>
              </a:spcBef>
              <a:spcAft>
                <a:spcPts val="0"/>
              </a:spcAft>
              <a:buClr>
                <a:schemeClr val="dk1"/>
              </a:buClr>
              <a:buSzPts val="2000"/>
              <a:buChar char="•"/>
              <a:defRPr sz="2000"/>
            </a:lvl1pPr>
            <a:lvl2pPr indent="-355600" lvl="1" marL="914400" algn="l">
              <a:lnSpc>
                <a:spcPct val="90000"/>
              </a:lnSpc>
              <a:spcBef>
                <a:spcPts val="1000"/>
              </a:spcBef>
              <a:spcAft>
                <a:spcPts val="0"/>
              </a:spcAft>
              <a:buClr>
                <a:schemeClr val="dk1"/>
              </a:buClr>
              <a:buSzPts val="2000"/>
              <a:buFont typeface="NTR"/>
              <a:buChar char="−"/>
              <a:defRPr sz="2000"/>
            </a:lvl2pPr>
            <a:lvl3pPr indent="-355600" lvl="2" marL="1371600" algn="l">
              <a:lnSpc>
                <a:spcPct val="90000"/>
              </a:lnSpc>
              <a:spcBef>
                <a:spcPts val="600"/>
              </a:spcBef>
              <a:spcAft>
                <a:spcPts val="0"/>
              </a:spcAft>
              <a:buClr>
                <a:schemeClr val="dk1"/>
              </a:buClr>
              <a:buSzPts val="2000"/>
              <a:buFont typeface="Noto Sans Symbols"/>
              <a:buChar char="▪"/>
              <a:defRPr sz="2000"/>
            </a:lvl3pPr>
            <a:lvl4pPr indent="-342900" lvl="3" marL="1828800" algn="l">
              <a:lnSpc>
                <a:spcPct val="90000"/>
              </a:lnSpc>
              <a:spcBef>
                <a:spcPts val="600"/>
              </a:spcBef>
              <a:spcAft>
                <a:spcPts val="0"/>
              </a:spcAft>
              <a:buClr>
                <a:schemeClr val="dk1"/>
              </a:buClr>
              <a:buSzPts val="1800"/>
              <a:buChar char="•"/>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p:cSld name="Blank Slide">
    <p:spTree>
      <p:nvGrpSpPr>
        <p:cNvPr id="59" name="Shape 59"/>
        <p:cNvGrpSpPr/>
        <p:nvPr/>
      </p:nvGrpSpPr>
      <p:grpSpPr>
        <a:xfrm>
          <a:off x="0" y="0"/>
          <a:ext cx="0" cy="0"/>
          <a:chOff x="0" y="0"/>
          <a:chExt cx="0" cy="0"/>
        </a:xfrm>
      </p:grpSpPr>
      <p:sp>
        <p:nvSpPr>
          <p:cNvPr id="60" name="Google Shape;60;p11"/>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1200">
                <a:solidFill>
                  <a:srgbClr val="00B1C3"/>
                </a:solidFill>
              </a:defRPr>
            </a:lvl1pPr>
            <a:lvl2pPr indent="0" lvl="1" marL="0" algn="r">
              <a:spcBef>
                <a:spcPts val="0"/>
              </a:spcBef>
              <a:buNone/>
              <a:defRPr b="1" sz="1200">
                <a:solidFill>
                  <a:srgbClr val="00B1C3"/>
                </a:solidFill>
              </a:defRPr>
            </a:lvl2pPr>
            <a:lvl3pPr indent="0" lvl="2" marL="0" algn="r">
              <a:spcBef>
                <a:spcPts val="0"/>
              </a:spcBef>
              <a:buNone/>
              <a:defRPr b="1" sz="1200">
                <a:solidFill>
                  <a:srgbClr val="00B1C3"/>
                </a:solidFill>
              </a:defRPr>
            </a:lvl3pPr>
            <a:lvl4pPr indent="0" lvl="3" marL="0" algn="r">
              <a:spcBef>
                <a:spcPts val="0"/>
              </a:spcBef>
              <a:buNone/>
              <a:defRPr b="1" sz="1200">
                <a:solidFill>
                  <a:srgbClr val="00B1C3"/>
                </a:solidFill>
              </a:defRPr>
            </a:lvl4pPr>
            <a:lvl5pPr indent="0" lvl="4" marL="0" algn="r">
              <a:spcBef>
                <a:spcPts val="0"/>
              </a:spcBef>
              <a:buNone/>
              <a:defRPr b="1" sz="1200">
                <a:solidFill>
                  <a:srgbClr val="00B1C3"/>
                </a:solidFill>
              </a:defRPr>
            </a:lvl5pPr>
            <a:lvl6pPr indent="0" lvl="5" marL="0" algn="r">
              <a:spcBef>
                <a:spcPts val="0"/>
              </a:spcBef>
              <a:buNone/>
              <a:defRPr b="1" sz="1200">
                <a:solidFill>
                  <a:srgbClr val="00B1C3"/>
                </a:solidFill>
              </a:defRPr>
            </a:lvl6pPr>
            <a:lvl7pPr indent="0" lvl="6" marL="0" algn="r">
              <a:spcBef>
                <a:spcPts val="0"/>
              </a:spcBef>
              <a:buNone/>
              <a:defRPr b="1" sz="1200">
                <a:solidFill>
                  <a:srgbClr val="00B1C3"/>
                </a:solidFill>
              </a:defRPr>
            </a:lvl7pPr>
            <a:lvl8pPr indent="0" lvl="7" marL="0" algn="r">
              <a:spcBef>
                <a:spcPts val="0"/>
              </a:spcBef>
              <a:buNone/>
              <a:defRPr b="1" sz="1200">
                <a:solidFill>
                  <a:srgbClr val="00B1C3"/>
                </a:solidFill>
              </a:defRPr>
            </a:lvl8pPr>
            <a:lvl9pPr indent="0" lvl="8" marL="0" algn="r">
              <a:spcBef>
                <a:spcPts val="0"/>
              </a:spcBef>
              <a:buNone/>
              <a:defRPr b="1" sz="1200">
                <a:solidFill>
                  <a:srgbClr val="00B1C3"/>
                </a:solidFill>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pic>
        <p:nvPicPr>
          <p:cNvPr descr="Picture 7" id="61" name="Google Shape;61;p11"/>
          <p:cNvPicPr preferRelativeResize="0"/>
          <p:nvPr/>
        </p:nvPicPr>
        <p:blipFill rotWithShape="1">
          <a:blip r:embed="rId2">
            <a:alphaModFix/>
          </a:blip>
          <a:srcRect b="0" l="0" r="0" t="0"/>
          <a:stretch/>
        </p:blipFill>
        <p:spPr>
          <a:xfrm>
            <a:off x="10384796" y="6161318"/>
            <a:ext cx="1467253" cy="477239"/>
          </a:xfrm>
          <a:prstGeom prst="rect">
            <a:avLst/>
          </a:prstGeom>
          <a:noFill/>
          <a:ln>
            <a:noFill/>
          </a:ln>
        </p:spPr>
      </p:pic>
      <p:cxnSp>
        <p:nvCxnSpPr>
          <p:cNvPr id="62" name="Google Shape;62;p11"/>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63" name="Google Shape;63;p11"/>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 name="Google Shape;64;p11"/>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11"/>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p:cSld name="Divider Slide">
    <p:spTree>
      <p:nvGrpSpPr>
        <p:cNvPr id="66" name="Shape 66"/>
        <p:cNvGrpSpPr/>
        <p:nvPr/>
      </p:nvGrpSpPr>
      <p:grpSpPr>
        <a:xfrm>
          <a:off x="0" y="0"/>
          <a:ext cx="0" cy="0"/>
          <a:chOff x="0" y="0"/>
          <a:chExt cx="0" cy="0"/>
        </a:xfrm>
      </p:grpSpPr>
      <p:pic>
        <p:nvPicPr>
          <p:cNvPr descr="Chart, radar chart&#10;&#10;Description automatically generated" id="67" name="Google Shape;67;p12"/>
          <p:cNvPicPr preferRelativeResize="0"/>
          <p:nvPr/>
        </p:nvPicPr>
        <p:blipFill rotWithShape="1">
          <a:blip r:embed="rId2">
            <a:alphaModFix/>
          </a:blip>
          <a:srcRect b="0" l="0" r="0" t="19482"/>
          <a:stretch/>
        </p:blipFill>
        <p:spPr>
          <a:xfrm>
            <a:off x="0" y="0"/>
            <a:ext cx="12192000" cy="2679153"/>
          </a:xfrm>
          <a:prstGeom prst="rect">
            <a:avLst/>
          </a:prstGeom>
          <a:noFill/>
          <a:ln>
            <a:noFill/>
          </a:ln>
        </p:spPr>
      </p:pic>
      <p:sp>
        <p:nvSpPr>
          <p:cNvPr id="68" name="Google Shape;68;p12"/>
          <p:cNvSpPr txBox="1"/>
          <p:nvPr>
            <p:ph type="title"/>
          </p:nvPr>
        </p:nvSpPr>
        <p:spPr>
          <a:xfrm>
            <a:off x="3222089" y="2882687"/>
            <a:ext cx="8100848" cy="59131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12"/>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1200">
                <a:solidFill>
                  <a:srgbClr val="00B1C3"/>
                </a:solidFill>
              </a:defRPr>
            </a:lvl1pPr>
            <a:lvl2pPr indent="0" lvl="1" marL="0" algn="r">
              <a:spcBef>
                <a:spcPts val="0"/>
              </a:spcBef>
              <a:buNone/>
              <a:defRPr b="1" sz="1200">
                <a:solidFill>
                  <a:srgbClr val="00B1C3"/>
                </a:solidFill>
              </a:defRPr>
            </a:lvl2pPr>
            <a:lvl3pPr indent="0" lvl="2" marL="0" algn="r">
              <a:spcBef>
                <a:spcPts val="0"/>
              </a:spcBef>
              <a:buNone/>
              <a:defRPr b="1" sz="1200">
                <a:solidFill>
                  <a:srgbClr val="00B1C3"/>
                </a:solidFill>
              </a:defRPr>
            </a:lvl3pPr>
            <a:lvl4pPr indent="0" lvl="3" marL="0" algn="r">
              <a:spcBef>
                <a:spcPts val="0"/>
              </a:spcBef>
              <a:buNone/>
              <a:defRPr b="1" sz="1200">
                <a:solidFill>
                  <a:srgbClr val="00B1C3"/>
                </a:solidFill>
              </a:defRPr>
            </a:lvl4pPr>
            <a:lvl5pPr indent="0" lvl="4" marL="0" algn="r">
              <a:spcBef>
                <a:spcPts val="0"/>
              </a:spcBef>
              <a:buNone/>
              <a:defRPr b="1" sz="1200">
                <a:solidFill>
                  <a:srgbClr val="00B1C3"/>
                </a:solidFill>
              </a:defRPr>
            </a:lvl5pPr>
            <a:lvl6pPr indent="0" lvl="5" marL="0" algn="r">
              <a:spcBef>
                <a:spcPts val="0"/>
              </a:spcBef>
              <a:buNone/>
              <a:defRPr b="1" sz="1200">
                <a:solidFill>
                  <a:srgbClr val="00B1C3"/>
                </a:solidFill>
              </a:defRPr>
            </a:lvl6pPr>
            <a:lvl7pPr indent="0" lvl="6" marL="0" algn="r">
              <a:spcBef>
                <a:spcPts val="0"/>
              </a:spcBef>
              <a:buNone/>
              <a:defRPr b="1" sz="1200">
                <a:solidFill>
                  <a:srgbClr val="00B1C3"/>
                </a:solidFill>
              </a:defRPr>
            </a:lvl7pPr>
            <a:lvl8pPr indent="0" lvl="7" marL="0" algn="r">
              <a:spcBef>
                <a:spcPts val="0"/>
              </a:spcBef>
              <a:buNone/>
              <a:defRPr b="1" sz="1200">
                <a:solidFill>
                  <a:srgbClr val="00B1C3"/>
                </a:solidFill>
              </a:defRPr>
            </a:lvl8pPr>
            <a:lvl9pPr indent="0" lvl="8" marL="0" algn="r">
              <a:spcBef>
                <a:spcPts val="0"/>
              </a:spcBef>
              <a:buNone/>
              <a:defRPr b="1" sz="1200">
                <a:solidFill>
                  <a:srgbClr val="00B1C3"/>
                </a:solidFill>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70" name="Google Shape;70;p12"/>
          <p:cNvSpPr txBox="1"/>
          <p:nvPr>
            <p:ph idx="1" type="subTitle"/>
          </p:nvPr>
        </p:nvSpPr>
        <p:spPr>
          <a:xfrm>
            <a:off x="3213221" y="3474003"/>
            <a:ext cx="6904311"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dk1"/>
              </a:buClr>
              <a:buSzPts val="2000"/>
              <a:buNone/>
              <a:defRPr sz="2000"/>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Picture 7" id="71" name="Google Shape;71;p12"/>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72" name="Google Shape;72;p12"/>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73" name="Google Shape;73;p12"/>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2"/>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5"/>
          <p:cNvSpPr txBox="1"/>
          <p:nvPr>
            <p:ph idx="1" type="body"/>
          </p:nvPr>
        </p:nvSpPr>
        <p:spPr>
          <a:xfrm>
            <a:off x="354724" y="1196975"/>
            <a:ext cx="6886904" cy="4351338"/>
          </a:xfrm>
          <a:prstGeom prst="rect">
            <a:avLst/>
          </a:prstGeom>
          <a:noFill/>
          <a:ln>
            <a:noFill/>
          </a:ln>
        </p:spPr>
        <p:txBody>
          <a:bodyPr anchorCtr="0" anchor="t" bIns="45700" lIns="91425" spcFirstLastPara="1" rIns="91425" wrap="square" tIns="45700">
            <a:normAutofit/>
          </a:bodyPr>
          <a:lstStyle>
            <a:lvl1pPr indent="-381000" lvl="0" marL="457200" marR="0" rtl="0" algn="l">
              <a:lnSpc>
                <a:spcPct val="90000"/>
              </a:lnSpc>
              <a:spcBef>
                <a:spcPts val="10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0" algn="l">
              <a:lnSpc>
                <a:spcPct val="90000"/>
              </a:lnSpc>
              <a:spcBef>
                <a:spcPts val="6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17500" lvl="3" marL="1828800" marR="0" rtl="0" algn="l">
              <a:lnSpc>
                <a:spcPct val="90000"/>
              </a:lnSpc>
              <a:spcBef>
                <a:spcPts val="600"/>
              </a:spcBef>
              <a:spcAft>
                <a:spcPts val="0"/>
              </a:spcAft>
              <a:buClr>
                <a:schemeClr val="dk1"/>
              </a:buClr>
              <a:buSzPts val="1400"/>
              <a:buFont typeface="Arial"/>
              <a:buChar char="•"/>
              <a:defRPr b="0" i="1" sz="1400" u="none" cap="none" strike="noStrike">
                <a:solidFill>
                  <a:schemeClr val="dk1"/>
                </a:solidFill>
                <a:latin typeface="Calibri"/>
                <a:ea typeface="Calibri"/>
                <a:cs typeface="Calibri"/>
                <a:sym typeface="Calibri"/>
              </a:defRPr>
            </a:lvl4pPr>
            <a:lvl5pPr indent="-342900" lvl="4" marL="2286000" marR="0" rtl="0" algn="l">
              <a:lnSpc>
                <a:spcPct val="90000"/>
              </a:lnSpc>
              <a:spcBef>
                <a:spcPts val="6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1" name="Google Shape;11;p5"/>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r>
              <a:rPr lang="en-US"/>
              <a:t> </a:t>
            </a:r>
            <a:r>
              <a:rPr b="1" lang="en-US">
                <a:solidFill>
                  <a:srgbClr val="00B1C3"/>
                </a:solidFill>
              </a:rPr>
              <a:t>| </a:t>
            </a:r>
            <a:fld id="{00000000-1234-1234-1234-123412341234}" type="slidenum">
              <a:rPr lang="en-US"/>
              <a:t>‹#›</a:t>
            </a:fld>
            <a:endParaRPr/>
          </a:p>
        </p:txBody>
      </p:sp>
      <p:sp>
        <p:nvSpPr>
          <p:cNvPr id="12" name="Google Shape;12;p5"/>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0"/>
              </a:spcBef>
              <a:spcAft>
                <a:spcPts val="0"/>
              </a:spcAft>
              <a:buClr>
                <a:schemeClr val="dk1"/>
              </a:buClr>
              <a:buSzPts val="3600"/>
              <a:buFont typeface="Calibri"/>
              <a:buNone/>
              <a:defRPr b="1" i="0" sz="36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 name="Google Shape;13;p5"/>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7F7F7F"/>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5"/>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7F7F7F"/>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www.w3.org/2014/automotive/data_spec.html" TargetMode="External"/><Relationship Id="rId4" Type="http://schemas.openxmlformats.org/officeDocument/2006/relationships/hyperlink" Target="https://www.w3.org/submissions/2016/SUBM-viwi-protocol-20161213/"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s://github.com/COVESA/vehicle-information-service-specification/releases/tag/v2.0"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s://wiki.covesa.global/download/attachments/98271360/Empowering%20digital%20services%20-%20COVESA%20AMM%20Gbg%202024.pdf?version=1&amp;modificationDate=1714401997052&amp;api=v2" TargetMode="External"/><Relationship Id="rId4" Type="http://schemas.openxmlformats.org/officeDocument/2006/relationships/hyperlink" Target="https://wiki.covesa.global/download/attachments/98271360/Empowering%20digital%20services%20-%20COVESA%20AMM%20Gbg%202024_Demo.mp4?version=1&amp;modificationDate=1714634868645&amp;api=v2" TargetMode="External"/><Relationship Id="rId5" Type="http://schemas.openxmlformats.org/officeDocument/2006/relationships/hyperlink" Target="https://wiki.covesa.global/download/attachments/98271360/VISSv2-consent-model-explained-and-demoed.pptx?version=1&amp;modificationDate=1714209483800&amp;api=v2" TargetMode="External"/><Relationship Id="rId6" Type="http://schemas.openxmlformats.org/officeDocument/2006/relationships/hyperlink" Target="https://drive.google.com/file/d/1w0bV2g6RuebfgZoxZlvLkwTGIEjMuCPZ/view?usp=drive_link"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
          <p:cNvSpPr txBox="1"/>
          <p:nvPr>
            <p:ph type="ctrTitle"/>
          </p:nvPr>
        </p:nvSpPr>
        <p:spPr>
          <a:xfrm>
            <a:off x="319471" y="2204879"/>
            <a:ext cx="6640129" cy="570516"/>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Calibri"/>
              <a:buNone/>
            </a:pPr>
            <a:r>
              <a:rPr lang="en-US"/>
              <a:t>Vehicle Information Service Specification Status Update</a:t>
            </a:r>
            <a:endParaRPr/>
          </a:p>
        </p:txBody>
      </p:sp>
      <p:sp>
        <p:nvSpPr>
          <p:cNvPr id="80" name="Google Shape;80;p1"/>
          <p:cNvSpPr txBox="1"/>
          <p:nvPr>
            <p:ph idx="1" type="body"/>
          </p:nvPr>
        </p:nvSpPr>
        <p:spPr>
          <a:xfrm>
            <a:off x="355600" y="3429000"/>
            <a:ext cx="6604000" cy="4873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000"/>
              <a:buNone/>
            </a:pPr>
            <a:r>
              <a:rPr lang="en-US"/>
              <a:t>AMM Sept 2024</a:t>
            </a:r>
            <a:endParaRPr/>
          </a:p>
        </p:txBody>
      </p:sp>
      <p:sp>
        <p:nvSpPr>
          <p:cNvPr id="81" name="Google Shape;81;p1"/>
          <p:cNvSpPr txBox="1"/>
          <p:nvPr>
            <p:ph idx="4294967295" type="sldNum"/>
          </p:nvPr>
        </p:nvSpPr>
        <p:spPr>
          <a:xfrm>
            <a:off x="9448800" y="6429375"/>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b="1" lang="en-US" sz="1200">
                <a:solidFill>
                  <a:srgbClr val="00B1C3"/>
                </a:solidFill>
              </a:rPr>
              <a:t>| </a:t>
            </a:r>
            <a:fld id="{00000000-1234-1234-1234-123412341234}" type="slidenum">
              <a:rPr lang="en-US"/>
              <a:t>‹#›</a:t>
            </a:fld>
            <a:endParaRPr/>
          </a:p>
        </p:txBody>
      </p:sp>
      <p:sp>
        <p:nvSpPr>
          <p:cNvPr id="82" name="Google Shape;82;p1"/>
          <p:cNvSpPr txBox="1"/>
          <p:nvPr>
            <p:ph idx="4294967295" type="ftr"/>
          </p:nvPr>
        </p:nvSpPr>
        <p:spPr>
          <a:xfrm>
            <a:off x="0" y="6429375"/>
            <a:ext cx="1946275"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©2022 COVESA</a:t>
            </a:r>
            <a:endParaRPr/>
          </a:p>
        </p:txBody>
      </p:sp>
      <p:sp>
        <p:nvSpPr>
          <p:cNvPr id="83" name="Google Shape;83;p1"/>
          <p:cNvSpPr txBox="1"/>
          <p:nvPr>
            <p:ph idx="4294967295" type="dt"/>
          </p:nvPr>
        </p:nvSpPr>
        <p:spPr>
          <a:xfrm>
            <a:off x="0" y="6429375"/>
            <a:ext cx="1609725"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02 September 2024  </a:t>
            </a:r>
            <a:r>
              <a:rPr lang="en-US">
                <a:solidFill>
                  <a:srgbClr val="00B0F0"/>
                </a:solidFill>
              </a:rPr>
              <a:t>|</a:t>
            </a:r>
            <a:endParaRPr>
              <a:solidFill>
                <a:srgbClr val="00B0F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2"/>
          <p:cNvSpPr txBox="1"/>
          <p:nvPr>
            <p:ph type="title"/>
          </p:nvPr>
        </p:nvSpPr>
        <p:spPr>
          <a:xfrm>
            <a:off x="354724" y="298450"/>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VISS quick history</a:t>
            </a:r>
            <a:endParaRPr/>
          </a:p>
        </p:txBody>
      </p:sp>
      <p:sp>
        <p:nvSpPr>
          <p:cNvPr id="89" name="Google Shape;89;p2"/>
          <p:cNvSpPr txBox="1"/>
          <p:nvPr>
            <p:ph idx="1" type="body"/>
          </p:nvPr>
        </p:nvSpPr>
        <p:spPr>
          <a:xfrm>
            <a:off x="334963" y="986453"/>
            <a:ext cx="10113962" cy="5319097"/>
          </a:xfrm>
          <a:prstGeom prst="rect">
            <a:avLst/>
          </a:prstGeom>
          <a:noFill/>
          <a:ln>
            <a:noFill/>
          </a:ln>
        </p:spPr>
        <p:txBody>
          <a:bodyPr anchorCtr="0" anchor="t" bIns="45700" lIns="91425" spcFirstLastPara="1" rIns="91425" wrap="square" tIns="45700">
            <a:normAutofit/>
          </a:bodyPr>
          <a:lstStyle/>
          <a:p>
            <a:pPr indent="-355600" lvl="0" marL="457200" rtl="0" algn="l">
              <a:lnSpc>
                <a:spcPct val="90000"/>
              </a:lnSpc>
              <a:spcBef>
                <a:spcPts val="1600"/>
              </a:spcBef>
              <a:spcAft>
                <a:spcPts val="0"/>
              </a:spcAft>
              <a:buSzPts val="2000"/>
              <a:buChar char="•"/>
            </a:pPr>
            <a:r>
              <a:rPr lang="en-US" u="sng">
                <a:solidFill>
                  <a:schemeClr val="hlink"/>
                </a:solidFill>
                <a:hlinkClick r:id="rId3"/>
              </a:rPr>
              <a:t>“FAT” API</a:t>
            </a:r>
            <a:r>
              <a:rPr lang="en-US"/>
              <a:t> for browser runtime @W3C - 2014 </a:t>
            </a:r>
            <a:endParaRPr/>
          </a:p>
          <a:p>
            <a:pPr indent="-355600" lvl="0" marL="457200" rtl="0" algn="l">
              <a:lnSpc>
                <a:spcPct val="90000"/>
              </a:lnSpc>
              <a:spcBef>
                <a:spcPts val="0"/>
              </a:spcBef>
              <a:spcAft>
                <a:spcPts val="0"/>
              </a:spcAft>
              <a:buSzPts val="2000"/>
              <a:buChar char="•"/>
            </a:pPr>
            <a:r>
              <a:rPr lang="en-US"/>
              <a:t>JLR proposed Remote Vehicle Interface (RVI) @GENIVI introducing VSS - 2016</a:t>
            </a:r>
            <a:endParaRPr/>
          </a:p>
          <a:p>
            <a:pPr indent="-355600" lvl="0" marL="457200" rtl="0" algn="l">
              <a:lnSpc>
                <a:spcPct val="90000"/>
              </a:lnSpc>
              <a:spcBef>
                <a:spcPts val="0"/>
              </a:spcBef>
              <a:spcAft>
                <a:spcPts val="0"/>
              </a:spcAft>
              <a:buSzPts val="2000"/>
              <a:buChar char="•"/>
            </a:pPr>
            <a:r>
              <a:rPr lang="en-US"/>
              <a:t>Critique of API by W3C Device and Sensors group</a:t>
            </a:r>
            <a:endParaRPr/>
          </a:p>
          <a:p>
            <a:pPr indent="-355600" lvl="0" marL="457200" rtl="0" algn="l">
              <a:lnSpc>
                <a:spcPct val="90000"/>
              </a:lnSpc>
              <a:spcBef>
                <a:spcPts val="0"/>
              </a:spcBef>
              <a:spcAft>
                <a:spcPts val="0"/>
              </a:spcAft>
              <a:buSzPts val="2000"/>
              <a:buChar char="•"/>
            </a:pPr>
            <a:r>
              <a:rPr lang="en-US"/>
              <a:t>Vehicle Information Service Specification (VISS) started - 2016, v1 2016</a:t>
            </a:r>
            <a:endParaRPr/>
          </a:p>
          <a:p>
            <a:pPr indent="-355600" lvl="1" marL="914400" rtl="0" algn="l">
              <a:lnSpc>
                <a:spcPct val="90000"/>
              </a:lnSpc>
              <a:spcBef>
                <a:spcPts val="0"/>
              </a:spcBef>
              <a:spcAft>
                <a:spcPts val="0"/>
              </a:spcAft>
              <a:buSzPts val="2000"/>
              <a:buChar char="−"/>
            </a:pPr>
            <a:r>
              <a:rPr lang="en-US"/>
              <a:t>Splits API from Dara model (VSS)</a:t>
            </a:r>
            <a:endParaRPr/>
          </a:p>
          <a:p>
            <a:pPr indent="-355600" lvl="1" marL="914400" rtl="0" algn="l">
              <a:lnSpc>
                <a:spcPct val="90000"/>
              </a:lnSpc>
              <a:spcBef>
                <a:spcPts val="0"/>
              </a:spcBef>
              <a:spcAft>
                <a:spcPts val="0"/>
              </a:spcAft>
              <a:buSzPts val="2000"/>
              <a:buChar char="−"/>
            </a:pPr>
            <a:r>
              <a:rPr lang="en-US"/>
              <a:t>WebSocket and JSON, no Authentication, Access Control, etc</a:t>
            </a:r>
            <a:endParaRPr/>
          </a:p>
          <a:p>
            <a:pPr indent="-355600" lvl="1" marL="914400" rtl="0" algn="l">
              <a:spcBef>
                <a:spcPts val="0"/>
              </a:spcBef>
              <a:spcAft>
                <a:spcPts val="0"/>
              </a:spcAft>
              <a:buSzPts val="2000"/>
              <a:buChar char="−"/>
            </a:pPr>
            <a:r>
              <a:rPr lang="en-US"/>
              <a:t>VISSv1 known implementation by Melco, Volvo and JLR (Visteon), Bosch Kuksa.val</a:t>
            </a:r>
            <a:endParaRPr/>
          </a:p>
          <a:p>
            <a:pPr indent="-355600" lvl="0" marL="457200" rtl="0" algn="l">
              <a:lnSpc>
                <a:spcPct val="90000"/>
              </a:lnSpc>
              <a:spcBef>
                <a:spcPts val="0"/>
              </a:spcBef>
              <a:spcAft>
                <a:spcPts val="0"/>
              </a:spcAft>
              <a:buSzPts val="2000"/>
              <a:buChar char="•"/>
            </a:pPr>
            <a:r>
              <a:rPr lang="en-US"/>
              <a:t>Volkswagon </a:t>
            </a:r>
            <a:r>
              <a:rPr lang="en-US" u="sng">
                <a:solidFill>
                  <a:schemeClr val="hlink"/>
                </a:solidFill>
                <a:hlinkClick r:id="rId4"/>
              </a:rPr>
              <a:t>ViWi</a:t>
            </a:r>
            <a:r>
              <a:rPr lang="en-US"/>
              <a:t> makes a Member Submission to W3C - 2016</a:t>
            </a:r>
            <a:endParaRPr/>
          </a:p>
          <a:p>
            <a:pPr indent="-355600" lvl="0" marL="457200" rtl="0" algn="l">
              <a:lnSpc>
                <a:spcPct val="90000"/>
              </a:lnSpc>
              <a:spcBef>
                <a:spcPts val="0"/>
              </a:spcBef>
              <a:spcAft>
                <a:spcPts val="0"/>
              </a:spcAft>
              <a:buSzPts val="2000"/>
              <a:buChar char="•"/>
            </a:pPr>
            <a:r>
              <a:rPr lang="en-US"/>
              <a:t>VISSv2 </a:t>
            </a:r>
            <a:endParaRPr/>
          </a:p>
          <a:p>
            <a:pPr indent="-355600" lvl="1" marL="914400" rtl="0" algn="l">
              <a:lnSpc>
                <a:spcPct val="90000"/>
              </a:lnSpc>
              <a:spcBef>
                <a:spcPts val="0"/>
              </a:spcBef>
              <a:spcAft>
                <a:spcPts val="0"/>
              </a:spcAft>
              <a:buSzPts val="2000"/>
              <a:buChar char="−"/>
            </a:pPr>
            <a:r>
              <a:rPr lang="en-US"/>
              <a:t>Reference implementation, BMW, Bosch, other? </a:t>
            </a:r>
            <a:endParaRPr/>
          </a:p>
          <a:p>
            <a:pPr indent="-355600" lvl="1" marL="914400" rtl="0" algn="l">
              <a:lnSpc>
                <a:spcPct val="90000"/>
              </a:lnSpc>
              <a:spcBef>
                <a:spcPts val="0"/>
              </a:spcBef>
              <a:spcAft>
                <a:spcPts val="0"/>
              </a:spcAft>
              <a:buSzPts val="2000"/>
              <a:buChar char="−"/>
            </a:pPr>
            <a:r>
              <a:rPr lang="en-US"/>
              <a:t>W3C Automotive Working Group closes and transfers VISS to COVESA - 2023</a:t>
            </a:r>
            <a:endParaRPr/>
          </a:p>
          <a:p>
            <a:pPr indent="-355600" lvl="1" marL="914400" rtl="0" algn="l">
              <a:lnSpc>
                <a:spcPct val="90000"/>
              </a:lnSpc>
              <a:spcBef>
                <a:spcPts val="0"/>
              </a:spcBef>
              <a:spcAft>
                <a:spcPts val="0"/>
              </a:spcAft>
              <a:buSzPts val="2000"/>
              <a:buChar char="−"/>
            </a:pPr>
            <a:r>
              <a:rPr lang="en-US"/>
              <a:t>Finalize version 2 release - 2024</a:t>
            </a:r>
            <a:endParaRPr/>
          </a:p>
          <a:p>
            <a:pPr indent="-355600" lvl="1" marL="914400" rtl="0" algn="l">
              <a:lnSpc>
                <a:spcPct val="90000"/>
              </a:lnSpc>
              <a:spcBef>
                <a:spcPts val="0"/>
              </a:spcBef>
              <a:spcAft>
                <a:spcPts val="0"/>
              </a:spcAft>
              <a:buSzPts val="2000"/>
              <a:buChar char="−"/>
            </a:pPr>
            <a:r>
              <a:rPr lang="en-US"/>
              <a:t>Adoption by AutoSAR - 2023</a:t>
            </a:r>
            <a:endParaRPr/>
          </a:p>
          <a:p>
            <a:pPr indent="-355600" lvl="0" marL="457200" rtl="0" algn="l">
              <a:lnSpc>
                <a:spcPct val="90000"/>
              </a:lnSpc>
              <a:spcBef>
                <a:spcPts val="0"/>
              </a:spcBef>
              <a:spcAft>
                <a:spcPts val="0"/>
              </a:spcAft>
              <a:buSzPts val="2000"/>
              <a:buChar char="•"/>
            </a:pPr>
            <a:r>
              <a:rPr lang="en-US"/>
              <a:t>VISSv3 - subject of this presentation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g300aee3196b_0_19"/>
          <p:cNvSpPr txBox="1"/>
          <p:nvPr>
            <p:ph type="title"/>
          </p:nvPr>
        </p:nvSpPr>
        <p:spPr>
          <a:xfrm>
            <a:off x="354724" y="298450"/>
            <a:ext cx="10515600" cy="622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VISS overview</a:t>
            </a:r>
            <a:endParaRPr/>
          </a:p>
        </p:txBody>
      </p:sp>
      <p:sp>
        <p:nvSpPr>
          <p:cNvPr id="95" name="Google Shape;95;g300aee3196b_0_19"/>
          <p:cNvSpPr txBox="1"/>
          <p:nvPr>
            <p:ph idx="1" type="body"/>
          </p:nvPr>
        </p:nvSpPr>
        <p:spPr>
          <a:xfrm>
            <a:off x="334963" y="986453"/>
            <a:ext cx="10113900" cy="5319000"/>
          </a:xfrm>
          <a:prstGeom prst="rect">
            <a:avLst/>
          </a:prstGeom>
          <a:noFill/>
          <a:ln>
            <a:noFill/>
          </a:ln>
        </p:spPr>
        <p:txBody>
          <a:bodyPr anchorCtr="0" anchor="t" bIns="45700" lIns="91425" spcFirstLastPara="1" rIns="91425" wrap="square" tIns="45700">
            <a:normAutofit/>
          </a:bodyPr>
          <a:lstStyle/>
          <a:p>
            <a:pPr indent="0" lvl="0" marL="457200" rtl="0" algn="l">
              <a:lnSpc>
                <a:spcPct val="90000"/>
              </a:lnSpc>
              <a:spcBef>
                <a:spcPts val="1600"/>
              </a:spcBef>
              <a:spcAft>
                <a:spcPts val="0"/>
              </a:spcAft>
              <a:buNone/>
            </a:pPr>
            <a:r>
              <a:rPr lang="en-US"/>
              <a:t>A few of the basic features </a:t>
            </a:r>
            <a:endParaRPr/>
          </a:p>
          <a:p>
            <a:pPr indent="-355600" lvl="0" marL="457200" rtl="0" algn="l">
              <a:lnSpc>
                <a:spcPct val="90000"/>
              </a:lnSpc>
              <a:spcBef>
                <a:spcPts val="1600"/>
              </a:spcBef>
              <a:spcAft>
                <a:spcPts val="0"/>
              </a:spcAft>
              <a:buSzPts val="2000"/>
              <a:buChar char="•"/>
            </a:pPr>
            <a:r>
              <a:rPr lang="en-US"/>
              <a:t>Separate API from data model (VSS) </a:t>
            </a:r>
            <a:endParaRPr/>
          </a:p>
          <a:p>
            <a:pPr indent="-355600" lvl="1" marL="914400" rtl="0" algn="l">
              <a:lnSpc>
                <a:spcPct val="90000"/>
              </a:lnSpc>
              <a:spcBef>
                <a:spcPts val="0"/>
              </a:spcBef>
              <a:spcAft>
                <a:spcPts val="0"/>
              </a:spcAft>
              <a:buSzPts val="2000"/>
              <a:buChar char="−"/>
            </a:pPr>
            <a:r>
              <a:rPr lang="en-US"/>
              <a:t>Experimentation to support additional data models (Hierarchical Information Model - HIM)</a:t>
            </a:r>
            <a:endParaRPr/>
          </a:p>
          <a:p>
            <a:pPr indent="-355600" lvl="0" marL="457200" rtl="0" algn="l">
              <a:lnSpc>
                <a:spcPct val="90000"/>
              </a:lnSpc>
              <a:spcBef>
                <a:spcPts val="0"/>
              </a:spcBef>
              <a:spcAft>
                <a:spcPts val="0"/>
              </a:spcAft>
              <a:buSzPts val="2000"/>
              <a:buChar char="•"/>
            </a:pPr>
            <a:r>
              <a:rPr lang="en-US"/>
              <a:t>Get/set/subscribe methods</a:t>
            </a:r>
            <a:endParaRPr/>
          </a:p>
          <a:p>
            <a:pPr indent="-355600" lvl="0" marL="457200" rtl="0" algn="l">
              <a:lnSpc>
                <a:spcPct val="90000"/>
              </a:lnSpc>
              <a:spcBef>
                <a:spcPts val="0"/>
              </a:spcBef>
              <a:spcAft>
                <a:spcPts val="0"/>
              </a:spcAft>
              <a:buSzPts val="2000"/>
              <a:buChar char="•"/>
            </a:pPr>
            <a:r>
              <a:rPr lang="en-US"/>
              <a:t>Supports multiple protocols - WebSocket, HTTPS, MQTT, gRPC</a:t>
            </a:r>
            <a:endParaRPr/>
          </a:p>
          <a:p>
            <a:pPr indent="-355600" lvl="0" marL="457200" rtl="0" algn="l">
              <a:lnSpc>
                <a:spcPct val="90000"/>
              </a:lnSpc>
              <a:spcBef>
                <a:spcPts val="0"/>
              </a:spcBef>
              <a:spcAft>
                <a:spcPts val="0"/>
              </a:spcAft>
              <a:buSzPts val="2000"/>
              <a:buChar char="•"/>
            </a:pPr>
            <a:r>
              <a:rPr lang="en-US"/>
              <a:t>Includes Access Control, Authentication, hooks for consent management</a:t>
            </a:r>
            <a:endParaRPr sz="18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g300aee3196b_0_14"/>
          <p:cNvSpPr txBox="1"/>
          <p:nvPr>
            <p:ph type="title"/>
          </p:nvPr>
        </p:nvSpPr>
        <p:spPr>
          <a:xfrm>
            <a:off x="354724" y="298450"/>
            <a:ext cx="10515600" cy="622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VISS project overview</a:t>
            </a:r>
            <a:endParaRPr/>
          </a:p>
        </p:txBody>
      </p:sp>
      <p:sp>
        <p:nvSpPr>
          <p:cNvPr id="101" name="Google Shape;101;g300aee3196b_0_14"/>
          <p:cNvSpPr txBox="1"/>
          <p:nvPr>
            <p:ph idx="1" type="body"/>
          </p:nvPr>
        </p:nvSpPr>
        <p:spPr>
          <a:xfrm>
            <a:off x="334963" y="986453"/>
            <a:ext cx="10113900" cy="5319000"/>
          </a:xfrm>
          <a:prstGeom prst="rect">
            <a:avLst/>
          </a:prstGeom>
          <a:noFill/>
          <a:ln>
            <a:noFill/>
          </a:ln>
        </p:spPr>
        <p:txBody>
          <a:bodyPr anchorCtr="0" anchor="t" bIns="45700" lIns="91425" spcFirstLastPara="1" rIns="91425" wrap="square" tIns="45700">
            <a:normAutofit lnSpcReduction="20000"/>
          </a:bodyPr>
          <a:lstStyle/>
          <a:p>
            <a:pPr indent="-342900" lvl="0" marL="342900" rtl="0" algn="l">
              <a:lnSpc>
                <a:spcPct val="90000"/>
              </a:lnSpc>
              <a:spcBef>
                <a:spcPts val="0"/>
              </a:spcBef>
              <a:spcAft>
                <a:spcPts val="0"/>
              </a:spcAft>
              <a:buClr>
                <a:schemeClr val="dk1"/>
              </a:buClr>
              <a:buSzPts val="2000"/>
              <a:buChar char="•"/>
            </a:pPr>
            <a:r>
              <a:rPr lang="en-US"/>
              <a:t>The first COVESA VISS release was published just before spring AMM: version 2.0</a:t>
            </a:r>
            <a:endParaRPr/>
          </a:p>
          <a:p>
            <a:pPr indent="-220662" lvl="1" marL="579437" rtl="0" algn="l">
              <a:lnSpc>
                <a:spcPct val="90000"/>
              </a:lnSpc>
              <a:spcBef>
                <a:spcPts val="1500"/>
              </a:spcBef>
              <a:spcAft>
                <a:spcPts val="0"/>
              </a:spcAft>
              <a:buClr>
                <a:schemeClr val="dk1"/>
              </a:buClr>
              <a:buSzPts val="1800"/>
              <a:buChar char="−"/>
            </a:pPr>
            <a:r>
              <a:rPr lang="en-US" sz="1800" u="sng">
                <a:solidFill>
                  <a:schemeClr val="hlink"/>
                </a:solidFill>
                <a:hlinkClick r:id="rId3"/>
              </a:rPr>
              <a:t>https://github.com/COVESA/vehicle-information-service-specification/releases/tag/v2.0</a:t>
            </a:r>
            <a:endParaRPr sz="1800"/>
          </a:p>
          <a:p>
            <a:pPr indent="-342900" lvl="0" marL="342900" rtl="0" algn="l">
              <a:lnSpc>
                <a:spcPct val="90000"/>
              </a:lnSpc>
              <a:spcBef>
                <a:spcPts val="1600"/>
              </a:spcBef>
              <a:spcAft>
                <a:spcPts val="0"/>
              </a:spcAft>
              <a:buClr>
                <a:schemeClr val="dk1"/>
              </a:buClr>
              <a:buSzPts val="2000"/>
              <a:buChar char="•"/>
            </a:pPr>
            <a:r>
              <a:rPr lang="en-US"/>
              <a:t>The development of the next version 3.0 was started after the spring AMM.</a:t>
            </a:r>
            <a:endParaRPr/>
          </a:p>
          <a:p>
            <a:pPr indent="-342900" lvl="0" marL="342900" rtl="0" algn="l">
              <a:lnSpc>
                <a:spcPct val="90000"/>
              </a:lnSpc>
              <a:spcBef>
                <a:spcPts val="2000"/>
              </a:spcBef>
              <a:spcAft>
                <a:spcPts val="0"/>
              </a:spcAft>
              <a:buClr>
                <a:schemeClr val="dk1"/>
              </a:buClr>
              <a:buSzPts val="2000"/>
              <a:buChar char="•"/>
            </a:pPr>
            <a:r>
              <a:rPr lang="en-US"/>
              <a:t>New features:</a:t>
            </a:r>
            <a:endParaRPr/>
          </a:p>
          <a:p>
            <a:pPr indent="-220662" lvl="1" marL="579437" rtl="0" algn="l">
              <a:lnSpc>
                <a:spcPct val="90000"/>
              </a:lnSpc>
              <a:spcBef>
                <a:spcPts val="1500"/>
              </a:spcBef>
              <a:spcAft>
                <a:spcPts val="0"/>
              </a:spcAft>
              <a:buClr>
                <a:schemeClr val="dk1"/>
              </a:buClr>
              <a:buSzPts val="2000"/>
              <a:buChar char="−"/>
            </a:pPr>
            <a:r>
              <a:rPr lang="en-US"/>
              <a:t>Message payload is the normative definition, transport protocol selection is non-normative.</a:t>
            </a:r>
            <a:endParaRPr/>
          </a:p>
          <a:p>
            <a:pPr indent="-220662" lvl="1" marL="579437" rtl="0" algn="l">
              <a:lnSpc>
                <a:spcPct val="90000"/>
              </a:lnSpc>
              <a:spcBef>
                <a:spcPts val="1100"/>
              </a:spcBef>
              <a:spcAft>
                <a:spcPts val="0"/>
              </a:spcAft>
              <a:buClr>
                <a:schemeClr val="dk1"/>
              </a:buClr>
              <a:buSzPts val="2000"/>
              <a:buChar char="−"/>
            </a:pPr>
            <a:r>
              <a:rPr lang="en-US"/>
              <a:t>Message payload primary format is JSON, but it may be encoded during client-server transition. This shall be documented in the Payload Encoding specification (Protobuf).</a:t>
            </a:r>
            <a:endParaRPr/>
          </a:p>
          <a:p>
            <a:pPr indent="-220662" lvl="1" marL="579437" rtl="0" algn="l">
              <a:lnSpc>
                <a:spcPct val="90000"/>
              </a:lnSpc>
              <a:spcBef>
                <a:spcPts val="1100"/>
              </a:spcBef>
              <a:spcAft>
                <a:spcPts val="0"/>
              </a:spcAft>
              <a:buClr>
                <a:schemeClr val="dk1"/>
              </a:buClr>
              <a:buSzPts val="2000"/>
              <a:buChar char="−"/>
            </a:pPr>
            <a:r>
              <a:rPr lang="en-US"/>
              <a:t>Different transport protocols may introduce minor deviations, but this must then be documented in the Transport Protocol Examples specification (GPRC).</a:t>
            </a:r>
            <a:endParaRPr/>
          </a:p>
          <a:p>
            <a:pPr indent="-220662" lvl="1" marL="579437" rtl="0" algn="l">
              <a:lnSpc>
                <a:spcPct val="90000"/>
              </a:lnSpc>
              <a:spcBef>
                <a:spcPts val="1100"/>
              </a:spcBef>
              <a:spcAft>
                <a:spcPts val="0"/>
              </a:spcAft>
              <a:buClr>
                <a:schemeClr val="dk1"/>
              </a:buClr>
              <a:buSzPts val="2000"/>
              <a:buChar char="−"/>
            </a:pPr>
            <a:r>
              <a:rPr lang="en-US"/>
              <a:t>Upload/Download file transfer is under discussion to be supported over selected transport protocols.</a:t>
            </a:r>
            <a:endParaRPr/>
          </a:p>
          <a:p>
            <a:pPr indent="-220662" lvl="1" marL="579437" rtl="0" algn="l">
              <a:lnSpc>
                <a:spcPct val="90000"/>
              </a:lnSpc>
              <a:spcBef>
                <a:spcPts val="1100"/>
              </a:spcBef>
              <a:spcAft>
                <a:spcPts val="0"/>
              </a:spcAft>
              <a:buClr>
                <a:schemeClr val="dk1"/>
              </a:buClr>
              <a:buSzPts val="2000"/>
              <a:buChar char="−"/>
            </a:pPr>
            <a:r>
              <a:rPr lang="en-US"/>
              <a:t>A more fine-grained server capabilities solution is under development.</a:t>
            </a:r>
            <a:endParaRPr/>
          </a:p>
          <a:p>
            <a:pPr indent="-220662" lvl="1" marL="579437" rtl="0" algn="l">
              <a:lnSpc>
                <a:spcPct val="90000"/>
              </a:lnSpc>
              <a:spcBef>
                <a:spcPts val="1100"/>
              </a:spcBef>
              <a:spcAft>
                <a:spcPts val="0"/>
              </a:spcAft>
              <a:buClr>
                <a:schemeClr val="dk1"/>
              </a:buClr>
              <a:buSzPts val="2000"/>
              <a:buChar char="−"/>
            </a:pPr>
            <a:r>
              <a:rPr lang="en-US"/>
              <a:t>Extended error code set (502 bad_gateway, 504 gateway_timeout, 408 request_timeout, 429 too_many_requests)</a:t>
            </a:r>
            <a:endParaRPr/>
          </a:p>
          <a:p>
            <a:pPr indent="-228600" lvl="0" marL="342900" rtl="0" algn="l">
              <a:lnSpc>
                <a:spcPct val="90000"/>
              </a:lnSpc>
              <a:spcBef>
                <a:spcPts val="1600"/>
              </a:spcBef>
              <a:spcAft>
                <a:spcPts val="0"/>
              </a:spcAft>
              <a:buClr>
                <a:schemeClr val="dk1"/>
              </a:buClr>
              <a:buSzPts val="1800"/>
              <a:buNone/>
            </a:pPr>
            <a:r>
              <a:t/>
            </a:r>
            <a:endParaRPr sz="18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g305851289bb_0_2"/>
          <p:cNvSpPr txBox="1"/>
          <p:nvPr>
            <p:ph type="title"/>
          </p:nvPr>
        </p:nvSpPr>
        <p:spPr>
          <a:xfrm>
            <a:off x="354724" y="298450"/>
            <a:ext cx="10515600" cy="622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AUTOSAR Automotive API</a:t>
            </a:r>
            <a:endParaRPr/>
          </a:p>
        </p:txBody>
      </p:sp>
      <p:sp>
        <p:nvSpPr>
          <p:cNvPr id="107" name="Google Shape;107;g305851289bb_0_2"/>
          <p:cNvSpPr txBox="1"/>
          <p:nvPr>
            <p:ph idx="1" type="body"/>
          </p:nvPr>
        </p:nvSpPr>
        <p:spPr>
          <a:xfrm>
            <a:off x="334963" y="986453"/>
            <a:ext cx="10113900" cy="5319300"/>
          </a:xfrm>
          <a:prstGeom prst="rect">
            <a:avLst/>
          </a:prstGeom>
          <a:noFill/>
          <a:ln>
            <a:noFill/>
          </a:ln>
        </p:spPr>
        <p:txBody>
          <a:bodyPr anchorCtr="0" anchor="t" bIns="45700" lIns="91425" spcFirstLastPara="1" rIns="91425" wrap="square" tIns="45700">
            <a:normAutofit/>
          </a:bodyPr>
          <a:lstStyle/>
          <a:p>
            <a:pPr indent="-330200" lvl="0" marL="342900" rtl="0" algn="l">
              <a:lnSpc>
                <a:spcPct val="90000"/>
              </a:lnSpc>
              <a:spcBef>
                <a:spcPts val="0"/>
              </a:spcBef>
              <a:spcAft>
                <a:spcPts val="0"/>
              </a:spcAft>
              <a:buClr>
                <a:schemeClr val="dk1"/>
              </a:buClr>
              <a:buSzPts val="2000"/>
              <a:buChar char="•"/>
            </a:pPr>
            <a:r>
              <a:rPr lang="en-US"/>
              <a:t>AUTOSAR has decided to use VSS and VISSv2.0 for the Automotive API.</a:t>
            </a:r>
            <a:endParaRPr/>
          </a:p>
          <a:p>
            <a:pPr indent="-330200" lvl="0" marL="342900" rtl="0" algn="l">
              <a:lnSpc>
                <a:spcPct val="90000"/>
              </a:lnSpc>
              <a:spcBef>
                <a:spcPts val="2000"/>
              </a:spcBef>
              <a:spcAft>
                <a:spcPts val="0"/>
              </a:spcAft>
              <a:buClr>
                <a:schemeClr val="dk1"/>
              </a:buClr>
              <a:buSzPts val="2000"/>
              <a:buChar char="•"/>
            </a:pPr>
            <a:r>
              <a:rPr lang="en-US"/>
              <a:t>From the Automotive API Explainer document:</a:t>
            </a:r>
            <a:endParaRPr/>
          </a:p>
          <a:p>
            <a:pPr indent="-222250" lvl="1" marL="571500" rtl="0" algn="l">
              <a:lnSpc>
                <a:spcPct val="90000"/>
              </a:lnSpc>
              <a:spcBef>
                <a:spcPts val="1500"/>
              </a:spcBef>
              <a:spcAft>
                <a:spcPts val="0"/>
              </a:spcAft>
              <a:buClr>
                <a:schemeClr val="dk1"/>
              </a:buClr>
              <a:buSzPts val="1900"/>
              <a:buChar char="−"/>
            </a:pPr>
            <a:r>
              <a:rPr lang="en-US" sz="1900"/>
              <a:t>The objective of the Automotive API is to establish a standardized access to read and write vehicle data from both on-board and vehicle external applications (e.g., a cloud server), while simultaneously letting the data and services have their project-, OEM-specific definitions and representations in the in-vehicle network.</a:t>
            </a:r>
            <a:endParaRPr/>
          </a:p>
          <a:p>
            <a:pPr indent="-222250" lvl="1" marL="571500" rtl="0" algn="l">
              <a:lnSpc>
                <a:spcPct val="90000"/>
              </a:lnSpc>
              <a:spcBef>
                <a:spcPts val="1100"/>
              </a:spcBef>
              <a:spcAft>
                <a:spcPts val="0"/>
              </a:spcAft>
              <a:buClr>
                <a:schemeClr val="dk1"/>
              </a:buClr>
              <a:buSzPts val="1900"/>
              <a:buChar char="−"/>
            </a:pPr>
            <a:r>
              <a:rPr lang="en-US" sz="1900"/>
              <a:t>To facilitate access to the Automotive API a network interface, a communication protocol is required. The interface is to use the VSS vehicle data model. For that purpose, the Vehicle Information Service Specification version 2 (VISS) was chosen.</a:t>
            </a:r>
            <a:endParaRPr/>
          </a:p>
          <a:p>
            <a:pPr indent="-222250" lvl="1" marL="571500" rtl="0" algn="l">
              <a:lnSpc>
                <a:spcPct val="90000"/>
              </a:lnSpc>
              <a:spcBef>
                <a:spcPts val="1100"/>
              </a:spcBef>
              <a:spcAft>
                <a:spcPts val="0"/>
              </a:spcAft>
              <a:buClr>
                <a:schemeClr val="dk1"/>
              </a:buClr>
              <a:buSzPts val="1900"/>
              <a:buChar char="−"/>
            </a:pPr>
            <a:r>
              <a:rPr lang="en-US" sz="1900"/>
              <a:t>Crucially, the new interface is intended to be useable by individuals and organizations that are not members of AUTOSAR. This approach will contribute to the connected vehicle ecosystem, driving innovation, further development and compatibility across all vehicles and applications using the new interface.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3"/>
          <p:cNvSpPr txBox="1"/>
          <p:nvPr>
            <p:ph type="title"/>
          </p:nvPr>
        </p:nvSpPr>
        <p:spPr>
          <a:xfrm>
            <a:off x="354724" y="298450"/>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VISSR project  overview</a:t>
            </a:r>
            <a:endParaRPr/>
          </a:p>
        </p:txBody>
      </p:sp>
      <p:sp>
        <p:nvSpPr>
          <p:cNvPr id="113" name="Google Shape;113;p3"/>
          <p:cNvSpPr txBox="1"/>
          <p:nvPr>
            <p:ph idx="1" type="body"/>
          </p:nvPr>
        </p:nvSpPr>
        <p:spPr>
          <a:xfrm>
            <a:off x="334963" y="986453"/>
            <a:ext cx="10113962" cy="5319097"/>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0"/>
              </a:spcBef>
              <a:spcAft>
                <a:spcPts val="0"/>
              </a:spcAft>
              <a:buClr>
                <a:schemeClr val="dk1"/>
              </a:buClr>
              <a:buSzPts val="2000"/>
              <a:buChar char="•"/>
            </a:pPr>
            <a:r>
              <a:rPr lang="en-US"/>
              <a:t>The experimental gRPC support was thoroughly tested in a spring AMM demo.</a:t>
            </a:r>
            <a:endParaRPr/>
          </a:p>
          <a:p>
            <a:pPr indent="-220662" lvl="1" marL="579438" rtl="0" algn="l">
              <a:lnSpc>
                <a:spcPct val="90000"/>
              </a:lnSpc>
              <a:spcBef>
                <a:spcPts val="1500"/>
              </a:spcBef>
              <a:spcAft>
                <a:spcPts val="0"/>
              </a:spcAft>
              <a:buClr>
                <a:schemeClr val="dk1"/>
              </a:buClr>
              <a:buSzPts val="1800"/>
              <a:buChar char="−"/>
            </a:pPr>
            <a:r>
              <a:rPr lang="en-US" sz="1800" u="sng">
                <a:solidFill>
                  <a:schemeClr val="hlink"/>
                </a:solidFill>
                <a:hlinkClick r:id="rId3"/>
              </a:rPr>
              <a:t>Empowering Digital Services-PDF</a:t>
            </a:r>
            <a:endParaRPr sz="1800"/>
          </a:p>
          <a:p>
            <a:pPr indent="-220662" lvl="1" marL="579438" rtl="0" algn="l">
              <a:lnSpc>
                <a:spcPct val="90000"/>
              </a:lnSpc>
              <a:spcBef>
                <a:spcPts val="1100"/>
              </a:spcBef>
              <a:spcAft>
                <a:spcPts val="0"/>
              </a:spcAft>
              <a:buClr>
                <a:schemeClr val="dk1"/>
              </a:buClr>
              <a:buSzPts val="1800"/>
              <a:buChar char="−"/>
            </a:pPr>
            <a:r>
              <a:rPr lang="en-US" sz="1800" u="sng">
                <a:solidFill>
                  <a:schemeClr val="hlink"/>
                </a:solidFill>
                <a:hlinkClick r:id="rId4"/>
              </a:rPr>
              <a:t>Empowering Digital Services - Demo</a:t>
            </a:r>
            <a:endParaRPr sz="1800"/>
          </a:p>
          <a:p>
            <a:pPr indent="-342900" lvl="0" marL="342900" rtl="0" algn="l">
              <a:lnSpc>
                <a:spcPct val="90000"/>
              </a:lnSpc>
              <a:spcBef>
                <a:spcPts val="1600"/>
              </a:spcBef>
              <a:spcAft>
                <a:spcPts val="0"/>
              </a:spcAft>
              <a:buClr>
                <a:schemeClr val="dk1"/>
              </a:buClr>
              <a:buSzPts val="2000"/>
              <a:buChar char="•"/>
            </a:pPr>
            <a:r>
              <a:rPr lang="en-US"/>
              <a:t>The VISSR gRPC proto file was used in the coming VISSv3.0 Payload Encoding specification for defining the gRPC encoding.</a:t>
            </a:r>
            <a:endParaRPr/>
          </a:p>
          <a:p>
            <a:pPr indent="-342900" lvl="0" marL="342900" rtl="0" algn="l">
              <a:lnSpc>
                <a:spcPct val="90000"/>
              </a:lnSpc>
              <a:spcBef>
                <a:spcPts val="2000"/>
              </a:spcBef>
              <a:spcAft>
                <a:spcPts val="0"/>
              </a:spcAft>
              <a:buClr>
                <a:schemeClr val="dk1"/>
              </a:buClr>
              <a:buSzPts val="2000"/>
              <a:buChar char="•"/>
            </a:pPr>
            <a:r>
              <a:rPr lang="en-US"/>
              <a:t>The VISSv2.0 consent model support was thoroughly tested in a spring AMM demo.</a:t>
            </a:r>
            <a:endParaRPr/>
          </a:p>
          <a:p>
            <a:pPr indent="-220662" lvl="1" marL="579438" rtl="0" algn="l">
              <a:lnSpc>
                <a:spcPct val="90000"/>
              </a:lnSpc>
              <a:spcBef>
                <a:spcPts val="1500"/>
              </a:spcBef>
              <a:spcAft>
                <a:spcPts val="0"/>
              </a:spcAft>
              <a:buClr>
                <a:schemeClr val="dk1"/>
              </a:buClr>
              <a:buSzPts val="1800"/>
              <a:buChar char="−"/>
            </a:pPr>
            <a:r>
              <a:rPr lang="en-US" sz="1800" u="sng">
                <a:solidFill>
                  <a:schemeClr val="hlink"/>
                </a:solidFill>
                <a:hlinkClick r:id="rId5"/>
              </a:rPr>
              <a:t>VISS Consent Model Explained and Demoed – PDF</a:t>
            </a:r>
            <a:endParaRPr sz="1800"/>
          </a:p>
          <a:p>
            <a:pPr indent="-220662" lvl="1" marL="579438" rtl="0" algn="l">
              <a:lnSpc>
                <a:spcPct val="90000"/>
              </a:lnSpc>
              <a:spcBef>
                <a:spcPts val="1100"/>
              </a:spcBef>
              <a:spcAft>
                <a:spcPts val="0"/>
              </a:spcAft>
              <a:buClr>
                <a:schemeClr val="dk1"/>
              </a:buClr>
              <a:buSzPts val="1800"/>
              <a:buChar char="−"/>
            </a:pPr>
            <a:r>
              <a:rPr lang="en-US" sz="1800" u="sng">
                <a:solidFill>
                  <a:schemeClr val="hlink"/>
                </a:solidFill>
                <a:hlinkClick r:id="rId6"/>
              </a:rPr>
              <a:t>VISS Consent Model Explained and Demoed - Demo</a:t>
            </a:r>
            <a:endParaRPr sz="1800"/>
          </a:p>
          <a:p>
            <a:pPr indent="-342900" lvl="0" marL="342900" rtl="0" algn="l">
              <a:lnSpc>
                <a:spcPct val="90000"/>
              </a:lnSpc>
              <a:spcBef>
                <a:spcPts val="1600"/>
              </a:spcBef>
              <a:spcAft>
                <a:spcPts val="0"/>
              </a:spcAft>
              <a:buClr>
                <a:schemeClr val="dk1"/>
              </a:buClr>
              <a:buSzPts val="2000"/>
              <a:buChar char="•"/>
            </a:pPr>
            <a:r>
              <a:rPr lang="en-US"/>
              <a:t>The plan is to implement the new features in the coming VISSv3.0 specification. This will require a branching structure that separates version 2.0 from 3.0.</a:t>
            </a:r>
            <a:endParaRPr/>
          </a:p>
          <a:p>
            <a:pPr indent="-342900" lvl="0" marL="342900" rtl="0" algn="l">
              <a:lnSpc>
                <a:spcPct val="90000"/>
              </a:lnSpc>
              <a:spcBef>
                <a:spcPts val="2000"/>
              </a:spcBef>
              <a:spcAft>
                <a:spcPts val="0"/>
              </a:spcAft>
              <a:buClr>
                <a:schemeClr val="dk1"/>
              </a:buClr>
              <a:buSzPts val="2000"/>
              <a:buChar char="•"/>
            </a:pPr>
            <a:r>
              <a:rPr lang="en-US"/>
              <a:t>A refactoring of the current usage of server polling of the state storage is in the planning, replacing it with an event-based model.</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4"/>
          <p:cNvSpPr txBox="1"/>
          <p:nvPr>
            <p:ph type="title"/>
          </p:nvPr>
        </p:nvSpPr>
        <p:spPr>
          <a:xfrm>
            <a:off x="1481958" y="3007410"/>
            <a:ext cx="5514153" cy="555551"/>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Calibri"/>
              <a:buNone/>
            </a:pPr>
            <a:r>
              <a:rPr lang="en-US"/>
              <a:t>Get involved </a:t>
            </a:r>
            <a:endParaRPr/>
          </a:p>
        </p:txBody>
      </p:sp>
      <p:sp>
        <p:nvSpPr>
          <p:cNvPr id="119" name="Google Shape;119;p4"/>
          <p:cNvSpPr txBox="1"/>
          <p:nvPr>
            <p:ph idx="1" type="subTitle"/>
          </p:nvPr>
        </p:nvSpPr>
        <p:spPr>
          <a:xfrm>
            <a:off x="7136524" y="4834759"/>
            <a:ext cx="4330262" cy="483475"/>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spcBef>
                <a:spcPts val="0"/>
              </a:spcBef>
              <a:spcAft>
                <a:spcPts val="0"/>
              </a:spcAft>
              <a:buClr>
                <a:schemeClr val="dk1"/>
              </a:buClr>
              <a:buSzPct val="100000"/>
              <a:buFont typeface="Calibri"/>
              <a:buNone/>
            </a:pPr>
            <a:r>
              <a:rPr b="1" lang="en-US" sz="3600"/>
              <a:t>Join VISS Expert Group</a:t>
            </a:r>
            <a:endParaRPr/>
          </a:p>
        </p:txBody>
      </p:sp>
      <p:sp>
        <p:nvSpPr>
          <p:cNvPr id="120" name="Google Shape;120;p4"/>
          <p:cNvSpPr txBox="1"/>
          <p:nvPr>
            <p:ph idx="2" type="body"/>
          </p:nvPr>
        </p:nvSpPr>
        <p:spPr>
          <a:xfrm>
            <a:off x="7126288" y="5434013"/>
            <a:ext cx="4371975" cy="550862"/>
          </a:xfrm>
          <a:prstGeom prst="rect">
            <a:avLst/>
          </a:prstGeom>
          <a:noFill/>
          <a:ln>
            <a:noFill/>
          </a:ln>
        </p:spPr>
        <p:txBody>
          <a:bodyPr anchorCtr="0" anchor="t" bIns="45700" lIns="91425" spcFirstLastPara="1" rIns="91425" wrap="square" tIns="45700">
            <a:normAutofit fontScale="92500"/>
          </a:bodyPr>
          <a:lstStyle/>
          <a:p>
            <a:pPr indent="0" lvl="0" marL="0" rtl="0" algn="r">
              <a:lnSpc>
                <a:spcPct val="90000"/>
              </a:lnSpc>
              <a:spcBef>
                <a:spcPts val="0"/>
              </a:spcBef>
              <a:spcAft>
                <a:spcPts val="0"/>
              </a:spcAft>
              <a:buClr>
                <a:schemeClr val="lt1"/>
              </a:buClr>
              <a:buSzPct val="100000"/>
              <a:buNone/>
            </a:pPr>
            <a:r>
              <a:rPr lang="en-US"/>
              <a:t>Try it out in the COVESA Playground</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2021-09-21T14:14:34Z</dcterms:created>
  <dc:creator>Chris Bowers</dc:creator>
</cp:coreProperties>
</file>