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6" r:id="rId2"/>
    <p:sldId id="272" r:id="rId3"/>
    <p:sldId id="287" r:id="rId4"/>
    <p:sldId id="279" r:id="rId5"/>
    <p:sldId id="280" r:id="rId6"/>
    <p:sldId id="286" r:id="rId7"/>
    <p:sldId id="288" r:id="rId8"/>
    <p:sldId id="281" r:id="rId9"/>
    <p:sldId id="283" r:id="rId10"/>
    <p:sldId id="289" r:id="rId11"/>
    <p:sldId id="284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1"/>
    <p:restoredTop sz="96208"/>
  </p:normalViewPr>
  <p:slideViewPr>
    <p:cSldViewPr snapToGrid="0" snapToObjects="1" showGuides="1">
      <p:cViewPr varScale="1">
        <p:scale>
          <a:sx n="125" d="100"/>
          <a:sy n="125" d="100"/>
        </p:scale>
        <p:origin x="168" y="8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8 May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8 May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8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8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8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8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8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8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  <a:latin typeface="-apple-system"/>
              </a:rPr>
              <a:t>Vehicle Data Reverse Engineering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effectLst/>
                <a:latin typeface="-apple-system"/>
              </a:rPr>
              <a:t>for Hardware Integration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14/05/2025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0E27B-528B-8B8A-4416-6A3EA21C3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065C-2632-7D2E-6907-DBD608646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Wrapping Up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C29E97D-33C3-7477-278F-D7EE6E2CFF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Output of work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4DDFAD6-ED85-0EE6-5882-70FD6F0AB30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8902FEC-7C40-CB4C-A598-8868829F8947}" type="datetime4">
              <a:rPr lang="en-GB" smtClean="0"/>
              <a:t>8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14181FA-C713-EB9F-D869-D725447D85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8AF8D22-2C7F-8089-2BAC-6BC29AAEB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832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1BF752-F312-AFF9-02DF-813562FEB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4694236" cy="37360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Normal Mode: </a:t>
            </a:r>
            <a:r>
              <a:rPr lang="en-US" dirty="0" err="1"/>
              <a:t>dbc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Diagnostic Messages: </a:t>
            </a:r>
            <a:r>
              <a:rPr lang="en-US" dirty="0" err="1"/>
              <a:t>yaml</a:t>
            </a:r>
            <a:r>
              <a:rPr lang="en-US" dirty="0"/>
              <a:t> or </a:t>
            </a:r>
            <a:r>
              <a:rPr lang="en-US" dirty="0" err="1"/>
              <a:t>odx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Report on what signals are where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6249C3-4182-2EEF-EA1D-D83D5150C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4FA546E-E4EA-BDF7-9ADC-556E293B3A8E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2"/>
          <a:stretch>
            <a:fillRect/>
          </a:stretch>
        </p:blipFill>
        <p:spPr>
          <a:xfrm>
            <a:off x="8456745" y="3179313"/>
            <a:ext cx="3399252" cy="235546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E616B15-C1B7-7A8B-6EC4-832BB62EE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01AEDC-5C6B-902B-C35C-D4C799DC3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B28A71-28F2-C200-4186-AC8B12FC9C8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8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B1D32B-81E7-8470-FDEE-4A291751B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5431" y="702950"/>
            <a:ext cx="3667427" cy="20287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2B859A-1065-7490-7688-0A599D80CF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826" y="2934034"/>
            <a:ext cx="2825544" cy="284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6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 you and 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Robert Leale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8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Founder of </a:t>
            </a:r>
            <a:r>
              <a:rPr lang="en-US" dirty="0" err="1"/>
              <a:t>CanBusHack</a:t>
            </a:r>
            <a:r>
              <a:rPr lang="en-US" dirty="0"/>
              <a:t> (2010)</a:t>
            </a:r>
          </a:p>
          <a:p>
            <a:r>
              <a:rPr lang="en-US" dirty="0"/>
              <a:t>20 Years of Vehicle Reverse Engineering</a:t>
            </a:r>
          </a:p>
          <a:p>
            <a:r>
              <a:rPr lang="en-US" dirty="0"/>
              <a:t>Car Hacking Village founder (Cybersecurity STEM outreach organization)</a:t>
            </a:r>
          </a:p>
        </p:txBody>
      </p:sp>
    </p:spTree>
    <p:extLst>
      <p:ext uri="{BB962C8B-B14F-4D97-AF65-F5344CB8AC3E}">
        <p14:creationId xmlns:p14="http://schemas.microsoft.com/office/powerpoint/2010/main" val="50940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86EB2-AFB9-07E6-DB0F-CDAD41FF5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1CA5A-DD4C-C438-D5F6-5E5F47679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59CBDF7D-B361-BBE4-E713-75C1E7733B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Before we begin Reverse Engineering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E282D23-3349-3707-6E75-8F11CB846AB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8902FEC-7C40-CB4C-A598-8868829F8947}" type="datetime4">
              <a:rPr lang="en-GB" smtClean="0"/>
              <a:t>8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ACE778D-D858-76C1-09BB-E5CFC7856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7FBECB9-1F0E-195C-D3AE-1737CF2B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544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B81329-17B4-3687-E58E-9F4FA7DAE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Establishing Scope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8FD3DB-6B0C-6B3A-1173-DF76D7342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b="1">
                <a:solidFill>
                  <a:srgbClr val="00B1C3"/>
                </a:solidFill>
              </a:rPr>
              <a:t>| </a:t>
            </a:r>
            <a:fld id="{97E3EC9A-AD8E-CE43-92AF-1947DAEDBBCC}" type="slidenum">
              <a:rPr lang="en-US" smtClean="0">
                <a:solidFill>
                  <a:srgbClr val="00B1C3"/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>
              <a:solidFill>
                <a:srgbClr val="00B1C3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0657F-868F-C6D2-7F2B-EDC2203E9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Copyright ©2025 COVESA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D39872-28B4-3A1A-1AB8-9F18E721E93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D0EF622-E555-A546-8005-7CDD745BA7BF}" type="datetime4">
              <a:rPr lang="en-GB" smtClean="0"/>
              <a:pPr>
                <a:spcAft>
                  <a:spcPts val="600"/>
                </a:spcAft>
              </a:pPr>
              <a:t>9 May 2025</a:t>
            </a:fld>
            <a:r>
              <a:rPr lang="en-GB"/>
              <a:t>  |</a:t>
            </a:r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F8F0D97-06F0-AC68-170E-754AF4F185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List of Target Vehicles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2015-2018 Nissan </a:t>
            </a:r>
            <a:r>
              <a:rPr lang="en-US" sz="1400" dirty="0" err="1"/>
              <a:t>Cabstar</a:t>
            </a:r>
            <a:endParaRPr lang="en-US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2020-2024 Renault Twingo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List of Parameters (Minimum Signal List)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Engine Signals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Brake Signals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Data Collection Method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Normal Traffic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Diagnostic Traffic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Hybrid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530E902-29F9-7E51-7E3E-16DF357600C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t="1" b="43721"/>
          <a:stretch/>
        </p:blipFill>
        <p:spPr>
          <a:xfrm>
            <a:off x="8343807" y="1924617"/>
            <a:ext cx="2808287" cy="2073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868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258679-8BC0-56A9-796C-A229D98AF8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Wiring Diagrams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Understand Vehicle Electronic Platforms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Normal Traffic Electrical Platform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Diagnostic Communication Electrical Platform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Make a Map of these Platforms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4D66EF-06F8-8245-BC79-E576EEBE7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7808D0B-3D04-8DA2-277D-79F26B3AEC77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2"/>
          <a:stretch>
            <a:fillRect/>
          </a:stretch>
        </p:blipFill>
        <p:spPr>
          <a:xfrm>
            <a:off x="6366138" y="1446213"/>
            <a:ext cx="5271562" cy="368458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18C8F7D-DB82-9E33-0429-D988D75A9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Gathering Vehicle Information: Preplanning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68974-D3C7-E124-DD7C-A3038B063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4C5DE-0198-BD8E-8C9D-C2A50F60F63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8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9174FF-85D5-6A52-89E5-78328BDF3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764" y="5411787"/>
            <a:ext cx="7772400" cy="57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07473F-CEDB-39C8-63A5-755E9183BD0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Normal Traffic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CAN Bus Locations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Baud Rates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Coverage of Signals on the Bus (what network has the data we need)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Diagnostic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Node Request and Respond IDs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Protocols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Scantool</a:t>
            </a:r>
            <a:r>
              <a:rPr lang="en-US" dirty="0"/>
              <a:t> Initialization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14FC50-C708-A7F2-9EEB-4CCDA52C3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7C5FBD-FA85-3A06-23CF-B7FD10FB8BD6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Normal Traffic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Wiring Diagrams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In-House Tools to find baud rates and CAN Bus Wires (CAN Pulse)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Vehicle Spy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Diagnostic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In-House Tools: </a:t>
            </a:r>
            <a:r>
              <a:rPr lang="en-US" dirty="0" err="1"/>
              <a:t>vsb</a:t>
            </a:r>
            <a:r>
              <a:rPr lang="en-US" dirty="0"/>
              <a:t> -&gt; vs3 (</a:t>
            </a:r>
            <a:r>
              <a:rPr lang="en-US" dirty="0" err="1"/>
              <a:t>Scantool</a:t>
            </a:r>
            <a:r>
              <a:rPr lang="en-US" dirty="0"/>
              <a:t> to vehicle spy)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Identify services and message structure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Connect to a vehicle with the </a:t>
            </a:r>
            <a:r>
              <a:rPr lang="en-US" dirty="0" err="1"/>
              <a:t>scantool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6E40F9-85C0-C5D7-1EB0-BBE427767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to be Solved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441C0-B0F3-2205-FC6C-22CC4C97E3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5DC667-40DC-84BC-B0DE-884A7786778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8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18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EA0DA-3AB0-1F13-A9E0-0BC117F21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02D59-43B0-550C-D6A0-035FD8063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Engineering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735196C-DEB9-8276-69C8-EDAD7772D6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Methods and tools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1D6B5FD-3DC5-1E0C-6354-F6E8BD33075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8902FEC-7C40-CB4C-A598-8868829F8947}" type="datetime4">
              <a:rPr lang="en-GB" smtClean="0"/>
              <a:t>8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4E69945-9696-18B7-1845-524BBABDD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FFA3368-DBA9-041A-11D9-394607AF3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726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D807E09-995C-32D7-2A0D-E25ECB831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7240" y="1154187"/>
            <a:ext cx="1727814" cy="172781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8C4562-D3E5-5AAE-DC7C-8514EEA7B5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Publicly Available Tools: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Vehicle Spy (Use daily) / </a:t>
            </a:r>
            <a:r>
              <a:rPr lang="en-US" dirty="0" err="1"/>
              <a:t>neoVI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Scantools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In-House Tools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AutoAI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VS3 Generator (Takes </a:t>
            </a:r>
            <a:r>
              <a:rPr lang="en-US" dirty="0" err="1"/>
              <a:t>scantool</a:t>
            </a:r>
            <a:r>
              <a:rPr lang="en-US" dirty="0"/>
              <a:t> capture)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PID Reaper (Vehicle Simulator)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4FEA0F-4E87-E575-0382-AC7EFF55D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064250-6C5A-FE10-8D17-EF251690C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36DEC2-EFDD-D7FD-38E9-01C20B587D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428DFA-9339-EC91-2F38-3B56D5669B3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8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739ACF-E45A-F181-72A8-BD216F521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45598"/>
            <a:ext cx="4600934" cy="2321795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64CB53D-0E25-A80A-E922-1A0BE3D334A2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4"/>
          <a:stretch>
            <a:fillRect/>
          </a:stretch>
        </p:blipFill>
        <p:spPr>
          <a:xfrm>
            <a:off x="8392161" y="2882001"/>
            <a:ext cx="3373198" cy="2248799"/>
          </a:xfrm>
          <a:prstGeom prst="rect">
            <a:avLst/>
          </a:prstGeom>
        </p:spPr>
      </p:pic>
      <p:pic>
        <p:nvPicPr>
          <p:cNvPr id="1028" name="Picture 4" descr="neoVI RED 2">
            <a:extLst>
              <a:ext uri="{FF2B5EF4-FFF2-40B4-BE49-F238E27FC236}">
                <a16:creationId xmlns:a16="http://schemas.microsoft.com/office/drawing/2014/main" id="{226EBAD1-9E89-4F36-65C1-3AA192A4A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084" y="3256056"/>
            <a:ext cx="2321795" cy="232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88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8EEEA39-6FA9-25B2-131F-0567ECE7D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</p:spPr>
        <p:txBody>
          <a:bodyPr anchor="t">
            <a:normAutofit/>
          </a:bodyPr>
          <a:lstStyle/>
          <a:p>
            <a:r>
              <a:rPr lang="en-US" dirty="0"/>
              <a:t>Methods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FC6EC3-0ABB-0F59-9758-0C308CF7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b="1">
                <a:solidFill>
                  <a:srgbClr val="00B1C3"/>
                </a:solidFill>
              </a:rPr>
              <a:t>| </a:t>
            </a:r>
            <a:fld id="{97E3EC9A-AD8E-CE43-92AF-1947DAEDBBCC}" type="slidenum">
              <a:rPr lang="en-US" smtClean="0">
                <a:solidFill>
                  <a:srgbClr val="00B1C3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>
              <a:solidFill>
                <a:srgbClr val="00B1C3"/>
              </a:solidFill>
            </a:endParaRPr>
          </a:p>
        </p:txBody>
      </p:sp>
      <p:sp>
        <p:nvSpPr>
          <p:cNvPr id="12" name="Subtitle 3">
            <a:extLst>
              <a:ext uri="{FF2B5EF4-FFF2-40B4-BE49-F238E27FC236}">
                <a16:creationId xmlns:a16="http://schemas.microsoft.com/office/drawing/2014/main" id="{947DEA33-AB48-5A8A-D297-96A9EC7A9CD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7704571" y="2032162"/>
            <a:ext cx="4306808" cy="200925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84377-6EE7-6F93-111B-0D88F21A29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Copyright ©2025 COVESA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3B4618-12B1-F5D2-FF45-BE253974ABF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D0EF622-E555-A546-8005-7CDD745BA7BF}" type="datetime4">
              <a:rPr lang="en-GB" smtClean="0"/>
              <a:pPr>
                <a:spcAft>
                  <a:spcPts val="600"/>
                </a:spcAft>
              </a:pPr>
              <a:t>8 May 2025</a:t>
            </a:fld>
            <a:r>
              <a:rPr lang="en-GB"/>
              <a:t>  |</a:t>
            </a:r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FBE98F-B942-C59D-7A6E-72F49442DF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Basic Concept: Control the Input -&gt; View log the output…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Turn the Steering wheel to the right, then left, then right.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Open/Close the door</a:t>
            </a:r>
          </a:p>
          <a:p>
            <a:pPr marL="563562"/>
            <a:r>
              <a:rPr lang="en-US" dirty="0"/>
              <a:t>Send Known Diagnostic Requests and find similar moving signals</a:t>
            </a:r>
          </a:p>
          <a:p>
            <a:pPr marL="563562"/>
            <a:r>
              <a:rPr lang="en-US" dirty="0"/>
              <a:t>Grab </a:t>
            </a:r>
            <a:r>
              <a:rPr lang="en-US" dirty="0" err="1"/>
              <a:t>Scantool</a:t>
            </a:r>
            <a:r>
              <a:rPr lang="en-US" dirty="0"/>
              <a:t> initialization for each module as a CAN Log for later use</a:t>
            </a:r>
          </a:p>
          <a:p>
            <a:pPr marL="563562"/>
            <a:r>
              <a:rPr lang="en-US" dirty="0"/>
              <a:t>Grab “Drive file” to for later applications of vehicle data and potential AI implications</a:t>
            </a:r>
          </a:p>
        </p:txBody>
      </p:sp>
    </p:spTree>
    <p:extLst>
      <p:ext uri="{BB962C8B-B14F-4D97-AF65-F5344CB8AC3E}">
        <p14:creationId xmlns:p14="http://schemas.microsoft.com/office/powerpoint/2010/main" val="189808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7667</TotalTime>
  <Words>400</Words>
  <Application>Microsoft Macintosh PowerPoint</Application>
  <PresentationFormat>Widescreen</PresentationFormat>
  <Paragraphs>97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-apple-system</vt:lpstr>
      <vt:lpstr>Arial</vt:lpstr>
      <vt:lpstr>Calibri</vt:lpstr>
      <vt:lpstr>System Font Regular</vt:lpstr>
      <vt:lpstr>Wingdings</vt:lpstr>
      <vt:lpstr>Office Theme</vt:lpstr>
      <vt:lpstr>Vehicle Data Reverse Engineering</vt:lpstr>
      <vt:lpstr>Introduction: Robert Leale</vt:lpstr>
      <vt:lpstr>Preparation</vt:lpstr>
      <vt:lpstr>Establishing Scope</vt:lpstr>
      <vt:lpstr>Gathering Vehicle Information: Preplanning</vt:lpstr>
      <vt:lpstr>Problems to be Solved</vt:lpstr>
      <vt:lpstr>Reverse Engineering</vt:lpstr>
      <vt:lpstr>Tools</vt:lpstr>
      <vt:lpstr>Methods</vt:lpstr>
      <vt:lpstr>Wrapping Up</vt:lpstr>
      <vt:lpstr>Deliverables</vt:lpstr>
      <vt:lpstr>Thank you and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Robert Leale</cp:lastModifiedBy>
  <cp:revision>51</cp:revision>
  <dcterms:created xsi:type="dcterms:W3CDTF">2021-09-21T14:14:34Z</dcterms:created>
  <dcterms:modified xsi:type="dcterms:W3CDTF">2025-05-13T11:34:57Z</dcterms:modified>
</cp:coreProperties>
</file>